
<file path=[Content_Types].xml><?xml version="1.0" encoding="utf-8"?>
<Types xmlns="http://schemas.openxmlformats.org/package/2006/content-types">
  <Default Extension="png" ContentType="image/png"/>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7" r:id="rId2"/>
    <p:sldMasterId id="2147483665" r:id="rId3"/>
  </p:sldMasterIdLst>
  <p:notesMasterIdLst>
    <p:notesMasterId r:id="rId62"/>
  </p:notesMasterIdLst>
  <p:sldIdLst>
    <p:sldId id="306" r:id="rId4"/>
    <p:sldId id="307" r:id="rId5"/>
    <p:sldId id="309" r:id="rId6"/>
    <p:sldId id="398" r:id="rId7"/>
    <p:sldId id="399" r:id="rId8"/>
    <p:sldId id="400" r:id="rId9"/>
    <p:sldId id="313" r:id="rId10"/>
    <p:sldId id="375" r:id="rId11"/>
    <p:sldId id="342" r:id="rId12"/>
    <p:sldId id="356" r:id="rId13"/>
    <p:sldId id="316" r:id="rId14"/>
    <p:sldId id="323" r:id="rId15"/>
    <p:sldId id="334" r:id="rId16"/>
    <p:sldId id="343" r:id="rId17"/>
    <p:sldId id="357" r:id="rId18"/>
    <p:sldId id="344" r:id="rId19"/>
    <p:sldId id="348" r:id="rId20"/>
    <p:sldId id="360" r:id="rId21"/>
    <p:sldId id="366" r:id="rId22"/>
    <p:sldId id="350" r:id="rId23"/>
    <p:sldId id="353" r:id="rId24"/>
    <p:sldId id="423" r:id="rId25"/>
    <p:sldId id="327" r:id="rId26"/>
    <p:sldId id="331" r:id="rId27"/>
    <p:sldId id="332" r:id="rId28"/>
    <p:sldId id="329" r:id="rId29"/>
    <p:sldId id="361" r:id="rId30"/>
    <p:sldId id="401" r:id="rId31"/>
    <p:sldId id="402" r:id="rId32"/>
    <p:sldId id="403" r:id="rId33"/>
    <p:sldId id="404" r:id="rId34"/>
    <p:sldId id="405" r:id="rId35"/>
    <p:sldId id="406" r:id="rId36"/>
    <p:sldId id="407" r:id="rId37"/>
    <p:sldId id="408" r:id="rId38"/>
    <p:sldId id="409" r:id="rId39"/>
    <p:sldId id="410" r:id="rId40"/>
    <p:sldId id="411" r:id="rId41"/>
    <p:sldId id="412" r:id="rId42"/>
    <p:sldId id="413" r:id="rId43"/>
    <p:sldId id="414" r:id="rId44"/>
    <p:sldId id="415" r:id="rId45"/>
    <p:sldId id="416" r:id="rId46"/>
    <p:sldId id="417" r:id="rId47"/>
    <p:sldId id="418" r:id="rId48"/>
    <p:sldId id="419" r:id="rId49"/>
    <p:sldId id="420" r:id="rId50"/>
    <p:sldId id="421" r:id="rId51"/>
    <p:sldId id="422" r:id="rId52"/>
    <p:sldId id="397" r:id="rId53"/>
    <p:sldId id="374" r:id="rId54"/>
    <p:sldId id="424" r:id="rId55"/>
    <p:sldId id="369" r:id="rId56"/>
    <p:sldId id="370" r:id="rId57"/>
    <p:sldId id="371" r:id="rId58"/>
    <p:sldId id="372" r:id="rId59"/>
    <p:sldId id="373" r:id="rId60"/>
    <p:sldId id="376" r:id="rId61"/>
  </p:sldIdLst>
  <p:sldSz cx="9144000" cy="5143500" type="screen16x9"/>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0F9"/>
    <a:srgbClr val="54C3F1"/>
    <a:srgbClr val="008CC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88" autoAdjust="0"/>
    <p:restoredTop sz="94333" autoAdjust="0"/>
  </p:normalViewPr>
  <p:slideViewPr>
    <p:cSldViewPr>
      <p:cViewPr varScale="1">
        <p:scale>
          <a:sx n="154" d="100"/>
          <a:sy n="154" d="100"/>
        </p:scale>
        <p:origin x="667" y="115"/>
      </p:cViewPr>
      <p:guideLst/>
    </p:cSldViewPr>
  </p:slideViewPr>
  <p:notesTextViewPr>
    <p:cViewPr>
      <p:scale>
        <a:sx n="100" d="100"/>
        <a:sy n="100" d="100"/>
      </p:scale>
      <p:origin x="0" y="0"/>
    </p:cViewPr>
  </p:notesTextViewPr>
  <p:sorterViewPr>
    <p:cViewPr>
      <p:scale>
        <a:sx n="200" d="100"/>
        <a:sy n="200" d="100"/>
      </p:scale>
      <p:origin x="0" y="-525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B1B24B-0738-4A72-8200-90271EA5B718}"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kumimoji="1" lang="ja-JP" altLang="en-US"/>
        </a:p>
      </dgm:t>
    </dgm:pt>
    <dgm:pt modelId="{66ADD8DB-3E57-4663-9F2E-6CC7F278E885}">
      <dgm:prSet phldrT="[テキスト]"/>
      <dgm:spPr/>
      <dgm:t>
        <a:bodyPr/>
        <a:lstStyle/>
        <a:p>
          <a:r>
            <a:rPr kumimoji="1" lang="ja-JP" altLang="en-US" b="1" dirty="0"/>
            <a:t>アピール</a:t>
          </a:r>
        </a:p>
      </dgm:t>
    </dgm:pt>
    <dgm:pt modelId="{F8CB46A1-5752-4813-AE2A-A84D5DE8DF74}" type="parTrans" cxnId="{086A1959-A365-418D-968F-3A37B536F2AB}">
      <dgm:prSet/>
      <dgm:spPr/>
      <dgm:t>
        <a:bodyPr/>
        <a:lstStyle/>
        <a:p>
          <a:endParaRPr kumimoji="1" lang="ja-JP" altLang="en-US"/>
        </a:p>
      </dgm:t>
    </dgm:pt>
    <dgm:pt modelId="{32967D27-57E8-449B-9C20-C04B50227137}" type="sibTrans" cxnId="{086A1959-A365-418D-968F-3A37B536F2AB}">
      <dgm:prSet/>
      <dgm:spPr/>
      <dgm:t>
        <a:bodyPr/>
        <a:lstStyle/>
        <a:p>
          <a:endParaRPr kumimoji="1" lang="ja-JP" altLang="en-US"/>
        </a:p>
      </dgm:t>
    </dgm:pt>
    <dgm:pt modelId="{37658EB6-8C6F-4365-B49B-FEB48B3AA174}">
      <dgm:prSet phldrT="[テキスト]"/>
      <dgm:spPr/>
      <dgm:t>
        <a:bodyPr/>
        <a:lstStyle/>
        <a:p>
          <a:r>
            <a:rPr kumimoji="1" lang="ja-JP" altLang="en-US" dirty="0"/>
            <a:t>パートナー担当者様による販売実績の偏りがあり、お客様へのアプローチにひと工夫必要</a:t>
          </a:r>
        </a:p>
      </dgm:t>
    </dgm:pt>
    <dgm:pt modelId="{AE14AC68-5CA2-42EC-8E44-08F9E1BFD19D}" type="parTrans" cxnId="{763A98F9-A13C-4E0F-9DEA-BCF773A50ADA}">
      <dgm:prSet/>
      <dgm:spPr/>
      <dgm:t>
        <a:bodyPr/>
        <a:lstStyle/>
        <a:p>
          <a:endParaRPr kumimoji="1" lang="ja-JP" altLang="en-US"/>
        </a:p>
      </dgm:t>
    </dgm:pt>
    <dgm:pt modelId="{780E9E8B-ABB3-41EE-80A3-7FE6498B6D7C}" type="sibTrans" cxnId="{763A98F9-A13C-4E0F-9DEA-BCF773A50ADA}">
      <dgm:prSet/>
      <dgm:spPr/>
      <dgm:t>
        <a:bodyPr/>
        <a:lstStyle/>
        <a:p>
          <a:endParaRPr kumimoji="1" lang="ja-JP" altLang="en-US"/>
        </a:p>
      </dgm:t>
    </dgm:pt>
    <dgm:pt modelId="{FBC1C3D9-1C87-4B8F-BE43-A23F871319B8}">
      <dgm:prSet phldrT="[テキスト]"/>
      <dgm:spPr/>
      <dgm:t>
        <a:bodyPr/>
        <a:lstStyle/>
        <a:p>
          <a:r>
            <a:rPr kumimoji="1" lang="ja-JP" altLang="en-US" b="1" dirty="0"/>
            <a:t>試使用</a:t>
          </a:r>
        </a:p>
      </dgm:t>
    </dgm:pt>
    <dgm:pt modelId="{5F159BEE-19FB-443A-A54F-0553BD35B6D0}" type="parTrans" cxnId="{7217BCD6-B70B-46EC-AB42-744146DD97CE}">
      <dgm:prSet/>
      <dgm:spPr/>
      <dgm:t>
        <a:bodyPr/>
        <a:lstStyle/>
        <a:p>
          <a:endParaRPr kumimoji="1" lang="ja-JP" altLang="en-US"/>
        </a:p>
      </dgm:t>
    </dgm:pt>
    <dgm:pt modelId="{FF1E1B32-C9EC-4448-8162-C11136CA2751}" type="sibTrans" cxnId="{7217BCD6-B70B-46EC-AB42-744146DD97CE}">
      <dgm:prSet/>
      <dgm:spPr/>
      <dgm:t>
        <a:bodyPr/>
        <a:lstStyle/>
        <a:p>
          <a:endParaRPr kumimoji="1" lang="ja-JP" altLang="en-US"/>
        </a:p>
      </dgm:t>
    </dgm:pt>
    <dgm:pt modelId="{144416D4-CAF0-4DB8-9A29-CABA3DDEEE1C}">
      <dgm:prSet phldrT="[テキスト]"/>
      <dgm:spPr/>
      <dgm:t>
        <a:bodyPr/>
        <a:lstStyle/>
        <a:p>
          <a:r>
            <a:rPr kumimoji="1" lang="ja-JP" altLang="en-US" dirty="0"/>
            <a:t>製品を導入する事でお客様の業務効率化を予め確認することが出来ない</a:t>
          </a:r>
        </a:p>
      </dgm:t>
    </dgm:pt>
    <dgm:pt modelId="{48E535E8-58C0-4B00-AA82-E3AD638EF8C7}" type="parTrans" cxnId="{9C0C1355-2904-4A19-BEE0-CB9B326102AB}">
      <dgm:prSet/>
      <dgm:spPr/>
      <dgm:t>
        <a:bodyPr/>
        <a:lstStyle/>
        <a:p>
          <a:endParaRPr kumimoji="1" lang="ja-JP" altLang="en-US"/>
        </a:p>
      </dgm:t>
    </dgm:pt>
    <dgm:pt modelId="{FCBD6CD4-0477-4FB3-9A28-FD1F7EC897EA}" type="sibTrans" cxnId="{9C0C1355-2904-4A19-BEE0-CB9B326102AB}">
      <dgm:prSet/>
      <dgm:spPr/>
      <dgm:t>
        <a:bodyPr/>
        <a:lstStyle/>
        <a:p>
          <a:endParaRPr kumimoji="1" lang="ja-JP" altLang="en-US"/>
        </a:p>
      </dgm:t>
    </dgm:pt>
    <dgm:pt modelId="{6860CCFD-63EF-431D-86F0-6418516E96D4}">
      <dgm:prSet phldrT="[テキスト]"/>
      <dgm:spPr/>
      <dgm:t>
        <a:bodyPr/>
        <a:lstStyle/>
        <a:p>
          <a:r>
            <a:rPr kumimoji="1" lang="en-US" altLang="ja-JP" b="1" dirty="0"/>
            <a:t>AI-OCR</a:t>
          </a:r>
          <a:r>
            <a:rPr kumimoji="1" lang="ja-JP" altLang="en-US" b="1" dirty="0"/>
            <a:t>とデジタルインボイス</a:t>
          </a:r>
        </a:p>
      </dgm:t>
    </dgm:pt>
    <dgm:pt modelId="{4965B06A-6BBE-4E11-8680-0AE8BEEEE46B}" type="parTrans" cxnId="{AFB003BF-0C6F-410E-9164-8CBB88FB027A}">
      <dgm:prSet/>
      <dgm:spPr/>
      <dgm:t>
        <a:bodyPr/>
        <a:lstStyle/>
        <a:p>
          <a:endParaRPr kumimoji="1" lang="ja-JP" altLang="en-US"/>
        </a:p>
      </dgm:t>
    </dgm:pt>
    <dgm:pt modelId="{3664580D-BFE0-42E0-9E59-0463A20F0290}" type="sibTrans" cxnId="{AFB003BF-0C6F-410E-9164-8CBB88FB027A}">
      <dgm:prSet/>
      <dgm:spPr/>
      <dgm:t>
        <a:bodyPr/>
        <a:lstStyle/>
        <a:p>
          <a:endParaRPr kumimoji="1" lang="ja-JP" altLang="en-US"/>
        </a:p>
      </dgm:t>
    </dgm:pt>
    <dgm:pt modelId="{FFB67C09-EA24-4B98-86FC-21F7C3C5F336}">
      <dgm:prSet phldrT="[テキスト]"/>
      <dgm:spPr/>
      <dgm:t>
        <a:bodyPr/>
        <a:lstStyle/>
        <a:p>
          <a:r>
            <a:rPr kumimoji="1" lang="ja-JP" altLang="en-US" dirty="0"/>
            <a:t>デジタルインボイスが普及すれば</a:t>
          </a:r>
          <a:r>
            <a:rPr kumimoji="1" lang="en-US" altLang="ja-JP" dirty="0"/>
            <a:t>AI-OCR</a:t>
          </a:r>
          <a:r>
            <a:rPr kumimoji="1" lang="ja-JP" altLang="en-US" dirty="0"/>
            <a:t>は無くなるのでは？</a:t>
          </a:r>
        </a:p>
      </dgm:t>
    </dgm:pt>
    <dgm:pt modelId="{FCEF8C46-4BB8-4176-8EFE-0B3A4120A654}" type="parTrans" cxnId="{47DE3B72-8138-447D-BFF4-25784300056D}">
      <dgm:prSet/>
      <dgm:spPr/>
      <dgm:t>
        <a:bodyPr/>
        <a:lstStyle/>
        <a:p>
          <a:endParaRPr kumimoji="1" lang="ja-JP" altLang="en-US"/>
        </a:p>
      </dgm:t>
    </dgm:pt>
    <dgm:pt modelId="{674136F3-5E37-4510-AE6C-791DB19755E9}" type="sibTrans" cxnId="{47DE3B72-8138-447D-BFF4-25784300056D}">
      <dgm:prSet/>
      <dgm:spPr/>
      <dgm:t>
        <a:bodyPr/>
        <a:lstStyle/>
        <a:p>
          <a:endParaRPr kumimoji="1" lang="ja-JP" altLang="en-US"/>
        </a:p>
      </dgm:t>
    </dgm:pt>
    <dgm:pt modelId="{0C586FAA-73C7-49F0-8354-34CA4547DE9A}" type="pres">
      <dgm:prSet presAssocID="{1BB1B24B-0738-4A72-8200-90271EA5B718}" presName="Name0" presStyleCnt="0">
        <dgm:presLayoutVars>
          <dgm:dir/>
          <dgm:animLvl val="lvl"/>
          <dgm:resizeHandles val="exact"/>
        </dgm:presLayoutVars>
      </dgm:prSet>
      <dgm:spPr/>
      <dgm:t>
        <a:bodyPr/>
        <a:lstStyle/>
        <a:p>
          <a:endParaRPr kumimoji="1" lang="ja-JP" altLang="en-US"/>
        </a:p>
      </dgm:t>
    </dgm:pt>
    <dgm:pt modelId="{2EBE46C3-5283-4522-BA79-0FDFA2C0B674}" type="pres">
      <dgm:prSet presAssocID="{66ADD8DB-3E57-4663-9F2E-6CC7F278E885}" presName="composite" presStyleCnt="0"/>
      <dgm:spPr/>
    </dgm:pt>
    <dgm:pt modelId="{1149CA93-29BC-443E-80BA-503A52BCC9B8}" type="pres">
      <dgm:prSet presAssocID="{66ADD8DB-3E57-4663-9F2E-6CC7F278E885}" presName="parTx" presStyleLbl="alignNode1" presStyleIdx="0" presStyleCnt="3">
        <dgm:presLayoutVars>
          <dgm:chMax val="0"/>
          <dgm:chPref val="0"/>
          <dgm:bulletEnabled val="1"/>
        </dgm:presLayoutVars>
      </dgm:prSet>
      <dgm:spPr/>
      <dgm:t>
        <a:bodyPr/>
        <a:lstStyle/>
        <a:p>
          <a:endParaRPr kumimoji="1" lang="ja-JP" altLang="en-US"/>
        </a:p>
      </dgm:t>
    </dgm:pt>
    <dgm:pt modelId="{3ACA0337-0915-413A-AEA4-3D902419A670}" type="pres">
      <dgm:prSet presAssocID="{66ADD8DB-3E57-4663-9F2E-6CC7F278E885}" presName="desTx" presStyleLbl="alignAccFollowNode1" presStyleIdx="0" presStyleCnt="3">
        <dgm:presLayoutVars>
          <dgm:bulletEnabled val="1"/>
        </dgm:presLayoutVars>
      </dgm:prSet>
      <dgm:spPr/>
      <dgm:t>
        <a:bodyPr/>
        <a:lstStyle/>
        <a:p>
          <a:endParaRPr kumimoji="1" lang="ja-JP" altLang="en-US"/>
        </a:p>
      </dgm:t>
    </dgm:pt>
    <dgm:pt modelId="{B9C163FB-5767-47DA-B0E1-3F711D33CEFA}" type="pres">
      <dgm:prSet presAssocID="{32967D27-57E8-449B-9C20-C04B50227137}" presName="space" presStyleCnt="0"/>
      <dgm:spPr/>
    </dgm:pt>
    <dgm:pt modelId="{12731AA9-C7C8-4CE2-88FC-220DAF68EB3A}" type="pres">
      <dgm:prSet presAssocID="{FBC1C3D9-1C87-4B8F-BE43-A23F871319B8}" presName="composite" presStyleCnt="0"/>
      <dgm:spPr/>
    </dgm:pt>
    <dgm:pt modelId="{A614DD54-F3BA-421D-BEE4-CD1A43ACF368}" type="pres">
      <dgm:prSet presAssocID="{FBC1C3D9-1C87-4B8F-BE43-A23F871319B8}" presName="parTx" presStyleLbl="alignNode1" presStyleIdx="1" presStyleCnt="3">
        <dgm:presLayoutVars>
          <dgm:chMax val="0"/>
          <dgm:chPref val="0"/>
          <dgm:bulletEnabled val="1"/>
        </dgm:presLayoutVars>
      </dgm:prSet>
      <dgm:spPr/>
      <dgm:t>
        <a:bodyPr/>
        <a:lstStyle/>
        <a:p>
          <a:endParaRPr kumimoji="1" lang="ja-JP" altLang="en-US"/>
        </a:p>
      </dgm:t>
    </dgm:pt>
    <dgm:pt modelId="{BFD48217-0846-4C44-9EB9-27A568108EAC}" type="pres">
      <dgm:prSet presAssocID="{FBC1C3D9-1C87-4B8F-BE43-A23F871319B8}" presName="desTx" presStyleLbl="alignAccFollowNode1" presStyleIdx="1" presStyleCnt="3">
        <dgm:presLayoutVars>
          <dgm:bulletEnabled val="1"/>
        </dgm:presLayoutVars>
      </dgm:prSet>
      <dgm:spPr/>
      <dgm:t>
        <a:bodyPr/>
        <a:lstStyle/>
        <a:p>
          <a:endParaRPr kumimoji="1" lang="ja-JP" altLang="en-US"/>
        </a:p>
      </dgm:t>
    </dgm:pt>
    <dgm:pt modelId="{688806EF-AA62-463F-A210-9CE5459822D8}" type="pres">
      <dgm:prSet presAssocID="{FF1E1B32-C9EC-4448-8162-C11136CA2751}" presName="space" presStyleCnt="0"/>
      <dgm:spPr/>
    </dgm:pt>
    <dgm:pt modelId="{0AC865C0-AA4A-4482-B6CD-0C5DA3A8C38E}" type="pres">
      <dgm:prSet presAssocID="{6860CCFD-63EF-431D-86F0-6418516E96D4}" presName="composite" presStyleCnt="0"/>
      <dgm:spPr/>
    </dgm:pt>
    <dgm:pt modelId="{366AA695-44C5-4949-BDC3-25038C222F76}" type="pres">
      <dgm:prSet presAssocID="{6860CCFD-63EF-431D-86F0-6418516E96D4}" presName="parTx" presStyleLbl="alignNode1" presStyleIdx="2" presStyleCnt="3">
        <dgm:presLayoutVars>
          <dgm:chMax val="0"/>
          <dgm:chPref val="0"/>
          <dgm:bulletEnabled val="1"/>
        </dgm:presLayoutVars>
      </dgm:prSet>
      <dgm:spPr/>
      <dgm:t>
        <a:bodyPr/>
        <a:lstStyle/>
        <a:p>
          <a:endParaRPr kumimoji="1" lang="ja-JP" altLang="en-US"/>
        </a:p>
      </dgm:t>
    </dgm:pt>
    <dgm:pt modelId="{1C4D9197-F258-4B54-A877-0C8F36995B69}" type="pres">
      <dgm:prSet presAssocID="{6860CCFD-63EF-431D-86F0-6418516E96D4}" presName="desTx" presStyleLbl="alignAccFollowNode1" presStyleIdx="2" presStyleCnt="3">
        <dgm:presLayoutVars>
          <dgm:bulletEnabled val="1"/>
        </dgm:presLayoutVars>
      </dgm:prSet>
      <dgm:spPr/>
      <dgm:t>
        <a:bodyPr/>
        <a:lstStyle/>
        <a:p>
          <a:endParaRPr kumimoji="1" lang="ja-JP" altLang="en-US"/>
        </a:p>
      </dgm:t>
    </dgm:pt>
  </dgm:ptLst>
  <dgm:cxnLst>
    <dgm:cxn modelId="{0D99DA0E-E62B-49C8-B95D-CD1A8FD57FF7}" type="presOf" srcId="{6860CCFD-63EF-431D-86F0-6418516E96D4}" destId="{366AA695-44C5-4949-BDC3-25038C222F76}" srcOrd="0" destOrd="0" presId="urn:microsoft.com/office/officeart/2005/8/layout/hList1"/>
    <dgm:cxn modelId="{2D26AF57-E6CC-46FD-BF3C-F3228000D061}" type="presOf" srcId="{66ADD8DB-3E57-4663-9F2E-6CC7F278E885}" destId="{1149CA93-29BC-443E-80BA-503A52BCC9B8}" srcOrd="0" destOrd="0" presId="urn:microsoft.com/office/officeart/2005/8/layout/hList1"/>
    <dgm:cxn modelId="{AFB003BF-0C6F-410E-9164-8CBB88FB027A}" srcId="{1BB1B24B-0738-4A72-8200-90271EA5B718}" destId="{6860CCFD-63EF-431D-86F0-6418516E96D4}" srcOrd="2" destOrd="0" parTransId="{4965B06A-6BBE-4E11-8680-0AE8BEEEE46B}" sibTransId="{3664580D-BFE0-42E0-9E59-0463A20F0290}"/>
    <dgm:cxn modelId="{7217BCD6-B70B-46EC-AB42-744146DD97CE}" srcId="{1BB1B24B-0738-4A72-8200-90271EA5B718}" destId="{FBC1C3D9-1C87-4B8F-BE43-A23F871319B8}" srcOrd="1" destOrd="0" parTransId="{5F159BEE-19FB-443A-A54F-0553BD35B6D0}" sibTransId="{FF1E1B32-C9EC-4448-8162-C11136CA2751}"/>
    <dgm:cxn modelId="{763A98F9-A13C-4E0F-9DEA-BCF773A50ADA}" srcId="{66ADD8DB-3E57-4663-9F2E-6CC7F278E885}" destId="{37658EB6-8C6F-4365-B49B-FEB48B3AA174}" srcOrd="0" destOrd="0" parTransId="{AE14AC68-5CA2-42EC-8E44-08F9E1BFD19D}" sibTransId="{780E9E8B-ABB3-41EE-80A3-7FE6498B6D7C}"/>
    <dgm:cxn modelId="{364DA21A-5ADB-4084-A71B-0457D6896133}" type="presOf" srcId="{1BB1B24B-0738-4A72-8200-90271EA5B718}" destId="{0C586FAA-73C7-49F0-8354-34CA4547DE9A}" srcOrd="0" destOrd="0" presId="urn:microsoft.com/office/officeart/2005/8/layout/hList1"/>
    <dgm:cxn modelId="{9C0C1355-2904-4A19-BEE0-CB9B326102AB}" srcId="{FBC1C3D9-1C87-4B8F-BE43-A23F871319B8}" destId="{144416D4-CAF0-4DB8-9A29-CABA3DDEEE1C}" srcOrd="0" destOrd="0" parTransId="{48E535E8-58C0-4B00-AA82-E3AD638EF8C7}" sibTransId="{FCBD6CD4-0477-4FB3-9A28-FD1F7EC897EA}"/>
    <dgm:cxn modelId="{086A1959-A365-418D-968F-3A37B536F2AB}" srcId="{1BB1B24B-0738-4A72-8200-90271EA5B718}" destId="{66ADD8DB-3E57-4663-9F2E-6CC7F278E885}" srcOrd="0" destOrd="0" parTransId="{F8CB46A1-5752-4813-AE2A-A84D5DE8DF74}" sibTransId="{32967D27-57E8-449B-9C20-C04B50227137}"/>
    <dgm:cxn modelId="{72C14F35-294A-4149-A1A6-016151B72716}" type="presOf" srcId="{FFB67C09-EA24-4B98-86FC-21F7C3C5F336}" destId="{1C4D9197-F258-4B54-A877-0C8F36995B69}" srcOrd="0" destOrd="0" presId="urn:microsoft.com/office/officeart/2005/8/layout/hList1"/>
    <dgm:cxn modelId="{47DE3B72-8138-447D-BFF4-25784300056D}" srcId="{6860CCFD-63EF-431D-86F0-6418516E96D4}" destId="{FFB67C09-EA24-4B98-86FC-21F7C3C5F336}" srcOrd="0" destOrd="0" parTransId="{FCEF8C46-4BB8-4176-8EFE-0B3A4120A654}" sibTransId="{674136F3-5E37-4510-AE6C-791DB19755E9}"/>
    <dgm:cxn modelId="{92BC89A1-4178-4510-8573-16A2466FC018}" type="presOf" srcId="{37658EB6-8C6F-4365-B49B-FEB48B3AA174}" destId="{3ACA0337-0915-413A-AEA4-3D902419A670}" srcOrd="0" destOrd="0" presId="urn:microsoft.com/office/officeart/2005/8/layout/hList1"/>
    <dgm:cxn modelId="{3F81C2EB-75F6-40D0-80CD-4D072FFCAE93}" type="presOf" srcId="{144416D4-CAF0-4DB8-9A29-CABA3DDEEE1C}" destId="{BFD48217-0846-4C44-9EB9-27A568108EAC}" srcOrd="0" destOrd="0" presId="urn:microsoft.com/office/officeart/2005/8/layout/hList1"/>
    <dgm:cxn modelId="{2EC89982-037B-4692-A04D-6218F50A6195}" type="presOf" srcId="{FBC1C3D9-1C87-4B8F-BE43-A23F871319B8}" destId="{A614DD54-F3BA-421D-BEE4-CD1A43ACF368}" srcOrd="0" destOrd="0" presId="urn:microsoft.com/office/officeart/2005/8/layout/hList1"/>
    <dgm:cxn modelId="{75AABB42-C706-431B-A4A8-3B5B7677ACA8}" type="presParOf" srcId="{0C586FAA-73C7-49F0-8354-34CA4547DE9A}" destId="{2EBE46C3-5283-4522-BA79-0FDFA2C0B674}" srcOrd="0" destOrd="0" presId="urn:microsoft.com/office/officeart/2005/8/layout/hList1"/>
    <dgm:cxn modelId="{A629B2E8-31A4-44EB-B516-D265CCB93B95}" type="presParOf" srcId="{2EBE46C3-5283-4522-BA79-0FDFA2C0B674}" destId="{1149CA93-29BC-443E-80BA-503A52BCC9B8}" srcOrd="0" destOrd="0" presId="urn:microsoft.com/office/officeart/2005/8/layout/hList1"/>
    <dgm:cxn modelId="{C0EE53E9-905B-4124-872C-1E547F7138C9}" type="presParOf" srcId="{2EBE46C3-5283-4522-BA79-0FDFA2C0B674}" destId="{3ACA0337-0915-413A-AEA4-3D902419A670}" srcOrd="1" destOrd="0" presId="urn:microsoft.com/office/officeart/2005/8/layout/hList1"/>
    <dgm:cxn modelId="{58558322-AE10-4DC1-A666-0C149757C207}" type="presParOf" srcId="{0C586FAA-73C7-49F0-8354-34CA4547DE9A}" destId="{B9C163FB-5767-47DA-B0E1-3F711D33CEFA}" srcOrd="1" destOrd="0" presId="urn:microsoft.com/office/officeart/2005/8/layout/hList1"/>
    <dgm:cxn modelId="{AFD1A908-AA37-42E9-9B45-33C32A5C4298}" type="presParOf" srcId="{0C586FAA-73C7-49F0-8354-34CA4547DE9A}" destId="{12731AA9-C7C8-4CE2-88FC-220DAF68EB3A}" srcOrd="2" destOrd="0" presId="urn:microsoft.com/office/officeart/2005/8/layout/hList1"/>
    <dgm:cxn modelId="{B087F02D-CC55-4D3B-8F53-28C70984B78E}" type="presParOf" srcId="{12731AA9-C7C8-4CE2-88FC-220DAF68EB3A}" destId="{A614DD54-F3BA-421D-BEE4-CD1A43ACF368}" srcOrd="0" destOrd="0" presId="urn:microsoft.com/office/officeart/2005/8/layout/hList1"/>
    <dgm:cxn modelId="{BA906850-A1CD-47D7-B2E7-49B3BB5935AA}" type="presParOf" srcId="{12731AA9-C7C8-4CE2-88FC-220DAF68EB3A}" destId="{BFD48217-0846-4C44-9EB9-27A568108EAC}" srcOrd="1" destOrd="0" presId="urn:microsoft.com/office/officeart/2005/8/layout/hList1"/>
    <dgm:cxn modelId="{85050238-D8AB-4818-9FF7-35109D0528FC}" type="presParOf" srcId="{0C586FAA-73C7-49F0-8354-34CA4547DE9A}" destId="{688806EF-AA62-463F-A210-9CE5459822D8}" srcOrd="3" destOrd="0" presId="urn:microsoft.com/office/officeart/2005/8/layout/hList1"/>
    <dgm:cxn modelId="{6E34522C-B9E3-4366-B169-9BA5E03B6883}" type="presParOf" srcId="{0C586FAA-73C7-49F0-8354-34CA4547DE9A}" destId="{0AC865C0-AA4A-4482-B6CD-0C5DA3A8C38E}" srcOrd="4" destOrd="0" presId="urn:microsoft.com/office/officeart/2005/8/layout/hList1"/>
    <dgm:cxn modelId="{2E190B81-F41A-46B0-9D20-BB1B16A87A86}" type="presParOf" srcId="{0AC865C0-AA4A-4482-B6CD-0C5DA3A8C38E}" destId="{366AA695-44C5-4949-BDC3-25038C222F76}" srcOrd="0" destOrd="0" presId="urn:microsoft.com/office/officeart/2005/8/layout/hList1"/>
    <dgm:cxn modelId="{396D6804-0414-45E0-968B-82841B9A41EC}" type="presParOf" srcId="{0AC865C0-AA4A-4482-B6CD-0C5DA3A8C38E}" destId="{1C4D9197-F258-4B54-A877-0C8F36995B6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B1B24B-0738-4A72-8200-90271EA5B718}"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kumimoji="1" lang="ja-JP" altLang="en-US"/>
        </a:p>
      </dgm:t>
    </dgm:pt>
    <dgm:pt modelId="{66ADD8DB-3E57-4663-9F2E-6CC7F278E885}">
      <dgm:prSet phldrT="[テキスト]"/>
      <dgm:spPr/>
      <dgm:t>
        <a:bodyPr/>
        <a:lstStyle/>
        <a:p>
          <a:r>
            <a:rPr kumimoji="1" lang="ja-JP" altLang="en-US" b="1" dirty="0"/>
            <a:t>製品特性を理解した説明方法</a:t>
          </a:r>
        </a:p>
      </dgm:t>
    </dgm:pt>
    <dgm:pt modelId="{F8CB46A1-5752-4813-AE2A-A84D5DE8DF74}" type="parTrans" cxnId="{086A1959-A365-418D-968F-3A37B536F2AB}">
      <dgm:prSet/>
      <dgm:spPr/>
      <dgm:t>
        <a:bodyPr/>
        <a:lstStyle/>
        <a:p>
          <a:endParaRPr kumimoji="1" lang="ja-JP" altLang="en-US"/>
        </a:p>
      </dgm:t>
    </dgm:pt>
    <dgm:pt modelId="{32967D27-57E8-449B-9C20-C04B50227137}" type="sibTrans" cxnId="{086A1959-A365-418D-968F-3A37B536F2AB}">
      <dgm:prSet/>
      <dgm:spPr/>
      <dgm:t>
        <a:bodyPr/>
        <a:lstStyle/>
        <a:p>
          <a:endParaRPr kumimoji="1" lang="ja-JP" altLang="en-US"/>
        </a:p>
      </dgm:t>
    </dgm:pt>
    <dgm:pt modelId="{37658EB6-8C6F-4365-B49B-FEB48B3AA174}">
      <dgm:prSet phldrT="[テキスト]"/>
      <dgm:spPr/>
      <dgm:t>
        <a:bodyPr/>
        <a:lstStyle/>
        <a:p>
          <a:r>
            <a:rPr kumimoji="1" lang="en-US" altLang="ja-JP" dirty="0"/>
            <a:t>AI-OCR</a:t>
          </a:r>
          <a:r>
            <a:rPr kumimoji="1" lang="ja-JP" altLang="en-US" dirty="0" err="1"/>
            <a:t>への</a:t>
          </a:r>
          <a:r>
            <a:rPr kumimoji="1" lang="ja-JP" altLang="en-US" dirty="0"/>
            <a:t>過度な期待（</a:t>
          </a:r>
          <a:r>
            <a:rPr kumimoji="1" lang="en-US" altLang="ja-JP" dirty="0"/>
            <a:t>100%</a:t>
          </a:r>
          <a:r>
            <a:rPr kumimoji="1" lang="ja-JP" altLang="en-US" dirty="0"/>
            <a:t>入力業務が無くなる）を排除し、</a:t>
          </a:r>
          <a:r>
            <a:rPr kumimoji="1" lang="ja-JP" altLang="en-US" dirty="0">
              <a:solidFill>
                <a:srgbClr val="FF0000"/>
              </a:solidFill>
            </a:rPr>
            <a:t>手作業と比較してどれだけ効率化できるかというアプローチ</a:t>
          </a:r>
          <a:r>
            <a:rPr kumimoji="1" lang="ja-JP" altLang="en-US" dirty="0"/>
            <a:t>を実施</a:t>
          </a:r>
        </a:p>
      </dgm:t>
    </dgm:pt>
    <dgm:pt modelId="{AE14AC68-5CA2-42EC-8E44-08F9E1BFD19D}" type="parTrans" cxnId="{763A98F9-A13C-4E0F-9DEA-BCF773A50ADA}">
      <dgm:prSet/>
      <dgm:spPr/>
      <dgm:t>
        <a:bodyPr/>
        <a:lstStyle/>
        <a:p>
          <a:endParaRPr kumimoji="1" lang="ja-JP" altLang="en-US"/>
        </a:p>
      </dgm:t>
    </dgm:pt>
    <dgm:pt modelId="{780E9E8B-ABB3-41EE-80A3-7FE6498B6D7C}" type="sibTrans" cxnId="{763A98F9-A13C-4E0F-9DEA-BCF773A50ADA}">
      <dgm:prSet/>
      <dgm:spPr/>
      <dgm:t>
        <a:bodyPr/>
        <a:lstStyle/>
        <a:p>
          <a:endParaRPr kumimoji="1" lang="ja-JP" altLang="en-US"/>
        </a:p>
      </dgm:t>
    </dgm:pt>
    <dgm:pt modelId="{FBC1C3D9-1C87-4B8F-BE43-A23F871319B8}">
      <dgm:prSet phldrT="[テキスト]"/>
      <dgm:spPr/>
      <dgm:t>
        <a:bodyPr/>
        <a:lstStyle/>
        <a:p>
          <a:r>
            <a:rPr kumimoji="1" lang="ja-JP" altLang="en-US" b="1" dirty="0"/>
            <a:t>キャンペーンによる提供方法変更</a:t>
          </a:r>
        </a:p>
      </dgm:t>
    </dgm:pt>
    <dgm:pt modelId="{5F159BEE-19FB-443A-A54F-0553BD35B6D0}" type="parTrans" cxnId="{7217BCD6-B70B-46EC-AB42-744146DD97CE}">
      <dgm:prSet/>
      <dgm:spPr/>
      <dgm:t>
        <a:bodyPr/>
        <a:lstStyle/>
        <a:p>
          <a:endParaRPr kumimoji="1" lang="ja-JP" altLang="en-US"/>
        </a:p>
      </dgm:t>
    </dgm:pt>
    <dgm:pt modelId="{FF1E1B32-C9EC-4448-8162-C11136CA2751}" type="sibTrans" cxnId="{7217BCD6-B70B-46EC-AB42-744146DD97CE}">
      <dgm:prSet/>
      <dgm:spPr/>
      <dgm:t>
        <a:bodyPr/>
        <a:lstStyle/>
        <a:p>
          <a:endParaRPr kumimoji="1" lang="ja-JP" altLang="en-US"/>
        </a:p>
      </dgm:t>
    </dgm:pt>
    <dgm:pt modelId="{144416D4-CAF0-4DB8-9A29-CABA3DDEEE1C}">
      <dgm:prSet phldrT="[テキスト]" custT="1"/>
      <dgm:spPr/>
      <dgm:t>
        <a:bodyPr/>
        <a:lstStyle/>
        <a:p>
          <a:r>
            <a:rPr kumimoji="1" lang="ja-JP" altLang="en-US" sz="1000" dirty="0"/>
            <a:t>予め製品がプレインストールされているので、設定・試使用後、</a:t>
          </a:r>
          <a:r>
            <a:rPr kumimoji="1" lang="ja-JP" altLang="en-US" sz="1000" dirty="0">
              <a:solidFill>
                <a:srgbClr val="FF0000"/>
              </a:solidFill>
            </a:rPr>
            <a:t>業務効率化が見込めれば、本契約</a:t>
          </a:r>
          <a:r>
            <a:rPr kumimoji="1" lang="ja-JP" altLang="en-US" sz="1000" dirty="0"/>
            <a:t>を実施頂くことが可能</a:t>
          </a:r>
          <a:r>
            <a:rPr kumimoji="1" lang="en-US" altLang="ja-JP" sz="700" dirty="0"/>
            <a:t>※</a:t>
          </a:r>
          <a:endParaRPr kumimoji="1" lang="ja-JP" altLang="en-US" sz="1000" dirty="0"/>
        </a:p>
      </dgm:t>
    </dgm:pt>
    <dgm:pt modelId="{48E535E8-58C0-4B00-AA82-E3AD638EF8C7}" type="parTrans" cxnId="{9C0C1355-2904-4A19-BEE0-CB9B326102AB}">
      <dgm:prSet/>
      <dgm:spPr/>
      <dgm:t>
        <a:bodyPr/>
        <a:lstStyle/>
        <a:p>
          <a:endParaRPr kumimoji="1" lang="ja-JP" altLang="en-US"/>
        </a:p>
      </dgm:t>
    </dgm:pt>
    <dgm:pt modelId="{FCBD6CD4-0477-4FB3-9A28-FD1F7EC897EA}" type="sibTrans" cxnId="{9C0C1355-2904-4A19-BEE0-CB9B326102AB}">
      <dgm:prSet/>
      <dgm:spPr/>
      <dgm:t>
        <a:bodyPr/>
        <a:lstStyle/>
        <a:p>
          <a:endParaRPr kumimoji="1" lang="ja-JP" altLang="en-US"/>
        </a:p>
      </dgm:t>
    </dgm:pt>
    <dgm:pt modelId="{6860CCFD-63EF-431D-86F0-6418516E96D4}">
      <dgm:prSet phldrT="[テキスト]"/>
      <dgm:spPr/>
      <dgm:t>
        <a:bodyPr/>
        <a:lstStyle/>
        <a:p>
          <a:r>
            <a:rPr kumimoji="1" lang="ja-JP" altLang="en-US" b="1" dirty="0"/>
            <a:t>今後について</a:t>
          </a:r>
        </a:p>
      </dgm:t>
    </dgm:pt>
    <dgm:pt modelId="{4965B06A-6BBE-4E11-8680-0AE8BEEEE46B}" type="parTrans" cxnId="{AFB003BF-0C6F-410E-9164-8CBB88FB027A}">
      <dgm:prSet/>
      <dgm:spPr/>
      <dgm:t>
        <a:bodyPr/>
        <a:lstStyle/>
        <a:p>
          <a:endParaRPr kumimoji="1" lang="ja-JP" altLang="en-US"/>
        </a:p>
      </dgm:t>
    </dgm:pt>
    <dgm:pt modelId="{3664580D-BFE0-42E0-9E59-0463A20F0290}" type="sibTrans" cxnId="{AFB003BF-0C6F-410E-9164-8CBB88FB027A}">
      <dgm:prSet/>
      <dgm:spPr/>
      <dgm:t>
        <a:bodyPr/>
        <a:lstStyle/>
        <a:p>
          <a:endParaRPr kumimoji="1" lang="ja-JP" altLang="en-US"/>
        </a:p>
      </dgm:t>
    </dgm:pt>
    <dgm:pt modelId="{FFB67C09-EA24-4B98-86FC-21F7C3C5F336}">
      <dgm:prSet phldrT="[テキスト]"/>
      <dgm:spPr/>
      <dgm:t>
        <a:bodyPr/>
        <a:lstStyle/>
        <a:p>
          <a:r>
            <a:rPr kumimoji="1" lang="ja-JP" altLang="en-US" dirty="0"/>
            <a:t>インボイス対応で請求書変更が終われば、</a:t>
          </a:r>
          <a:r>
            <a:rPr kumimoji="1" lang="ja-JP" altLang="en-US" dirty="0">
              <a:solidFill>
                <a:srgbClr val="FF0000"/>
              </a:solidFill>
            </a:rPr>
            <a:t>当座現行運用を継続</a:t>
          </a:r>
          <a:r>
            <a:rPr kumimoji="1" lang="ja-JP" altLang="en-US" dirty="0"/>
            <a:t>（紙</a:t>
          </a:r>
          <a:r>
            <a:rPr kumimoji="1" lang="en-US" altLang="ja-JP" dirty="0"/>
            <a:t>/PDF</a:t>
          </a:r>
          <a:r>
            <a:rPr kumimoji="1" lang="ja-JP" altLang="en-US" dirty="0"/>
            <a:t>請求書のお客様は当座紙</a:t>
          </a:r>
          <a:r>
            <a:rPr kumimoji="1" lang="en-US" altLang="ja-JP" dirty="0"/>
            <a:t>/PDF</a:t>
          </a:r>
          <a:r>
            <a:rPr kumimoji="1" lang="ja-JP" altLang="en-US" dirty="0"/>
            <a:t>で運用を継続）</a:t>
          </a:r>
        </a:p>
      </dgm:t>
    </dgm:pt>
    <dgm:pt modelId="{FCEF8C46-4BB8-4176-8EFE-0B3A4120A654}" type="parTrans" cxnId="{47DE3B72-8138-447D-BFF4-25784300056D}">
      <dgm:prSet/>
      <dgm:spPr/>
      <dgm:t>
        <a:bodyPr/>
        <a:lstStyle/>
        <a:p>
          <a:endParaRPr kumimoji="1" lang="ja-JP" altLang="en-US"/>
        </a:p>
      </dgm:t>
    </dgm:pt>
    <dgm:pt modelId="{674136F3-5E37-4510-AE6C-791DB19755E9}" type="sibTrans" cxnId="{47DE3B72-8138-447D-BFF4-25784300056D}">
      <dgm:prSet/>
      <dgm:spPr/>
      <dgm:t>
        <a:bodyPr/>
        <a:lstStyle/>
        <a:p>
          <a:endParaRPr kumimoji="1" lang="ja-JP" altLang="en-US"/>
        </a:p>
      </dgm:t>
    </dgm:pt>
    <dgm:pt modelId="{EEFA6A90-45F7-460D-B04F-B9C98FCFB158}">
      <dgm:prSet phldrT="[テキスト]"/>
      <dgm:spPr/>
      <dgm:t>
        <a:bodyPr/>
        <a:lstStyle/>
        <a:p>
          <a:r>
            <a:rPr kumimoji="1" lang="ja-JP" altLang="en-US" dirty="0"/>
            <a:t>紙</a:t>
          </a:r>
          <a:r>
            <a:rPr kumimoji="1" lang="en-US" altLang="ja-JP" dirty="0"/>
            <a:t>/PDF</a:t>
          </a:r>
          <a:r>
            <a:rPr kumimoji="1" lang="ja-JP" altLang="en-US" dirty="0"/>
            <a:t>請求書から</a:t>
          </a:r>
          <a:r>
            <a:rPr kumimoji="1" lang="ja-JP" altLang="en-US" dirty="0">
              <a:solidFill>
                <a:schemeClr val="tx1"/>
              </a:solidFill>
            </a:rPr>
            <a:t>デジタルインボイスへの移行推進されるが無くならない</a:t>
          </a:r>
        </a:p>
      </dgm:t>
    </dgm:pt>
    <dgm:pt modelId="{BC2BA192-9443-4BD7-8FA5-F3342D689B4B}" type="parTrans" cxnId="{04207140-271C-4DDB-9EA6-5036C3E4A6C1}">
      <dgm:prSet/>
      <dgm:spPr/>
      <dgm:t>
        <a:bodyPr/>
        <a:lstStyle/>
        <a:p>
          <a:endParaRPr kumimoji="1" lang="ja-JP" altLang="en-US"/>
        </a:p>
      </dgm:t>
    </dgm:pt>
    <dgm:pt modelId="{D47A2282-BB53-4547-A9C9-8D1E9AF1ACAE}" type="sibTrans" cxnId="{04207140-271C-4DDB-9EA6-5036C3E4A6C1}">
      <dgm:prSet/>
      <dgm:spPr/>
      <dgm:t>
        <a:bodyPr/>
        <a:lstStyle/>
        <a:p>
          <a:endParaRPr kumimoji="1" lang="ja-JP" altLang="en-US"/>
        </a:p>
      </dgm:t>
    </dgm:pt>
    <dgm:pt modelId="{0C586FAA-73C7-49F0-8354-34CA4547DE9A}" type="pres">
      <dgm:prSet presAssocID="{1BB1B24B-0738-4A72-8200-90271EA5B718}" presName="Name0" presStyleCnt="0">
        <dgm:presLayoutVars>
          <dgm:dir/>
          <dgm:animLvl val="lvl"/>
          <dgm:resizeHandles val="exact"/>
        </dgm:presLayoutVars>
      </dgm:prSet>
      <dgm:spPr/>
      <dgm:t>
        <a:bodyPr/>
        <a:lstStyle/>
        <a:p>
          <a:endParaRPr kumimoji="1" lang="ja-JP" altLang="en-US"/>
        </a:p>
      </dgm:t>
    </dgm:pt>
    <dgm:pt modelId="{2EBE46C3-5283-4522-BA79-0FDFA2C0B674}" type="pres">
      <dgm:prSet presAssocID="{66ADD8DB-3E57-4663-9F2E-6CC7F278E885}" presName="composite" presStyleCnt="0"/>
      <dgm:spPr/>
    </dgm:pt>
    <dgm:pt modelId="{1149CA93-29BC-443E-80BA-503A52BCC9B8}" type="pres">
      <dgm:prSet presAssocID="{66ADD8DB-3E57-4663-9F2E-6CC7F278E885}" presName="parTx" presStyleLbl="alignNode1" presStyleIdx="0" presStyleCnt="3">
        <dgm:presLayoutVars>
          <dgm:chMax val="0"/>
          <dgm:chPref val="0"/>
          <dgm:bulletEnabled val="1"/>
        </dgm:presLayoutVars>
      </dgm:prSet>
      <dgm:spPr/>
      <dgm:t>
        <a:bodyPr/>
        <a:lstStyle/>
        <a:p>
          <a:endParaRPr kumimoji="1" lang="ja-JP" altLang="en-US"/>
        </a:p>
      </dgm:t>
    </dgm:pt>
    <dgm:pt modelId="{3ACA0337-0915-413A-AEA4-3D902419A670}" type="pres">
      <dgm:prSet presAssocID="{66ADD8DB-3E57-4663-9F2E-6CC7F278E885}" presName="desTx" presStyleLbl="alignAccFollowNode1" presStyleIdx="0" presStyleCnt="3">
        <dgm:presLayoutVars>
          <dgm:bulletEnabled val="1"/>
        </dgm:presLayoutVars>
      </dgm:prSet>
      <dgm:spPr/>
      <dgm:t>
        <a:bodyPr/>
        <a:lstStyle/>
        <a:p>
          <a:endParaRPr kumimoji="1" lang="ja-JP" altLang="en-US"/>
        </a:p>
      </dgm:t>
    </dgm:pt>
    <dgm:pt modelId="{B9C163FB-5767-47DA-B0E1-3F711D33CEFA}" type="pres">
      <dgm:prSet presAssocID="{32967D27-57E8-449B-9C20-C04B50227137}" presName="space" presStyleCnt="0"/>
      <dgm:spPr/>
    </dgm:pt>
    <dgm:pt modelId="{12731AA9-C7C8-4CE2-88FC-220DAF68EB3A}" type="pres">
      <dgm:prSet presAssocID="{FBC1C3D9-1C87-4B8F-BE43-A23F871319B8}" presName="composite" presStyleCnt="0"/>
      <dgm:spPr/>
    </dgm:pt>
    <dgm:pt modelId="{A614DD54-F3BA-421D-BEE4-CD1A43ACF368}" type="pres">
      <dgm:prSet presAssocID="{FBC1C3D9-1C87-4B8F-BE43-A23F871319B8}" presName="parTx" presStyleLbl="alignNode1" presStyleIdx="1" presStyleCnt="3">
        <dgm:presLayoutVars>
          <dgm:chMax val="0"/>
          <dgm:chPref val="0"/>
          <dgm:bulletEnabled val="1"/>
        </dgm:presLayoutVars>
      </dgm:prSet>
      <dgm:spPr/>
      <dgm:t>
        <a:bodyPr/>
        <a:lstStyle/>
        <a:p>
          <a:endParaRPr kumimoji="1" lang="ja-JP" altLang="en-US"/>
        </a:p>
      </dgm:t>
    </dgm:pt>
    <dgm:pt modelId="{BFD48217-0846-4C44-9EB9-27A568108EAC}" type="pres">
      <dgm:prSet presAssocID="{FBC1C3D9-1C87-4B8F-BE43-A23F871319B8}" presName="desTx" presStyleLbl="alignAccFollowNode1" presStyleIdx="1" presStyleCnt="3">
        <dgm:presLayoutVars>
          <dgm:bulletEnabled val="1"/>
        </dgm:presLayoutVars>
      </dgm:prSet>
      <dgm:spPr/>
      <dgm:t>
        <a:bodyPr/>
        <a:lstStyle/>
        <a:p>
          <a:endParaRPr kumimoji="1" lang="ja-JP" altLang="en-US"/>
        </a:p>
      </dgm:t>
    </dgm:pt>
    <dgm:pt modelId="{688806EF-AA62-463F-A210-9CE5459822D8}" type="pres">
      <dgm:prSet presAssocID="{FF1E1B32-C9EC-4448-8162-C11136CA2751}" presName="space" presStyleCnt="0"/>
      <dgm:spPr/>
    </dgm:pt>
    <dgm:pt modelId="{0AC865C0-AA4A-4482-B6CD-0C5DA3A8C38E}" type="pres">
      <dgm:prSet presAssocID="{6860CCFD-63EF-431D-86F0-6418516E96D4}" presName="composite" presStyleCnt="0"/>
      <dgm:spPr/>
    </dgm:pt>
    <dgm:pt modelId="{366AA695-44C5-4949-BDC3-25038C222F76}" type="pres">
      <dgm:prSet presAssocID="{6860CCFD-63EF-431D-86F0-6418516E96D4}" presName="parTx" presStyleLbl="alignNode1" presStyleIdx="2" presStyleCnt="3">
        <dgm:presLayoutVars>
          <dgm:chMax val="0"/>
          <dgm:chPref val="0"/>
          <dgm:bulletEnabled val="1"/>
        </dgm:presLayoutVars>
      </dgm:prSet>
      <dgm:spPr/>
      <dgm:t>
        <a:bodyPr/>
        <a:lstStyle/>
        <a:p>
          <a:endParaRPr kumimoji="1" lang="ja-JP" altLang="en-US"/>
        </a:p>
      </dgm:t>
    </dgm:pt>
    <dgm:pt modelId="{1C4D9197-F258-4B54-A877-0C8F36995B69}" type="pres">
      <dgm:prSet presAssocID="{6860CCFD-63EF-431D-86F0-6418516E96D4}" presName="desTx" presStyleLbl="alignAccFollowNode1" presStyleIdx="2" presStyleCnt="3">
        <dgm:presLayoutVars>
          <dgm:bulletEnabled val="1"/>
        </dgm:presLayoutVars>
      </dgm:prSet>
      <dgm:spPr/>
      <dgm:t>
        <a:bodyPr/>
        <a:lstStyle/>
        <a:p>
          <a:endParaRPr kumimoji="1" lang="ja-JP" altLang="en-US"/>
        </a:p>
      </dgm:t>
    </dgm:pt>
  </dgm:ptLst>
  <dgm:cxnLst>
    <dgm:cxn modelId="{0D99DA0E-E62B-49C8-B95D-CD1A8FD57FF7}" type="presOf" srcId="{6860CCFD-63EF-431D-86F0-6418516E96D4}" destId="{366AA695-44C5-4949-BDC3-25038C222F76}" srcOrd="0" destOrd="0" presId="urn:microsoft.com/office/officeart/2005/8/layout/hList1"/>
    <dgm:cxn modelId="{2D26AF57-E6CC-46FD-BF3C-F3228000D061}" type="presOf" srcId="{66ADD8DB-3E57-4663-9F2E-6CC7F278E885}" destId="{1149CA93-29BC-443E-80BA-503A52BCC9B8}" srcOrd="0" destOrd="0" presId="urn:microsoft.com/office/officeart/2005/8/layout/hList1"/>
    <dgm:cxn modelId="{AFB003BF-0C6F-410E-9164-8CBB88FB027A}" srcId="{1BB1B24B-0738-4A72-8200-90271EA5B718}" destId="{6860CCFD-63EF-431D-86F0-6418516E96D4}" srcOrd="2" destOrd="0" parTransId="{4965B06A-6BBE-4E11-8680-0AE8BEEEE46B}" sibTransId="{3664580D-BFE0-42E0-9E59-0463A20F0290}"/>
    <dgm:cxn modelId="{7217BCD6-B70B-46EC-AB42-744146DD97CE}" srcId="{1BB1B24B-0738-4A72-8200-90271EA5B718}" destId="{FBC1C3D9-1C87-4B8F-BE43-A23F871319B8}" srcOrd="1" destOrd="0" parTransId="{5F159BEE-19FB-443A-A54F-0553BD35B6D0}" sibTransId="{FF1E1B32-C9EC-4448-8162-C11136CA2751}"/>
    <dgm:cxn modelId="{763A98F9-A13C-4E0F-9DEA-BCF773A50ADA}" srcId="{66ADD8DB-3E57-4663-9F2E-6CC7F278E885}" destId="{37658EB6-8C6F-4365-B49B-FEB48B3AA174}" srcOrd="0" destOrd="0" parTransId="{AE14AC68-5CA2-42EC-8E44-08F9E1BFD19D}" sibTransId="{780E9E8B-ABB3-41EE-80A3-7FE6498B6D7C}"/>
    <dgm:cxn modelId="{364DA21A-5ADB-4084-A71B-0457D6896133}" type="presOf" srcId="{1BB1B24B-0738-4A72-8200-90271EA5B718}" destId="{0C586FAA-73C7-49F0-8354-34CA4547DE9A}" srcOrd="0" destOrd="0" presId="urn:microsoft.com/office/officeart/2005/8/layout/hList1"/>
    <dgm:cxn modelId="{9C0C1355-2904-4A19-BEE0-CB9B326102AB}" srcId="{FBC1C3D9-1C87-4B8F-BE43-A23F871319B8}" destId="{144416D4-CAF0-4DB8-9A29-CABA3DDEEE1C}" srcOrd="0" destOrd="0" parTransId="{48E535E8-58C0-4B00-AA82-E3AD638EF8C7}" sibTransId="{FCBD6CD4-0477-4FB3-9A28-FD1F7EC897EA}"/>
    <dgm:cxn modelId="{086A1959-A365-418D-968F-3A37B536F2AB}" srcId="{1BB1B24B-0738-4A72-8200-90271EA5B718}" destId="{66ADD8DB-3E57-4663-9F2E-6CC7F278E885}" srcOrd="0" destOrd="0" parTransId="{F8CB46A1-5752-4813-AE2A-A84D5DE8DF74}" sibTransId="{32967D27-57E8-449B-9C20-C04B50227137}"/>
    <dgm:cxn modelId="{72C14F35-294A-4149-A1A6-016151B72716}" type="presOf" srcId="{FFB67C09-EA24-4B98-86FC-21F7C3C5F336}" destId="{1C4D9197-F258-4B54-A877-0C8F36995B69}" srcOrd="0" destOrd="0" presId="urn:microsoft.com/office/officeart/2005/8/layout/hList1"/>
    <dgm:cxn modelId="{47DE3B72-8138-447D-BFF4-25784300056D}" srcId="{6860CCFD-63EF-431D-86F0-6418516E96D4}" destId="{FFB67C09-EA24-4B98-86FC-21F7C3C5F336}" srcOrd="0" destOrd="0" parTransId="{FCEF8C46-4BB8-4176-8EFE-0B3A4120A654}" sibTransId="{674136F3-5E37-4510-AE6C-791DB19755E9}"/>
    <dgm:cxn modelId="{04207140-271C-4DDB-9EA6-5036C3E4A6C1}" srcId="{6860CCFD-63EF-431D-86F0-6418516E96D4}" destId="{EEFA6A90-45F7-460D-B04F-B9C98FCFB158}" srcOrd="1" destOrd="0" parTransId="{BC2BA192-9443-4BD7-8FA5-F3342D689B4B}" sibTransId="{D47A2282-BB53-4547-A9C9-8D1E9AF1ACAE}"/>
    <dgm:cxn modelId="{92BC89A1-4178-4510-8573-16A2466FC018}" type="presOf" srcId="{37658EB6-8C6F-4365-B49B-FEB48B3AA174}" destId="{3ACA0337-0915-413A-AEA4-3D902419A670}" srcOrd="0" destOrd="0" presId="urn:microsoft.com/office/officeart/2005/8/layout/hList1"/>
    <dgm:cxn modelId="{3F81C2EB-75F6-40D0-80CD-4D072FFCAE93}" type="presOf" srcId="{144416D4-CAF0-4DB8-9A29-CABA3DDEEE1C}" destId="{BFD48217-0846-4C44-9EB9-27A568108EAC}" srcOrd="0" destOrd="0" presId="urn:microsoft.com/office/officeart/2005/8/layout/hList1"/>
    <dgm:cxn modelId="{D406D8F6-DD8D-4EEE-AF7B-CFCE3CBA9214}" type="presOf" srcId="{EEFA6A90-45F7-460D-B04F-B9C98FCFB158}" destId="{1C4D9197-F258-4B54-A877-0C8F36995B69}" srcOrd="0" destOrd="1" presId="urn:microsoft.com/office/officeart/2005/8/layout/hList1"/>
    <dgm:cxn modelId="{2EC89982-037B-4692-A04D-6218F50A6195}" type="presOf" srcId="{FBC1C3D9-1C87-4B8F-BE43-A23F871319B8}" destId="{A614DD54-F3BA-421D-BEE4-CD1A43ACF368}" srcOrd="0" destOrd="0" presId="urn:microsoft.com/office/officeart/2005/8/layout/hList1"/>
    <dgm:cxn modelId="{75AABB42-C706-431B-A4A8-3B5B7677ACA8}" type="presParOf" srcId="{0C586FAA-73C7-49F0-8354-34CA4547DE9A}" destId="{2EBE46C3-5283-4522-BA79-0FDFA2C0B674}" srcOrd="0" destOrd="0" presId="urn:microsoft.com/office/officeart/2005/8/layout/hList1"/>
    <dgm:cxn modelId="{A629B2E8-31A4-44EB-B516-D265CCB93B95}" type="presParOf" srcId="{2EBE46C3-5283-4522-BA79-0FDFA2C0B674}" destId="{1149CA93-29BC-443E-80BA-503A52BCC9B8}" srcOrd="0" destOrd="0" presId="urn:microsoft.com/office/officeart/2005/8/layout/hList1"/>
    <dgm:cxn modelId="{C0EE53E9-905B-4124-872C-1E547F7138C9}" type="presParOf" srcId="{2EBE46C3-5283-4522-BA79-0FDFA2C0B674}" destId="{3ACA0337-0915-413A-AEA4-3D902419A670}" srcOrd="1" destOrd="0" presId="urn:microsoft.com/office/officeart/2005/8/layout/hList1"/>
    <dgm:cxn modelId="{58558322-AE10-4DC1-A666-0C149757C207}" type="presParOf" srcId="{0C586FAA-73C7-49F0-8354-34CA4547DE9A}" destId="{B9C163FB-5767-47DA-B0E1-3F711D33CEFA}" srcOrd="1" destOrd="0" presId="urn:microsoft.com/office/officeart/2005/8/layout/hList1"/>
    <dgm:cxn modelId="{AFD1A908-AA37-42E9-9B45-33C32A5C4298}" type="presParOf" srcId="{0C586FAA-73C7-49F0-8354-34CA4547DE9A}" destId="{12731AA9-C7C8-4CE2-88FC-220DAF68EB3A}" srcOrd="2" destOrd="0" presId="urn:microsoft.com/office/officeart/2005/8/layout/hList1"/>
    <dgm:cxn modelId="{B087F02D-CC55-4D3B-8F53-28C70984B78E}" type="presParOf" srcId="{12731AA9-C7C8-4CE2-88FC-220DAF68EB3A}" destId="{A614DD54-F3BA-421D-BEE4-CD1A43ACF368}" srcOrd="0" destOrd="0" presId="urn:microsoft.com/office/officeart/2005/8/layout/hList1"/>
    <dgm:cxn modelId="{BA906850-A1CD-47D7-B2E7-49B3BB5935AA}" type="presParOf" srcId="{12731AA9-C7C8-4CE2-88FC-220DAF68EB3A}" destId="{BFD48217-0846-4C44-9EB9-27A568108EAC}" srcOrd="1" destOrd="0" presId="urn:microsoft.com/office/officeart/2005/8/layout/hList1"/>
    <dgm:cxn modelId="{85050238-D8AB-4818-9FF7-35109D0528FC}" type="presParOf" srcId="{0C586FAA-73C7-49F0-8354-34CA4547DE9A}" destId="{688806EF-AA62-463F-A210-9CE5459822D8}" srcOrd="3" destOrd="0" presId="urn:microsoft.com/office/officeart/2005/8/layout/hList1"/>
    <dgm:cxn modelId="{6E34522C-B9E3-4366-B169-9BA5E03B6883}" type="presParOf" srcId="{0C586FAA-73C7-49F0-8354-34CA4547DE9A}" destId="{0AC865C0-AA4A-4482-B6CD-0C5DA3A8C38E}" srcOrd="4" destOrd="0" presId="urn:microsoft.com/office/officeart/2005/8/layout/hList1"/>
    <dgm:cxn modelId="{2E190B81-F41A-46B0-9D20-BB1B16A87A86}" type="presParOf" srcId="{0AC865C0-AA4A-4482-B6CD-0C5DA3A8C38E}" destId="{366AA695-44C5-4949-BDC3-25038C222F76}" srcOrd="0" destOrd="0" presId="urn:microsoft.com/office/officeart/2005/8/layout/hList1"/>
    <dgm:cxn modelId="{396D6804-0414-45E0-968B-82841B9A41EC}" type="presParOf" srcId="{0AC865C0-AA4A-4482-B6CD-0C5DA3A8C38E}" destId="{1C4D9197-F258-4B54-A877-0C8F36995B69}"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9CA93-29BC-443E-80BA-503A52BCC9B8}">
      <dsp:nvSpPr>
        <dsp:cNvPr id="0" name=""/>
        <dsp:cNvSpPr/>
      </dsp:nvSpPr>
      <dsp:spPr>
        <a:xfrm>
          <a:off x="2520" y="23801"/>
          <a:ext cx="2457273" cy="330753"/>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kumimoji="1" lang="ja-JP" altLang="en-US" sz="1000" b="1" kern="1200" dirty="0"/>
            <a:t>アピール</a:t>
          </a:r>
        </a:p>
      </dsp:txBody>
      <dsp:txXfrm>
        <a:off x="2520" y="23801"/>
        <a:ext cx="2457273" cy="330753"/>
      </dsp:txXfrm>
    </dsp:sp>
    <dsp:sp modelId="{3ACA0337-0915-413A-AEA4-3D902419A670}">
      <dsp:nvSpPr>
        <dsp:cNvPr id="0" name=""/>
        <dsp:cNvSpPr/>
      </dsp:nvSpPr>
      <dsp:spPr>
        <a:xfrm>
          <a:off x="2520" y="354555"/>
          <a:ext cx="2457273" cy="809774"/>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kumimoji="1" lang="ja-JP" altLang="en-US" sz="1000" kern="1200" dirty="0"/>
            <a:t>パートナー担当者様による販売実績の偏りがあり、お客様へのアプローチにひと工夫必要</a:t>
          </a:r>
        </a:p>
      </dsp:txBody>
      <dsp:txXfrm>
        <a:off x="2520" y="354555"/>
        <a:ext cx="2457273" cy="809774"/>
      </dsp:txXfrm>
    </dsp:sp>
    <dsp:sp modelId="{A614DD54-F3BA-421D-BEE4-CD1A43ACF368}">
      <dsp:nvSpPr>
        <dsp:cNvPr id="0" name=""/>
        <dsp:cNvSpPr/>
      </dsp:nvSpPr>
      <dsp:spPr>
        <a:xfrm>
          <a:off x="2803811" y="23801"/>
          <a:ext cx="2457273" cy="330753"/>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kumimoji="1" lang="ja-JP" altLang="en-US" sz="1000" b="1" kern="1200" dirty="0"/>
            <a:t>試使用</a:t>
          </a:r>
        </a:p>
      </dsp:txBody>
      <dsp:txXfrm>
        <a:off x="2803811" y="23801"/>
        <a:ext cx="2457273" cy="330753"/>
      </dsp:txXfrm>
    </dsp:sp>
    <dsp:sp modelId="{BFD48217-0846-4C44-9EB9-27A568108EAC}">
      <dsp:nvSpPr>
        <dsp:cNvPr id="0" name=""/>
        <dsp:cNvSpPr/>
      </dsp:nvSpPr>
      <dsp:spPr>
        <a:xfrm>
          <a:off x="2803811" y="354555"/>
          <a:ext cx="2457273" cy="809774"/>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kumimoji="1" lang="ja-JP" altLang="en-US" sz="1000" kern="1200" dirty="0"/>
            <a:t>製品を導入する事でお客様の業務効率化を予め確認することが出来ない</a:t>
          </a:r>
        </a:p>
      </dsp:txBody>
      <dsp:txXfrm>
        <a:off x="2803811" y="354555"/>
        <a:ext cx="2457273" cy="809774"/>
      </dsp:txXfrm>
    </dsp:sp>
    <dsp:sp modelId="{366AA695-44C5-4949-BDC3-25038C222F76}">
      <dsp:nvSpPr>
        <dsp:cNvPr id="0" name=""/>
        <dsp:cNvSpPr/>
      </dsp:nvSpPr>
      <dsp:spPr>
        <a:xfrm>
          <a:off x="5605102" y="23801"/>
          <a:ext cx="2457273" cy="330753"/>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kumimoji="1" lang="en-US" altLang="ja-JP" sz="1000" b="1" kern="1200" dirty="0"/>
            <a:t>AI-OCR</a:t>
          </a:r>
          <a:r>
            <a:rPr kumimoji="1" lang="ja-JP" altLang="en-US" sz="1000" b="1" kern="1200" dirty="0"/>
            <a:t>とデジタルインボイス</a:t>
          </a:r>
        </a:p>
      </dsp:txBody>
      <dsp:txXfrm>
        <a:off x="5605102" y="23801"/>
        <a:ext cx="2457273" cy="330753"/>
      </dsp:txXfrm>
    </dsp:sp>
    <dsp:sp modelId="{1C4D9197-F258-4B54-A877-0C8F36995B69}">
      <dsp:nvSpPr>
        <dsp:cNvPr id="0" name=""/>
        <dsp:cNvSpPr/>
      </dsp:nvSpPr>
      <dsp:spPr>
        <a:xfrm>
          <a:off x="5605102" y="354555"/>
          <a:ext cx="2457273" cy="809774"/>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kumimoji="1" lang="ja-JP" altLang="en-US" sz="1000" kern="1200" dirty="0"/>
            <a:t>デジタルインボイスが普及すれば</a:t>
          </a:r>
          <a:r>
            <a:rPr kumimoji="1" lang="en-US" altLang="ja-JP" sz="1000" kern="1200" dirty="0"/>
            <a:t>AI-OCR</a:t>
          </a:r>
          <a:r>
            <a:rPr kumimoji="1" lang="ja-JP" altLang="en-US" sz="1000" kern="1200" dirty="0"/>
            <a:t>は無くなるのでは？</a:t>
          </a:r>
        </a:p>
      </dsp:txBody>
      <dsp:txXfrm>
        <a:off x="5605102" y="354555"/>
        <a:ext cx="2457273" cy="809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9CA93-29BC-443E-80BA-503A52BCC9B8}">
      <dsp:nvSpPr>
        <dsp:cNvPr id="0" name=""/>
        <dsp:cNvSpPr/>
      </dsp:nvSpPr>
      <dsp:spPr>
        <a:xfrm>
          <a:off x="2520" y="5439"/>
          <a:ext cx="2457273" cy="357781"/>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kumimoji="1" lang="ja-JP" altLang="en-US" sz="1100" b="1" kern="1200" dirty="0"/>
            <a:t>製品特性を理解した説明方法</a:t>
          </a:r>
        </a:p>
      </dsp:txBody>
      <dsp:txXfrm>
        <a:off x="2520" y="5439"/>
        <a:ext cx="2457273" cy="357781"/>
      </dsp:txXfrm>
    </dsp:sp>
    <dsp:sp modelId="{3ACA0337-0915-413A-AEA4-3D902419A670}">
      <dsp:nvSpPr>
        <dsp:cNvPr id="0" name=""/>
        <dsp:cNvSpPr/>
      </dsp:nvSpPr>
      <dsp:spPr>
        <a:xfrm>
          <a:off x="2520" y="363220"/>
          <a:ext cx="2457273" cy="1936254"/>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kumimoji="1" lang="en-US" altLang="ja-JP" sz="1100" kern="1200" dirty="0"/>
            <a:t>AI-OCR</a:t>
          </a:r>
          <a:r>
            <a:rPr kumimoji="1" lang="ja-JP" altLang="en-US" sz="1100" kern="1200" dirty="0" err="1"/>
            <a:t>への</a:t>
          </a:r>
          <a:r>
            <a:rPr kumimoji="1" lang="ja-JP" altLang="en-US" sz="1100" kern="1200" dirty="0"/>
            <a:t>過度な期待（</a:t>
          </a:r>
          <a:r>
            <a:rPr kumimoji="1" lang="en-US" altLang="ja-JP" sz="1100" kern="1200" dirty="0"/>
            <a:t>100%</a:t>
          </a:r>
          <a:r>
            <a:rPr kumimoji="1" lang="ja-JP" altLang="en-US" sz="1100" kern="1200" dirty="0"/>
            <a:t>入力業務が無くなる）を排除し、</a:t>
          </a:r>
          <a:r>
            <a:rPr kumimoji="1" lang="ja-JP" altLang="en-US" sz="1100" kern="1200" dirty="0">
              <a:solidFill>
                <a:srgbClr val="FF0000"/>
              </a:solidFill>
            </a:rPr>
            <a:t>手作業と比較してどれだけ効率化できるかというアプローチ</a:t>
          </a:r>
          <a:r>
            <a:rPr kumimoji="1" lang="ja-JP" altLang="en-US" sz="1100" kern="1200" dirty="0"/>
            <a:t>を実施</a:t>
          </a:r>
        </a:p>
      </dsp:txBody>
      <dsp:txXfrm>
        <a:off x="2520" y="363220"/>
        <a:ext cx="2457273" cy="1936254"/>
      </dsp:txXfrm>
    </dsp:sp>
    <dsp:sp modelId="{A614DD54-F3BA-421D-BEE4-CD1A43ACF368}">
      <dsp:nvSpPr>
        <dsp:cNvPr id="0" name=""/>
        <dsp:cNvSpPr/>
      </dsp:nvSpPr>
      <dsp:spPr>
        <a:xfrm>
          <a:off x="2803811" y="5439"/>
          <a:ext cx="2457273" cy="357781"/>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kumimoji="1" lang="ja-JP" altLang="en-US" sz="1100" b="1" kern="1200" dirty="0"/>
            <a:t>キャンペーンによる提供方法変更</a:t>
          </a:r>
        </a:p>
      </dsp:txBody>
      <dsp:txXfrm>
        <a:off x="2803811" y="5439"/>
        <a:ext cx="2457273" cy="357781"/>
      </dsp:txXfrm>
    </dsp:sp>
    <dsp:sp modelId="{BFD48217-0846-4C44-9EB9-27A568108EAC}">
      <dsp:nvSpPr>
        <dsp:cNvPr id="0" name=""/>
        <dsp:cNvSpPr/>
      </dsp:nvSpPr>
      <dsp:spPr>
        <a:xfrm>
          <a:off x="2803811" y="363220"/>
          <a:ext cx="2457273" cy="1936254"/>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kumimoji="1" lang="ja-JP" altLang="en-US" sz="1000" kern="1200" dirty="0"/>
            <a:t>予め製品がプレインストールされているので、設定・試使用後、</a:t>
          </a:r>
          <a:r>
            <a:rPr kumimoji="1" lang="ja-JP" altLang="en-US" sz="1000" kern="1200" dirty="0">
              <a:solidFill>
                <a:srgbClr val="FF0000"/>
              </a:solidFill>
            </a:rPr>
            <a:t>業務効率化が見込めれば、本契約</a:t>
          </a:r>
          <a:r>
            <a:rPr kumimoji="1" lang="ja-JP" altLang="en-US" sz="1000" kern="1200" dirty="0"/>
            <a:t>を実施頂くことが可能</a:t>
          </a:r>
          <a:r>
            <a:rPr kumimoji="1" lang="en-US" altLang="ja-JP" sz="700" kern="1200" dirty="0"/>
            <a:t>※</a:t>
          </a:r>
          <a:endParaRPr kumimoji="1" lang="ja-JP" altLang="en-US" sz="1000" kern="1200" dirty="0"/>
        </a:p>
      </dsp:txBody>
      <dsp:txXfrm>
        <a:off x="2803811" y="363220"/>
        <a:ext cx="2457273" cy="1936254"/>
      </dsp:txXfrm>
    </dsp:sp>
    <dsp:sp modelId="{366AA695-44C5-4949-BDC3-25038C222F76}">
      <dsp:nvSpPr>
        <dsp:cNvPr id="0" name=""/>
        <dsp:cNvSpPr/>
      </dsp:nvSpPr>
      <dsp:spPr>
        <a:xfrm>
          <a:off x="5605102" y="5439"/>
          <a:ext cx="2457273" cy="357781"/>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kumimoji="1" lang="ja-JP" altLang="en-US" sz="1100" b="1" kern="1200" dirty="0"/>
            <a:t>今後について</a:t>
          </a:r>
        </a:p>
      </dsp:txBody>
      <dsp:txXfrm>
        <a:off x="5605102" y="5439"/>
        <a:ext cx="2457273" cy="357781"/>
      </dsp:txXfrm>
    </dsp:sp>
    <dsp:sp modelId="{1C4D9197-F258-4B54-A877-0C8F36995B69}">
      <dsp:nvSpPr>
        <dsp:cNvPr id="0" name=""/>
        <dsp:cNvSpPr/>
      </dsp:nvSpPr>
      <dsp:spPr>
        <a:xfrm>
          <a:off x="5605102" y="363220"/>
          <a:ext cx="2457273" cy="1936254"/>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kumimoji="1" lang="ja-JP" altLang="en-US" sz="1100" kern="1200" dirty="0"/>
            <a:t>インボイス対応で請求書変更が終われば、</a:t>
          </a:r>
          <a:r>
            <a:rPr kumimoji="1" lang="ja-JP" altLang="en-US" sz="1100" kern="1200" dirty="0">
              <a:solidFill>
                <a:srgbClr val="FF0000"/>
              </a:solidFill>
            </a:rPr>
            <a:t>当座現行運用を継続</a:t>
          </a:r>
          <a:r>
            <a:rPr kumimoji="1" lang="ja-JP" altLang="en-US" sz="1100" kern="1200" dirty="0"/>
            <a:t>（紙</a:t>
          </a:r>
          <a:r>
            <a:rPr kumimoji="1" lang="en-US" altLang="ja-JP" sz="1100" kern="1200" dirty="0"/>
            <a:t>/PDF</a:t>
          </a:r>
          <a:r>
            <a:rPr kumimoji="1" lang="ja-JP" altLang="en-US" sz="1100" kern="1200" dirty="0"/>
            <a:t>請求書のお客様は当座紙</a:t>
          </a:r>
          <a:r>
            <a:rPr kumimoji="1" lang="en-US" altLang="ja-JP" sz="1100" kern="1200" dirty="0"/>
            <a:t>/PDF</a:t>
          </a:r>
          <a:r>
            <a:rPr kumimoji="1" lang="ja-JP" altLang="en-US" sz="1100" kern="1200" dirty="0"/>
            <a:t>で運用を継続）</a:t>
          </a:r>
        </a:p>
        <a:p>
          <a:pPr marL="57150" lvl="1" indent="-57150" algn="l" defTabSz="488950">
            <a:lnSpc>
              <a:spcPct val="90000"/>
            </a:lnSpc>
            <a:spcBef>
              <a:spcPct val="0"/>
            </a:spcBef>
            <a:spcAft>
              <a:spcPct val="15000"/>
            </a:spcAft>
            <a:buChar char="••"/>
          </a:pPr>
          <a:r>
            <a:rPr kumimoji="1" lang="ja-JP" altLang="en-US" sz="1100" kern="1200" dirty="0"/>
            <a:t>紙</a:t>
          </a:r>
          <a:r>
            <a:rPr kumimoji="1" lang="en-US" altLang="ja-JP" sz="1100" kern="1200" dirty="0"/>
            <a:t>/PDF</a:t>
          </a:r>
          <a:r>
            <a:rPr kumimoji="1" lang="ja-JP" altLang="en-US" sz="1100" kern="1200" dirty="0"/>
            <a:t>請求書から</a:t>
          </a:r>
          <a:r>
            <a:rPr kumimoji="1" lang="ja-JP" altLang="en-US" sz="1100" kern="1200" dirty="0">
              <a:solidFill>
                <a:schemeClr val="tx1"/>
              </a:solidFill>
            </a:rPr>
            <a:t>デジタルインボイスへの移行推進されるが無くならない</a:t>
          </a:r>
        </a:p>
      </dsp:txBody>
      <dsp:txXfrm>
        <a:off x="5605102" y="363220"/>
        <a:ext cx="2457273" cy="193625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3316"/>
          </a:xfrm>
          <a:prstGeom prst="rect">
            <a:avLst/>
          </a:prstGeom>
        </p:spPr>
        <p:txBody>
          <a:bodyPr vert="horz" lIns="90827" tIns="45414" rIns="90827" bIns="454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0" cy="493316"/>
          </a:xfrm>
          <a:prstGeom prst="rect">
            <a:avLst/>
          </a:prstGeom>
        </p:spPr>
        <p:txBody>
          <a:bodyPr vert="horz" lIns="90827" tIns="45414" rIns="90827" bIns="45414" rtlCol="0"/>
          <a:lstStyle>
            <a:lvl1pPr algn="r">
              <a:defRPr sz="1200"/>
            </a:lvl1pPr>
          </a:lstStyle>
          <a:p>
            <a:fld id="{B150248C-AF63-4BD2-AD88-4B686589BEBC}" type="datetimeFigureOut">
              <a:rPr kumimoji="1" lang="ja-JP" altLang="en-US" smtClean="0"/>
              <a:t>2022/12/14</a:t>
            </a:fld>
            <a:endParaRPr kumimoji="1" lang="ja-JP" altLang="en-US"/>
          </a:p>
        </p:txBody>
      </p:sp>
      <p:sp>
        <p:nvSpPr>
          <p:cNvPr id="4" name="スライド イメージ プレースホルダー 3"/>
          <p:cNvSpPr>
            <a:spLocks noGrp="1" noRot="1" noChangeAspect="1"/>
          </p:cNvSpPr>
          <p:nvPr>
            <p:ph type="sldImg" idx="2"/>
          </p:nvPr>
        </p:nvSpPr>
        <p:spPr>
          <a:xfrm>
            <a:off x="80963" y="741363"/>
            <a:ext cx="6573837" cy="3698875"/>
          </a:xfrm>
          <a:prstGeom prst="rect">
            <a:avLst/>
          </a:prstGeom>
          <a:noFill/>
          <a:ln w="12700">
            <a:solidFill>
              <a:prstClr val="black"/>
            </a:solidFill>
          </a:ln>
        </p:spPr>
        <p:txBody>
          <a:bodyPr vert="horz" lIns="90827" tIns="45414" rIns="90827" bIns="45414"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0827" tIns="45414" rIns="90827" bIns="454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0" cy="493316"/>
          </a:xfrm>
          <a:prstGeom prst="rect">
            <a:avLst/>
          </a:prstGeom>
        </p:spPr>
        <p:txBody>
          <a:bodyPr vert="horz" lIns="90827" tIns="45414" rIns="90827" bIns="454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0" cy="493316"/>
          </a:xfrm>
          <a:prstGeom prst="rect">
            <a:avLst/>
          </a:prstGeom>
        </p:spPr>
        <p:txBody>
          <a:bodyPr vert="horz" lIns="90827" tIns="45414" rIns="90827" bIns="45414"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a:t>
            </a:fld>
            <a:endParaRPr kumimoji="1" lang="ja-JP" altLang="en-US"/>
          </a:p>
        </p:txBody>
      </p:sp>
    </p:spTree>
    <p:extLst>
      <p:ext uri="{BB962C8B-B14F-4D97-AF65-F5344CB8AC3E}">
        <p14:creationId xmlns:p14="http://schemas.microsoft.com/office/powerpoint/2010/main" val="1661201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14</a:t>
            </a:fld>
            <a:endParaRPr kumimoji="1" lang="ja-JP" altLang="en-US"/>
          </a:p>
        </p:txBody>
      </p:sp>
    </p:spTree>
    <p:extLst>
      <p:ext uri="{BB962C8B-B14F-4D97-AF65-F5344CB8AC3E}">
        <p14:creationId xmlns:p14="http://schemas.microsoft.com/office/powerpoint/2010/main" val="1704390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15</a:t>
            </a:fld>
            <a:endParaRPr kumimoji="1" lang="ja-JP" altLang="en-US" dirty="0"/>
          </a:p>
        </p:txBody>
      </p:sp>
    </p:spTree>
    <p:extLst>
      <p:ext uri="{BB962C8B-B14F-4D97-AF65-F5344CB8AC3E}">
        <p14:creationId xmlns:p14="http://schemas.microsoft.com/office/powerpoint/2010/main" val="3010738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16</a:t>
            </a:fld>
            <a:endParaRPr kumimoji="1" lang="ja-JP" altLang="en-US"/>
          </a:p>
        </p:txBody>
      </p:sp>
    </p:spTree>
    <p:extLst>
      <p:ext uri="{BB962C8B-B14F-4D97-AF65-F5344CB8AC3E}">
        <p14:creationId xmlns:p14="http://schemas.microsoft.com/office/powerpoint/2010/main" val="3402281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17</a:t>
            </a:fld>
            <a:endParaRPr kumimoji="1" lang="ja-JP" altLang="en-US"/>
          </a:p>
        </p:txBody>
      </p:sp>
    </p:spTree>
    <p:extLst>
      <p:ext uri="{BB962C8B-B14F-4D97-AF65-F5344CB8AC3E}">
        <p14:creationId xmlns:p14="http://schemas.microsoft.com/office/powerpoint/2010/main" val="1492374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18</a:t>
            </a:fld>
            <a:endParaRPr kumimoji="1" lang="ja-JP" altLang="en-US"/>
          </a:p>
        </p:txBody>
      </p:sp>
    </p:spTree>
    <p:extLst>
      <p:ext uri="{BB962C8B-B14F-4D97-AF65-F5344CB8AC3E}">
        <p14:creationId xmlns:p14="http://schemas.microsoft.com/office/powerpoint/2010/main" val="2995693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19</a:t>
            </a:fld>
            <a:endParaRPr kumimoji="1" lang="ja-JP" altLang="en-US"/>
          </a:p>
        </p:txBody>
      </p:sp>
    </p:spTree>
    <p:extLst>
      <p:ext uri="{BB962C8B-B14F-4D97-AF65-F5344CB8AC3E}">
        <p14:creationId xmlns:p14="http://schemas.microsoft.com/office/powerpoint/2010/main" val="49575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20</a:t>
            </a:fld>
            <a:endParaRPr kumimoji="1" lang="ja-JP" altLang="en-US"/>
          </a:p>
        </p:txBody>
      </p:sp>
    </p:spTree>
    <p:extLst>
      <p:ext uri="{BB962C8B-B14F-4D97-AF65-F5344CB8AC3E}">
        <p14:creationId xmlns:p14="http://schemas.microsoft.com/office/powerpoint/2010/main" val="2538415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21</a:t>
            </a:fld>
            <a:endParaRPr kumimoji="1" lang="ja-JP" altLang="en-US"/>
          </a:p>
        </p:txBody>
      </p:sp>
    </p:spTree>
    <p:extLst>
      <p:ext uri="{BB962C8B-B14F-4D97-AF65-F5344CB8AC3E}">
        <p14:creationId xmlns:p14="http://schemas.microsoft.com/office/powerpoint/2010/main" val="2508053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22</a:t>
            </a:fld>
            <a:endParaRPr kumimoji="1" lang="ja-JP" altLang="en-US"/>
          </a:p>
        </p:txBody>
      </p:sp>
    </p:spTree>
    <p:extLst>
      <p:ext uri="{BB962C8B-B14F-4D97-AF65-F5344CB8AC3E}">
        <p14:creationId xmlns:p14="http://schemas.microsoft.com/office/powerpoint/2010/main" val="2381014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24</a:t>
            </a:fld>
            <a:endParaRPr kumimoji="1" lang="ja-JP" altLang="en-US"/>
          </a:p>
        </p:txBody>
      </p:sp>
    </p:spTree>
    <p:extLst>
      <p:ext uri="{BB962C8B-B14F-4D97-AF65-F5344CB8AC3E}">
        <p14:creationId xmlns:p14="http://schemas.microsoft.com/office/powerpoint/2010/main" val="2320690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2425213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25</a:t>
            </a:fld>
            <a:endParaRPr kumimoji="1" lang="ja-JP" altLang="en-US"/>
          </a:p>
        </p:txBody>
      </p:sp>
    </p:spTree>
    <p:extLst>
      <p:ext uri="{BB962C8B-B14F-4D97-AF65-F5344CB8AC3E}">
        <p14:creationId xmlns:p14="http://schemas.microsoft.com/office/powerpoint/2010/main" val="368210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27</a:t>
            </a:fld>
            <a:endParaRPr kumimoji="1" lang="ja-JP" altLang="en-US"/>
          </a:p>
        </p:txBody>
      </p:sp>
    </p:spTree>
    <p:extLst>
      <p:ext uri="{BB962C8B-B14F-4D97-AF65-F5344CB8AC3E}">
        <p14:creationId xmlns:p14="http://schemas.microsoft.com/office/powerpoint/2010/main" val="3030405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8274">
              <a:defRPr/>
            </a:pPr>
            <a:fld id="{BF87BCA9-3BA0-4426-9EA6-B6C30ED0242E}" type="slidenum">
              <a:rPr lang="ja-JP" altLang="en-US">
                <a:solidFill>
                  <a:prstClr val="black"/>
                </a:solidFill>
                <a:latin typeface="Calibri"/>
                <a:ea typeface="ＭＳ Ｐゴシック" panose="020B0600070205080204" pitchFamily="50" charset="-128"/>
              </a:rPr>
              <a:pPr defTabSz="908274">
                <a:defRPr/>
              </a:pPr>
              <a:t>28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96617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12116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08274"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08274"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3312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51</a:t>
            </a:fld>
            <a:endParaRPr kumimoji="1" lang="ja-JP" altLang="en-US"/>
          </a:p>
        </p:txBody>
      </p:sp>
    </p:spTree>
    <p:extLst>
      <p:ext uri="{BB962C8B-B14F-4D97-AF65-F5344CB8AC3E}">
        <p14:creationId xmlns:p14="http://schemas.microsoft.com/office/powerpoint/2010/main" val="1715157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8274">
              <a:defRPr/>
            </a:pPr>
            <a:fld id="{BF87BCA9-3BA0-4426-9EA6-B6C30ED0242E}" type="slidenum">
              <a:rPr lang="ja-JP" altLang="en-US">
                <a:solidFill>
                  <a:prstClr val="black"/>
                </a:solidFill>
                <a:latin typeface="Calibri"/>
                <a:ea typeface="ＭＳ Ｐゴシック" panose="020B0600070205080204" pitchFamily="50" charset="-128"/>
              </a:rPr>
              <a:pPr defTabSz="908274">
                <a:defRPr/>
              </a:pPr>
              <a:t>58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3968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a:t>
            </a:fld>
            <a:endParaRPr kumimoji="1" lang="ja-JP" altLang="en-US"/>
          </a:p>
        </p:txBody>
      </p:sp>
    </p:spTree>
    <p:extLst>
      <p:ext uri="{BB962C8B-B14F-4D97-AF65-F5344CB8AC3E}">
        <p14:creationId xmlns:p14="http://schemas.microsoft.com/office/powerpoint/2010/main" val="1679244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a:t>
            </a:fld>
            <a:endParaRPr kumimoji="1" lang="ja-JP" altLang="en-US"/>
          </a:p>
        </p:txBody>
      </p:sp>
    </p:spTree>
    <p:extLst>
      <p:ext uri="{BB962C8B-B14F-4D97-AF65-F5344CB8AC3E}">
        <p14:creationId xmlns:p14="http://schemas.microsoft.com/office/powerpoint/2010/main" val="2697368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8274">
              <a:defRPr/>
            </a:pPr>
            <a:fld id="{BF87BCA9-3BA0-4426-9EA6-B6C30ED0242E}" type="slidenum">
              <a:rPr lang="ja-JP" altLang="en-US">
                <a:solidFill>
                  <a:prstClr val="black"/>
                </a:solidFill>
                <a:latin typeface="Calibri"/>
                <a:ea typeface="ＭＳ Ｐゴシック" panose="020B0600070205080204" pitchFamily="50" charset="-128"/>
              </a:rPr>
              <a:pPr defTabSz="908274">
                <a:defRPr/>
              </a:pPr>
              <a:t>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117088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8</a:t>
            </a:fld>
            <a:endParaRPr kumimoji="1" lang="ja-JP" altLang="en-US"/>
          </a:p>
        </p:txBody>
      </p:sp>
    </p:spTree>
    <p:extLst>
      <p:ext uri="{BB962C8B-B14F-4D97-AF65-F5344CB8AC3E}">
        <p14:creationId xmlns:p14="http://schemas.microsoft.com/office/powerpoint/2010/main" val="890918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9</a:t>
            </a:fld>
            <a:endParaRPr kumimoji="1" lang="ja-JP" altLang="en-US"/>
          </a:p>
        </p:txBody>
      </p:sp>
    </p:spTree>
    <p:extLst>
      <p:ext uri="{BB962C8B-B14F-4D97-AF65-F5344CB8AC3E}">
        <p14:creationId xmlns:p14="http://schemas.microsoft.com/office/powerpoint/2010/main" val="4113326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12</a:t>
            </a:fld>
            <a:endParaRPr kumimoji="1" lang="ja-JP" altLang="en-US"/>
          </a:p>
        </p:txBody>
      </p:sp>
    </p:spTree>
    <p:extLst>
      <p:ext uri="{BB962C8B-B14F-4D97-AF65-F5344CB8AC3E}">
        <p14:creationId xmlns:p14="http://schemas.microsoft.com/office/powerpoint/2010/main" val="1264427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13</a:t>
            </a:fld>
            <a:endParaRPr kumimoji="1" lang="ja-JP" altLang="en-US" dirty="0"/>
          </a:p>
        </p:txBody>
      </p:sp>
    </p:spTree>
    <p:extLst>
      <p:ext uri="{BB962C8B-B14F-4D97-AF65-F5344CB8AC3E}">
        <p14:creationId xmlns:p14="http://schemas.microsoft.com/office/powerpoint/2010/main" val="394101701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3.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3.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3.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3.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3.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 </a:t>
            </a:r>
            <a:r>
              <a:rPr lang="en-US" altLang="ja-JP" dirty="0" err="1"/>
              <a:t>SuperStream</a:t>
            </a:r>
            <a:r>
              <a:rPr lang="en-US" altLang="ja-JP" dirty="0"/>
              <a:t>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7520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0" y="0"/>
            <a:ext cx="9141179" cy="5143500"/>
          </a:xfrm>
          <a:prstGeom prst="rect">
            <a:avLst/>
          </a:prstGeom>
        </p:spPr>
      </p:pic>
      <p:grpSp>
        <p:nvGrpSpPr>
          <p:cNvPr id="11" name="グループ化 10"/>
          <p:cNvGrpSpPr>
            <a:grpSpLocks noChangeAspect="1"/>
          </p:cNvGrpSpPr>
          <p:nvPr userDrawn="1"/>
        </p:nvGrpSpPr>
        <p:grpSpPr>
          <a:xfrm>
            <a:off x="7272300" y="231490"/>
            <a:ext cx="1458000" cy="321051"/>
            <a:chOff x="1154113" y="3752850"/>
            <a:chExt cx="5580063" cy="1228726"/>
          </a:xfrm>
        </p:grpSpPr>
        <p:sp>
          <p:nvSpPr>
            <p:cNvPr id="12" name="Freeform 46"/>
            <p:cNvSpPr>
              <a:spLocks/>
            </p:cNvSpPr>
            <p:nvPr/>
          </p:nvSpPr>
          <p:spPr bwMode="auto">
            <a:xfrm>
              <a:off x="1704976" y="3752850"/>
              <a:ext cx="171450" cy="173038"/>
            </a:xfrm>
            <a:custGeom>
              <a:avLst/>
              <a:gdLst>
                <a:gd name="T0" fmla="*/ 108 w 217"/>
                <a:gd name="T1" fmla="*/ 217 h 217"/>
                <a:gd name="T2" fmla="*/ 130 w 217"/>
                <a:gd name="T3" fmla="*/ 215 h 217"/>
                <a:gd name="T4" fmla="*/ 150 w 217"/>
                <a:gd name="T5" fmla="*/ 208 h 217"/>
                <a:gd name="T6" fmla="*/ 169 w 217"/>
                <a:gd name="T7" fmla="*/ 199 h 217"/>
                <a:gd name="T8" fmla="*/ 185 w 217"/>
                <a:gd name="T9" fmla="*/ 185 h 217"/>
                <a:gd name="T10" fmla="*/ 199 w 217"/>
                <a:gd name="T11" fmla="*/ 169 h 217"/>
                <a:gd name="T12" fmla="*/ 209 w 217"/>
                <a:gd name="T13" fmla="*/ 151 h 217"/>
                <a:gd name="T14" fmla="*/ 215 w 217"/>
                <a:gd name="T15" fmla="*/ 130 h 217"/>
                <a:gd name="T16" fmla="*/ 217 w 217"/>
                <a:gd name="T17" fmla="*/ 108 h 217"/>
                <a:gd name="T18" fmla="*/ 216 w 217"/>
                <a:gd name="T19" fmla="*/ 98 h 217"/>
                <a:gd name="T20" fmla="*/ 212 w 217"/>
                <a:gd name="T21" fmla="*/ 76 h 217"/>
                <a:gd name="T22" fmla="*/ 204 w 217"/>
                <a:gd name="T23" fmla="*/ 57 h 217"/>
                <a:gd name="T24" fmla="*/ 193 w 217"/>
                <a:gd name="T25" fmla="*/ 40 h 217"/>
                <a:gd name="T26" fmla="*/ 178 w 217"/>
                <a:gd name="T27" fmla="*/ 25 h 217"/>
                <a:gd name="T28" fmla="*/ 160 w 217"/>
                <a:gd name="T29" fmla="*/ 14 h 217"/>
                <a:gd name="T30" fmla="*/ 140 w 217"/>
                <a:gd name="T31" fmla="*/ 5 h 217"/>
                <a:gd name="T32" fmla="*/ 119 w 217"/>
                <a:gd name="T33" fmla="*/ 0 h 217"/>
                <a:gd name="T34" fmla="*/ 108 w 217"/>
                <a:gd name="T35" fmla="*/ 0 h 217"/>
                <a:gd name="T36" fmla="*/ 86 w 217"/>
                <a:gd name="T37" fmla="*/ 3 h 217"/>
                <a:gd name="T38" fmla="*/ 66 w 217"/>
                <a:gd name="T39" fmla="*/ 9 h 217"/>
                <a:gd name="T40" fmla="*/ 47 w 217"/>
                <a:gd name="T41" fmla="*/ 19 h 217"/>
                <a:gd name="T42" fmla="*/ 31 w 217"/>
                <a:gd name="T43" fmla="*/ 32 h 217"/>
                <a:gd name="T44" fmla="*/ 19 w 217"/>
                <a:gd name="T45" fmla="*/ 48 h 217"/>
                <a:gd name="T46" fmla="*/ 8 w 217"/>
                <a:gd name="T47" fmla="*/ 66 h 217"/>
                <a:gd name="T48" fmla="*/ 2 w 217"/>
                <a:gd name="T49" fmla="*/ 87 h 217"/>
                <a:gd name="T50" fmla="*/ 0 w 217"/>
                <a:gd name="T51" fmla="*/ 108 h 217"/>
                <a:gd name="T52" fmla="*/ 0 w 217"/>
                <a:gd name="T53" fmla="*/ 119 h 217"/>
                <a:gd name="T54" fmla="*/ 5 w 217"/>
                <a:gd name="T55" fmla="*/ 140 h 217"/>
                <a:gd name="T56" fmla="*/ 13 w 217"/>
                <a:gd name="T57" fmla="*/ 160 h 217"/>
                <a:gd name="T58" fmla="*/ 25 w 217"/>
                <a:gd name="T59" fmla="*/ 177 h 217"/>
                <a:gd name="T60" fmla="*/ 39 w 217"/>
                <a:gd name="T61" fmla="*/ 192 h 217"/>
                <a:gd name="T62" fmla="*/ 56 w 217"/>
                <a:gd name="T63" fmla="*/ 203 h 217"/>
                <a:gd name="T64" fmla="*/ 76 w 217"/>
                <a:gd name="T65" fmla="*/ 212 h 217"/>
                <a:gd name="T66" fmla="*/ 97 w 217"/>
                <a:gd name="T67" fmla="*/ 217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7"/>
                  </a:lnTo>
                  <a:lnTo>
                    <a:pt x="130" y="215"/>
                  </a:lnTo>
                  <a:lnTo>
                    <a:pt x="140" y="212"/>
                  </a:lnTo>
                  <a:lnTo>
                    <a:pt x="150" y="208"/>
                  </a:lnTo>
                  <a:lnTo>
                    <a:pt x="160" y="203"/>
                  </a:lnTo>
                  <a:lnTo>
                    <a:pt x="169" y="199"/>
                  </a:lnTo>
                  <a:lnTo>
                    <a:pt x="178" y="192"/>
                  </a:lnTo>
                  <a:lnTo>
                    <a:pt x="185" y="185"/>
                  </a:lnTo>
                  <a:lnTo>
                    <a:pt x="193" y="177"/>
                  </a:lnTo>
                  <a:lnTo>
                    <a:pt x="199" y="169"/>
                  </a:lnTo>
                  <a:lnTo>
                    <a:pt x="204" y="160"/>
                  </a:lnTo>
                  <a:lnTo>
                    <a:pt x="209" y="151"/>
                  </a:lnTo>
                  <a:lnTo>
                    <a:pt x="212" y="140"/>
                  </a:lnTo>
                  <a:lnTo>
                    <a:pt x="215" y="130"/>
                  </a:lnTo>
                  <a:lnTo>
                    <a:pt x="216" y="119"/>
                  </a:lnTo>
                  <a:lnTo>
                    <a:pt x="217" y="108"/>
                  </a:lnTo>
                  <a:lnTo>
                    <a:pt x="217" y="108"/>
                  </a:lnTo>
                  <a:lnTo>
                    <a:pt x="216" y="98"/>
                  </a:lnTo>
                  <a:lnTo>
                    <a:pt x="215" y="87"/>
                  </a:lnTo>
                  <a:lnTo>
                    <a:pt x="212" y="76"/>
                  </a:lnTo>
                  <a:lnTo>
                    <a:pt x="209" y="66"/>
                  </a:lnTo>
                  <a:lnTo>
                    <a:pt x="204" y="57"/>
                  </a:lnTo>
                  <a:lnTo>
                    <a:pt x="199" y="48"/>
                  </a:lnTo>
                  <a:lnTo>
                    <a:pt x="193" y="40"/>
                  </a:lnTo>
                  <a:lnTo>
                    <a:pt x="185" y="32"/>
                  </a:lnTo>
                  <a:lnTo>
                    <a:pt x="178" y="25"/>
                  </a:lnTo>
                  <a:lnTo>
                    <a:pt x="169" y="19"/>
                  </a:lnTo>
                  <a:lnTo>
                    <a:pt x="160" y="14"/>
                  </a:lnTo>
                  <a:lnTo>
                    <a:pt x="150" y="9"/>
                  </a:lnTo>
                  <a:lnTo>
                    <a:pt x="140" y="5"/>
                  </a:lnTo>
                  <a:lnTo>
                    <a:pt x="130" y="3"/>
                  </a:lnTo>
                  <a:lnTo>
                    <a:pt x="119" y="0"/>
                  </a:lnTo>
                  <a:lnTo>
                    <a:pt x="108" y="0"/>
                  </a:lnTo>
                  <a:lnTo>
                    <a:pt x="108" y="0"/>
                  </a:lnTo>
                  <a:lnTo>
                    <a:pt x="97" y="0"/>
                  </a:lnTo>
                  <a:lnTo>
                    <a:pt x="86" y="3"/>
                  </a:lnTo>
                  <a:lnTo>
                    <a:pt x="76" y="5"/>
                  </a:lnTo>
                  <a:lnTo>
                    <a:pt x="66" y="9"/>
                  </a:lnTo>
                  <a:lnTo>
                    <a:pt x="56" y="14"/>
                  </a:lnTo>
                  <a:lnTo>
                    <a:pt x="47" y="19"/>
                  </a:lnTo>
                  <a:lnTo>
                    <a:pt x="39" y="25"/>
                  </a:lnTo>
                  <a:lnTo>
                    <a:pt x="31" y="32"/>
                  </a:lnTo>
                  <a:lnTo>
                    <a:pt x="25" y="40"/>
                  </a:lnTo>
                  <a:lnTo>
                    <a:pt x="19" y="48"/>
                  </a:lnTo>
                  <a:lnTo>
                    <a:pt x="13" y="57"/>
                  </a:lnTo>
                  <a:lnTo>
                    <a:pt x="8" y="66"/>
                  </a:lnTo>
                  <a:lnTo>
                    <a:pt x="5" y="76"/>
                  </a:lnTo>
                  <a:lnTo>
                    <a:pt x="2" y="87"/>
                  </a:lnTo>
                  <a:lnTo>
                    <a:pt x="0" y="98"/>
                  </a:lnTo>
                  <a:lnTo>
                    <a:pt x="0" y="108"/>
                  </a:lnTo>
                  <a:lnTo>
                    <a:pt x="0" y="108"/>
                  </a:lnTo>
                  <a:lnTo>
                    <a:pt x="0" y="119"/>
                  </a:lnTo>
                  <a:lnTo>
                    <a:pt x="2" y="130"/>
                  </a:lnTo>
                  <a:lnTo>
                    <a:pt x="5" y="140"/>
                  </a:lnTo>
                  <a:lnTo>
                    <a:pt x="8" y="151"/>
                  </a:lnTo>
                  <a:lnTo>
                    <a:pt x="13" y="160"/>
                  </a:lnTo>
                  <a:lnTo>
                    <a:pt x="19" y="169"/>
                  </a:lnTo>
                  <a:lnTo>
                    <a:pt x="25" y="177"/>
                  </a:lnTo>
                  <a:lnTo>
                    <a:pt x="31" y="185"/>
                  </a:lnTo>
                  <a:lnTo>
                    <a:pt x="39" y="192"/>
                  </a:lnTo>
                  <a:lnTo>
                    <a:pt x="47" y="199"/>
                  </a:lnTo>
                  <a:lnTo>
                    <a:pt x="56" y="203"/>
                  </a:lnTo>
                  <a:lnTo>
                    <a:pt x="66" y="208"/>
                  </a:lnTo>
                  <a:lnTo>
                    <a:pt x="76" y="212"/>
                  </a:lnTo>
                  <a:lnTo>
                    <a:pt x="86" y="215"/>
                  </a:lnTo>
                  <a:lnTo>
                    <a:pt x="97" y="217"/>
                  </a:lnTo>
                  <a:lnTo>
                    <a:pt x="108" y="217"/>
                  </a:lnTo>
                  <a:lnTo>
                    <a:pt x="108"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47"/>
            <p:cNvSpPr>
              <a:spLocks/>
            </p:cNvSpPr>
            <p:nvPr/>
          </p:nvSpPr>
          <p:spPr bwMode="auto">
            <a:xfrm>
              <a:off x="2024063" y="3856038"/>
              <a:ext cx="171450" cy="173038"/>
            </a:xfrm>
            <a:custGeom>
              <a:avLst/>
              <a:gdLst>
                <a:gd name="T0" fmla="*/ 108 w 217"/>
                <a:gd name="T1" fmla="*/ 217 h 217"/>
                <a:gd name="T2" fmla="*/ 130 w 217"/>
                <a:gd name="T3" fmla="*/ 215 h 217"/>
                <a:gd name="T4" fmla="*/ 150 w 217"/>
                <a:gd name="T5" fmla="*/ 209 h 217"/>
                <a:gd name="T6" fmla="*/ 169 w 217"/>
                <a:gd name="T7" fmla="*/ 199 h 217"/>
                <a:gd name="T8" fmla="*/ 185 w 217"/>
                <a:gd name="T9" fmla="*/ 185 h 217"/>
                <a:gd name="T10" fmla="*/ 199 w 217"/>
                <a:gd name="T11" fmla="*/ 169 h 217"/>
                <a:gd name="T12" fmla="*/ 208 w 217"/>
                <a:gd name="T13" fmla="*/ 150 h 217"/>
                <a:gd name="T14" fmla="*/ 215 w 217"/>
                <a:gd name="T15" fmla="*/ 131 h 217"/>
                <a:gd name="T16" fmla="*/ 217 w 217"/>
                <a:gd name="T17" fmla="*/ 108 h 217"/>
                <a:gd name="T18" fmla="*/ 216 w 217"/>
                <a:gd name="T19" fmla="*/ 97 h 217"/>
                <a:gd name="T20" fmla="*/ 212 w 217"/>
                <a:gd name="T21" fmla="*/ 76 h 217"/>
                <a:gd name="T22" fmla="*/ 203 w 217"/>
                <a:gd name="T23" fmla="*/ 57 h 217"/>
                <a:gd name="T24" fmla="*/ 192 w 217"/>
                <a:gd name="T25" fmla="*/ 40 h 217"/>
                <a:gd name="T26" fmla="*/ 177 w 217"/>
                <a:gd name="T27" fmla="*/ 25 h 217"/>
                <a:gd name="T28" fmla="*/ 160 w 217"/>
                <a:gd name="T29" fmla="*/ 13 h 217"/>
                <a:gd name="T30" fmla="*/ 140 w 217"/>
                <a:gd name="T31" fmla="*/ 5 h 217"/>
                <a:gd name="T32" fmla="*/ 119 w 217"/>
                <a:gd name="T33" fmla="*/ 0 h 217"/>
                <a:gd name="T34" fmla="*/ 108 w 217"/>
                <a:gd name="T35" fmla="*/ 0 h 217"/>
                <a:gd name="T36" fmla="*/ 86 w 217"/>
                <a:gd name="T37" fmla="*/ 3 h 217"/>
                <a:gd name="T38" fmla="*/ 66 w 217"/>
                <a:gd name="T39" fmla="*/ 9 h 217"/>
                <a:gd name="T40" fmla="*/ 47 w 217"/>
                <a:gd name="T41" fmla="*/ 19 h 217"/>
                <a:gd name="T42" fmla="*/ 31 w 217"/>
                <a:gd name="T43" fmla="*/ 31 h 217"/>
                <a:gd name="T44" fmla="*/ 17 w 217"/>
                <a:gd name="T45" fmla="*/ 47 h 217"/>
                <a:gd name="T46" fmla="*/ 8 w 217"/>
                <a:gd name="T47" fmla="*/ 66 h 217"/>
                <a:gd name="T48" fmla="*/ 1 w 217"/>
                <a:gd name="T49" fmla="*/ 87 h 217"/>
                <a:gd name="T50" fmla="*/ 0 w 217"/>
                <a:gd name="T51" fmla="*/ 108 h 217"/>
                <a:gd name="T52" fmla="*/ 0 w 217"/>
                <a:gd name="T53" fmla="*/ 119 h 217"/>
                <a:gd name="T54" fmla="*/ 4 w 217"/>
                <a:gd name="T55" fmla="*/ 140 h 217"/>
                <a:gd name="T56" fmla="*/ 13 w 217"/>
                <a:gd name="T57" fmla="*/ 160 h 217"/>
                <a:gd name="T58" fmla="*/ 25 w 217"/>
                <a:gd name="T59" fmla="*/ 178 h 217"/>
                <a:gd name="T60" fmla="*/ 39 w 217"/>
                <a:gd name="T61" fmla="*/ 193 h 217"/>
                <a:gd name="T62" fmla="*/ 56 w 217"/>
                <a:gd name="T63" fmla="*/ 204 h 217"/>
                <a:gd name="T64" fmla="*/ 76 w 217"/>
                <a:gd name="T65" fmla="*/ 212 h 217"/>
                <a:gd name="T66" fmla="*/ 97 w 217"/>
                <a:gd name="T67" fmla="*/ 216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6"/>
                  </a:lnTo>
                  <a:lnTo>
                    <a:pt x="130" y="215"/>
                  </a:lnTo>
                  <a:lnTo>
                    <a:pt x="140" y="212"/>
                  </a:lnTo>
                  <a:lnTo>
                    <a:pt x="150" y="209"/>
                  </a:lnTo>
                  <a:lnTo>
                    <a:pt x="160" y="204"/>
                  </a:lnTo>
                  <a:lnTo>
                    <a:pt x="169" y="199"/>
                  </a:lnTo>
                  <a:lnTo>
                    <a:pt x="177" y="193"/>
                  </a:lnTo>
                  <a:lnTo>
                    <a:pt x="185" y="185"/>
                  </a:lnTo>
                  <a:lnTo>
                    <a:pt x="192" y="178"/>
                  </a:lnTo>
                  <a:lnTo>
                    <a:pt x="199" y="169"/>
                  </a:lnTo>
                  <a:lnTo>
                    <a:pt x="203" y="160"/>
                  </a:lnTo>
                  <a:lnTo>
                    <a:pt x="208" y="150"/>
                  </a:lnTo>
                  <a:lnTo>
                    <a:pt x="212" y="140"/>
                  </a:lnTo>
                  <a:lnTo>
                    <a:pt x="215" y="131"/>
                  </a:lnTo>
                  <a:lnTo>
                    <a:pt x="216" y="119"/>
                  </a:lnTo>
                  <a:lnTo>
                    <a:pt x="217" y="108"/>
                  </a:lnTo>
                  <a:lnTo>
                    <a:pt x="217" y="108"/>
                  </a:lnTo>
                  <a:lnTo>
                    <a:pt x="216" y="97"/>
                  </a:lnTo>
                  <a:lnTo>
                    <a:pt x="215" y="87"/>
                  </a:lnTo>
                  <a:lnTo>
                    <a:pt x="212" y="76"/>
                  </a:lnTo>
                  <a:lnTo>
                    <a:pt x="208" y="66"/>
                  </a:lnTo>
                  <a:lnTo>
                    <a:pt x="203" y="57"/>
                  </a:lnTo>
                  <a:lnTo>
                    <a:pt x="199" y="47"/>
                  </a:lnTo>
                  <a:lnTo>
                    <a:pt x="192" y="40"/>
                  </a:lnTo>
                  <a:lnTo>
                    <a:pt x="185" y="31"/>
                  </a:lnTo>
                  <a:lnTo>
                    <a:pt x="177" y="25"/>
                  </a:lnTo>
                  <a:lnTo>
                    <a:pt x="169" y="19"/>
                  </a:lnTo>
                  <a:lnTo>
                    <a:pt x="160" y="13"/>
                  </a:lnTo>
                  <a:lnTo>
                    <a:pt x="150" y="9"/>
                  </a:lnTo>
                  <a:lnTo>
                    <a:pt x="140" y="5"/>
                  </a:lnTo>
                  <a:lnTo>
                    <a:pt x="130" y="3"/>
                  </a:lnTo>
                  <a:lnTo>
                    <a:pt x="119" y="0"/>
                  </a:lnTo>
                  <a:lnTo>
                    <a:pt x="108" y="0"/>
                  </a:lnTo>
                  <a:lnTo>
                    <a:pt x="108" y="0"/>
                  </a:lnTo>
                  <a:lnTo>
                    <a:pt x="97" y="0"/>
                  </a:lnTo>
                  <a:lnTo>
                    <a:pt x="86" y="3"/>
                  </a:lnTo>
                  <a:lnTo>
                    <a:pt x="76" y="5"/>
                  </a:lnTo>
                  <a:lnTo>
                    <a:pt x="66" y="9"/>
                  </a:lnTo>
                  <a:lnTo>
                    <a:pt x="56" y="13"/>
                  </a:lnTo>
                  <a:lnTo>
                    <a:pt x="47" y="19"/>
                  </a:lnTo>
                  <a:lnTo>
                    <a:pt x="39" y="25"/>
                  </a:lnTo>
                  <a:lnTo>
                    <a:pt x="31" y="31"/>
                  </a:lnTo>
                  <a:lnTo>
                    <a:pt x="25" y="40"/>
                  </a:lnTo>
                  <a:lnTo>
                    <a:pt x="17" y="47"/>
                  </a:lnTo>
                  <a:lnTo>
                    <a:pt x="13" y="57"/>
                  </a:lnTo>
                  <a:lnTo>
                    <a:pt x="8" y="66"/>
                  </a:lnTo>
                  <a:lnTo>
                    <a:pt x="4" y="76"/>
                  </a:lnTo>
                  <a:lnTo>
                    <a:pt x="1" y="87"/>
                  </a:lnTo>
                  <a:lnTo>
                    <a:pt x="0" y="97"/>
                  </a:lnTo>
                  <a:lnTo>
                    <a:pt x="0" y="108"/>
                  </a:lnTo>
                  <a:lnTo>
                    <a:pt x="0" y="108"/>
                  </a:lnTo>
                  <a:lnTo>
                    <a:pt x="0" y="119"/>
                  </a:lnTo>
                  <a:lnTo>
                    <a:pt x="1" y="131"/>
                  </a:lnTo>
                  <a:lnTo>
                    <a:pt x="4" y="140"/>
                  </a:lnTo>
                  <a:lnTo>
                    <a:pt x="8" y="150"/>
                  </a:lnTo>
                  <a:lnTo>
                    <a:pt x="13" y="160"/>
                  </a:lnTo>
                  <a:lnTo>
                    <a:pt x="17" y="169"/>
                  </a:lnTo>
                  <a:lnTo>
                    <a:pt x="25" y="178"/>
                  </a:lnTo>
                  <a:lnTo>
                    <a:pt x="31" y="185"/>
                  </a:lnTo>
                  <a:lnTo>
                    <a:pt x="39" y="193"/>
                  </a:lnTo>
                  <a:lnTo>
                    <a:pt x="47" y="199"/>
                  </a:lnTo>
                  <a:lnTo>
                    <a:pt x="56" y="204"/>
                  </a:lnTo>
                  <a:lnTo>
                    <a:pt x="66" y="209"/>
                  </a:lnTo>
                  <a:lnTo>
                    <a:pt x="76" y="212"/>
                  </a:lnTo>
                  <a:lnTo>
                    <a:pt x="86" y="215"/>
                  </a:lnTo>
                  <a:lnTo>
                    <a:pt x="97" y="216"/>
                  </a:lnTo>
                  <a:lnTo>
                    <a:pt x="108" y="217"/>
                  </a:lnTo>
                  <a:lnTo>
                    <a:pt x="108"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48"/>
            <p:cNvSpPr>
              <a:spLocks noEditPoints="1"/>
            </p:cNvSpPr>
            <p:nvPr/>
          </p:nvSpPr>
          <p:spPr bwMode="auto">
            <a:xfrm>
              <a:off x="1154113" y="3951288"/>
              <a:ext cx="1168400" cy="971550"/>
            </a:xfrm>
            <a:custGeom>
              <a:avLst/>
              <a:gdLst>
                <a:gd name="T0" fmla="*/ 1069 w 1472"/>
                <a:gd name="T1" fmla="*/ 229 h 1223"/>
                <a:gd name="T2" fmla="*/ 967 w 1472"/>
                <a:gd name="T3" fmla="*/ 132 h 1223"/>
                <a:gd name="T4" fmla="*/ 800 w 1472"/>
                <a:gd name="T5" fmla="*/ 77 h 1223"/>
                <a:gd name="T6" fmla="*/ 599 w 1472"/>
                <a:gd name="T7" fmla="*/ 160 h 1223"/>
                <a:gd name="T8" fmla="*/ 516 w 1472"/>
                <a:gd name="T9" fmla="*/ 359 h 1223"/>
                <a:gd name="T10" fmla="*/ 448 w 1472"/>
                <a:gd name="T11" fmla="*/ 524 h 1223"/>
                <a:gd name="T12" fmla="*/ 283 w 1472"/>
                <a:gd name="T13" fmla="*/ 592 h 1223"/>
                <a:gd name="T14" fmla="*/ 200 w 1472"/>
                <a:gd name="T15" fmla="*/ 554 h 1223"/>
                <a:gd name="T16" fmla="*/ 176 w 1472"/>
                <a:gd name="T17" fmla="*/ 468 h 1223"/>
                <a:gd name="T18" fmla="*/ 216 w 1472"/>
                <a:gd name="T19" fmla="*/ 327 h 1223"/>
                <a:gd name="T20" fmla="*/ 310 w 1472"/>
                <a:gd name="T21" fmla="*/ 218 h 1223"/>
                <a:gd name="T22" fmla="*/ 442 w 1472"/>
                <a:gd name="T23" fmla="*/ 158 h 1223"/>
                <a:gd name="T24" fmla="*/ 272 w 1472"/>
                <a:gd name="T25" fmla="*/ 36 h 1223"/>
                <a:gd name="T26" fmla="*/ 74 w 1472"/>
                <a:gd name="T27" fmla="*/ 222 h 1223"/>
                <a:gd name="T28" fmla="*/ 1 w 1472"/>
                <a:gd name="T29" fmla="*/ 446 h 1223"/>
                <a:gd name="T30" fmla="*/ 33 w 1472"/>
                <a:gd name="T31" fmla="*/ 704 h 1223"/>
                <a:gd name="T32" fmla="*/ 191 w 1472"/>
                <a:gd name="T33" fmla="*/ 981 h 1223"/>
                <a:gd name="T34" fmla="*/ 450 w 1472"/>
                <a:gd name="T35" fmla="*/ 1164 h 1223"/>
                <a:gd name="T36" fmla="*/ 737 w 1472"/>
                <a:gd name="T37" fmla="*/ 1223 h 1223"/>
                <a:gd name="T38" fmla="*/ 951 w 1472"/>
                <a:gd name="T39" fmla="*/ 1190 h 1223"/>
                <a:gd name="T40" fmla="*/ 1179 w 1472"/>
                <a:gd name="T41" fmla="*/ 1072 h 1223"/>
                <a:gd name="T42" fmla="*/ 1394 w 1472"/>
                <a:gd name="T43" fmla="*/ 814 h 1223"/>
                <a:gd name="T44" fmla="*/ 1468 w 1472"/>
                <a:gd name="T45" fmla="*/ 566 h 1223"/>
                <a:gd name="T46" fmla="*/ 1424 w 1472"/>
                <a:gd name="T47" fmla="*/ 327 h 1223"/>
                <a:gd name="T48" fmla="*/ 1219 w 1472"/>
                <a:gd name="T49" fmla="*/ 204 h 1223"/>
                <a:gd name="T50" fmla="*/ 1041 w 1472"/>
                <a:gd name="T51" fmla="*/ 245 h 1223"/>
                <a:gd name="T52" fmla="*/ 1022 w 1472"/>
                <a:gd name="T53" fmla="*/ 258 h 1223"/>
                <a:gd name="T54" fmla="*/ 1008 w 1472"/>
                <a:gd name="T55" fmla="*/ 269 h 1223"/>
                <a:gd name="T56" fmla="*/ 992 w 1472"/>
                <a:gd name="T57" fmla="*/ 284 h 1223"/>
                <a:gd name="T58" fmla="*/ 737 w 1472"/>
                <a:gd name="T59" fmla="*/ 1046 h 1223"/>
                <a:gd name="T60" fmla="*/ 453 w 1472"/>
                <a:gd name="T61" fmla="*/ 970 h 1223"/>
                <a:gd name="T62" fmla="*/ 252 w 1472"/>
                <a:gd name="T63" fmla="*/ 767 h 1223"/>
                <a:gd name="T64" fmla="*/ 402 w 1472"/>
                <a:gd name="T65" fmla="*/ 751 h 1223"/>
                <a:gd name="T66" fmla="*/ 557 w 1472"/>
                <a:gd name="T67" fmla="*/ 663 h 1223"/>
                <a:gd name="T68" fmla="*/ 654 w 1472"/>
                <a:gd name="T69" fmla="*/ 534 h 1223"/>
                <a:gd name="T70" fmla="*/ 692 w 1472"/>
                <a:gd name="T71" fmla="*/ 359 h 1223"/>
                <a:gd name="T72" fmla="*/ 723 w 1472"/>
                <a:gd name="T73" fmla="*/ 284 h 1223"/>
                <a:gd name="T74" fmla="*/ 800 w 1472"/>
                <a:gd name="T75" fmla="*/ 251 h 1223"/>
                <a:gd name="T76" fmla="*/ 882 w 1472"/>
                <a:gd name="T77" fmla="*/ 291 h 1223"/>
                <a:gd name="T78" fmla="*/ 907 w 1472"/>
                <a:gd name="T79" fmla="*/ 486 h 1223"/>
                <a:gd name="T80" fmla="*/ 879 w 1472"/>
                <a:gd name="T81" fmla="*/ 596 h 1223"/>
                <a:gd name="T82" fmla="*/ 742 w 1472"/>
                <a:gd name="T83" fmla="*/ 709 h 1223"/>
                <a:gd name="T84" fmla="*/ 897 w 1472"/>
                <a:gd name="T85" fmla="*/ 829 h 1223"/>
                <a:gd name="T86" fmla="*/ 1014 w 1472"/>
                <a:gd name="T87" fmla="*/ 713 h 1223"/>
                <a:gd name="T88" fmla="*/ 1078 w 1472"/>
                <a:gd name="T89" fmla="*/ 547 h 1223"/>
                <a:gd name="T90" fmla="*/ 1095 w 1472"/>
                <a:gd name="T91" fmla="*/ 435 h 1223"/>
                <a:gd name="T92" fmla="*/ 1168 w 1472"/>
                <a:gd name="T93" fmla="*/ 380 h 1223"/>
                <a:gd name="T94" fmla="*/ 1250 w 1472"/>
                <a:gd name="T95" fmla="*/ 397 h 1223"/>
                <a:gd name="T96" fmla="*/ 1296 w 1472"/>
                <a:gd name="T97" fmla="*/ 475 h 1223"/>
                <a:gd name="T98" fmla="*/ 1250 w 1472"/>
                <a:gd name="T99" fmla="*/ 709 h 1223"/>
                <a:gd name="T100" fmla="*/ 1065 w 1472"/>
                <a:gd name="T101" fmla="*/ 940 h 1223"/>
                <a:gd name="T102" fmla="*/ 737 w 1472"/>
                <a:gd name="T103" fmla="*/ 1046 h 1223"/>
                <a:gd name="T104" fmla="*/ 970 w 1472"/>
                <a:gd name="T105" fmla="*/ 307 h 1223"/>
                <a:gd name="T106" fmla="*/ 962 w 1472"/>
                <a:gd name="T107" fmla="*/ 318 h 1223"/>
                <a:gd name="T108" fmla="*/ 948 w 1472"/>
                <a:gd name="T109" fmla="*/ 339 h 1223"/>
                <a:gd name="T110" fmla="*/ 940 w 1472"/>
                <a:gd name="T111" fmla="*/ 353 h 1223"/>
                <a:gd name="T112" fmla="*/ 928 w 1472"/>
                <a:gd name="T113" fmla="*/ 378 h 1223"/>
                <a:gd name="T114" fmla="*/ 924 w 1472"/>
                <a:gd name="T115" fmla="*/ 389 h 1223"/>
                <a:gd name="T116" fmla="*/ 915 w 1472"/>
                <a:gd name="T117" fmla="*/ 416 h 1223"/>
                <a:gd name="T118" fmla="*/ 912 w 1472"/>
                <a:gd name="T119" fmla="*/ 430 h 1223"/>
                <a:gd name="T120" fmla="*/ 908 w 1472"/>
                <a:gd name="T121" fmla="*/ 459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2" h="1223">
                  <a:moveTo>
                    <a:pt x="1189" y="203"/>
                  </a:moveTo>
                  <a:lnTo>
                    <a:pt x="1189" y="203"/>
                  </a:lnTo>
                  <a:lnTo>
                    <a:pt x="1172" y="203"/>
                  </a:lnTo>
                  <a:lnTo>
                    <a:pt x="1153" y="204"/>
                  </a:lnTo>
                  <a:lnTo>
                    <a:pt x="1136" y="208"/>
                  </a:lnTo>
                  <a:lnTo>
                    <a:pt x="1119" y="212"/>
                  </a:lnTo>
                  <a:lnTo>
                    <a:pt x="1101" y="217"/>
                  </a:lnTo>
                  <a:lnTo>
                    <a:pt x="1085" y="223"/>
                  </a:lnTo>
                  <a:lnTo>
                    <a:pt x="1069" y="229"/>
                  </a:lnTo>
                  <a:lnTo>
                    <a:pt x="1054" y="238"/>
                  </a:lnTo>
                  <a:lnTo>
                    <a:pt x="1054" y="238"/>
                  </a:lnTo>
                  <a:lnTo>
                    <a:pt x="1045" y="219"/>
                  </a:lnTo>
                  <a:lnTo>
                    <a:pt x="1034" y="203"/>
                  </a:lnTo>
                  <a:lnTo>
                    <a:pt x="1023" y="187"/>
                  </a:lnTo>
                  <a:lnTo>
                    <a:pt x="1011" y="172"/>
                  </a:lnTo>
                  <a:lnTo>
                    <a:pt x="997" y="157"/>
                  </a:lnTo>
                  <a:lnTo>
                    <a:pt x="983" y="145"/>
                  </a:lnTo>
                  <a:lnTo>
                    <a:pt x="967" y="132"/>
                  </a:lnTo>
                  <a:lnTo>
                    <a:pt x="951" y="121"/>
                  </a:lnTo>
                  <a:lnTo>
                    <a:pt x="935" y="111"/>
                  </a:lnTo>
                  <a:lnTo>
                    <a:pt x="918" y="103"/>
                  </a:lnTo>
                  <a:lnTo>
                    <a:pt x="899" y="94"/>
                  </a:lnTo>
                  <a:lnTo>
                    <a:pt x="881" y="88"/>
                  </a:lnTo>
                  <a:lnTo>
                    <a:pt x="861" y="83"/>
                  </a:lnTo>
                  <a:lnTo>
                    <a:pt x="841" y="79"/>
                  </a:lnTo>
                  <a:lnTo>
                    <a:pt x="820" y="77"/>
                  </a:lnTo>
                  <a:lnTo>
                    <a:pt x="800" y="77"/>
                  </a:lnTo>
                  <a:lnTo>
                    <a:pt x="800" y="77"/>
                  </a:lnTo>
                  <a:lnTo>
                    <a:pt x="770" y="78"/>
                  </a:lnTo>
                  <a:lnTo>
                    <a:pt x="743" y="81"/>
                  </a:lnTo>
                  <a:lnTo>
                    <a:pt x="716" y="89"/>
                  </a:lnTo>
                  <a:lnTo>
                    <a:pt x="690" y="99"/>
                  </a:lnTo>
                  <a:lnTo>
                    <a:pt x="665" y="110"/>
                  </a:lnTo>
                  <a:lnTo>
                    <a:pt x="641" y="125"/>
                  </a:lnTo>
                  <a:lnTo>
                    <a:pt x="619" y="141"/>
                  </a:lnTo>
                  <a:lnTo>
                    <a:pt x="599" y="160"/>
                  </a:lnTo>
                  <a:lnTo>
                    <a:pt x="582" y="179"/>
                  </a:lnTo>
                  <a:lnTo>
                    <a:pt x="564" y="202"/>
                  </a:lnTo>
                  <a:lnTo>
                    <a:pt x="551" y="224"/>
                  </a:lnTo>
                  <a:lnTo>
                    <a:pt x="538" y="249"/>
                  </a:lnTo>
                  <a:lnTo>
                    <a:pt x="530" y="275"/>
                  </a:lnTo>
                  <a:lnTo>
                    <a:pt x="522" y="302"/>
                  </a:lnTo>
                  <a:lnTo>
                    <a:pt x="518" y="331"/>
                  </a:lnTo>
                  <a:lnTo>
                    <a:pt x="516" y="359"/>
                  </a:lnTo>
                  <a:lnTo>
                    <a:pt x="516" y="359"/>
                  </a:lnTo>
                  <a:lnTo>
                    <a:pt x="515" y="383"/>
                  </a:lnTo>
                  <a:lnTo>
                    <a:pt x="512" y="405"/>
                  </a:lnTo>
                  <a:lnTo>
                    <a:pt x="506" y="428"/>
                  </a:lnTo>
                  <a:lnTo>
                    <a:pt x="499" y="449"/>
                  </a:lnTo>
                  <a:lnTo>
                    <a:pt x="489" y="470"/>
                  </a:lnTo>
                  <a:lnTo>
                    <a:pt x="477" y="488"/>
                  </a:lnTo>
                  <a:lnTo>
                    <a:pt x="464" y="507"/>
                  </a:lnTo>
                  <a:lnTo>
                    <a:pt x="448" y="524"/>
                  </a:lnTo>
                  <a:lnTo>
                    <a:pt x="448" y="524"/>
                  </a:lnTo>
                  <a:lnTo>
                    <a:pt x="430" y="540"/>
                  </a:lnTo>
                  <a:lnTo>
                    <a:pt x="412" y="554"/>
                  </a:lnTo>
                  <a:lnTo>
                    <a:pt x="393" y="565"/>
                  </a:lnTo>
                  <a:lnTo>
                    <a:pt x="372" y="575"/>
                  </a:lnTo>
                  <a:lnTo>
                    <a:pt x="351" y="583"/>
                  </a:lnTo>
                  <a:lnTo>
                    <a:pt x="329" y="589"/>
                  </a:lnTo>
                  <a:lnTo>
                    <a:pt x="306" y="592"/>
                  </a:lnTo>
                  <a:lnTo>
                    <a:pt x="283" y="592"/>
                  </a:lnTo>
                  <a:lnTo>
                    <a:pt x="283" y="592"/>
                  </a:lnTo>
                  <a:lnTo>
                    <a:pt x="272" y="592"/>
                  </a:lnTo>
                  <a:lnTo>
                    <a:pt x="262" y="591"/>
                  </a:lnTo>
                  <a:lnTo>
                    <a:pt x="251" y="589"/>
                  </a:lnTo>
                  <a:lnTo>
                    <a:pt x="241" y="585"/>
                  </a:lnTo>
                  <a:lnTo>
                    <a:pt x="232" y="580"/>
                  </a:lnTo>
                  <a:lnTo>
                    <a:pt x="223" y="575"/>
                  </a:lnTo>
                  <a:lnTo>
                    <a:pt x="215" y="569"/>
                  </a:lnTo>
                  <a:lnTo>
                    <a:pt x="207" y="561"/>
                  </a:lnTo>
                  <a:lnTo>
                    <a:pt x="200" y="554"/>
                  </a:lnTo>
                  <a:lnTo>
                    <a:pt x="193" y="545"/>
                  </a:lnTo>
                  <a:lnTo>
                    <a:pt x="189" y="537"/>
                  </a:lnTo>
                  <a:lnTo>
                    <a:pt x="184" y="527"/>
                  </a:lnTo>
                  <a:lnTo>
                    <a:pt x="180" y="518"/>
                  </a:lnTo>
                  <a:lnTo>
                    <a:pt x="177" y="507"/>
                  </a:lnTo>
                  <a:lnTo>
                    <a:pt x="176" y="497"/>
                  </a:lnTo>
                  <a:lnTo>
                    <a:pt x="175" y="486"/>
                  </a:lnTo>
                  <a:lnTo>
                    <a:pt x="175" y="486"/>
                  </a:lnTo>
                  <a:lnTo>
                    <a:pt x="176" y="468"/>
                  </a:lnTo>
                  <a:lnTo>
                    <a:pt x="177" y="451"/>
                  </a:lnTo>
                  <a:lnTo>
                    <a:pt x="180" y="435"/>
                  </a:lnTo>
                  <a:lnTo>
                    <a:pt x="182" y="419"/>
                  </a:lnTo>
                  <a:lnTo>
                    <a:pt x="186" y="403"/>
                  </a:lnTo>
                  <a:lnTo>
                    <a:pt x="191" y="387"/>
                  </a:lnTo>
                  <a:lnTo>
                    <a:pt x="196" y="370"/>
                  </a:lnTo>
                  <a:lnTo>
                    <a:pt x="202" y="356"/>
                  </a:lnTo>
                  <a:lnTo>
                    <a:pt x="208" y="341"/>
                  </a:lnTo>
                  <a:lnTo>
                    <a:pt x="216" y="327"/>
                  </a:lnTo>
                  <a:lnTo>
                    <a:pt x="223" y="312"/>
                  </a:lnTo>
                  <a:lnTo>
                    <a:pt x="232" y="299"/>
                  </a:lnTo>
                  <a:lnTo>
                    <a:pt x="242" y="286"/>
                  </a:lnTo>
                  <a:lnTo>
                    <a:pt x="252" y="274"/>
                  </a:lnTo>
                  <a:lnTo>
                    <a:pt x="262" y="261"/>
                  </a:lnTo>
                  <a:lnTo>
                    <a:pt x="273" y="250"/>
                  </a:lnTo>
                  <a:lnTo>
                    <a:pt x="285" y="239"/>
                  </a:lnTo>
                  <a:lnTo>
                    <a:pt x="296" y="228"/>
                  </a:lnTo>
                  <a:lnTo>
                    <a:pt x="310" y="218"/>
                  </a:lnTo>
                  <a:lnTo>
                    <a:pt x="322" y="209"/>
                  </a:lnTo>
                  <a:lnTo>
                    <a:pt x="336" y="201"/>
                  </a:lnTo>
                  <a:lnTo>
                    <a:pt x="350" y="192"/>
                  </a:lnTo>
                  <a:lnTo>
                    <a:pt x="365" y="184"/>
                  </a:lnTo>
                  <a:lnTo>
                    <a:pt x="380" y="178"/>
                  </a:lnTo>
                  <a:lnTo>
                    <a:pt x="394" y="172"/>
                  </a:lnTo>
                  <a:lnTo>
                    <a:pt x="411" y="167"/>
                  </a:lnTo>
                  <a:lnTo>
                    <a:pt x="425" y="162"/>
                  </a:lnTo>
                  <a:lnTo>
                    <a:pt x="442" y="158"/>
                  </a:lnTo>
                  <a:lnTo>
                    <a:pt x="459" y="156"/>
                  </a:lnTo>
                  <a:lnTo>
                    <a:pt x="475" y="153"/>
                  </a:lnTo>
                  <a:lnTo>
                    <a:pt x="492" y="152"/>
                  </a:lnTo>
                  <a:lnTo>
                    <a:pt x="510" y="152"/>
                  </a:lnTo>
                  <a:lnTo>
                    <a:pt x="357" y="0"/>
                  </a:lnTo>
                  <a:lnTo>
                    <a:pt x="357" y="0"/>
                  </a:lnTo>
                  <a:lnTo>
                    <a:pt x="327" y="10"/>
                  </a:lnTo>
                  <a:lnTo>
                    <a:pt x="299" y="22"/>
                  </a:lnTo>
                  <a:lnTo>
                    <a:pt x="272" y="36"/>
                  </a:lnTo>
                  <a:lnTo>
                    <a:pt x="244" y="50"/>
                  </a:lnTo>
                  <a:lnTo>
                    <a:pt x="220" y="67"/>
                  </a:lnTo>
                  <a:lnTo>
                    <a:pt x="195" y="85"/>
                  </a:lnTo>
                  <a:lnTo>
                    <a:pt x="171" y="105"/>
                  </a:lnTo>
                  <a:lnTo>
                    <a:pt x="149" y="126"/>
                  </a:lnTo>
                  <a:lnTo>
                    <a:pt x="128" y="147"/>
                  </a:lnTo>
                  <a:lnTo>
                    <a:pt x="109" y="171"/>
                  </a:lnTo>
                  <a:lnTo>
                    <a:pt x="91" y="196"/>
                  </a:lnTo>
                  <a:lnTo>
                    <a:pt x="74" y="222"/>
                  </a:lnTo>
                  <a:lnTo>
                    <a:pt x="58" y="248"/>
                  </a:lnTo>
                  <a:lnTo>
                    <a:pt x="46" y="276"/>
                  </a:lnTo>
                  <a:lnTo>
                    <a:pt x="33" y="305"/>
                  </a:lnTo>
                  <a:lnTo>
                    <a:pt x="24" y="333"/>
                  </a:lnTo>
                  <a:lnTo>
                    <a:pt x="24" y="333"/>
                  </a:lnTo>
                  <a:lnTo>
                    <a:pt x="14" y="370"/>
                  </a:lnTo>
                  <a:lnTo>
                    <a:pt x="6" y="408"/>
                  </a:lnTo>
                  <a:lnTo>
                    <a:pt x="4" y="426"/>
                  </a:lnTo>
                  <a:lnTo>
                    <a:pt x="1" y="446"/>
                  </a:lnTo>
                  <a:lnTo>
                    <a:pt x="0" y="466"/>
                  </a:lnTo>
                  <a:lnTo>
                    <a:pt x="0" y="486"/>
                  </a:lnTo>
                  <a:lnTo>
                    <a:pt x="0" y="486"/>
                  </a:lnTo>
                  <a:lnTo>
                    <a:pt x="1" y="523"/>
                  </a:lnTo>
                  <a:lnTo>
                    <a:pt x="4" y="560"/>
                  </a:lnTo>
                  <a:lnTo>
                    <a:pt x="9" y="597"/>
                  </a:lnTo>
                  <a:lnTo>
                    <a:pt x="15" y="633"/>
                  </a:lnTo>
                  <a:lnTo>
                    <a:pt x="22" y="669"/>
                  </a:lnTo>
                  <a:lnTo>
                    <a:pt x="33" y="704"/>
                  </a:lnTo>
                  <a:lnTo>
                    <a:pt x="45" y="739"/>
                  </a:lnTo>
                  <a:lnTo>
                    <a:pt x="58" y="772"/>
                  </a:lnTo>
                  <a:lnTo>
                    <a:pt x="72" y="805"/>
                  </a:lnTo>
                  <a:lnTo>
                    <a:pt x="89" y="837"/>
                  </a:lnTo>
                  <a:lnTo>
                    <a:pt x="107" y="868"/>
                  </a:lnTo>
                  <a:lnTo>
                    <a:pt x="125" y="898"/>
                  </a:lnTo>
                  <a:lnTo>
                    <a:pt x="146" y="926"/>
                  </a:lnTo>
                  <a:lnTo>
                    <a:pt x="169" y="953"/>
                  </a:lnTo>
                  <a:lnTo>
                    <a:pt x="191" y="981"/>
                  </a:lnTo>
                  <a:lnTo>
                    <a:pt x="216" y="1007"/>
                  </a:lnTo>
                  <a:lnTo>
                    <a:pt x="242" y="1030"/>
                  </a:lnTo>
                  <a:lnTo>
                    <a:pt x="268" y="1054"/>
                  </a:lnTo>
                  <a:lnTo>
                    <a:pt x="296" y="1076"/>
                  </a:lnTo>
                  <a:lnTo>
                    <a:pt x="325" y="1096"/>
                  </a:lnTo>
                  <a:lnTo>
                    <a:pt x="355" y="1116"/>
                  </a:lnTo>
                  <a:lnTo>
                    <a:pt x="386" y="1133"/>
                  </a:lnTo>
                  <a:lnTo>
                    <a:pt x="417" y="1149"/>
                  </a:lnTo>
                  <a:lnTo>
                    <a:pt x="450" y="1164"/>
                  </a:lnTo>
                  <a:lnTo>
                    <a:pt x="484" y="1178"/>
                  </a:lnTo>
                  <a:lnTo>
                    <a:pt x="517" y="1189"/>
                  </a:lnTo>
                  <a:lnTo>
                    <a:pt x="552" y="1199"/>
                  </a:lnTo>
                  <a:lnTo>
                    <a:pt x="588" y="1208"/>
                  </a:lnTo>
                  <a:lnTo>
                    <a:pt x="624" y="1214"/>
                  </a:lnTo>
                  <a:lnTo>
                    <a:pt x="661" y="1219"/>
                  </a:lnTo>
                  <a:lnTo>
                    <a:pt x="698" y="1221"/>
                  </a:lnTo>
                  <a:lnTo>
                    <a:pt x="737" y="1223"/>
                  </a:lnTo>
                  <a:lnTo>
                    <a:pt x="737" y="1223"/>
                  </a:lnTo>
                  <a:lnTo>
                    <a:pt x="761" y="1221"/>
                  </a:lnTo>
                  <a:lnTo>
                    <a:pt x="786" y="1220"/>
                  </a:lnTo>
                  <a:lnTo>
                    <a:pt x="810" y="1219"/>
                  </a:lnTo>
                  <a:lnTo>
                    <a:pt x="835" y="1215"/>
                  </a:lnTo>
                  <a:lnTo>
                    <a:pt x="858" y="1211"/>
                  </a:lnTo>
                  <a:lnTo>
                    <a:pt x="882" y="1208"/>
                  </a:lnTo>
                  <a:lnTo>
                    <a:pt x="905" y="1203"/>
                  </a:lnTo>
                  <a:lnTo>
                    <a:pt x="929" y="1197"/>
                  </a:lnTo>
                  <a:lnTo>
                    <a:pt x="951" y="1190"/>
                  </a:lnTo>
                  <a:lnTo>
                    <a:pt x="975" y="1183"/>
                  </a:lnTo>
                  <a:lnTo>
                    <a:pt x="996" y="1174"/>
                  </a:lnTo>
                  <a:lnTo>
                    <a:pt x="1018" y="1165"/>
                  </a:lnTo>
                  <a:lnTo>
                    <a:pt x="1041" y="1157"/>
                  </a:lnTo>
                  <a:lnTo>
                    <a:pt x="1062" y="1147"/>
                  </a:lnTo>
                  <a:lnTo>
                    <a:pt x="1081" y="1136"/>
                  </a:lnTo>
                  <a:lnTo>
                    <a:pt x="1103" y="1125"/>
                  </a:lnTo>
                  <a:lnTo>
                    <a:pt x="1142" y="1100"/>
                  </a:lnTo>
                  <a:lnTo>
                    <a:pt x="1179" y="1072"/>
                  </a:lnTo>
                  <a:lnTo>
                    <a:pt x="1215" y="1044"/>
                  </a:lnTo>
                  <a:lnTo>
                    <a:pt x="1250" y="1012"/>
                  </a:lnTo>
                  <a:lnTo>
                    <a:pt x="1282" y="979"/>
                  </a:lnTo>
                  <a:lnTo>
                    <a:pt x="1312" y="943"/>
                  </a:lnTo>
                  <a:lnTo>
                    <a:pt x="1341" y="906"/>
                  </a:lnTo>
                  <a:lnTo>
                    <a:pt x="1365" y="867"/>
                  </a:lnTo>
                  <a:lnTo>
                    <a:pt x="1365" y="867"/>
                  </a:lnTo>
                  <a:lnTo>
                    <a:pt x="1380" y="842"/>
                  </a:lnTo>
                  <a:lnTo>
                    <a:pt x="1394" y="814"/>
                  </a:lnTo>
                  <a:lnTo>
                    <a:pt x="1408" y="787"/>
                  </a:lnTo>
                  <a:lnTo>
                    <a:pt x="1419" y="760"/>
                  </a:lnTo>
                  <a:lnTo>
                    <a:pt x="1430" y="731"/>
                  </a:lnTo>
                  <a:lnTo>
                    <a:pt x="1440" y="703"/>
                  </a:lnTo>
                  <a:lnTo>
                    <a:pt x="1449" y="674"/>
                  </a:lnTo>
                  <a:lnTo>
                    <a:pt x="1455" y="645"/>
                  </a:lnTo>
                  <a:lnTo>
                    <a:pt x="1455" y="645"/>
                  </a:lnTo>
                  <a:lnTo>
                    <a:pt x="1462" y="605"/>
                  </a:lnTo>
                  <a:lnTo>
                    <a:pt x="1468" y="566"/>
                  </a:lnTo>
                  <a:lnTo>
                    <a:pt x="1472" y="525"/>
                  </a:lnTo>
                  <a:lnTo>
                    <a:pt x="1472" y="486"/>
                  </a:lnTo>
                  <a:lnTo>
                    <a:pt x="1472" y="486"/>
                  </a:lnTo>
                  <a:lnTo>
                    <a:pt x="1471" y="457"/>
                  </a:lnTo>
                  <a:lnTo>
                    <a:pt x="1467" y="429"/>
                  </a:lnTo>
                  <a:lnTo>
                    <a:pt x="1460" y="401"/>
                  </a:lnTo>
                  <a:lnTo>
                    <a:pt x="1450" y="375"/>
                  </a:lnTo>
                  <a:lnTo>
                    <a:pt x="1439" y="351"/>
                  </a:lnTo>
                  <a:lnTo>
                    <a:pt x="1424" y="327"/>
                  </a:lnTo>
                  <a:lnTo>
                    <a:pt x="1408" y="306"/>
                  </a:lnTo>
                  <a:lnTo>
                    <a:pt x="1390" y="286"/>
                  </a:lnTo>
                  <a:lnTo>
                    <a:pt x="1369" y="268"/>
                  </a:lnTo>
                  <a:lnTo>
                    <a:pt x="1348" y="251"/>
                  </a:lnTo>
                  <a:lnTo>
                    <a:pt x="1325" y="237"/>
                  </a:lnTo>
                  <a:lnTo>
                    <a:pt x="1300" y="225"/>
                  </a:lnTo>
                  <a:lnTo>
                    <a:pt x="1274" y="215"/>
                  </a:lnTo>
                  <a:lnTo>
                    <a:pt x="1246" y="208"/>
                  </a:lnTo>
                  <a:lnTo>
                    <a:pt x="1219" y="204"/>
                  </a:lnTo>
                  <a:lnTo>
                    <a:pt x="1189" y="203"/>
                  </a:lnTo>
                  <a:lnTo>
                    <a:pt x="1189" y="203"/>
                  </a:lnTo>
                  <a:close/>
                  <a:moveTo>
                    <a:pt x="1050" y="239"/>
                  </a:moveTo>
                  <a:lnTo>
                    <a:pt x="1050" y="239"/>
                  </a:lnTo>
                  <a:lnTo>
                    <a:pt x="1045" y="243"/>
                  </a:lnTo>
                  <a:lnTo>
                    <a:pt x="1045" y="243"/>
                  </a:lnTo>
                  <a:lnTo>
                    <a:pt x="1050" y="239"/>
                  </a:lnTo>
                  <a:lnTo>
                    <a:pt x="1050" y="239"/>
                  </a:lnTo>
                  <a:close/>
                  <a:moveTo>
                    <a:pt x="1041" y="245"/>
                  </a:moveTo>
                  <a:lnTo>
                    <a:pt x="1041" y="245"/>
                  </a:lnTo>
                  <a:lnTo>
                    <a:pt x="1036" y="249"/>
                  </a:lnTo>
                  <a:lnTo>
                    <a:pt x="1036" y="249"/>
                  </a:lnTo>
                  <a:lnTo>
                    <a:pt x="1041" y="245"/>
                  </a:lnTo>
                  <a:lnTo>
                    <a:pt x="1041" y="245"/>
                  </a:lnTo>
                  <a:close/>
                  <a:moveTo>
                    <a:pt x="1031" y="251"/>
                  </a:moveTo>
                  <a:lnTo>
                    <a:pt x="1031" y="251"/>
                  </a:lnTo>
                  <a:lnTo>
                    <a:pt x="1022" y="258"/>
                  </a:lnTo>
                  <a:lnTo>
                    <a:pt x="1022" y="258"/>
                  </a:lnTo>
                  <a:lnTo>
                    <a:pt x="1031" y="251"/>
                  </a:lnTo>
                  <a:lnTo>
                    <a:pt x="1031" y="251"/>
                  </a:lnTo>
                  <a:close/>
                  <a:moveTo>
                    <a:pt x="1018" y="261"/>
                  </a:moveTo>
                  <a:lnTo>
                    <a:pt x="1018" y="261"/>
                  </a:lnTo>
                  <a:lnTo>
                    <a:pt x="1012" y="265"/>
                  </a:lnTo>
                  <a:lnTo>
                    <a:pt x="1012" y="265"/>
                  </a:lnTo>
                  <a:lnTo>
                    <a:pt x="1018" y="261"/>
                  </a:lnTo>
                  <a:lnTo>
                    <a:pt x="1018" y="261"/>
                  </a:lnTo>
                  <a:close/>
                  <a:moveTo>
                    <a:pt x="1008" y="269"/>
                  </a:moveTo>
                  <a:lnTo>
                    <a:pt x="1008" y="269"/>
                  </a:lnTo>
                  <a:lnTo>
                    <a:pt x="1001" y="275"/>
                  </a:lnTo>
                  <a:lnTo>
                    <a:pt x="1001" y="275"/>
                  </a:lnTo>
                  <a:lnTo>
                    <a:pt x="1008" y="269"/>
                  </a:lnTo>
                  <a:lnTo>
                    <a:pt x="1008" y="269"/>
                  </a:lnTo>
                  <a:close/>
                  <a:moveTo>
                    <a:pt x="997" y="279"/>
                  </a:moveTo>
                  <a:lnTo>
                    <a:pt x="997" y="279"/>
                  </a:lnTo>
                  <a:lnTo>
                    <a:pt x="992" y="284"/>
                  </a:lnTo>
                  <a:lnTo>
                    <a:pt x="992" y="284"/>
                  </a:lnTo>
                  <a:lnTo>
                    <a:pt x="997" y="279"/>
                  </a:lnTo>
                  <a:lnTo>
                    <a:pt x="997" y="279"/>
                  </a:lnTo>
                  <a:close/>
                  <a:moveTo>
                    <a:pt x="988" y="287"/>
                  </a:moveTo>
                  <a:lnTo>
                    <a:pt x="988" y="287"/>
                  </a:lnTo>
                  <a:lnTo>
                    <a:pt x="981" y="295"/>
                  </a:lnTo>
                  <a:lnTo>
                    <a:pt x="981" y="295"/>
                  </a:lnTo>
                  <a:lnTo>
                    <a:pt x="988" y="287"/>
                  </a:lnTo>
                  <a:lnTo>
                    <a:pt x="988" y="287"/>
                  </a:lnTo>
                  <a:close/>
                  <a:moveTo>
                    <a:pt x="737" y="1046"/>
                  </a:moveTo>
                  <a:lnTo>
                    <a:pt x="737" y="1046"/>
                  </a:lnTo>
                  <a:lnTo>
                    <a:pt x="698" y="1045"/>
                  </a:lnTo>
                  <a:lnTo>
                    <a:pt x="660" y="1041"/>
                  </a:lnTo>
                  <a:lnTo>
                    <a:pt x="623" y="1035"/>
                  </a:lnTo>
                  <a:lnTo>
                    <a:pt x="587" y="1027"/>
                  </a:lnTo>
                  <a:lnTo>
                    <a:pt x="552" y="1015"/>
                  </a:lnTo>
                  <a:lnTo>
                    <a:pt x="517" y="1002"/>
                  </a:lnTo>
                  <a:lnTo>
                    <a:pt x="485" y="987"/>
                  </a:lnTo>
                  <a:lnTo>
                    <a:pt x="453" y="970"/>
                  </a:lnTo>
                  <a:lnTo>
                    <a:pt x="422" y="950"/>
                  </a:lnTo>
                  <a:lnTo>
                    <a:pt x="393" y="929"/>
                  </a:lnTo>
                  <a:lnTo>
                    <a:pt x="365" y="906"/>
                  </a:lnTo>
                  <a:lnTo>
                    <a:pt x="339" y="881"/>
                  </a:lnTo>
                  <a:lnTo>
                    <a:pt x="314" y="854"/>
                  </a:lnTo>
                  <a:lnTo>
                    <a:pt x="291" y="827"/>
                  </a:lnTo>
                  <a:lnTo>
                    <a:pt x="270" y="797"/>
                  </a:lnTo>
                  <a:lnTo>
                    <a:pt x="252" y="767"/>
                  </a:lnTo>
                  <a:lnTo>
                    <a:pt x="252" y="767"/>
                  </a:lnTo>
                  <a:lnTo>
                    <a:pt x="267" y="769"/>
                  </a:lnTo>
                  <a:lnTo>
                    <a:pt x="283" y="769"/>
                  </a:lnTo>
                  <a:lnTo>
                    <a:pt x="283" y="769"/>
                  </a:lnTo>
                  <a:lnTo>
                    <a:pt x="303" y="769"/>
                  </a:lnTo>
                  <a:lnTo>
                    <a:pt x="324" y="766"/>
                  </a:lnTo>
                  <a:lnTo>
                    <a:pt x="344" y="764"/>
                  </a:lnTo>
                  <a:lnTo>
                    <a:pt x="363" y="761"/>
                  </a:lnTo>
                  <a:lnTo>
                    <a:pt x="383" y="756"/>
                  </a:lnTo>
                  <a:lnTo>
                    <a:pt x="402" y="751"/>
                  </a:lnTo>
                  <a:lnTo>
                    <a:pt x="420" y="745"/>
                  </a:lnTo>
                  <a:lnTo>
                    <a:pt x="439" y="738"/>
                  </a:lnTo>
                  <a:lnTo>
                    <a:pt x="458" y="730"/>
                  </a:lnTo>
                  <a:lnTo>
                    <a:pt x="475" y="720"/>
                  </a:lnTo>
                  <a:lnTo>
                    <a:pt x="492" y="710"/>
                  </a:lnTo>
                  <a:lnTo>
                    <a:pt x="510" y="700"/>
                  </a:lnTo>
                  <a:lnTo>
                    <a:pt x="526" y="688"/>
                  </a:lnTo>
                  <a:lnTo>
                    <a:pt x="542" y="676"/>
                  </a:lnTo>
                  <a:lnTo>
                    <a:pt x="557" y="663"/>
                  </a:lnTo>
                  <a:lnTo>
                    <a:pt x="572" y="648"/>
                  </a:lnTo>
                  <a:lnTo>
                    <a:pt x="572" y="648"/>
                  </a:lnTo>
                  <a:lnTo>
                    <a:pt x="587" y="633"/>
                  </a:lnTo>
                  <a:lnTo>
                    <a:pt x="599" y="619"/>
                  </a:lnTo>
                  <a:lnTo>
                    <a:pt x="611" y="602"/>
                  </a:lnTo>
                  <a:lnTo>
                    <a:pt x="624" y="586"/>
                  </a:lnTo>
                  <a:lnTo>
                    <a:pt x="634" y="569"/>
                  </a:lnTo>
                  <a:lnTo>
                    <a:pt x="644" y="552"/>
                  </a:lnTo>
                  <a:lnTo>
                    <a:pt x="654" y="534"/>
                  </a:lnTo>
                  <a:lnTo>
                    <a:pt x="661" y="516"/>
                  </a:lnTo>
                  <a:lnTo>
                    <a:pt x="668" y="497"/>
                  </a:lnTo>
                  <a:lnTo>
                    <a:pt x="675" y="478"/>
                  </a:lnTo>
                  <a:lnTo>
                    <a:pt x="680" y="460"/>
                  </a:lnTo>
                  <a:lnTo>
                    <a:pt x="685" y="440"/>
                  </a:lnTo>
                  <a:lnTo>
                    <a:pt x="687" y="420"/>
                  </a:lnTo>
                  <a:lnTo>
                    <a:pt x="690" y="400"/>
                  </a:lnTo>
                  <a:lnTo>
                    <a:pt x="692" y="380"/>
                  </a:lnTo>
                  <a:lnTo>
                    <a:pt x="692" y="359"/>
                  </a:lnTo>
                  <a:lnTo>
                    <a:pt x="692" y="359"/>
                  </a:lnTo>
                  <a:lnTo>
                    <a:pt x="692" y="348"/>
                  </a:lnTo>
                  <a:lnTo>
                    <a:pt x="695" y="338"/>
                  </a:lnTo>
                  <a:lnTo>
                    <a:pt x="697" y="327"/>
                  </a:lnTo>
                  <a:lnTo>
                    <a:pt x="701" y="317"/>
                  </a:lnTo>
                  <a:lnTo>
                    <a:pt x="704" y="308"/>
                  </a:lnTo>
                  <a:lnTo>
                    <a:pt x="711" y="300"/>
                  </a:lnTo>
                  <a:lnTo>
                    <a:pt x="717" y="291"/>
                  </a:lnTo>
                  <a:lnTo>
                    <a:pt x="723" y="284"/>
                  </a:lnTo>
                  <a:lnTo>
                    <a:pt x="732" y="276"/>
                  </a:lnTo>
                  <a:lnTo>
                    <a:pt x="739" y="270"/>
                  </a:lnTo>
                  <a:lnTo>
                    <a:pt x="748" y="265"/>
                  </a:lnTo>
                  <a:lnTo>
                    <a:pt x="758" y="260"/>
                  </a:lnTo>
                  <a:lnTo>
                    <a:pt x="768" y="256"/>
                  </a:lnTo>
                  <a:lnTo>
                    <a:pt x="778" y="254"/>
                  </a:lnTo>
                  <a:lnTo>
                    <a:pt x="789" y="253"/>
                  </a:lnTo>
                  <a:lnTo>
                    <a:pt x="800" y="251"/>
                  </a:lnTo>
                  <a:lnTo>
                    <a:pt x="800" y="251"/>
                  </a:lnTo>
                  <a:lnTo>
                    <a:pt x="810" y="253"/>
                  </a:lnTo>
                  <a:lnTo>
                    <a:pt x="821" y="254"/>
                  </a:lnTo>
                  <a:lnTo>
                    <a:pt x="831" y="256"/>
                  </a:lnTo>
                  <a:lnTo>
                    <a:pt x="841" y="260"/>
                  </a:lnTo>
                  <a:lnTo>
                    <a:pt x="851" y="265"/>
                  </a:lnTo>
                  <a:lnTo>
                    <a:pt x="859" y="270"/>
                  </a:lnTo>
                  <a:lnTo>
                    <a:pt x="868" y="276"/>
                  </a:lnTo>
                  <a:lnTo>
                    <a:pt x="876" y="284"/>
                  </a:lnTo>
                  <a:lnTo>
                    <a:pt x="882" y="291"/>
                  </a:lnTo>
                  <a:lnTo>
                    <a:pt x="888" y="300"/>
                  </a:lnTo>
                  <a:lnTo>
                    <a:pt x="894" y="308"/>
                  </a:lnTo>
                  <a:lnTo>
                    <a:pt x="898" y="317"/>
                  </a:lnTo>
                  <a:lnTo>
                    <a:pt x="902" y="327"/>
                  </a:lnTo>
                  <a:lnTo>
                    <a:pt x="904" y="338"/>
                  </a:lnTo>
                  <a:lnTo>
                    <a:pt x="907" y="348"/>
                  </a:lnTo>
                  <a:lnTo>
                    <a:pt x="907" y="359"/>
                  </a:lnTo>
                  <a:lnTo>
                    <a:pt x="907" y="486"/>
                  </a:lnTo>
                  <a:lnTo>
                    <a:pt x="907" y="486"/>
                  </a:lnTo>
                  <a:lnTo>
                    <a:pt x="907" y="472"/>
                  </a:lnTo>
                  <a:lnTo>
                    <a:pt x="907" y="472"/>
                  </a:lnTo>
                  <a:lnTo>
                    <a:pt x="907" y="486"/>
                  </a:lnTo>
                  <a:lnTo>
                    <a:pt x="907" y="486"/>
                  </a:lnTo>
                  <a:lnTo>
                    <a:pt x="905" y="509"/>
                  </a:lnTo>
                  <a:lnTo>
                    <a:pt x="902" y="532"/>
                  </a:lnTo>
                  <a:lnTo>
                    <a:pt x="897" y="554"/>
                  </a:lnTo>
                  <a:lnTo>
                    <a:pt x="889" y="575"/>
                  </a:lnTo>
                  <a:lnTo>
                    <a:pt x="879" y="596"/>
                  </a:lnTo>
                  <a:lnTo>
                    <a:pt x="868" y="615"/>
                  </a:lnTo>
                  <a:lnTo>
                    <a:pt x="853" y="633"/>
                  </a:lnTo>
                  <a:lnTo>
                    <a:pt x="838" y="651"/>
                  </a:lnTo>
                  <a:lnTo>
                    <a:pt x="838" y="651"/>
                  </a:lnTo>
                  <a:lnTo>
                    <a:pt x="821" y="667"/>
                  </a:lnTo>
                  <a:lnTo>
                    <a:pt x="802" y="681"/>
                  </a:lnTo>
                  <a:lnTo>
                    <a:pt x="783" y="692"/>
                  </a:lnTo>
                  <a:lnTo>
                    <a:pt x="763" y="702"/>
                  </a:lnTo>
                  <a:lnTo>
                    <a:pt x="742" y="709"/>
                  </a:lnTo>
                  <a:lnTo>
                    <a:pt x="719" y="715"/>
                  </a:lnTo>
                  <a:lnTo>
                    <a:pt x="696" y="718"/>
                  </a:lnTo>
                  <a:lnTo>
                    <a:pt x="673" y="719"/>
                  </a:lnTo>
                  <a:lnTo>
                    <a:pt x="821" y="868"/>
                  </a:lnTo>
                  <a:lnTo>
                    <a:pt x="821" y="868"/>
                  </a:lnTo>
                  <a:lnTo>
                    <a:pt x="841" y="859"/>
                  </a:lnTo>
                  <a:lnTo>
                    <a:pt x="859" y="850"/>
                  </a:lnTo>
                  <a:lnTo>
                    <a:pt x="878" y="841"/>
                  </a:lnTo>
                  <a:lnTo>
                    <a:pt x="897" y="829"/>
                  </a:lnTo>
                  <a:lnTo>
                    <a:pt x="914" y="817"/>
                  </a:lnTo>
                  <a:lnTo>
                    <a:pt x="930" y="803"/>
                  </a:lnTo>
                  <a:lnTo>
                    <a:pt x="946" y="790"/>
                  </a:lnTo>
                  <a:lnTo>
                    <a:pt x="962" y="775"/>
                  </a:lnTo>
                  <a:lnTo>
                    <a:pt x="962" y="775"/>
                  </a:lnTo>
                  <a:lnTo>
                    <a:pt x="976" y="760"/>
                  </a:lnTo>
                  <a:lnTo>
                    <a:pt x="990" y="745"/>
                  </a:lnTo>
                  <a:lnTo>
                    <a:pt x="1002" y="729"/>
                  </a:lnTo>
                  <a:lnTo>
                    <a:pt x="1014" y="713"/>
                  </a:lnTo>
                  <a:lnTo>
                    <a:pt x="1024" y="695"/>
                  </a:lnTo>
                  <a:lnTo>
                    <a:pt x="1034" y="678"/>
                  </a:lnTo>
                  <a:lnTo>
                    <a:pt x="1043" y="661"/>
                  </a:lnTo>
                  <a:lnTo>
                    <a:pt x="1052" y="642"/>
                  </a:lnTo>
                  <a:lnTo>
                    <a:pt x="1059" y="623"/>
                  </a:lnTo>
                  <a:lnTo>
                    <a:pt x="1065" y="605"/>
                  </a:lnTo>
                  <a:lnTo>
                    <a:pt x="1070" y="585"/>
                  </a:lnTo>
                  <a:lnTo>
                    <a:pt x="1074" y="566"/>
                  </a:lnTo>
                  <a:lnTo>
                    <a:pt x="1078" y="547"/>
                  </a:lnTo>
                  <a:lnTo>
                    <a:pt x="1080" y="527"/>
                  </a:lnTo>
                  <a:lnTo>
                    <a:pt x="1081" y="506"/>
                  </a:lnTo>
                  <a:lnTo>
                    <a:pt x="1083" y="486"/>
                  </a:lnTo>
                  <a:lnTo>
                    <a:pt x="1083" y="486"/>
                  </a:lnTo>
                  <a:lnTo>
                    <a:pt x="1083" y="475"/>
                  </a:lnTo>
                  <a:lnTo>
                    <a:pt x="1085" y="463"/>
                  </a:lnTo>
                  <a:lnTo>
                    <a:pt x="1088" y="454"/>
                  </a:lnTo>
                  <a:lnTo>
                    <a:pt x="1091" y="444"/>
                  </a:lnTo>
                  <a:lnTo>
                    <a:pt x="1095" y="435"/>
                  </a:lnTo>
                  <a:lnTo>
                    <a:pt x="1101" y="425"/>
                  </a:lnTo>
                  <a:lnTo>
                    <a:pt x="1108" y="418"/>
                  </a:lnTo>
                  <a:lnTo>
                    <a:pt x="1114" y="410"/>
                  </a:lnTo>
                  <a:lnTo>
                    <a:pt x="1121" y="403"/>
                  </a:lnTo>
                  <a:lnTo>
                    <a:pt x="1130" y="397"/>
                  </a:lnTo>
                  <a:lnTo>
                    <a:pt x="1139" y="392"/>
                  </a:lnTo>
                  <a:lnTo>
                    <a:pt x="1148" y="387"/>
                  </a:lnTo>
                  <a:lnTo>
                    <a:pt x="1158" y="383"/>
                  </a:lnTo>
                  <a:lnTo>
                    <a:pt x="1168" y="380"/>
                  </a:lnTo>
                  <a:lnTo>
                    <a:pt x="1178" y="379"/>
                  </a:lnTo>
                  <a:lnTo>
                    <a:pt x="1189" y="378"/>
                  </a:lnTo>
                  <a:lnTo>
                    <a:pt x="1189" y="378"/>
                  </a:lnTo>
                  <a:lnTo>
                    <a:pt x="1201" y="379"/>
                  </a:lnTo>
                  <a:lnTo>
                    <a:pt x="1212" y="380"/>
                  </a:lnTo>
                  <a:lnTo>
                    <a:pt x="1222" y="383"/>
                  </a:lnTo>
                  <a:lnTo>
                    <a:pt x="1232" y="387"/>
                  </a:lnTo>
                  <a:lnTo>
                    <a:pt x="1241" y="392"/>
                  </a:lnTo>
                  <a:lnTo>
                    <a:pt x="1250" y="397"/>
                  </a:lnTo>
                  <a:lnTo>
                    <a:pt x="1258" y="403"/>
                  </a:lnTo>
                  <a:lnTo>
                    <a:pt x="1265" y="410"/>
                  </a:lnTo>
                  <a:lnTo>
                    <a:pt x="1272" y="418"/>
                  </a:lnTo>
                  <a:lnTo>
                    <a:pt x="1279" y="425"/>
                  </a:lnTo>
                  <a:lnTo>
                    <a:pt x="1284" y="435"/>
                  </a:lnTo>
                  <a:lnTo>
                    <a:pt x="1289" y="444"/>
                  </a:lnTo>
                  <a:lnTo>
                    <a:pt x="1292" y="454"/>
                  </a:lnTo>
                  <a:lnTo>
                    <a:pt x="1295" y="463"/>
                  </a:lnTo>
                  <a:lnTo>
                    <a:pt x="1296" y="475"/>
                  </a:lnTo>
                  <a:lnTo>
                    <a:pt x="1297" y="486"/>
                  </a:lnTo>
                  <a:lnTo>
                    <a:pt x="1297" y="486"/>
                  </a:lnTo>
                  <a:lnTo>
                    <a:pt x="1296" y="519"/>
                  </a:lnTo>
                  <a:lnTo>
                    <a:pt x="1294" y="553"/>
                  </a:lnTo>
                  <a:lnTo>
                    <a:pt x="1289" y="585"/>
                  </a:lnTo>
                  <a:lnTo>
                    <a:pt x="1281" y="617"/>
                  </a:lnTo>
                  <a:lnTo>
                    <a:pt x="1272" y="648"/>
                  </a:lnTo>
                  <a:lnTo>
                    <a:pt x="1263" y="679"/>
                  </a:lnTo>
                  <a:lnTo>
                    <a:pt x="1250" y="709"/>
                  </a:lnTo>
                  <a:lnTo>
                    <a:pt x="1236" y="738"/>
                  </a:lnTo>
                  <a:lnTo>
                    <a:pt x="1236" y="738"/>
                  </a:lnTo>
                  <a:lnTo>
                    <a:pt x="1218" y="771"/>
                  </a:lnTo>
                  <a:lnTo>
                    <a:pt x="1197" y="803"/>
                  </a:lnTo>
                  <a:lnTo>
                    <a:pt x="1174" y="834"/>
                  </a:lnTo>
                  <a:lnTo>
                    <a:pt x="1150" y="863"/>
                  </a:lnTo>
                  <a:lnTo>
                    <a:pt x="1124" y="890"/>
                  </a:lnTo>
                  <a:lnTo>
                    <a:pt x="1095" y="916"/>
                  </a:lnTo>
                  <a:lnTo>
                    <a:pt x="1065" y="940"/>
                  </a:lnTo>
                  <a:lnTo>
                    <a:pt x="1033" y="961"/>
                  </a:lnTo>
                  <a:lnTo>
                    <a:pt x="1001" y="979"/>
                  </a:lnTo>
                  <a:lnTo>
                    <a:pt x="966" y="997"/>
                  </a:lnTo>
                  <a:lnTo>
                    <a:pt x="930" y="1012"/>
                  </a:lnTo>
                  <a:lnTo>
                    <a:pt x="893" y="1024"/>
                  </a:lnTo>
                  <a:lnTo>
                    <a:pt x="856" y="1034"/>
                  </a:lnTo>
                  <a:lnTo>
                    <a:pt x="816" y="1040"/>
                  </a:lnTo>
                  <a:lnTo>
                    <a:pt x="776" y="1045"/>
                  </a:lnTo>
                  <a:lnTo>
                    <a:pt x="737" y="1046"/>
                  </a:lnTo>
                  <a:lnTo>
                    <a:pt x="737" y="1046"/>
                  </a:lnTo>
                  <a:close/>
                  <a:moveTo>
                    <a:pt x="979" y="297"/>
                  </a:moveTo>
                  <a:lnTo>
                    <a:pt x="979" y="297"/>
                  </a:lnTo>
                  <a:lnTo>
                    <a:pt x="974" y="303"/>
                  </a:lnTo>
                  <a:lnTo>
                    <a:pt x="974" y="303"/>
                  </a:lnTo>
                  <a:lnTo>
                    <a:pt x="979" y="297"/>
                  </a:lnTo>
                  <a:lnTo>
                    <a:pt x="979" y="297"/>
                  </a:lnTo>
                  <a:close/>
                  <a:moveTo>
                    <a:pt x="970" y="307"/>
                  </a:moveTo>
                  <a:lnTo>
                    <a:pt x="970" y="307"/>
                  </a:lnTo>
                  <a:lnTo>
                    <a:pt x="964" y="316"/>
                  </a:lnTo>
                  <a:lnTo>
                    <a:pt x="964" y="316"/>
                  </a:lnTo>
                  <a:lnTo>
                    <a:pt x="970" y="307"/>
                  </a:lnTo>
                  <a:lnTo>
                    <a:pt x="970" y="307"/>
                  </a:lnTo>
                  <a:close/>
                  <a:moveTo>
                    <a:pt x="962" y="318"/>
                  </a:moveTo>
                  <a:lnTo>
                    <a:pt x="962" y="318"/>
                  </a:lnTo>
                  <a:lnTo>
                    <a:pt x="956" y="326"/>
                  </a:lnTo>
                  <a:lnTo>
                    <a:pt x="956" y="326"/>
                  </a:lnTo>
                  <a:lnTo>
                    <a:pt x="962" y="318"/>
                  </a:lnTo>
                  <a:lnTo>
                    <a:pt x="962" y="318"/>
                  </a:lnTo>
                  <a:close/>
                  <a:moveTo>
                    <a:pt x="954" y="330"/>
                  </a:moveTo>
                  <a:lnTo>
                    <a:pt x="954" y="330"/>
                  </a:lnTo>
                  <a:lnTo>
                    <a:pt x="949" y="337"/>
                  </a:lnTo>
                  <a:lnTo>
                    <a:pt x="949" y="337"/>
                  </a:lnTo>
                  <a:lnTo>
                    <a:pt x="954" y="330"/>
                  </a:lnTo>
                  <a:lnTo>
                    <a:pt x="954" y="330"/>
                  </a:lnTo>
                  <a:close/>
                  <a:moveTo>
                    <a:pt x="948" y="339"/>
                  </a:moveTo>
                  <a:lnTo>
                    <a:pt x="948" y="339"/>
                  </a:lnTo>
                  <a:lnTo>
                    <a:pt x="941" y="349"/>
                  </a:lnTo>
                  <a:lnTo>
                    <a:pt x="941" y="349"/>
                  </a:lnTo>
                  <a:lnTo>
                    <a:pt x="948" y="339"/>
                  </a:lnTo>
                  <a:lnTo>
                    <a:pt x="948" y="339"/>
                  </a:lnTo>
                  <a:close/>
                  <a:moveTo>
                    <a:pt x="940" y="353"/>
                  </a:moveTo>
                  <a:lnTo>
                    <a:pt x="940" y="353"/>
                  </a:lnTo>
                  <a:lnTo>
                    <a:pt x="935" y="361"/>
                  </a:lnTo>
                  <a:lnTo>
                    <a:pt x="935" y="361"/>
                  </a:lnTo>
                  <a:lnTo>
                    <a:pt x="940" y="353"/>
                  </a:lnTo>
                  <a:lnTo>
                    <a:pt x="940" y="353"/>
                  </a:lnTo>
                  <a:close/>
                  <a:moveTo>
                    <a:pt x="934" y="363"/>
                  </a:moveTo>
                  <a:lnTo>
                    <a:pt x="934" y="363"/>
                  </a:lnTo>
                  <a:lnTo>
                    <a:pt x="930" y="374"/>
                  </a:lnTo>
                  <a:lnTo>
                    <a:pt x="930" y="374"/>
                  </a:lnTo>
                  <a:lnTo>
                    <a:pt x="934" y="363"/>
                  </a:lnTo>
                  <a:lnTo>
                    <a:pt x="934" y="363"/>
                  </a:lnTo>
                  <a:close/>
                  <a:moveTo>
                    <a:pt x="928" y="378"/>
                  </a:moveTo>
                  <a:lnTo>
                    <a:pt x="928" y="378"/>
                  </a:lnTo>
                  <a:lnTo>
                    <a:pt x="925" y="387"/>
                  </a:lnTo>
                  <a:lnTo>
                    <a:pt x="925" y="387"/>
                  </a:lnTo>
                  <a:lnTo>
                    <a:pt x="928" y="378"/>
                  </a:lnTo>
                  <a:lnTo>
                    <a:pt x="928" y="378"/>
                  </a:lnTo>
                  <a:close/>
                  <a:moveTo>
                    <a:pt x="924" y="389"/>
                  </a:moveTo>
                  <a:lnTo>
                    <a:pt x="924" y="389"/>
                  </a:lnTo>
                  <a:lnTo>
                    <a:pt x="920" y="400"/>
                  </a:lnTo>
                  <a:lnTo>
                    <a:pt x="920" y="400"/>
                  </a:lnTo>
                  <a:lnTo>
                    <a:pt x="924" y="389"/>
                  </a:lnTo>
                  <a:lnTo>
                    <a:pt x="924" y="389"/>
                  </a:lnTo>
                  <a:close/>
                  <a:moveTo>
                    <a:pt x="919" y="404"/>
                  </a:moveTo>
                  <a:lnTo>
                    <a:pt x="919" y="404"/>
                  </a:lnTo>
                  <a:lnTo>
                    <a:pt x="917" y="413"/>
                  </a:lnTo>
                  <a:lnTo>
                    <a:pt x="917" y="413"/>
                  </a:lnTo>
                  <a:lnTo>
                    <a:pt x="919" y="404"/>
                  </a:lnTo>
                  <a:lnTo>
                    <a:pt x="919" y="404"/>
                  </a:lnTo>
                  <a:close/>
                  <a:moveTo>
                    <a:pt x="915" y="416"/>
                  </a:moveTo>
                  <a:lnTo>
                    <a:pt x="915" y="416"/>
                  </a:lnTo>
                  <a:lnTo>
                    <a:pt x="913" y="428"/>
                  </a:lnTo>
                  <a:lnTo>
                    <a:pt x="913" y="428"/>
                  </a:lnTo>
                  <a:lnTo>
                    <a:pt x="915" y="416"/>
                  </a:lnTo>
                  <a:lnTo>
                    <a:pt x="915" y="416"/>
                  </a:lnTo>
                  <a:close/>
                  <a:moveTo>
                    <a:pt x="912" y="430"/>
                  </a:moveTo>
                  <a:lnTo>
                    <a:pt x="912" y="430"/>
                  </a:lnTo>
                  <a:lnTo>
                    <a:pt x="910" y="441"/>
                  </a:lnTo>
                  <a:lnTo>
                    <a:pt x="910" y="441"/>
                  </a:lnTo>
                  <a:lnTo>
                    <a:pt x="912" y="430"/>
                  </a:lnTo>
                  <a:lnTo>
                    <a:pt x="912" y="430"/>
                  </a:lnTo>
                  <a:close/>
                  <a:moveTo>
                    <a:pt x="910" y="444"/>
                  </a:moveTo>
                  <a:lnTo>
                    <a:pt x="910" y="444"/>
                  </a:lnTo>
                  <a:lnTo>
                    <a:pt x="908" y="456"/>
                  </a:lnTo>
                  <a:lnTo>
                    <a:pt x="908" y="456"/>
                  </a:lnTo>
                  <a:lnTo>
                    <a:pt x="910" y="444"/>
                  </a:lnTo>
                  <a:lnTo>
                    <a:pt x="910" y="444"/>
                  </a:lnTo>
                  <a:close/>
                  <a:moveTo>
                    <a:pt x="908" y="459"/>
                  </a:moveTo>
                  <a:lnTo>
                    <a:pt x="908" y="459"/>
                  </a:lnTo>
                  <a:lnTo>
                    <a:pt x="908" y="470"/>
                  </a:lnTo>
                  <a:lnTo>
                    <a:pt x="908" y="470"/>
                  </a:lnTo>
                  <a:lnTo>
                    <a:pt x="908" y="459"/>
                  </a:lnTo>
                  <a:lnTo>
                    <a:pt x="908" y="4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49"/>
            <p:cNvSpPr>
              <a:spLocks/>
            </p:cNvSpPr>
            <p:nvPr/>
          </p:nvSpPr>
          <p:spPr bwMode="auto">
            <a:xfrm>
              <a:off x="2593976" y="3971925"/>
              <a:ext cx="320675" cy="541338"/>
            </a:xfrm>
            <a:custGeom>
              <a:avLst/>
              <a:gdLst>
                <a:gd name="T0" fmla="*/ 323 w 406"/>
                <a:gd name="T1" fmla="*/ 121 h 682"/>
                <a:gd name="T2" fmla="*/ 294 w 406"/>
                <a:gd name="T3" fmla="*/ 84 h 682"/>
                <a:gd name="T4" fmla="*/ 272 w 406"/>
                <a:gd name="T5" fmla="*/ 70 h 682"/>
                <a:gd name="T6" fmla="*/ 236 w 406"/>
                <a:gd name="T7" fmla="*/ 59 h 682"/>
                <a:gd name="T8" fmla="*/ 205 w 406"/>
                <a:gd name="T9" fmla="*/ 59 h 682"/>
                <a:gd name="T10" fmla="*/ 175 w 406"/>
                <a:gd name="T11" fmla="*/ 65 h 682"/>
                <a:gd name="T12" fmla="*/ 150 w 406"/>
                <a:gd name="T13" fmla="*/ 78 h 682"/>
                <a:gd name="T14" fmla="*/ 132 w 406"/>
                <a:gd name="T15" fmla="*/ 96 h 682"/>
                <a:gd name="T16" fmla="*/ 120 w 406"/>
                <a:gd name="T17" fmla="*/ 119 h 682"/>
                <a:gd name="T18" fmla="*/ 116 w 406"/>
                <a:gd name="T19" fmla="*/ 144 h 682"/>
                <a:gd name="T20" fmla="*/ 119 w 406"/>
                <a:gd name="T21" fmla="*/ 168 h 682"/>
                <a:gd name="T22" fmla="*/ 135 w 406"/>
                <a:gd name="T23" fmla="*/ 199 h 682"/>
                <a:gd name="T24" fmla="*/ 161 w 406"/>
                <a:gd name="T25" fmla="*/ 223 h 682"/>
                <a:gd name="T26" fmla="*/ 261 w 406"/>
                <a:gd name="T27" fmla="*/ 277 h 682"/>
                <a:gd name="T28" fmla="*/ 326 w 406"/>
                <a:gd name="T29" fmla="*/ 315 h 682"/>
                <a:gd name="T30" fmla="*/ 361 w 406"/>
                <a:gd name="T31" fmla="*/ 344 h 682"/>
                <a:gd name="T32" fmla="*/ 387 w 406"/>
                <a:gd name="T33" fmla="*/ 382 h 682"/>
                <a:gd name="T34" fmla="*/ 402 w 406"/>
                <a:gd name="T35" fmla="*/ 429 h 682"/>
                <a:gd name="T36" fmla="*/ 406 w 406"/>
                <a:gd name="T37" fmla="*/ 466 h 682"/>
                <a:gd name="T38" fmla="*/ 396 w 406"/>
                <a:gd name="T39" fmla="*/ 534 h 682"/>
                <a:gd name="T40" fmla="*/ 366 w 406"/>
                <a:gd name="T41" fmla="*/ 591 h 682"/>
                <a:gd name="T42" fmla="*/ 319 w 406"/>
                <a:gd name="T43" fmla="*/ 636 h 682"/>
                <a:gd name="T44" fmla="*/ 257 w 406"/>
                <a:gd name="T45" fmla="*/ 666 h 682"/>
                <a:gd name="T46" fmla="*/ 181 w 406"/>
                <a:gd name="T47" fmla="*/ 681 h 682"/>
                <a:gd name="T48" fmla="*/ 128 w 406"/>
                <a:gd name="T49" fmla="*/ 681 h 682"/>
                <a:gd name="T50" fmla="*/ 61 w 406"/>
                <a:gd name="T51" fmla="*/ 669 h 682"/>
                <a:gd name="T52" fmla="*/ 11 w 406"/>
                <a:gd name="T53" fmla="*/ 648 h 682"/>
                <a:gd name="T54" fmla="*/ 8 w 406"/>
                <a:gd name="T55" fmla="*/ 610 h 682"/>
                <a:gd name="T56" fmla="*/ 27 w 406"/>
                <a:gd name="T57" fmla="*/ 519 h 682"/>
                <a:gd name="T58" fmla="*/ 47 w 406"/>
                <a:gd name="T59" fmla="*/ 531 h 682"/>
                <a:gd name="T60" fmla="*/ 60 w 406"/>
                <a:gd name="T61" fmla="*/ 559 h 682"/>
                <a:gd name="T62" fmla="*/ 78 w 406"/>
                <a:gd name="T63" fmla="*/ 585 h 682"/>
                <a:gd name="T64" fmla="*/ 104 w 406"/>
                <a:gd name="T65" fmla="*/ 605 h 682"/>
                <a:gd name="T66" fmla="*/ 137 w 406"/>
                <a:gd name="T67" fmla="*/ 619 h 682"/>
                <a:gd name="T68" fmla="*/ 178 w 406"/>
                <a:gd name="T69" fmla="*/ 622 h 682"/>
                <a:gd name="T70" fmla="*/ 204 w 406"/>
                <a:gd name="T71" fmla="*/ 621 h 682"/>
                <a:gd name="T72" fmla="*/ 236 w 406"/>
                <a:gd name="T73" fmla="*/ 611 h 682"/>
                <a:gd name="T74" fmla="*/ 261 w 406"/>
                <a:gd name="T75" fmla="*/ 594 h 682"/>
                <a:gd name="T76" fmla="*/ 278 w 406"/>
                <a:gd name="T77" fmla="*/ 571 h 682"/>
                <a:gd name="T78" fmla="*/ 287 w 406"/>
                <a:gd name="T79" fmla="*/ 545 h 682"/>
                <a:gd name="T80" fmla="*/ 288 w 406"/>
                <a:gd name="T81" fmla="*/ 526 h 682"/>
                <a:gd name="T82" fmla="*/ 282 w 406"/>
                <a:gd name="T83" fmla="*/ 490 h 682"/>
                <a:gd name="T84" fmla="*/ 262 w 406"/>
                <a:gd name="T85" fmla="*/ 461 h 682"/>
                <a:gd name="T86" fmla="*/ 222 w 406"/>
                <a:gd name="T87" fmla="*/ 430 h 682"/>
                <a:gd name="T88" fmla="*/ 120 w 406"/>
                <a:gd name="T89" fmla="*/ 378 h 682"/>
                <a:gd name="T90" fmla="*/ 71 w 406"/>
                <a:gd name="T91" fmla="*/ 344 h 682"/>
                <a:gd name="T92" fmla="*/ 40 w 406"/>
                <a:gd name="T93" fmla="*/ 313 h 682"/>
                <a:gd name="T94" fmla="*/ 16 w 406"/>
                <a:gd name="T95" fmla="*/ 274 h 682"/>
                <a:gd name="T96" fmla="*/ 5 w 406"/>
                <a:gd name="T97" fmla="*/ 223 h 682"/>
                <a:gd name="T98" fmla="*/ 5 w 406"/>
                <a:gd name="T99" fmla="*/ 179 h 682"/>
                <a:gd name="T100" fmla="*/ 23 w 406"/>
                <a:gd name="T101" fmla="*/ 116 h 682"/>
                <a:gd name="T102" fmla="*/ 55 w 406"/>
                <a:gd name="T103" fmla="*/ 65 h 682"/>
                <a:gd name="T104" fmla="*/ 101 w 406"/>
                <a:gd name="T105" fmla="*/ 29 h 682"/>
                <a:gd name="T106" fmla="*/ 156 w 406"/>
                <a:gd name="T107" fmla="*/ 7 h 682"/>
                <a:gd name="T108" fmla="*/ 218 w 406"/>
                <a:gd name="T109" fmla="*/ 0 h 682"/>
                <a:gd name="T110" fmla="*/ 267 w 406"/>
                <a:gd name="T111" fmla="*/ 2 h 682"/>
                <a:gd name="T112" fmla="*/ 328 w 406"/>
                <a:gd name="T113" fmla="*/ 18 h 682"/>
                <a:gd name="T114" fmla="*/ 375 w 406"/>
                <a:gd name="T115" fmla="*/ 46 h 682"/>
                <a:gd name="T116" fmla="*/ 360 w 406"/>
                <a:gd name="T117" fmla="*/ 8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2">
                  <a:moveTo>
                    <a:pt x="330" y="140"/>
                  </a:moveTo>
                  <a:lnTo>
                    <a:pt x="330" y="140"/>
                  </a:lnTo>
                  <a:lnTo>
                    <a:pt x="323" y="121"/>
                  </a:lnTo>
                  <a:lnTo>
                    <a:pt x="313" y="105"/>
                  </a:lnTo>
                  <a:lnTo>
                    <a:pt x="300" y="90"/>
                  </a:lnTo>
                  <a:lnTo>
                    <a:pt x="294" y="84"/>
                  </a:lnTo>
                  <a:lnTo>
                    <a:pt x="287" y="79"/>
                  </a:lnTo>
                  <a:lnTo>
                    <a:pt x="279" y="74"/>
                  </a:lnTo>
                  <a:lnTo>
                    <a:pt x="272" y="70"/>
                  </a:lnTo>
                  <a:lnTo>
                    <a:pt x="263" y="67"/>
                  </a:lnTo>
                  <a:lnTo>
                    <a:pt x="254" y="63"/>
                  </a:lnTo>
                  <a:lnTo>
                    <a:pt x="236" y="59"/>
                  </a:lnTo>
                  <a:lnTo>
                    <a:pt x="215" y="58"/>
                  </a:lnTo>
                  <a:lnTo>
                    <a:pt x="215" y="58"/>
                  </a:lnTo>
                  <a:lnTo>
                    <a:pt x="205" y="59"/>
                  </a:lnTo>
                  <a:lnTo>
                    <a:pt x="194" y="60"/>
                  </a:lnTo>
                  <a:lnTo>
                    <a:pt x="185" y="62"/>
                  </a:lnTo>
                  <a:lnTo>
                    <a:pt x="175" y="65"/>
                  </a:lnTo>
                  <a:lnTo>
                    <a:pt x="166" y="69"/>
                  </a:lnTo>
                  <a:lnTo>
                    <a:pt x="158" y="73"/>
                  </a:lnTo>
                  <a:lnTo>
                    <a:pt x="150" y="78"/>
                  </a:lnTo>
                  <a:lnTo>
                    <a:pt x="144" y="84"/>
                  </a:lnTo>
                  <a:lnTo>
                    <a:pt x="138" y="90"/>
                  </a:lnTo>
                  <a:lnTo>
                    <a:pt x="132" y="96"/>
                  </a:lnTo>
                  <a:lnTo>
                    <a:pt x="127" y="104"/>
                  </a:lnTo>
                  <a:lnTo>
                    <a:pt x="123" y="111"/>
                  </a:lnTo>
                  <a:lnTo>
                    <a:pt x="120" y="119"/>
                  </a:lnTo>
                  <a:lnTo>
                    <a:pt x="118" y="127"/>
                  </a:lnTo>
                  <a:lnTo>
                    <a:pt x="117" y="136"/>
                  </a:lnTo>
                  <a:lnTo>
                    <a:pt x="116" y="144"/>
                  </a:lnTo>
                  <a:lnTo>
                    <a:pt x="116" y="144"/>
                  </a:lnTo>
                  <a:lnTo>
                    <a:pt x="117" y="157"/>
                  </a:lnTo>
                  <a:lnTo>
                    <a:pt x="119" y="168"/>
                  </a:lnTo>
                  <a:lnTo>
                    <a:pt x="123" y="179"/>
                  </a:lnTo>
                  <a:lnTo>
                    <a:pt x="128" y="189"/>
                  </a:lnTo>
                  <a:lnTo>
                    <a:pt x="135" y="199"/>
                  </a:lnTo>
                  <a:lnTo>
                    <a:pt x="143" y="208"/>
                  </a:lnTo>
                  <a:lnTo>
                    <a:pt x="151" y="215"/>
                  </a:lnTo>
                  <a:lnTo>
                    <a:pt x="161" y="223"/>
                  </a:lnTo>
                  <a:lnTo>
                    <a:pt x="184" y="238"/>
                  </a:lnTo>
                  <a:lnTo>
                    <a:pt x="207" y="251"/>
                  </a:lnTo>
                  <a:lnTo>
                    <a:pt x="261" y="277"/>
                  </a:lnTo>
                  <a:lnTo>
                    <a:pt x="288" y="291"/>
                  </a:lnTo>
                  <a:lnTo>
                    <a:pt x="314" y="306"/>
                  </a:lnTo>
                  <a:lnTo>
                    <a:pt x="326" y="315"/>
                  </a:lnTo>
                  <a:lnTo>
                    <a:pt x="339" y="325"/>
                  </a:lnTo>
                  <a:lnTo>
                    <a:pt x="350" y="335"/>
                  </a:lnTo>
                  <a:lnTo>
                    <a:pt x="361" y="344"/>
                  </a:lnTo>
                  <a:lnTo>
                    <a:pt x="370" y="356"/>
                  </a:lnTo>
                  <a:lnTo>
                    <a:pt x="380" y="368"/>
                  </a:lnTo>
                  <a:lnTo>
                    <a:pt x="387" y="382"/>
                  </a:lnTo>
                  <a:lnTo>
                    <a:pt x="393" y="397"/>
                  </a:lnTo>
                  <a:lnTo>
                    <a:pt x="398" y="411"/>
                  </a:lnTo>
                  <a:lnTo>
                    <a:pt x="402" y="429"/>
                  </a:lnTo>
                  <a:lnTo>
                    <a:pt x="404" y="447"/>
                  </a:lnTo>
                  <a:lnTo>
                    <a:pt x="406" y="466"/>
                  </a:lnTo>
                  <a:lnTo>
                    <a:pt x="406" y="466"/>
                  </a:lnTo>
                  <a:lnTo>
                    <a:pt x="404" y="490"/>
                  </a:lnTo>
                  <a:lnTo>
                    <a:pt x="401" y="512"/>
                  </a:lnTo>
                  <a:lnTo>
                    <a:pt x="396" y="534"/>
                  </a:lnTo>
                  <a:lnTo>
                    <a:pt x="387" y="554"/>
                  </a:lnTo>
                  <a:lnTo>
                    <a:pt x="377" y="573"/>
                  </a:lnTo>
                  <a:lnTo>
                    <a:pt x="366" y="591"/>
                  </a:lnTo>
                  <a:lnTo>
                    <a:pt x="352" y="607"/>
                  </a:lnTo>
                  <a:lnTo>
                    <a:pt x="336" y="622"/>
                  </a:lnTo>
                  <a:lnTo>
                    <a:pt x="319" y="636"/>
                  </a:lnTo>
                  <a:lnTo>
                    <a:pt x="299" y="647"/>
                  </a:lnTo>
                  <a:lnTo>
                    <a:pt x="279" y="657"/>
                  </a:lnTo>
                  <a:lnTo>
                    <a:pt x="257" y="666"/>
                  </a:lnTo>
                  <a:lnTo>
                    <a:pt x="232" y="673"/>
                  </a:lnTo>
                  <a:lnTo>
                    <a:pt x="207" y="678"/>
                  </a:lnTo>
                  <a:lnTo>
                    <a:pt x="181" y="681"/>
                  </a:lnTo>
                  <a:lnTo>
                    <a:pt x="153" y="682"/>
                  </a:lnTo>
                  <a:lnTo>
                    <a:pt x="153" y="682"/>
                  </a:lnTo>
                  <a:lnTo>
                    <a:pt x="128" y="681"/>
                  </a:lnTo>
                  <a:lnTo>
                    <a:pt x="104" y="678"/>
                  </a:lnTo>
                  <a:lnTo>
                    <a:pt x="82" y="674"/>
                  </a:lnTo>
                  <a:lnTo>
                    <a:pt x="61" y="669"/>
                  </a:lnTo>
                  <a:lnTo>
                    <a:pt x="42" y="663"/>
                  </a:lnTo>
                  <a:lnTo>
                    <a:pt x="26" y="656"/>
                  </a:lnTo>
                  <a:lnTo>
                    <a:pt x="11" y="648"/>
                  </a:lnTo>
                  <a:lnTo>
                    <a:pt x="0" y="641"/>
                  </a:lnTo>
                  <a:lnTo>
                    <a:pt x="0" y="641"/>
                  </a:lnTo>
                  <a:lnTo>
                    <a:pt x="8" y="610"/>
                  </a:lnTo>
                  <a:lnTo>
                    <a:pt x="15" y="580"/>
                  </a:lnTo>
                  <a:lnTo>
                    <a:pt x="21" y="550"/>
                  </a:lnTo>
                  <a:lnTo>
                    <a:pt x="27" y="519"/>
                  </a:lnTo>
                  <a:lnTo>
                    <a:pt x="45" y="519"/>
                  </a:lnTo>
                  <a:lnTo>
                    <a:pt x="45" y="519"/>
                  </a:lnTo>
                  <a:lnTo>
                    <a:pt x="47" y="531"/>
                  </a:lnTo>
                  <a:lnTo>
                    <a:pt x="51" y="540"/>
                  </a:lnTo>
                  <a:lnTo>
                    <a:pt x="55" y="550"/>
                  </a:lnTo>
                  <a:lnTo>
                    <a:pt x="60" y="559"/>
                  </a:lnTo>
                  <a:lnTo>
                    <a:pt x="65" y="568"/>
                  </a:lnTo>
                  <a:lnTo>
                    <a:pt x="71" y="576"/>
                  </a:lnTo>
                  <a:lnTo>
                    <a:pt x="78" y="585"/>
                  </a:lnTo>
                  <a:lnTo>
                    <a:pt x="86" y="593"/>
                  </a:lnTo>
                  <a:lnTo>
                    <a:pt x="94" y="599"/>
                  </a:lnTo>
                  <a:lnTo>
                    <a:pt x="104" y="605"/>
                  </a:lnTo>
                  <a:lnTo>
                    <a:pt x="114" y="610"/>
                  </a:lnTo>
                  <a:lnTo>
                    <a:pt x="125" y="615"/>
                  </a:lnTo>
                  <a:lnTo>
                    <a:pt x="137" y="619"/>
                  </a:lnTo>
                  <a:lnTo>
                    <a:pt x="149" y="621"/>
                  </a:lnTo>
                  <a:lnTo>
                    <a:pt x="163" y="622"/>
                  </a:lnTo>
                  <a:lnTo>
                    <a:pt x="178" y="622"/>
                  </a:lnTo>
                  <a:lnTo>
                    <a:pt x="178" y="622"/>
                  </a:lnTo>
                  <a:lnTo>
                    <a:pt x="190" y="622"/>
                  </a:lnTo>
                  <a:lnTo>
                    <a:pt x="204" y="621"/>
                  </a:lnTo>
                  <a:lnTo>
                    <a:pt x="215" y="619"/>
                  </a:lnTo>
                  <a:lnTo>
                    <a:pt x="226" y="615"/>
                  </a:lnTo>
                  <a:lnTo>
                    <a:pt x="236" y="611"/>
                  </a:lnTo>
                  <a:lnTo>
                    <a:pt x="245" y="606"/>
                  </a:lnTo>
                  <a:lnTo>
                    <a:pt x="253" y="600"/>
                  </a:lnTo>
                  <a:lnTo>
                    <a:pt x="261" y="594"/>
                  </a:lnTo>
                  <a:lnTo>
                    <a:pt x="267" y="588"/>
                  </a:lnTo>
                  <a:lnTo>
                    <a:pt x="273" y="580"/>
                  </a:lnTo>
                  <a:lnTo>
                    <a:pt x="278" y="571"/>
                  </a:lnTo>
                  <a:lnTo>
                    <a:pt x="282" y="563"/>
                  </a:lnTo>
                  <a:lnTo>
                    <a:pt x="284" y="554"/>
                  </a:lnTo>
                  <a:lnTo>
                    <a:pt x="287" y="545"/>
                  </a:lnTo>
                  <a:lnTo>
                    <a:pt x="288" y="535"/>
                  </a:lnTo>
                  <a:lnTo>
                    <a:pt x="288" y="526"/>
                  </a:lnTo>
                  <a:lnTo>
                    <a:pt x="288" y="526"/>
                  </a:lnTo>
                  <a:lnTo>
                    <a:pt x="288" y="513"/>
                  </a:lnTo>
                  <a:lnTo>
                    <a:pt x="285" y="501"/>
                  </a:lnTo>
                  <a:lnTo>
                    <a:pt x="282" y="490"/>
                  </a:lnTo>
                  <a:lnTo>
                    <a:pt x="277" y="480"/>
                  </a:lnTo>
                  <a:lnTo>
                    <a:pt x="269" y="470"/>
                  </a:lnTo>
                  <a:lnTo>
                    <a:pt x="262" y="461"/>
                  </a:lnTo>
                  <a:lnTo>
                    <a:pt x="253" y="452"/>
                  </a:lnTo>
                  <a:lnTo>
                    <a:pt x="245" y="445"/>
                  </a:lnTo>
                  <a:lnTo>
                    <a:pt x="222" y="430"/>
                  </a:lnTo>
                  <a:lnTo>
                    <a:pt x="199" y="418"/>
                  </a:lnTo>
                  <a:lnTo>
                    <a:pt x="147" y="392"/>
                  </a:lnTo>
                  <a:lnTo>
                    <a:pt x="120" y="378"/>
                  </a:lnTo>
                  <a:lnTo>
                    <a:pt x="94" y="362"/>
                  </a:lnTo>
                  <a:lnTo>
                    <a:pt x="82" y="354"/>
                  </a:lnTo>
                  <a:lnTo>
                    <a:pt x="71" y="344"/>
                  </a:lnTo>
                  <a:lnTo>
                    <a:pt x="60" y="336"/>
                  </a:lnTo>
                  <a:lnTo>
                    <a:pt x="49" y="325"/>
                  </a:lnTo>
                  <a:lnTo>
                    <a:pt x="40" y="313"/>
                  </a:lnTo>
                  <a:lnTo>
                    <a:pt x="31" y="301"/>
                  </a:lnTo>
                  <a:lnTo>
                    <a:pt x="23" y="287"/>
                  </a:lnTo>
                  <a:lnTo>
                    <a:pt x="16" y="274"/>
                  </a:lnTo>
                  <a:lnTo>
                    <a:pt x="11" y="258"/>
                  </a:lnTo>
                  <a:lnTo>
                    <a:pt x="8" y="242"/>
                  </a:lnTo>
                  <a:lnTo>
                    <a:pt x="5" y="223"/>
                  </a:lnTo>
                  <a:lnTo>
                    <a:pt x="4" y="203"/>
                  </a:lnTo>
                  <a:lnTo>
                    <a:pt x="4" y="203"/>
                  </a:lnTo>
                  <a:lnTo>
                    <a:pt x="5" y="179"/>
                  </a:lnTo>
                  <a:lnTo>
                    <a:pt x="9" y="157"/>
                  </a:lnTo>
                  <a:lnTo>
                    <a:pt x="15" y="136"/>
                  </a:lnTo>
                  <a:lnTo>
                    <a:pt x="23" y="116"/>
                  </a:lnTo>
                  <a:lnTo>
                    <a:pt x="31" y="98"/>
                  </a:lnTo>
                  <a:lnTo>
                    <a:pt x="42" y="80"/>
                  </a:lnTo>
                  <a:lnTo>
                    <a:pt x="55" y="65"/>
                  </a:lnTo>
                  <a:lnTo>
                    <a:pt x="70" y="52"/>
                  </a:lnTo>
                  <a:lnTo>
                    <a:pt x="85" y="39"/>
                  </a:lnTo>
                  <a:lnTo>
                    <a:pt x="101" y="29"/>
                  </a:lnTo>
                  <a:lnTo>
                    <a:pt x="119" y="19"/>
                  </a:lnTo>
                  <a:lnTo>
                    <a:pt x="138" y="12"/>
                  </a:lnTo>
                  <a:lnTo>
                    <a:pt x="156" y="7"/>
                  </a:lnTo>
                  <a:lnTo>
                    <a:pt x="178" y="2"/>
                  </a:lnTo>
                  <a:lnTo>
                    <a:pt x="197" y="0"/>
                  </a:lnTo>
                  <a:lnTo>
                    <a:pt x="218" y="0"/>
                  </a:lnTo>
                  <a:lnTo>
                    <a:pt x="218" y="0"/>
                  </a:lnTo>
                  <a:lnTo>
                    <a:pt x="243" y="0"/>
                  </a:lnTo>
                  <a:lnTo>
                    <a:pt x="267" y="2"/>
                  </a:lnTo>
                  <a:lnTo>
                    <a:pt x="289" y="6"/>
                  </a:lnTo>
                  <a:lnTo>
                    <a:pt x="309" y="12"/>
                  </a:lnTo>
                  <a:lnTo>
                    <a:pt x="328" y="18"/>
                  </a:lnTo>
                  <a:lnTo>
                    <a:pt x="345" y="27"/>
                  </a:lnTo>
                  <a:lnTo>
                    <a:pt x="361" y="36"/>
                  </a:lnTo>
                  <a:lnTo>
                    <a:pt x="375" y="46"/>
                  </a:lnTo>
                  <a:lnTo>
                    <a:pt x="375" y="46"/>
                  </a:lnTo>
                  <a:lnTo>
                    <a:pt x="367" y="67"/>
                  </a:lnTo>
                  <a:lnTo>
                    <a:pt x="360" y="89"/>
                  </a:lnTo>
                  <a:lnTo>
                    <a:pt x="345" y="140"/>
                  </a:lnTo>
                  <a:lnTo>
                    <a:pt x="33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50"/>
            <p:cNvSpPr>
              <a:spLocks/>
            </p:cNvSpPr>
            <p:nvPr/>
          </p:nvSpPr>
          <p:spPr bwMode="auto">
            <a:xfrm>
              <a:off x="2987676" y="4138613"/>
              <a:ext cx="339725" cy="374650"/>
            </a:xfrm>
            <a:custGeom>
              <a:avLst/>
              <a:gdLst>
                <a:gd name="T0" fmla="*/ 294 w 429"/>
                <a:gd name="T1" fmla="*/ 389 h 474"/>
                <a:gd name="T2" fmla="*/ 281 w 429"/>
                <a:gd name="T3" fmla="*/ 408 h 474"/>
                <a:gd name="T4" fmla="*/ 248 w 429"/>
                <a:gd name="T5" fmla="*/ 439 h 474"/>
                <a:gd name="T6" fmla="*/ 212 w 429"/>
                <a:gd name="T7" fmla="*/ 461 h 474"/>
                <a:gd name="T8" fmla="*/ 183 w 429"/>
                <a:gd name="T9" fmla="*/ 470 h 474"/>
                <a:gd name="T10" fmla="*/ 161 w 429"/>
                <a:gd name="T11" fmla="*/ 474 h 474"/>
                <a:gd name="T12" fmla="*/ 150 w 429"/>
                <a:gd name="T13" fmla="*/ 474 h 474"/>
                <a:gd name="T14" fmla="*/ 117 w 429"/>
                <a:gd name="T15" fmla="*/ 471 h 474"/>
                <a:gd name="T16" fmla="*/ 87 w 429"/>
                <a:gd name="T17" fmla="*/ 464 h 474"/>
                <a:gd name="T18" fmla="*/ 61 w 429"/>
                <a:gd name="T19" fmla="*/ 450 h 474"/>
                <a:gd name="T20" fmla="*/ 40 w 429"/>
                <a:gd name="T21" fmla="*/ 432 h 474"/>
                <a:gd name="T22" fmla="*/ 24 w 429"/>
                <a:gd name="T23" fmla="*/ 408 h 474"/>
                <a:gd name="T24" fmla="*/ 11 w 429"/>
                <a:gd name="T25" fmla="*/ 377 h 474"/>
                <a:gd name="T26" fmla="*/ 4 w 429"/>
                <a:gd name="T27" fmla="*/ 341 h 474"/>
                <a:gd name="T28" fmla="*/ 2 w 429"/>
                <a:gd name="T29" fmla="*/ 299 h 474"/>
                <a:gd name="T30" fmla="*/ 2 w 429"/>
                <a:gd name="T31" fmla="*/ 253 h 474"/>
                <a:gd name="T32" fmla="*/ 5 w 429"/>
                <a:gd name="T33" fmla="*/ 175 h 474"/>
                <a:gd name="T34" fmla="*/ 5 w 429"/>
                <a:gd name="T35" fmla="*/ 138 h 474"/>
                <a:gd name="T36" fmla="*/ 4 w 429"/>
                <a:gd name="T37" fmla="*/ 72 h 474"/>
                <a:gd name="T38" fmla="*/ 0 w 429"/>
                <a:gd name="T39" fmla="*/ 0 h 474"/>
                <a:gd name="T40" fmla="*/ 31 w 429"/>
                <a:gd name="T41" fmla="*/ 4 h 474"/>
                <a:gd name="T42" fmla="*/ 72 w 429"/>
                <a:gd name="T43" fmla="*/ 5 h 474"/>
                <a:gd name="T44" fmla="*/ 129 w 429"/>
                <a:gd name="T45" fmla="*/ 3 h 474"/>
                <a:gd name="T46" fmla="*/ 143 w 429"/>
                <a:gd name="T47" fmla="*/ 0 h 474"/>
                <a:gd name="T48" fmla="*/ 138 w 429"/>
                <a:gd name="T49" fmla="*/ 56 h 474"/>
                <a:gd name="T50" fmla="*/ 133 w 429"/>
                <a:gd name="T51" fmla="*/ 192 h 474"/>
                <a:gd name="T52" fmla="*/ 133 w 429"/>
                <a:gd name="T53" fmla="*/ 274 h 474"/>
                <a:gd name="T54" fmla="*/ 135 w 429"/>
                <a:gd name="T55" fmla="*/ 314 h 474"/>
                <a:gd name="T56" fmla="*/ 142 w 429"/>
                <a:gd name="T57" fmla="*/ 336 h 474"/>
                <a:gd name="T58" fmla="*/ 149 w 429"/>
                <a:gd name="T59" fmla="*/ 354 h 474"/>
                <a:gd name="T60" fmla="*/ 159 w 429"/>
                <a:gd name="T61" fmla="*/ 368 h 474"/>
                <a:gd name="T62" fmla="*/ 171 w 429"/>
                <a:gd name="T63" fmla="*/ 380 h 474"/>
                <a:gd name="T64" fmla="*/ 185 w 429"/>
                <a:gd name="T65" fmla="*/ 386 h 474"/>
                <a:gd name="T66" fmla="*/ 202 w 429"/>
                <a:gd name="T67" fmla="*/ 389 h 474"/>
                <a:gd name="T68" fmla="*/ 211 w 429"/>
                <a:gd name="T69" fmla="*/ 389 h 474"/>
                <a:gd name="T70" fmla="*/ 231 w 429"/>
                <a:gd name="T71" fmla="*/ 388 h 474"/>
                <a:gd name="T72" fmla="*/ 248 w 429"/>
                <a:gd name="T73" fmla="*/ 381 h 474"/>
                <a:gd name="T74" fmla="*/ 262 w 429"/>
                <a:gd name="T75" fmla="*/ 368 h 474"/>
                <a:gd name="T76" fmla="*/ 274 w 429"/>
                <a:gd name="T77" fmla="*/ 352 h 474"/>
                <a:gd name="T78" fmla="*/ 283 w 429"/>
                <a:gd name="T79" fmla="*/ 332 h 474"/>
                <a:gd name="T80" fmla="*/ 289 w 429"/>
                <a:gd name="T81" fmla="*/ 309 h 474"/>
                <a:gd name="T82" fmla="*/ 293 w 429"/>
                <a:gd name="T83" fmla="*/ 282 h 474"/>
                <a:gd name="T84" fmla="*/ 294 w 429"/>
                <a:gd name="T85" fmla="*/ 212 h 474"/>
                <a:gd name="T86" fmla="*/ 294 w 429"/>
                <a:gd name="T87" fmla="*/ 155 h 474"/>
                <a:gd name="T88" fmla="*/ 290 w 429"/>
                <a:gd name="T89" fmla="*/ 51 h 474"/>
                <a:gd name="T90" fmla="*/ 287 w 429"/>
                <a:gd name="T91" fmla="*/ 0 h 474"/>
                <a:gd name="T92" fmla="*/ 336 w 429"/>
                <a:gd name="T93" fmla="*/ 4 h 474"/>
                <a:gd name="T94" fmla="*/ 357 w 429"/>
                <a:gd name="T95" fmla="*/ 5 h 474"/>
                <a:gd name="T96" fmla="*/ 398 w 429"/>
                <a:gd name="T97" fmla="*/ 3 h 474"/>
                <a:gd name="T98" fmla="*/ 429 w 429"/>
                <a:gd name="T99" fmla="*/ 0 h 474"/>
                <a:gd name="T100" fmla="*/ 423 w 429"/>
                <a:gd name="T101" fmla="*/ 102 h 474"/>
                <a:gd name="T102" fmla="*/ 422 w 429"/>
                <a:gd name="T103" fmla="*/ 212 h 474"/>
                <a:gd name="T104" fmla="*/ 422 w 429"/>
                <a:gd name="T105" fmla="*/ 249 h 474"/>
                <a:gd name="T106" fmla="*/ 423 w 429"/>
                <a:gd name="T107" fmla="*/ 360 h 474"/>
                <a:gd name="T108" fmla="*/ 429 w 429"/>
                <a:gd name="T109" fmla="*/ 461 h 474"/>
                <a:gd name="T110" fmla="*/ 396 w 429"/>
                <a:gd name="T111" fmla="*/ 459 h 474"/>
                <a:gd name="T112" fmla="*/ 362 w 429"/>
                <a:gd name="T113" fmla="*/ 456 h 474"/>
                <a:gd name="T114" fmla="*/ 345 w 429"/>
                <a:gd name="T115" fmla="*/ 458 h 474"/>
                <a:gd name="T116" fmla="*/ 292 w 429"/>
                <a:gd name="T117" fmla="*/ 4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9" h="474">
                  <a:moveTo>
                    <a:pt x="297" y="389"/>
                  </a:moveTo>
                  <a:lnTo>
                    <a:pt x="294" y="389"/>
                  </a:lnTo>
                  <a:lnTo>
                    <a:pt x="294" y="389"/>
                  </a:lnTo>
                  <a:lnTo>
                    <a:pt x="281" y="408"/>
                  </a:lnTo>
                  <a:lnTo>
                    <a:pt x="266" y="425"/>
                  </a:lnTo>
                  <a:lnTo>
                    <a:pt x="248" y="439"/>
                  </a:lnTo>
                  <a:lnTo>
                    <a:pt x="231" y="451"/>
                  </a:lnTo>
                  <a:lnTo>
                    <a:pt x="212" y="461"/>
                  </a:lnTo>
                  <a:lnTo>
                    <a:pt x="192" y="468"/>
                  </a:lnTo>
                  <a:lnTo>
                    <a:pt x="183" y="470"/>
                  </a:lnTo>
                  <a:lnTo>
                    <a:pt x="173" y="473"/>
                  </a:lnTo>
                  <a:lnTo>
                    <a:pt x="161" y="474"/>
                  </a:lnTo>
                  <a:lnTo>
                    <a:pt x="150" y="474"/>
                  </a:lnTo>
                  <a:lnTo>
                    <a:pt x="150" y="474"/>
                  </a:lnTo>
                  <a:lnTo>
                    <a:pt x="133" y="474"/>
                  </a:lnTo>
                  <a:lnTo>
                    <a:pt x="117" y="471"/>
                  </a:lnTo>
                  <a:lnTo>
                    <a:pt x="101" y="468"/>
                  </a:lnTo>
                  <a:lnTo>
                    <a:pt x="87" y="464"/>
                  </a:lnTo>
                  <a:lnTo>
                    <a:pt x="73" y="458"/>
                  </a:lnTo>
                  <a:lnTo>
                    <a:pt x="61" y="450"/>
                  </a:lnTo>
                  <a:lnTo>
                    <a:pt x="50" y="442"/>
                  </a:lnTo>
                  <a:lnTo>
                    <a:pt x="40" y="432"/>
                  </a:lnTo>
                  <a:lnTo>
                    <a:pt x="31" y="420"/>
                  </a:lnTo>
                  <a:lnTo>
                    <a:pt x="24" y="408"/>
                  </a:lnTo>
                  <a:lnTo>
                    <a:pt x="16" y="393"/>
                  </a:lnTo>
                  <a:lnTo>
                    <a:pt x="11" y="377"/>
                  </a:lnTo>
                  <a:lnTo>
                    <a:pt x="6" y="360"/>
                  </a:lnTo>
                  <a:lnTo>
                    <a:pt x="4" y="341"/>
                  </a:lnTo>
                  <a:lnTo>
                    <a:pt x="2" y="320"/>
                  </a:lnTo>
                  <a:lnTo>
                    <a:pt x="2" y="299"/>
                  </a:lnTo>
                  <a:lnTo>
                    <a:pt x="2" y="299"/>
                  </a:lnTo>
                  <a:lnTo>
                    <a:pt x="2" y="253"/>
                  </a:lnTo>
                  <a:lnTo>
                    <a:pt x="3" y="212"/>
                  </a:lnTo>
                  <a:lnTo>
                    <a:pt x="5" y="175"/>
                  </a:lnTo>
                  <a:lnTo>
                    <a:pt x="5" y="138"/>
                  </a:lnTo>
                  <a:lnTo>
                    <a:pt x="5" y="138"/>
                  </a:lnTo>
                  <a:lnTo>
                    <a:pt x="5" y="107"/>
                  </a:lnTo>
                  <a:lnTo>
                    <a:pt x="4" y="72"/>
                  </a:lnTo>
                  <a:lnTo>
                    <a:pt x="0" y="0"/>
                  </a:lnTo>
                  <a:lnTo>
                    <a:pt x="0" y="0"/>
                  </a:lnTo>
                  <a:lnTo>
                    <a:pt x="14" y="3"/>
                  </a:lnTo>
                  <a:lnTo>
                    <a:pt x="31" y="4"/>
                  </a:lnTo>
                  <a:lnTo>
                    <a:pt x="72" y="5"/>
                  </a:lnTo>
                  <a:lnTo>
                    <a:pt x="72" y="5"/>
                  </a:lnTo>
                  <a:lnTo>
                    <a:pt x="112" y="4"/>
                  </a:lnTo>
                  <a:lnTo>
                    <a:pt x="129" y="3"/>
                  </a:lnTo>
                  <a:lnTo>
                    <a:pt x="143" y="0"/>
                  </a:lnTo>
                  <a:lnTo>
                    <a:pt x="143" y="0"/>
                  </a:lnTo>
                  <a:lnTo>
                    <a:pt x="140" y="27"/>
                  </a:lnTo>
                  <a:lnTo>
                    <a:pt x="138" y="56"/>
                  </a:lnTo>
                  <a:lnTo>
                    <a:pt x="135" y="120"/>
                  </a:lnTo>
                  <a:lnTo>
                    <a:pt x="133" y="192"/>
                  </a:lnTo>
                  <a:lnTo>
                    <a:pt x="133" y="274"/>
                  </a:lnTo>
                  <a:lnTo>
                    <a:pt x="133" y="274"/>
                  </a:lnTo>
                  <a:lnTo>
                    <a:pt x="134" y="301"/>
                  </a:lnTo>
                  <a:lnTo>
                    <a:pt x="135" y="314"/>
                  </a:lnTo>
                  <a:lnTo>
                    <a:pt x="138" y="325"/>
                  </a:lnTo>
                  <a:lnTo>
                    <a:pt x="142" y="336"/>
                  </a:lnTo>
                  <a:lnTo>
                    <a:pt x="144" y="345"/>
                  </a:lnTo>
                  <a:lnTo>
                    <a:pt x="149" y="354"/>
                  </a:lnTo>
                  <a:lnTo>
                    <a:pt x="154" y="361"/>
                  </a:lnTo>
                  <a:lnTo>
                    <a:pt x="159" y="368"/>
                  </a:lnTo>
                  <a:lnTo>
                    <a:pt x="165" y="375"/>
                  </a:lnTo>
                  <a:lnTo>
                    <a:pt x="171" y="380"/>
                  </a:lnTo>
                  <a:lnTo>
                    <a:pt x="178" y="383"/>
                  </a:lnTo>
                  <a:lnTo>
                    <a:pt x="185" y="386"/>
                  </a:lnTo>
                  <a:lnTo>
                    <a:pt x="194" y="388"/>
                  </a:lnTo>
                  <a:lnTo>
                    <a:pt x="202" y="389"/>
                  </a:lnTo>
                  <a:lnTo>
                    <a:pt x="211" y="389"/>
                  </a:lnTo>
                  <a:lnTo>
                    <a:pt x="211" y="389"/>
                  </a:lnTo>
                  <a:lnTo>
                    <a:pt x="221" y="389"/>
                  </a:lnTo>
                  <a:lnTo>
                    <a:pt x="231" y="388"/>
                  </a:lnTo>
                  <a:lnTo>
                    <a:pt x="240" y="385"/>
                  </a:lnTo>
                  <a:lnTo>
                    <a:pt x="248" y="381"/>
                  </a:lnTo>
                  <a:lnTo>
                    <a:pt x="256" y="375"/>
                  </a:lnTo>
                  <a:lnTo>
                    <a:pt x="262" y="368"/>
                  </a:lnTo>
                  <a:lnTo>
                    <a:pt x="268" y="361"/>
                  </a:lnTo>
                  <a:lnTo>
                    <a:pt x="274" y="352"/>
                  </a:lnTo>
                  <a:lnTo>
                    <a:pt x="279" y="344"/>
                  </a:lnTo>
                  <a:lnTo>
                    <a:pt x="283" y="332"/>
                  </a:lnTo>
                  <a:lnTo>
                    <a:pt x="287" y="321"/>
                  </a:lnTo>
                  <a:lnTo>
                    <a:pt x="289" y="309"/>
                  </a:lnTo>
                  <a:lnTo>
                    <a:pt x="292" y="295"/>
                  </a:lnTo>
                  <a:lnTo>
                    <a:pt x="293" y="282"/>
                  </a:lnTo>
                  <a:lnTo>
                    <a:pt x="294" y="249"/>
                  </a:lnTo>
                  <a:lnTo>
                    <a:pt x="294" y="212"/>
                  </a:lnTo>
                  <a:lnTo>
                    <a:pt x="294" y="212"/>
                  </a:lnTo>
                  <a:lnTo>
                    <a:pt x="294" y="155"/>
                  </a:lnTo>
                  <a:lnTo>
                    <a:pt x="293" y="102"/>
                  </a:lnTo>
                  <a:lnTo>
                    <a:pt x="290" y="51"/>
                  </a:lnTo>
                  <a:lnTo>
                    <a:pt x="287" y="0"/>
                  </a:lnTo>
                  <a:lnTo>
                    <a:pt x="287" y="0"/>
                  </a:lnTo>
                  <a:lnTo>
                    <a:pt x="318" y="3"/>
                  </a:lnTo>
                  <a:lnTo>
                    <a:pt x="336" y="4"/>
                  </a:lnTo>
                  <a:lnTo>
                    <a:pt x="357" y="5"/>
                  </a:lnTo>
                  <a:lnTo>
                    <a:pt x="357" y="5"/>
                  </a:lnTo>
                  <a:lnTo>
                    <a:pt x="380" y="4"/>
                  </a:lnTo>
                  <a:lnTo>
                    <a:pt x="398" y="3"/>
                  </a:lnTo>
                  <a:lnTo>
                    <a:pt x="429" y="0"/>
                  </a:lnTo>
                  <a:lnTo>
                    <a:pt x="429" y="0"/>
                  </a:lnTo>
                  <a:lnTo>
                    <a:pt x="426" y="51"/>
                  </a:lnTo>
                  <a:lnTo>
                    <a:pt x="423" y="102"/>
                  </a:lnTo>
                  <a:lnTo>
                    <a:pt x="422" y="155"/>
                  </a:lnTo>
                  <a:lnTo>
                    <a:pt x="422" y="212"/>
                  </a:lnTo>
                  <a:lnTo>
                    <a:pt x="422" y="249"/>
                  </a:lnTo>
                  <a:lnTo>
                    <a:pt x="422" y="249"/>
                  </a:lnTo>
                  <a:lnTo>
                    <a:pt x="422" y="306"/>
                  </a:lnTo>
                  <a:lnTo>
                    <a:pt x="423" y="360"/>
                  </a:lnTo>
                  <a:lnTo>
                    <a:pt x="426" y="411"/>
                  </a:lnTo>
                  <a:lnTo>
                    <a:pt x="429" y="461"/>
                  </a:lnTo>
                  <a:lnTo>
                    <a:pt x="429" y="461"/>
                  </a:lnTo>
                  <a:lnTo>
                    <a:pt x="396" y="459"/>
                  </a:lnTo>
                  <a:lnTo>
                    <a:pt x="379" y="458"/>
                  </a:lnTo>
                  <a:lnTo>
                    <a:pt x="362" y="456"/>
                  </a:lnTo>
                  <a:lnTo>
                    <a:pt x="362" y="456"/>
                  </a:lnTo>
                  <a:lnTo>
                    <a:pt x="345" y="458"/>
                  </a:lnTo>
                  <a:lnTo>
                    <a:pt x="328" y="459"/>
                  </a:lnTo>
                  <a:lnTo>
                    <a:pt x="292" y="461"/>
                  </a:lnTo>
                  <a:lnTo>
                    <a:pt x="297" y="3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51"/>
            <p:cNvSpPr>
              <a:spLocks noEditPoints="1"/>
            </p:cNvSpPr>
            <p:nvPr/>
          </p:nvSpPr>
          <p:spPr bwMode="auto">
            <a:xfrm>
              <a:off x="3411538" y="4127500"/>
              <a:ext cx="355600" cy="574675"/>
            </a:xfrm>
            <a:custGeom>
              <a:avLst/>
              <a:gdLst>
                <a:gd name="T0" fmla="*/ 6 w 448"/>
                <a:gd name="T1" fmla="*/ 253 h 724"/>
                <a:gd name="T2" fmla="*/ 0 w 448"/>
                <a:gd name="T3" fmla="*/ 12 h 724"/>
                <a:gd name="T4" fmla="*/ 49 w 448"/>
                <a:gd name="T5" fmla="*/ 16 h 724"/>
                <a:gd name="T6" fmla="*/ 83 w 448"/>
                <a:gd name="T7" fmla="*/ 16 h 724"/>
                <a:gd name="T8" fmla="*/ 132 w 448"/>
                <a:gd name="T9" fmla="*/ 12 h 724"/>
                <a:gd name="T10" fmla="*/ 125 w 448"/>
                <a:gd name="T11" fmla="*/ 94 h 724"/>
                <a:gd name="T12" fmla="*/ 131 w 448"/>
                <a:gd name="T13" fmla="*/ 84 h 724"/>
                <a:gd name="T14" fmla="*/ 146 w 448"/>
                <a:gd name="T15" fmla="*/ 57 h 724"/>
                <a:gd name="T16" fmla="*/ 167 w 448"/>
                <a:gd name="T17" fmla="*/ 33 h 724"/>
                <a:gd name="T18" fmla="*/ 195 w 448"/>
                <a:gd name="T19" fmla="*/ 16 h 724"/>
                <a:gd name="T20" fmla="*/ 227 w 448"/>
                <a:gd name="T21" fmla="*/ 3 h 724"/>
                <a:gd name="T22" fmla="*/ 263 w 448"/>
                <a:gd name="T23" fmla="*/ 0 h 724"/>
                <a:gd name="T24" fmla="*/ 299 w 448"/>
                <a:gd name="T25" fmla="*/ 3 h 724"/>
                <a:gd name="T26" fmla="*/ 348 w 448"/>
                <a:gd name="T27" fmla="*/ 21 h 724"/>
                <a:gd name="T28" fmla="*/ 392 w 448"/>
                <a:gd name="T29" fmla="*/ 55 h 724"/>
                <a:gd name="T30" fmla="*/ 424 w 448"/>
                <a:gd name="T31" fmla="*/ 108 h 724"/>
                <a:gd name="T32" fmla="*/ 444 w 448"/>
                <a:gd name="T33" fmla="*/ 177 h 724"/>
                <a:gd name="T34" fmla="*/ 448 w 448"/>
                <a:gd name="T35" fmla="*/ 235 h 724"/>
                <a:gd name="T36" fmla="*/ 439 w 448"/>
                <a:gd name="T37" fmla="*/ 326 h 724"/>
                <a:gd name="T38" fmla="*/ 413 w 448"/>
                <a:gd name="T39" fmla="*/ 394 h 724"/>
                <a:gd name="T40" fmla="*/ 374 w 448"/>
                <a:gd name="T41" fmla="*/ 442 h 724"/>
                <a:gd name="T42" fmla="*/ 328 w 448"/>
                <a:gd name="T43" fmla="*/ 472 h 724"/>
                <a:gd name="T44" fmla="*/ 278 w 448"/>
                <a:gd name="T45" fmla="*/ 485 h 724"/>
                <a:gd name="T46" fmla="*/ 239 w 448"/>
                <a:gd name="T47" fmla="*/ 485 h 724"/>
                <a:gd name="T48" fmla="*/ 186 w 448"/>
                <a:gd name="T49" fmla="*/ 468 h 724"/>
                <a:gd name="T50" fmla="*/ 146 w 448"/>
                <a:gd name="T51" fmla="*/ 432 h 724"/>
                <a:gd name="T52" fmla="*/ 135 w 448"/>
                <a:gd name="T53" fmla="*/ 416 h 724"/>
                <a:gd name="T54" fmla="*/ 137 w 448"/>
                <a:gd name="T55" fmla="*/ 669 h 724"/>
                <a:gd name="T56" fmla="*/ 142 w 448"/>
                <a:gd name="T57" fmla="*/ 724 h 724"/>
                <a:gd name="T58" fmla="*/ 70 w 448"/>
                <a:gd name="T59" fmla="*/ 719 h 724"/>
                <a:gd name="T60" fmla="*/ 13 w 448"/>
                <a:gd name="T61" fmla="*/ 723 h 724"/>
                <a:gd name="T62" fmla="*/ 2 w 448"/>
                <a:gd name="T63" fmla="*/ 645 h 724"/>
                <a:gd name="T64" fmla="*/ 7 w 448"/>
                <a:gd name="T65" fmla="*/ 394 h 724"/>
                <a:gd name="T66" fmla="*/ 222 w 448"/>
                <a:gd name="T67" fmla="*/ 59 h 724"/>
                <a:gd name="T68" fmla="*/ 196 w 448"/>
                <a:gd name="T69" fmla="*/ 64 h 724"/>
                <a:gd name="T70" fmla="*/ 172 w 448"/>
                <a:gd name="T71" fmla="*/ 83 h 724"/>
                <a:gd name="T72" fmla="*/ 152 w 448"/>
                <a:gd name="T73" fmla="*/ 115 h 724"/>
                <a:gd name="T74" fmla="*/ 137 w 448"/>
                <a:gd name="T75" fmla="*/ 162 h 724"/>
                <a:gd name="T76" fmla="*/ 130 w 448"/>
                <a:gd name="T77" fmla="*/ 228 h 724"/>
                <a:gd name="T78" fmla="*/ 130 w 448"/>
                <a:gd name="T79" fmla="*/ 274 h 724"/>
                <a:gd name="T80" fmla="*/ 136 w 448"/>
                <a:gd name="T81" fmla="*/ 328 h 724"/>
                <a:gd name="T82" fmla="*/ 147 w 448"/>
                <a:gd name="T83" fmla="*/ 370 h 724"/>
                <a:gd name="T84" fmla="*/ 166 w 448"/>
                <a:gd name="T85" fmla="*/ 400 h 724"/>
                <a:gd name="T86" fmla="*/ 190 w 448"/>
                <a:gd name="T87" fmla="*/ 418 h 724"/>
                <a:gd name="T88" fmla="*/ 218 w 448"/>
                <a:gd name="T89" fmla="*/ 423 h 724"/>
                <a:gd name="T90" fmla="*/ 237 w 448"/>
                <a:gd name="T91" fmla="*/ 420 h 724"/>
                <a:gd name="T92" fmla="*/ 263 w 448"/>
                <a:gd name="T93" fmla="*/ 405 h 724"/>
                <a:gd name="T94" fmla="*/ 283 w 448"/>
                <a:gd name="T95" fmla="*/ 378 h 724"/>
                <a:gd name="T96" fmla="*/ 296 w 448"/>
                <a:gd name="T97" fmla="*/ 336 h 724"/>
                <a:gd name="T98" fmla="*/ 305 w 448"/>
                <a:gd name="T99" fmla="*/ 282 h 724"/>
                <a:gd name="T100" fmla="*/ 306 w 448"/>
                <a:gd name="T101" fmla="*/ 238 h 724"/>
                <a:gd name="T102" fmla="*/ 302 w 448"/>
                <a:gd name="T103" fmla="*/ 175 h 724"/>
                <a:gd name="T104" fmla="*/ 292 w 448"/>
                <a:gd name="T105" fmla="*/ 126 h 724"/>
                <a:gd name="T106" fmla="*/ 278 w 448"/>
                <a:gd name="T107" fmla="*/ 91 h 724"/>
                <a:gd name="T108" fmla="*/ 257 w 448"/>
                <a:gd name="T109" fmla="*/ 69 h 724"/>
                <a:gd name="T110" fmla="*/ 230 w 448"/>
                <a:gd name="T111" fmla="*/ 59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8" h="724">
                  <a:moveTo>
                    <a:pt x="7" y="342"/>
                  </a:moveTo>
                  <a:lnTo>
                    <a:pt x="7" y="342"/>
                  </a:lnTo>
                  <a:lnTo>
                    <a:pt x="6" y="253"/>
                  </a:lnTo>
                  <a:lnTo>
                    <a:pt x="5" y="171"/>
                  </a:lnTo>
                  <a:lnTo>
                    <a:pt x="2" y="91"/>
                  </a:lnTo>
                  <a:lnTo>
                    <a:pt x="0" y="12"/>
                  </a:lnTo>
                  <a:lnTo>
                    <a:pt x="0" y="12"/>
                  </a:lnTo>
                  <a:lnTo>
                    <a:pt x="33" y="15"/>
                  </a:lnTo>
                  <a:lnTo>
                    <a:pt x="49" y="16"/>
                  </a:lnTo>
                  <a:lnTo>
                    <a:pt x="66" y="17"/>
                  </a:lnTo>
                  <a:lnTo>
                    <a:pt x="66" y="17"/>
                  </a:lnTo>
                  <a:lnTo>
                    <a:pt x="83" y="16"/>
                  </a:lnTo>
                  <a:lnTo>
                    <a:pt x="99" y="15"/>
                  </a:lnTo>
                  <a:lnTo>
                    <a:pt x="132" y="12"/>
                  </a:lnTo>
                  <a:lnTo>
                    <a:pt x="132" y="12"/>
                  </a:lnTo>
                  <a:lnTo>
                    <a:pt x="128" y="50"/>
                  </a:lnTo>
                  <a:lnTo>
                    <a:pt x="126" y="73"/>
                  </a:lnTo>
                  <a:lnTo>
                    <a:pt x="125" y="94"/>
                  </a:lnTo>
                  <a:lnTo>
                    <a:pt x="128" y="94"/>
                  </a:lnTo>
                  <a:lnTo>
                    <a:pt x="128" y="94"/>
                  </a:lnTo>
                  <a:lnTo>
                    <a:pt x="131" y="84"/>
                  </a:lnTo>
                  <a:lnTo>
                    <a:pt x="135" y="74"/>
                  </a:lnTo>
                  <a:lnTo>
                    <a:pt x="140" y="65"/>
                  </a:lnTo>
                  <a:lnTo>
                    <a:pt x="146" y="57"/>
                  </a:lnTo>
                  <a:lnTo>
                    <a:pt x="152" y="48"/>
                  </a:lnTo>
                  <a:lnTo>
                    <a:pt x="160" y="41"/>
                  </a:lnTo>
                  <a:lnTo>
                    <a:pt x="167" y="33"/>
                  </a:lnTo>
                  <a:lnTo>
                    <a:pt x="176" y="27"/>
                  </a:lnTo>
                  <a:lnTo>
                    <a:pt x="185" y="21"/>
                  </a:lnTo>
                  <a:lnTo>
                    <a:pt x="195" y="16"/>
                  </a:lnTo>
                  <a:lnTo>
                    <a:pt x="204" y="11"/>
                  </a:lnTo>
                  <a:lnTo>
                    <a:pt x="216" y="7"/>
                  </a:lnTo>
                  <a:lnTo>
                    <a:pt x="227" y="3"/>
                  </a:lnTo>
                  <a:lnTo>
                    <a:pt x="238" y="1"/>
                  </a:lnTo>
                  <a:lnTo>
                    <a:pt x="250" y="0"/>
                  </a:lnTo>
                  <a:lnTo>
                    <a:pt x="263" y="0"/>
                  </a:lnTo>
                  <a:lnTo>
                    <a:pt x="263" y="0"/>
                  </a:lnTo>
                  <a:lnTo>
                    <a:pt x="280" y="1"/>
                  </a:lnTo>
                  <a:lnTo>
                    <a:pt x="299" y="3"/>
                  </a:lnTo>
                  <a:lnTo>
                    <a:pt x="315" y="7"/>
                  </a:lnTo>
                  <a:lnTo>
                    <a:pt x="332" y="13"/>
                  </a:lnTo>
                  <a:lnTo>
                    <a:pt x="348" y="21"/>
                  </a:lnTo>
                  <a:lnTo>
                    <a:pt x="363" y="31"/>
                  </a:lnTo>
                  <a:lnTo>
                    <a:pt x="378" y="42"/>
                  </a:lnTo>
                  <a:lnTo>
                    <a:pt x="392" y="55"/>
                  </a:lnTo>
                  <a:lnTo>
                    <a:pt x="403" y="70"/>
                  </a:lnTo>
                  <a:lnTo>
                    <a:pt x="414" y="88"/>
                  </a:lnTo>
                  <a:lnTo>
                    <a:pt x="424" y="108"/>
                  </a:lnTo>
                  <a:lnTo>
                    <a:pt x="433" y="129"/>
                  </a:lnTo>
                  <a:lnTo>
                    <a:pt x="439" y="152"/>
                  </a:lnTo>
                  <a:lnTo>
                    <a:pt x="444" y="177"/>
                  </a:lnTo>
                  <a:lnTo>
                    <a:pt x="446" y="206"/>
                  </a:lnTo>
                  <a:lnTo>
                    <a:pt x="448" y="235"/>
                  </a:lnTo>
                  <a:lnTo>
                    <a:pt x="448" y="235"/>
                  </a:lnTo>
                  <a:lnTo>
                    <a:pt x="446" y="268"/>
                  </a:lnTo>
                  <a:lnTo>
                    <a:pt x="444" y="297"/>
                  </a:lnTo>
                  <a:lnTo>
                    <a:pt x="439" y="326"/>
                  </a:lnTo>
                  <a:lnTo>
                    <a:pt x="431" y="351"/>
                  </a:lnTo>
                  <a:lnTo>
                    <a:pt x="423" y="373"/>
                  </a:lnTo>
                  <a:lnTo>
                    <a:pt x="413" y="394"/>
                  </a:lnTo>
                  <a:lnTo>
                    <a:pt x="402" y="413"/>
                  </a:lnTo>
                  <a:lnTo>
                    <a:pt x="389" y="429"/>
                  </a:lnTo>
                  <a:lnTo>
                    <a:pt x="374" y="442"/>
                  </a:lnTo>
                  <a:lnTo>
                    <a:pt x="361" y="455"/>
                  </a:lnTo>
                  <a:lnTo>
                    <a:pt x="345" y="465"/>
                  </a:lnTo>
                  <a:lnTo>
                    <a:pt x="328" y="472"/>
                  </a:lnTo>
                  <a:lnTo>
                    <a:pt x="312" y="478"/>
                  </a:lnTo>
                  <a:lnTo>
                    <a:pt x="295" y="482"/>
                  </a:lnTo>
                  <a:lnTo>
                    <a:pt x="278" y="485"/>
                  </a:lnTo>
                  <a:lnTo>
                    <a:pt x="260" y="486"/>
                  </a:lnTo>
                  <a:lnTo>
                    <a:pt x="260" y="486"/>
                  </a:lnTo>
                  <a:lnTo>
                    <a:pt x="239" y="485"/>
                  </a:lnTo>
                  <a:lnTo>
                    <a:pt x="219" y="481"/>
                  </a:lnTo>
                  <a:lnTo>
                    <a:pt x="202" y="476"/>
                  </a:lnTo>
                  <a:lnTo>
                    <a:pt x="186" y="468"/>
                  </a:lnTo>
                  <a:lnTo>
                    <a:pt x="171" y="459"/>
                  </a:lnTo>
                  <a:lnTo>
                    <a:pt x="157" y="446"/>
                  </a:lnTo>
                  <a:lnTo>
                    <a:pt x="146" y="432"/>
                  </a:lnTo>
                  <a:lnTo>
                    <a:pt x="136" y="416"/>
                  </a:lnTo>
                  <a:lnTo>
                    <a:pt x="135" y="416"/>
                  </a:lnTo>
                  <a:lnTo>
                    <a:pt x="135" y="416"/>
                  </a:lnTo>
                  <a:lnTo>
                    <a:pt x="135" y="497"/>
                  </a:lnTo>
                  <a:lnTo>
                    <a:pt x="136" y="588"/>
                  </a:lnTo>
                  <a:lnTo>
                    <a:pt x="137" y="669"/>
                  </a:lnTo>
                  <a:lnTo>
                    <a:pt x="140" y="702"/>
                  </a:lnTo>
                  <a:lnTo>
                    <a:pt x="142" y="724"/>
                  </a:lnTo>
                  <a:lnTo>
                    <a:pt x="142" y="724"/>
                  </a:lnTo>
                  <a:lnTo>
                    <a:pt x="129" y="723"/>
                  </a:lnTo>
                  <a:lnTo>
                    <a:pt x="111" y="720"/>
                  </a:lnTo>
                  <a:lnTo>
                    <a:pt x="70" y="719"/>
                  </a:lnTo>
                  <a:lnTo>
                    <a:pt x="70" y="719"/>
                  </a:lnTo>
                  <a:lnTo>
                    <a:pt x="31" y="720"/>
                  </a:lnTo>
                  <a:lnTo>
                    <a:pt x="13" y="723"/>
                  </a:lnTo>
                  <a:lnTo>
                    <a:pt x="0" y="724"/>
                  </a:lnTo>
                  <a:lnTo>
                    <a:pt x="0" y="724"/>
                  </a:lnTo>
                  <a:lnTo>
                    <a:pt x="2" y="645"/>
                  </a:lnTo>
                  <a:lnTo>
                    <a:pt x="5" y="565"/>
                  </a:lnTo>
                  <a:lnTo>
                    <a:pt x="6" y="483"/>
                  </a:lnTo>
                  <a:lnTo>
                    <a:pt x="7" y="394"/>
                  </a:lnTo>
                  <a:lnTo>
                    <a:pt x="7" y="342"/>
                  </a:lnTo>
                  <a:close/>
                  <a:moveTo>
                    <a:pt x="222" y="59"/>
                  </a:moveTo>
                  <a:lnTo>
                    <a:pt x="222" y="59"/>
                  </a:lnTo>
                  <a:lnTo>
                    <a:pt x="213" y="59"/>
                  </a:lnTo>
                  <a:lnTo>
                    <a:pt x="204" y="62"/>
                  </a:lnTo>
                  <a:lnTo>
                    <a:pt x="196" y="64"/>
                  </a:lnTo>
                  <a:lnTo>
                    <a:pt x="187" y="69"/>
                  </a:lnTo>
                  <a:lnTo>
                    <a:pt x="180" y="75"/>
                  </a:lnTo>
                  <a:lnTo>
                    <a:pt x="172" y="83"/>
                  </a:lnTo>
                  <a:lnTo>
                    <a:pt x="165" y="91"/>
                  </a:lnTo>
                  <a:lnTo>
                    <a:pt x="157" y="103"/>
                  </a:lnTo>
                  <a:lnTo>
                    <a:pt x="152" y="115"/>
                  </a:lnTo>
                  <a:lnTo>
                    <a:pt x="146" y="129"/>
                  </a:lnTo>
                  <a:lnTo>
                    <a:pt x="141" y="145"/>
                  </a:lnTo>
                  <a:lnTo>
                    <a:pt x="137" y="162"/>
                  </a:lnTo>
                  <a:lnTo>
                    <a:pt x="134" y="182"/>
                  </a:lnTo>
                  <a:lnTo>
                    <a:pt x="132" y="204"/>
                  </a:lnTo>
                  <a:lnTo>
                    <a:pt x="130" y="228"/>
                  </a:lnTo>
                  <a:lnTo>
                    <a:pt x="130" y="253"/>
                  </a:lnTo>
                  <a:lnTo>
                    <a:pt x="130" y="253"/>
                  </a:lnTo>
                  <a:lnTo>
                    <a:pt x="130" y="274"/>
                  </a:lnTo>
                  <a:lnTo>
                    <a:pt x="131" y="294"/>
                  </a:lnTo>
                  <a:lnTo>
                    <a:pt x="134" y="312"/>
                  </a:lnTo>
                  <a:lnTo>
                    <a:pt x="136" y="328"/>
                  </a:lnTo>
                  <a:lnTo>
                    <a:pt x="139" y="343"/>
                  </a:lnTo>
                  <a:lnTo>
                    <a:pt x="144" y="358"/>
                  </a:lnTo>
                  <a:lnTo>
                    <a:pt x="147" y="370"/>
                  </a:lnTo>
                  <a:lnTo>
                    <a:pt x="154" y="382"/>
                  </a:lnTo>
                  <a:lnTo>
                    <a:pt x="159" y="392"/>
                  </a:lnTo>
                  <a:lnTo>
                    <a:pt x="166" y="400"/>
                  </a:lnTo>
                  <a:lnTo>
                    <a:pt x="172" y="406"/>
                  </a:lnTo>
                  <a:lnTo>
                    <a:pt x="181" y="413"/>
                  </a:lnTo>
                  <a:lnTo>
                    <a:pt x="190" y="418"/>
                  </a:lnTo>
                  <a:lnTo>
                    <a:pt x="198" y="420"/>
                  </a:lnTo>
                  <a:lnTo>
                    <a:pt x="208" y="423"/>
                  </a:lnTo>
                  <a:lnTo>
                    <a:pt x="218" y="423"/>
                  </a:lnTo>
                  <a:lnTo>
                    <a:pt x="218" y="423"/>
                  </a:lnTo>
                  <a:lnTo>
                    <a:pt x="228" y="423"/>
                  </a:lnTo>
                  <a:lnTo>
                    <a:pt x="237" y="420"/>
                  </a:lnTo>
                  <a:lnTo>
                    <a:pt x="247" y="416"/>
                  </a:lnTo>
                  <a:lnTo>
                    <a:pt x="254" y="411"/>
                  </a:lnTo>
                  <a:lnTo>
                    <a:pt x="263" y="405"/>
                  </a:lnTo>
                  <a:lnTo>
                    <a:pt x="270" y="398"/>
                  </a:lnTo>
                  <a:lnTo>
                    <a:pt x="276" y="388"/>
                  </a:lnTo>
                  <a:lnTo>
                    <a:pt x="283" y="378"/>
                  </a:lnTo>
                  <a:lnTo>
                    <a:pt x="288" y="366"/>
                  </a:lnTo>
                  <a:lnTo>
                    <a:pt x="292" y="352"/>
                  </a:lnTo>
                  <a:lnTo>
                    <a:pt x="296" y="336"/>
                  </a:lnTo>
                  <a:lnTo>
                    <a:pt x="300" y="320"/>
                  </a:lnTo>
                  <a:lnTo>
                    <a:pt x="302" y="301"/>
                  </a:lnTo>
                  <a:lnTo>
                    <a:pt x="305" y="282"/>
                  </a:lnTo>
                  <a:lnTo>
                    <a:pt x="306" y="260"/>
                  </a:lnTo>
                  <a:lnTo>
                    <a:pt x="306" y="238"/>
                  </a:lnTo>
                  <a:lnTo>
                    <a:pt x="306" y="238"/>
                  </a:lnTo>
                  <a:lnTo>
                    <a:pt x="306" y="215"/>
                  </a:lnTo>
                  <a:lnTo>
                    <a:pt x="305" y="194"/>
                  </a:lnTo>
                  <a:lnTo>
                    <a:pt x="302" y="175"/>
                  </a:lnTo>
                  <a:lnTo>
                    <a:pt x="300" y="157"/>
                  </a:lnTo>
                  <a:lnTo>
                    <a:pt x="297" y="141"/>
                  </a:lnTo>
                  <a:lnTo>
                    <a:pt x="292" y="126"/>
                  </a:lnTo>
                  <a:lnTo>
                    <a:pt x="289" y="112"/>
                  </a:lnTo>
                  <a:lnTo>
                    <a:pt x="283" y="101"/>
                  </a:lnTo>
                  <a:lnTo>
                    <a:pt x="278" y="91"/>
                  </a:lnTo>
                  <a:lnTo>
                    <a:pt x="270" y="83"/>
                  </a:lnTo>
                  <a:lnTo>
                    <a:pt x="264" y="75"/>
                  </a:lnTo>
                  <a:lnTo>
                    <a:pt x="257" y="69"/>
                  </a:lnTo>
                  <a:lnTo>
                    <a:pt x="248" y="64"/>
                  </a:lnTo>
                  <a:lnTo>
                    <a:pt x="239" y="62"/>
                  </a:lnTo>
                  <a:lnTo>
                    <a:pt x="230" y="59"/>
                  </a:lnTo>
                  <a:lnTo>
                    <a:pt x="222" y="59"/>
                  </a:lnTo>
                  <a:lnTo>
                    <a:pt x="22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52"/>
            <p:cNvSpPr>
              <a:spLocks noEditPoints="1"/>
            </p:cNvSpPr>
            <p:nvPr/>
          </p:nvSpPr>
          <p:spPr bwMode="auto">
            <a:xfrm>
              <a:off x="3819526" y="4127500"/>
              <a:ext cx="330200"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3 w 416"/>
                <a:gd name="T13" fmla="*/ 410 h 486"/>
                <a:gd name="T14" fmla="*/ 239 w 416"/>
                <a:gd name="T15" fmla="*/ 420 h 486"/>
                <a:gd name="T16" fmla="*/ 270 w 416"/>
                <a:gd name="T17" fmla="*/ 424 h 486"/>
                <a:gd name="T18" fmla="*/ 286 w 416"/>
                <a:gd name="T19" fmla="*/ 424 h 486"/>
                <a:gd name="T20" fmla="*/ 317 w 416"/>
                <a:gd name="T21" fmla="*/ 418 h 486"/>
                <a:gd name="T22" fmla="*/ 345 w 416"/>
                <a:gd name="T23" fmla="*/ 408 h 486"/>
                <a:gd name="T24" fmla="*/ 374 w 416"/>
                <a:gd name="T25" fmla="*/ 392 h 486"/>
                <a:gd name="T26" fmla="*/ 397 w 416"/>
                <a:gd name="T27" fmla="*/ 389 h 486"/>
                <a:gd name="T28" fmla="*/ 378 w 416"/>
                <a:gd name="T29" fmla="*/ 444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8 h 486"/>
                <a:gd name="T42" fmla="*/ 123 w 416"/>
                <a:gd name="T43" fmla="*/ 463 h 486"/>
                <a:gd name="T44" fmla="*/ 86 w 416"/>
                <a:gd name="T45" fmla="*/ 441 h 486"/>
                <a:gd name="T46" fmla="*/ 54 w 416"/>
                <a:gd name="T47" fmla="*/ 413 h 486"/>
                <a:gd name="T48" fmla="*/ 29 w 416"/>
                <a:gd name="T49" fmla="*/ 374 h 486"/>
                <a:gd name="T50" fmla="*/ 10 w 416"/>
                <a:gd name="T51" fmla="*/ 328 h 486"/>
                <a:gd name="T52" fmla="*/ 2 w 416"/>
                <a:gd name="T53" fmla="*/ 275 h 486"/>
                <a:gd name="T54" fmla="*/ 0 w 416"/>
                <a:gd name="T55" fmla="*/ 245 h 486"/>
                <a:gd name="T56" fmla="*/ 4 w 416"/>
                <a:gd name="T57" fmla="*/ 187 h 486"/>
                <a:gd name="T58" fmla="*/ 17 w 416"/>
                <a:gd name="T59" fmla="*/ 137 h 486"/>
                <a:gd name="T60" fmla="*/ 36 w 416"/>
                <a:gd name="T61" fmla="*/ 95 h 486"/>
                <a:gd name="T62" fmla="*/ 62 w 416"/>
                <a:gd name="T63" fmla="*/ 60 h 486"/>
                <a:gd name="T64" fmla="*/ 95 w 416"/>
                <a:gd name="T65" fmla="*/ 33 h 486"/>
                <a:gd name="T66" fmla="*/ 133 w 416"/>
                <a:gd name="T67" fmla="*/ 15 h 486"/>
                <a:gd name="T68" fmla="*/ 175 w 416"/>
                <a:gd name="T69" fmla="*/ 3 h 486"/>
                <a:gd name="T70" fmla="*/ 221 w 416"/>
                <a:gd name="T71" fmla="*/ 0 h 486"/>
                <a:gd name="T72" fmla="*/ 244 w 416"/>
                <a:gd name="T73" fmla="*/ 1 h 486"/>
                <a:gd name="T74" fmla="*/ 286 w 416"/>
                <a:gd name="T75" fmla="*/ 8 h 486"/>
                <a:gd name="T76" fmla="*/ 322 w 416"/>
                <a:gd name="T77" fmla="*/ 22 h 486"/>
                <a:gd name="T78" fmla="*/ 351 w 416"/>
                <a:gd name="T79" fmla="*/ 43 h 486"/>
                <a:gd name="T80" fmla="*/ 378 w 416"/>
                <a:gd name="T81" fmla="*/ 70 h 486"/>
                <a:gd name="T82" fmla="*/ 396 w 416"/>
                <a:gd name="T83" fmla="*/ 104 h 486"/>
                <a:gd name="T84" fmla="*/ 409 w 416"/>
                <a:gd name="T85" fmla="*/ 142 h 486"/>
                <a:gd name="T86" fmla="*/ 415 w 416"/>
                <a:gd name="T87" fmla="*/ 187 h 486"/>
                <a:gd name="T88" fmla="*/ 416 w 416"/>
                <a:gd name="T89" fmla="*/ 212 h 486"/>
                <a:gd name="T90" fmla="*/ 415 w 416"/>
                <a:gd name="T91" fmla="*/ 243 h 486"/>
                <a:gd name="T92" fmla="*/ 288 w 416"/>
                <a:gd name="T93" fmla="*/ 199 h 486"/>
                <a:gd name="T94" fmla="*/ 287 w 416"/>
                <a:gd name="T95" fmla="*/ 166 h 486"/>
                <a:gd name="T96" fmla="*/ 278 w 416"/>
                <a:gd name="T97" fmla="*/ 109 h 486"/>
                <a:gd name="T98" fmla="*/ 271 w 416"/>
                <a:gd name="T99" fmla="*/ 85 h 486"/>
                <a:gd name="T100" fmla="*/ 261 w 416"/>
                <a:gd name="T101" fmla="*/ 67 h 486"/>
                <a:gd name="T102" fmla="*/ 250 w 416"/>
                <a:gd name="T103" fmla="*/ 54 h 486"/>
                <a:gd name="T104" fmla="*/ 235 w 416"/>
                <a:gd name="T105" fmla="*/ 46 h 486"/>
                <a:gd name="T106" fmla="*/ 218 w 416"/>
                <a:gd name="T107" fmla="*/ 43 h 486"/>
                <a:gd name="T108" fmla="*/ 208 w 416"/>
                <a:gd name="T109" fmla="*/ 43 h 486"/>
                <a:gd name="T110" fmla="*/ 190 w 416"/>
                <a:gd name="T111" fmla="*/ 50 h 486"/>
                <a:gd name="T112" fmla="*/ 175 w 416"/>
                <a:gd name="T113" fmla="*/ 64 h 486"/>
                <a:gd name="T114" fmla="*/ 164 w 416"/>
                <a:gd name="T115" fmla="*/ 83 h 486"/>
                <a:gd name="T116" fmla="*/ 156 w 416"/>
                <a:gd name="T117" fmla="*/ 105 h 486"/>
                <a:gd name="T118" fmla="*/ 146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31"/>
                  </a:lnTo>
                  <a:lnTo>
                    <a:pt x="159" y="346"/>
                  </a:lnTo>
                  <a:lnTo>
                    <a:pt x="165" y="359"/>
                  </a:lnTo>
                  <a:lnTo>
                    <a:pt x="173" y="372"/>
                  </a:lnTo>
                  <a:lnTo>
                    <a:pt x="180" y="384"/>
                  </a:lnTo>
                  <a:lnTo>
                    <a:pt x="190" y="394"/>
                  </a:lnTo>
                  <a:lnTo>
                    <a:pt x="200" y="403"/>
                  </a:lnTo>
                  <a:lnTo>
                    <a:pt x="213" y="410"/>
                  </a:lnTo>
                  <a:lnTo>
                    <a:pt x="225" y="416"/>
                  </a:lnTo>
                  <a:lnTo>
                    <a:pt x="239" y="420"/>
                  </a:lnTo>
                  <a:lnTo>
                    <a:pt x="253" y="423"/>
                  </a:lnTo>
                  <a:lnTo>
                    <a:pt x="270" y="424"/>
                  </a:lnTo>
                  <a:lnTo>
                    <a:pt x="270" y="424"/>
                  </a:lnTo>
                  <a:lnTo>
                    <a:pt x="286" y="424"/>
                  </a:lnTo>
                  <a:lnTo>
                    <a:pt x="301" y="421"/>
                  </a:lnTo>
                  <a:lnTo>
                    <a:pt x="317" y="418"/>
                  </a:lnTo>
                  <a:lnTo>
                    <a:pt x="332" y="413"/>
                  </a:lnTo>
                  <a:lnTo>
                    <a:pt x="345" y="408"/>
                  </a:lnTo>
                  <a:lnTo>
                    <a:pt x="360" y="400"/>
                  </a:lnTo>
                  <a:lnTo>
                    <a:pt x="374" y="392"/>
                  </a:lnTo>
                  <a:lnTo>
                    <a:pt x="386" y="380"/>
                  </a:lnTo>
                  <a:lnTo>
                    <a:pt x="397" y="389"/>
                  </a:lnTo>
                  <a:lnTo>
                    <a:pt x="378" y="444"/>
                  </a:lnTo>
                  <a:lnTo>
                    <a:pt x="378" y="444"/>
                  </a:lnTo>
                  <a:lnTo>
                    <a:pt x="365" y="452"/>
                  </a:lnTo>
                  <a:lnTo>
                    <a:pt x="351" y="460"/>
                  </a:lnTo>
                  <a:lnTo>
                    <a:pt x="337" y="467"/>
                  </a:lnTo>
                  <a:lnTo>
                    <a:pt x="319" y="473"/>
                  </a:lnTo>
                  <a:lnTo>
                    <a:pt x="301" y="478"/>
                  </a:lnTo>
                  <a:lnTo>
                    <a:pt x="281" y="482"/>
                  </a:lnTo>
                  <a:lnTo>
                    <a:pt x="257" y="485"/>
                  </a:lnTo>
                  <a:lnTo>
                    <a:pt x="232" y="486"/>
                  </a:lnTo>
                  <a:lnTo>
                    <a:pt x="232" y="486"/>
                  </a:lnTo>
                  <a:lnTo>
                    <a:pt x="209" y="485"/>
                  </a:lnTo>
                  <a:lnTo>
                    <a:pt x="187" y="482"/>
                  </a:lnTo>
                  <a:lnTo>
                    <a:pt x="164" y="478"/>
                  </a:lnTo>
                  <a:lnTo>
                    <a:pt x="143" y="472"/>
                  </a:lnTo>
                  <a:lnTo>
                    <a:pt x="123" y="463"/>
                  </a:lnTo>
                  <a:lnTo>
                    <a:pt x="105" y="454"/>
                  </a:lnTo>
                  <a:lnTo>
                    <a:pt x="86" y="441"/>
                  </a:lnTo>
                  <a:lnTo>
                    <a:pt x="70" y="428"/>
                  </a:lnTo>
                  <a:lnTo>
                    <a:pt x="54" y="413"/>
                  </a:lnTo>
                  <a:lnTo>
                    <a:pt x="41" y="394"/>
                  </a:lnTo>
                  <a:lnTo>
                    <a:pt x="29" y="374"/>
                  </a:lnTo>
                  <a:lnTo>
                    <a:pt x="19" y="353"/>
                  </a:lnTo>
                  <a:lnTo>
                    <a:pt x="10" y="328"/>
                  </a:lnTo>
                  <a:lnTo>
                    <a:pt x="5" y="303"/>
                  </a:lnTo>
                  <a:lnTo>
                    <a:pt x="2" y="275"/>
                  </a:lnTo>
                  <a:lnTo>
                    <a:pt x="0" y="245"/>
                  </a:lnTo>
                  <a:lnTo>
                    <a:pt x="0" y="245"/>
                  </a:lnTo>
                  <a:lnTo>
                    <a:pt x="2" y="214"/>
                  </a:lnTo>
                  <a:lnTo>
                    <a:pt x="4" y="187"/>
                  </a:lnTo>
                  <a:lnTo>
                    <a:pt x="9" y="161"/>
                  </a:lnTo>
                  <a:lnTo>
                    <a:pt x="17" y="137"/>
                  </a:lnTo>
                  <a:lnTo>
                    <a:pt x="25" y="115"/>
                  </a:lnTo>
                  <a:lnTo>
                    <a:pt x="36" y="95"/>
                  </a:lnTo>
                  <a:lnTo>
                    <a:pt x="49" y="77"/>
                  </a:lnTo>
                  <a:lnTo>
                    <a:pt x="62" y="60"/>
                  </a:lnTo>
                  <a:lnTo>
                    <a:pt x="79" y="46"/>
                  </a:lnTo>
                  <a:lnTo>
                    <a:pt x="95" y="33"/>
                  </a:lnTo>
                  <a:lnTo>
                    <a:pt x="113" y="23"/>
                  </a:lnTo>
                  <a:lnTo>
                    <a:pt x="133" y="15"/>
                  </a:lnTo>
                  <a:lnTo>
                    <a:pt x="154" y="8"/>
                  </a:lnTo>
                  <a:lnTo>
                    <a:pt x="175" y="3"/>
                  </a:lnTo>
                  <a:lnTo>
                    <a:pt x="198" y="1"/>
                  </a:lnTo>
                  <a:lnTo>
                    <a:pt x="221" y="0"/>
                  </a:lnTo>
                  <a:lnTo>
                    <a:pt x="221" y="0"/>
                  </a:lnTo>
                  <a:lnTo>
                    <a:pt x="244" y="1"/>
                  </a:lnTo>
                  <a:lnTo>
                    <a:pt x="266" y="3"/>
                  </a:lnTo>
                  <a:lnTo>
                    <a:pt x="286" y="8"/>
                  </a:lnTo>
                  <a:lnTo>
                    <a:pt x="304" y="15"/>
                  </a:lnTo>
                  <a:lnTo>
                    <a:pt x="322" y="22"/>
                  </a:lnTo>
                  <a:lnTo>
                    <a:pt x="338" y="32"/>
                  </a:lnTo>
                  <a:lnTo>
                    <a:pt x="351" y="43"/>
                  </a:lnTo>
                  <a:lnTo>
                    <a:pt x="365" y="55"/>
                  </a:lnTo>
                  <a:lnTo>
                    <a:pt x="378" y="70"/>
                  </a:lnTo>
                  <a:lnTo>
                    <a:pt x="387" y="86"/>
                  </a:lnTo>
                  <a:lnTo>
                    <a:pt x="396" y="104"/>
                  </a:lnTo>
                  <a:lnTo>
                    <a:pt x="404" y="122"/>
                  </a:lnTo>
                  <a:lnTo>
                    <a:pt x="409" y="142"/>
                  </a:lnTo>
                  <a:lnTo>
                    <a:pt x="412" y="165"/>
                  </a:lnTo>
                  <a:lnTo>
                    <a:pt x="415" y="187"/>
                  </a:lnTo>
                  <a:lnTo>
                    <a:pt x="416" y="212"/>
                  </a:lnTo>
                  <a:lnTo>
                    <a:pt x="416" y="212"/>
                  </a:lnTo>
                  <a:lnTo>
                    <a:pt x="416" y="230"/>
                  </a:lnTo>
                  <a:lnTo>
                    <a:pt x="415" y="243"/>
                  </a:lnTo>
                  <a:lnTo>
                    <a:pt x="142" y="243"/>
                  </a:lnTo>
                  <a:close/>
                  <a:moveTo>
                    <a:pt x="288" y="199"/>
                  </a:moveTo>
                  <a:lnTo>
                    <a:pt x="288" y="199"/>
                  </a:lnTo>
                  <a:lnTo>
                    <a:pt x="287" y="166"/>
                  </a:lnTo>
                  <a:lnTo>
                    <a:pt x="283" y="135"/>
                  </a:lnTo>
                  <a:lnTo>
                    <a:pt x="278" y="109"/>
                  </a:lnTo>
                  <a:lnTo>
                    <a:pt x="275" y="96"/>
                  </a:lnTo>
                  <a:lnTo>
                    <a:pt x="271" y="85"/>
                  </a:lnTo>
                  <a:lnTo>
                    <a:pt x="266" y="75"/>
                  </a:lnTo>
                  <a:lnTo>
                    <a:pt x="261" y="67"/>
                  </a:lnTo>
                  <a:lnTo>
                    <a:pt x="256" y="60"/>
                  </a:lnTo>
                  <a:lnTo>
                    <a:pt x="250" y="54"/>
                  </a:lnTo>
                  <a:lnTo>
                    <a:pt x="242" y="49"/>
                  </a:lnTo>
                  <a:lnTo>
                    <a:pt x="235" y="46"/>
                  </a:lnTo>
                  <a:lnTo>
                    <a:pt x="226" y="43"/>
                  </a:lnTo>
                  <a:lnTo>
                    <a:pt x="218" y="43"/>
                  </a:lnTo>
                  <a:lnTo>
                    <a:pt x="218" y="43"/>
                  </a:lnTo>
                  <a:lnTo>
                    <a:pt x="208" y="43"/>
                  </a:lnTo>
                  <a:lnTo>
                    <a:pt x="198" y="47"/>
                  </a:lnTo>
                  <a:lnTo>
                    <a:pt x="190" y="50"/>
                  </a:lnTo>
                  <a:lnTo>
                    <a:pt x="183" y="57"/>
                  </a:lnTo>
                  <a:lnTo>
                    <a:pt x="175" y="64"/>
                  </a:lnTo>
                  <a:lnTo>
                    <a:pt x="169" y="73"/>
                  </a:lnTo>
                  <a:lnTo>
                    <a:pt x="164" y="83"/>
                  </a:lnTo>
                  <a:lnTo>
                    <a:pt x="159" y="94"/>
                  </a:lnTo>
                  <a:lnTo>
                    <a:pt x="156" y="105"/>
                  </a:lnTo>
                  <a:lnTo>
                    <a:pt x="152" y="117"/>
                  </a:lnTo>
                  <a:lnTo>
                    <a:pt x="146" y="143"/>
                  </a:lnTo>
                  <a:lnTo>
                    <a:pt x="143" y="172"/>
                  </a:lnTo>
                  <a:lnTo>
                    <a:pt x="142" y="199"/>
                  </a:lnTo>
                  <a:lnTo>
                    <a:pt x="288"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53"/>
            <p:cNvSpPr>
              <a:spLocks/>
            </p:cNvSpPr>
            <p:nvPr/>
          </p:nvSpPr>
          <p:spPr bwMode="auto">
            <a:xfrm>
              <a:off x="4210051" y="4130675"/>
              <a:ext cx="231775" cy="373063"/>
            </a:xfrm>
            <a:custGeom>
              <a:avLst/>
              <a:gdLst>
                <a:gd name="T0" fmla="*/ 131 w 290"/>
                <a:gd name="T1" fmla="*/ 128 h 471"/>
                <a:gd name="T2" fmla="*/ 144 w 290"/>
                <a:gd name="T3" fmla="*/ 98 h 471"/>
                <a:gd name="T4" fmla="*/ 159 w 290"/>
                <a:gd name="T5" fmla="*/ 71 h 471"/>
                <a:gd name="T6" fmla="*/ 175 w 290"/>
                <a:gd name="T7" fmla="*/ 50 h 471"/>
                <a:gd name="T8" fmla="*/ 192 w 290"/>
                <a:gd name="T9" fmla="*/ 31 h 471"/>
                <a:gd name="T10" fmla="*/ 211 w 290"/>
                <a:gd name="T11" fmla="*/ 17 h 471"/>
                <a:gd name="T12" fmla="*/ 231 w 290"/>
                <a:gd name="T13" fmla="*/ 8 h 471"/>
                <a:gd name="T14" fmla="*/ 252 w 290"/>
                <a:gd name="T15" fmla="*/ 3 h 471"/>
                <a:gd name="T16" fmla="*/ 275 w 290"/>
                <a:gd name="T17" fmla="*/ 0 h 471"/>
                <a:gd name="T18" fmla="*/ 290 w 290"/>
                <a:gd name="T19" fmla="*/ 1 h 471"/>
                <a:gd name="T20" fmla="*/ 288 w 290"/>
                <a:gd name="T21" fmla="*/ 16 h 471"/>
                <a:gd name="T22" fmla="*/ 285 w 290"/>
                <a:gd name="T23" fmla="*/ 50 h 471"/>
                <a:gd name="T24" fmla="*/ 285 w 290"/>
                <a:gd name="T25" fmla="*/ 70 h 471"/>
                <a:gd name="T26" fmla="*/ 285 w 290"/>
                <a:gd name="T27" fmla="*/ 133 h 471"/>
                <a:gd name="T28" fmla="*/ 276 w 290"/>
                <a:gd name="T29" fmla="*/ 140 h 471"/>
                <a:gd name="T30" fmla="*/ 255 w 290"/>
                <a:gd name="T31" fmla="*/ 132 h 471"/>
                <a:gd name="T32" fmla="*/ 228 w 290"/>
                <a:gd name="T33" fmla="*/ 127 h 471"/>
                <a:gd name="T34" fmla="*/ 218 w 290"/>
                <a:gd name="T35" fmla="*/ 128 h 471"/>
                <a:gd name="T36" fmla="*/ 198 w 290"/>
                <a:gd name="T37" fmla="*/ 132 h 471"/>
                <a:gd name="T38" fmla="*/ 181 w 290"/>
                <a:gd name="T39" fmla="*/ 139 h 471"/>
                <a:gd name="T40" fmla="*/ 167 w 290"/>
                <a:gd name="T41" fmla="*/ 149 h 471"/>
                <a:gd name="T42" fmla="*/ 155 w 290"/>
                <a:gd name="T43" fmla="*/ 163 h 471"/>
                <a:gd name="T44" fmla="*/ 146 w 290"/>
                <a:gd name="T45" fmla="*/ 177 h 471"/>
                <a:gd name="T46" fmla="*/ 140 w 290"/>
                <a:gd name="T47" fmla="*/ 194 h 471"/>
                <a:gd name="T48" fmla="*/ 136 w 290"/>
                <a:gd name="T49" fmla="*/ 212 h 471"/>
                <a:gd name="T50" fmla="*/ 136 w 290"/>
                <a:gd name="T51" fmla="*/ 259 h 471"/>
                <a:gd name="T52" fmla="*/ 136 w 290"/>
                <a:gd name="T53" fmla="*/ 316 h 471"/>
                <a:gd name="T54" fmla="*/ 140 w 290"/>
                <a:gd name="T55" fmla="*/ 421 h 471"/>
                <a:gd name="T56" fmla="*/ 144 w 290"/>
                <a:gd name="T57" fmla="*/ 471 h 471"/>
                <a:gd name="T58" fmla="*/ 93 w 290"/>
                <a:gd name="T59" fmla="*/ 468 h 471"/>
                <a:gd name="T60" fmla="*/ 72 w 290"/>
                <a:gd name="T61" fmla="*/ 466 h 471"/>
                <a:gd name="T62" fmla="*/ 32 w 290"/>
                <a:gd name="T63" fmla="*/ 469 h 471"/>
                <a:gd name="T64" fmla="*/ 0 w 290"/>
                <a:gd name="T65" fmla="*/ 471 h 471"/>
                <a:gd name="T66" fmla="*/ 6 w 290"/>
                <a:gd name="T67" fmla="*/ 370 h 471"/>
                <a:gd name="T68" fmla="*/ 9 w 290"/>
                <a:gd name="T69" fmla="*/ 259 h 471"/>
                <a:gd name="T70" fmla="*/ 9 w 290"/>
                <a:gd name="T71" fmla="*/ 222 h 471"/>
                <a:gd name="T72" fmla="*/ 6 w 290"/>
                <a:gd name="T73" fmla="*/ 112 h 471"/>
                <a:gd name="T74" fmla="*/ 0 w 290"/>
                <a:gd name="T75" fmla="*/ 10 h 471"/>
                <a:gd name="T76" fmla="*/ 33 w 290"/>
                <a:gd name="T77" fmla="*/ 13 h 471"/>
                <a:gd name="T78" fmla="*/ 66 w 290"/>
                <a:gd name="T79" fmla="*/ 15 h 471"/>
                <a:gd name="T80" fmla="*/ 83 w 290"/>
                <a:gd name="T81" fmla="*/ 14 h 471"/>
                <a:gd name="T82" fmla="*/ 133 w 290"/>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471">
                  <a:moveTo>
                    <a:pt x="129" y="127"/>
                  </a:moveTo>
                  <a:lnTo>
                    <a:pt x="131" y="128"/>
                  </a:lnTo>
                  <a:lnTo>
                    <a:pt x="131" y="128"/>
                  </a:lnTo>
                  <a:lnTo>
                    <a:pt x="144" y="98"/>
                  </a:lnTo>
                  <a:lnTo>
                    <a:pt x="151" y="84"/>
                  </a:lnTo>
                  <a:lnTo>
                    <a:pt x="159" y="71"/>
                  </a:lnTo>
                  <a:lnTo>
                    <a:pt x="166" y="60"/>
                  </a:lnTo>
                  <a:lnTo>
                    <a:pt x="175" y="50"/>
                  </a:lnTo>
                  <a:lnTo>
                    <a:pt x="183" y="40"/>
                  </a:lnTo>
                  <a:lnTo>
                    <a:pt x="192" y="31"/>
                  </a:lnTo>
                  <a:lnTo>
                    <a:pt x="201" y="24"/>
                  </a:lnTo>
                  <a:lnTo>
                    <a:pt x="211" y="17"/>
                  </a:lnTo>
                  <a:lnTo>
                    <a:pt x="221" y="13"/>
                  </a:lnTo>
                  <a:lnTo>
                    <a:pt x="231" y="8"/>
                  </a:lnTo>
                  <a:lnTo>
                    <a:pt x="240" y="5"/>
                  </a:lnTo>
                  <a:lnTo>
                    <a:pt x="252" y="3"/>
                  </a:lnTo>
                  <a:lnTo>
                    <a:pt x="263" y="1"/>
                  </a:lnTo>
                  <a:lnTo>
                    <a:pt x="275" y="0"/>
                  </a:lnTo>
                  <a:lnTo>
                    <a:pt x="275" y="0"/>
                  </a:lnTo>
                  <a:lnTo>
                    <a:pt x="290" y="1"/>
                  </a:lnTo>
                  <a:lnTo>
                    <a:pt x="290" y="1"/>
                  </a:lnTo>
                  <a:lnTo>
                    <a:pt x="288" y="16"/>
                  </a:lnTo>
                  <a:lnTo>
                    <a:pt x="286" y="32"/>
                  </a:lnTo>
                  <a:lnTo>
                    <a:pt x="285" y="50"/>
                  </a:lnTo>
                  <a:lnTo>
                    <a:pt x="285" y="70"/>
                  </a:lnTo>
                  <a:lnTo>
                    <a:pt x="285" y="70"/>
                  </a:lnTo>
                  <a:lnTo>
                    <a:pt x="285" y="101"/>
                  </a:lnTo>
                  <a:lnTo>
                    <a:pt x="285" y="133"/>
                  </a:lnTo>
                  <a:lnTo>
                    <a:pt x="276" y="140"/>
                  </a:lnTo>
                  <a:lnTo>
                    <a:pt x="276" y="140"/>
                  </a:lnTo>
                  <a:lnTo>
                    <a:pt x="266" y="135"/>
                  </a:lnTo>
                  <a:lnTo>
                    <a:pt x="255" y="132"/>
                  </a:lnTo>
                  <a:lnTo>
                    <a:pt x="243" y="128"/>
                  </a:lnTo>
                  <a:lnTo>
                    <a:pt x="228" y="127"/>
                  </a:lnTo>
                  <a:lnTo>
                    <a:pt x="228" y="127"/>
                  </a:lnTo>
                  <a:lnTo>
                    <a:pt x="218" y="128"/>
                  </a:lnTo>
                  <a:lnTo>
                    <a:pt x="208" y="129"/>
                  </a:lnTo>
                  <a:lnTo>
                    <a:pt x="198" y="132"/>
                  </a:lnTo>
                  <a:lnTo>
                    <a:pt x="190" y="135"/>
                  </a:lnTo>
                  <a:lnTo>
                    <a:pt x="181" y="139"/>
                  </a:lnTo>
                  <a:lnTo>
                    <a:pt x="173" y="144"/>
                  </a:lnTo>
                  <a:lnTo>
                    <a:pt x="167" y="149"/>
                  </a:lnTo>
                  <a:lnTo>
                    <a:pt x="161" y="155"/>
                  </a:lnTo>
                  <a:lnTo>
                    <a:pt x="155" y="163"/>
                  </a:lnTo>
                  <a:lnTo>
                    <a:pt x="150" y="170"/>
                  </a:lnTo>
                  <a:lnTo>
                    <a:pt x="146" y="177"/>
                  </a:lnTo>
                  <a:lnTo>
                    <a:pt x="142" y="186"/>
                  </a:lnTo>
                  <a:lnTo>
                    <a:pt x="140" y="194"/>
                  </a:lnTo>
                  <a:lnTo>
                    <a:pt x="138" y="204"/>
                  </a:lnTo>
                  <a:lnTo>
                    <a:pt x="136" y="212"/>
                  </a:lnTo>
                  <a:lnTo>
                    <a:pt x="136" y="222"/>
                  </a:lnTo>
                  <a:lnTo>
                    <a:pt x="136" y="259"/>
                  </a:lnTo>
                  <a:lnTo>
                    <a:pt x="136" y="259"/>
                  </a:lnTo>
                  <a:lnTo>
                    <a:pt x="136" y="316"/>
                  </a:lnTo>
                  <a:lnTo>
                    <a:pt x="138" y="370"/>
                  </a:lnTo>
                  <a:lnTo>
                    <a:pt x="140" y="421"/>
                  </a:lnTo>
                  <a:lnTo>
                    <a:pt x="144" y="471"/>
                  </a:lnTo>
                  <a:lnTo>
                    <a:pt x="144" y="471"/>
                  </a:lnTo>
                  <a:lnTo>
                    <a:pt x="113" y="469"/>
                  </a:lnTo>
                  <a:lnTo>
                    <a:pt x="93" y="468"/>
                  </a:lnTo>
                  <a:lnTo>
                    <a:pt x="72" y="466"/>
                  </a:lnTo>
                  <a:lnTo>
                    <a:pt x="72" y="466"/>
                  </a:lnTo>
                  <a:lnTo>
                    <a:pt x="51" y="468"/>
                  </a:lnTo>
                  <a:lnTo>
                    <a:pt x="32" y="469"/>
                  </a:lnTo>
                  <a:lnTo>
                    <a:pt x="0" y="471"/>
                  </a:lnTo>
                  <a:lnTo>
                    <a:pt x="0" y="471"/>
                  </a:lnTo>
                  <a:lnTo>
                    <a:pt x="4" y="421"/>
                  </a:lnTo>
                  <a:lnTo>
                    <a:pt x="6" y="370"/>
                  </a:lnTo>
                  <a:lnTo>
                    <a:pt x="7" y="316"/>
                  </a:lnTo>
                  <a:lnTo>
                    <a:pt x="9" y="259"/>
                  </a:lnTo>
                  <a:lnTo>
                    <a:pt x="9" y="222"/>
                  </a:lnTo>
                  <a:lnTo>
                    <a:pt x="9" y="222"/>
                  </a:lnTo>
                  <a:lnTo>
                    <a:pt x="7" y="165"/>
                  </a:lnTo>
                  <a:lnTo>
                    <a:pt x="6" y="112"/>
                  </a:lnTo>
                  <a:lnTo>
                    <a:pt x="4" y="61"/>
                  </a:lnTo>
                  <a:lnTo>
                    <a:pt x="0" y="10"/>
                  </a:lnTo>
                  <a:lnTo>
                    <a:pt x="0" y="10"/>
                  </a:lnTo>
                  <a:lnTo>
                    <a:pt x="33" y="13"/>
                  </a:lnTo>
                  <a:lnTo>
                    <a:pt x="49" y="14"/>
                  </a:lnTo>
                  <a:lnTo>
                    <a:pt x="66" y="15"/>
                  </a:lnTo>
                  <a:lnTo>
                    <a:pt x="66" y="15"/>
                  </a:lnTo>
                  <a:lnTo>
                    <a:pt x="83" y="14"/>
                  </a:lnTo>
                  <a:lnTo>
                    <a:pt x="99" y="13"/>
                  </a:lnTo>
                  <a:lnTo>
                    <a:pt x="133" y="10"/>
                  </a:lnTo>
                  <a:lnTo>
                    <a:pt x="129"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54"/>
            <p:cNvSpPr>
              <a:spLocks/>
            </p:cNvSpPr>
            <p:nvPr/>
          </p:nvSpPr>
          <p:spPr bwMode="auto">
            <a:xfrm>
              <a:off x="4511676" y="3971925"/>
              <a:ext cx="320675" cy="541338"/>
            </a:xfrm>
            <a:custGeom>
              <a:avLst/>
              <a:gdLst>
                <a:gd name="T0" fmla="*/ 323 w 406"/>
                <a:gd name="T1" fmla="*/ 121 h 682"/>
                <a:gd name="T2" fmla="*/ 294 w 406"/>
                <a:gd name="T3" fmla="*/ 84 h 682"/>
                <a:gd name="T4" fmla="*/ 272 w 406"/>
                <a:gd name="T5" fmla="*/ 70 h 682"/>
                <a:gd name="T6" fmla="*/ 236 w 406"/>
                <a:gd name="T7" fmla="*/ 59 h 682"/>
                <a:gd name="T8" fmla="*/ 205 w 406"/>
                <a:gd name="T9" fmla="*/ 59 h 682"/>
                <a:gd name="T10" fmla="*/ 175 w 406"/>
                <a:gd name="T11" fmla="*/ 65 h 682"/>
                <a:gd name="T12" fmla="*/ 151 w 406"/>
                <a:gd name="T13" fmla="*/ 78 h 682"/>
                <a:gd name="T14" fmla="*/ 133 w 406"/>
                <a:gd name="T15" fmla="*/ 96 h 682"/>
                <a:gd name="T16" fmla="*/ 120 w 406"/>
                <a:gd name="T17" fmla="*/ 119 h 682"/>
                <a:gd name="T18" fmla="*/ 117 w 406"/>
                <a:gd name="T19" fmla="*/ 144 h 682"/>
                <a:gd name="T20" fmla="*/ 119 w 406"/>
                <a:gd name="T21" fmla="*/ 168 h 682"/>
                <a:gd name="T22" fmla="*/ 135 w 406"/>
                <a:gd name="T23" fmla="*/ 199 h 682"/>
                <a:gd name="T24" fmla="*/ 161 w 406"/>
                <a:gd name="T25" fmla="*/ 223 h 682"/>
                <a:gd name="T26" fmla="*/ 262 w 406"/>
                <a:gd name="T27" fmla="*/ 277 h 682"/>
                <a:gd name="T28" fmla="*/ 328 w 406"/>
                <a:gd name="T29" fmla="*/ 315 h 682"/>
                <a:gd name="T30" fmla="*/ 361 w 406"/>
                <a:gd name="T31" fmla="*/ 344 h 682"/>
                <a:gd name="T32" fmla="*/ 387 w 406"/>
                <a:gd name="T33" fmla="*/ 382 h 682"/>
                <a:gd name="T34" fmla="*/ 403 w 406"/>
                <a:gd name="T35" fmla="*/ 429 h 682"/>
                <a:gd name="T36" fmla="*/ 406 w 406"/>
                <a:gd name="T37" fmla="*/ 466 h 682"/>
                <a:gd name="T38" fmla="*/ 396 w 406"/>
                <a:gd name="T39" fmla="*/ 534 h 682"/>
                <a:gd name="T40" fmla="*/ 366 w 406"/>
                <a:gd name="T41" fmla="*/ 591 h 682"/>
                <a:gd name="T42" fmla="*/ 319 w 406"/>
                <a:gd name="T43" fmla="*/ 636 h 682"/>
                <a:gd name="T44" fmla="*/ 257 w 406"/>
                <a:gd name="T45" fmla="*/ 666 h 682"/>
                <a:gd name="T46" fmla="*/ 181 w 406"/>
                <a:gd name="T47" fmla="*/ 681 h 682"/>
                <a:gd name="T48" fmla="*/ 128 w 406"/>
                <a:gd name="T49" fmla="*/ 681 h 682"/>
                <a:gd name="T50" fmla="*/ 61 w 406"/>
                <a:gd name="T51" fmla="*/ 669 h 682"/>
                <a:gd name="T52" fmla="*/ 11 w 406"/>
                <a:gd name="T53" fmla="*/ 648 h 682"/>
                <a:gd name="T54" fmla="*/ 9 w 406"/>
                <a:gd name="T55" fmla="*/ 610 h 682"/>
                <a:gd name="T56" fmla="*/ 27 w 406"/>
                <a:gd name="T57" fmla="*/ 519 h 682"/>
                <a:gd name="T58" fmla="*/ 48 w 406"/>
                <a:gd name="T59" fmla="*/ 531 h 682"/>
                <a:gd name="T60" fmla="*/ 60 w 406"/>
                <a:gd name="T61" fmla="*/ 559 h 682"/>
                <a:gd name="T62" fmla="*/ 78 w 406"/>
                <a:gd name="T63" fmla="*/ 585 h 682"/>
                <a:gd name="T64" fmla="*/ 104 w 406"/>
                <a:gd name="T65" fmla="*/ 605 h 682"/>
                <a:gd name="T66" fmla="*/ 138 w 406"/>
                <a:gd name="T67" fmla="*/ 619 h 682"/>
                <a:gd name="T68" fmla="*/ 177 w 406"/>
                <a:gd name="T69" fmla="*/ 622 h 682"/>
                <a:gd name="T70" fmla="*/ 204 w 406"/>
                <a:gd name="T71" fmla="*/ 621 h 682"/>
                <a:gd name="T72" fmla="*/ 236 w 406"/>
                <a:gd name="T73" fmla="*/ 611 h 682"/>
                <a:gd name="T74" fmla="*/ 261 w 406"/>
                <a:gd name="T75" fmla="*/ 594 h 682"/>
                <a:gd name="T76" fmla="*/ 278 w 406"/>
                <a:gd name="T77" fmla="*/ 571 h 682"/>
                <a:gd name="T78" fmla="*/ 287 w 406"/>
                <a:gd name="T79" fmla="*/ 545 h 682"/>
                <a:gd name="T80" fmla="*/ 289 w 406"/>
                <a:gd name="T81" fmla="*/ 526 h 682"/>
                <a:gd name="T82" fmla="*/ 282 w 406"/>
                <a:gd name="T83" fmla="*/ 490 h 682"/>
                <a:gd name="T84" fmla="*/ 263 w 406"/>
                <a:gd name="T85" fmla="*/ 461 h 682"/>
                <a:gd name="T86" fmla="*/ 223 w 406"/>
                <a:gd name="T87" fmla="*/ 430 h 682"/>
                <a:gd name="T88" fmla="*/ 120 w 406"/>
                <a:gd name="T89" fmla="*/ 378 h 682"/>
                <a:gd name="T90" fmla="*/ 71 w 406"/>
                <a:gd name="T91" fmla="*/ 344 h 682"/>
                <a:gd name="T92" fmla="*/ 40 w 406"/>
                <a:gd name="T93" fmla="*/ 313 h 682"/>
                <a:gd name="T94" fmla="*/ 17 w 406"/>
                <a:gd name="T95" fmla="*/ 274 h 682"/>
                <a:gd name="T96" fmla="*/ 5 w 406"/>
                <a:gd name="T97" fmla="*/ 223 h 682"/>
                <a:gd name="T98" fmla="*/ 6 w 406"/>
                <a:gd name="T99" fmla="*/ 179 h 682"/>
                <a:gd name="T100" fmla="*/ 22 w 406"/>
                <a:gd name="T101" fmla="*/ 116 h 682"/>
                <a:gd name="T102" fmla="*/ 56 w 406"/>
                <a:gd name="T103" fmla="*/ 65 h 682"/>
                <a:gd name="T104" fmla="*/ 102 w 406"/>
                <a:gd name="T105" fmla="*/ 29 h 682"/>
                <a:gd name="T106" fmla="*/ 158 w 406"/>
                <a:gd name="T107" fmla="*/ 7 h 682"/>
                <a:gd name="T108" fmla="*/ 220 w 406"/>
                <a:gd name="T109" fmla="*/ 0 h 682"/>
                <a:gd name="T110" fmla="*/ 268 w 406"/>
                <a:gd name="T111" fmla="*/ 2 h 682"/>
                <a:gd name="T112" fmla="*/ 329 w 406"/>
                <a:gd name="T113" fmla="*/ 18 h 682"/>
                <a:gd name="T114" fmla="*/ 376 w 406"/>
                <a:gd name="T115" fmla="*/ 46 h 682"/>
                <a:gd name="T116" fmla="*/ 361 w 406"/>
                <a:gd name="T117" fmla="*/ 8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2">
                  <a:moveTo>
                    <a:pt x="331" y="140"/>
                  </a:moveTo>
                  <a:lnTo>
                    <a:pt x="331" y="140"/>
                  </a:lnTo>
                  <a:lnTo>
                    <a:pt x="323" y="121"/>
                  </a:lnTo>
                  <a:lnTo>
                    <a:pt x="313" y="105"/>
                  </a:lnTo>
                  <a:lnTo>
                    <a:pt x="301" y="90"/>
                  </a:lnTo>
                  <a:lnTo>
                    <a:pt x="294" y="84"/>
                  </a:lnTo>
                  <a:lnTo>
                    <a:pt x="288" y="79"/>
                  </a:lnTo>
                  <a:lnTo>
                    <a:pt x="280" y="74"/>
                  </a:lnTo>
                  <a:lnTo>
                    <a:pt x="272" y="70"/>
                  </a:lnTo>
                  <a:lnTo>
                    <a:pt x="264" y="67"/>
                  </a:lnTo>
                  <a:lnTo>
                    <a:pt x="256" y="63"/>
                  </a:lnTo>
                  <a:lnTo>
                    <a:pt x="236" y="59"/>
                  </a:lnTo>
                  <a:lnTo>
                    <a:pt x="216" y="58"/>
                  </a:lnTo>
                  <a:lnTo>
                    <a:pt x="216" y="58"/>
                  </a:lnTo>
                  <a:lnTo>
                    <a:pt x="205" y="59"/>
                  </a:lnTo>
                  <a:lnTo>
                    <a:pt x="195" y="60"/>
                  </a:lnTo>
                  <a:lnTo>
                    <a:pt x="185" y="62"/>
                  </a:lnTo>
                  <a:lnTo>
                    <a:pt x="175" y="65"/>
                  </a:lnTo>
                  <a:lnTo>
                    <a:pt x="166" y="69"/>
                  </a:lnTo>
                  <a:lnTo>
                    <a:pt x="159" y="73"/>
                  </a:lnTo>
                  <a:lnTo>
                    <a:pt x="151" y="78"/>
                  </a:lnTo>
                  <a:lnTo>
                    <a:pt x="144" y="84"/>
                  </a:lnTo>
                  <a:lnTo>
                    <a:pt x="138" y="90"/>
                  </a:lnTo>
                  <a:lnTo>
                    <a:pt x="133" y="96"/>
                  </a:lnTo>
                  <a:lnTo>
                    <a:pt x="128" y="104"/>
                  </a:lnTo>
                  <a:lnTo>
                    <a:pt x="124" y="111"/>
                  </a:lnTo>
                  <a:lnTo>
                    <a:pt x="120" y="119"/>
                  </a:lnTo>
                  <a:lnTo>
                    <a:pt x="118" y="127"/>
                  </a:lnTo>
                  <a:lnTo>
                    <a:pt x="117" y="136"/>
                  </a:lnTo>
                  <a:lnTo>
                    <a:pt x="117" y="144"/>
                  </a:lnTo>
                  <a:lnTo>
                    <a:pt x="117" y="144"/>
                  </a:lnTo>
                  <a:lnTo>
                    <a:pt x="117" y="157"/>
                  </a:lnTo>
                  <a:lnTo>
                    <a:pt x="119" y="168"/>
                  </a:lnTo>
                  <a:lnTo>
                    <a:pt x="123" y="179"/>
                  </a:lnTo>
                  <a:lnTo>
                    <a:pt x="129" y="189"/>
                  </a:lnTo>
                  <a:lnTo>
                    <a:pt x="135" y="199"/>
                  </a:lnTo>
                  <a:lnTo>
                    <a:pt x="143" y="208"/>
                  </a:lnTo>
                  <a:lnTo>
                    <a:pt x="151" y="215"/>
                  </a:lnTo>
                  <a:lnTo>
                    <a:pt x="161" y="223"/>
                  </a:lnTo>
                  <a:lnTo>
                    <a:pt x="184" y="238"/>
                  </a:lnTo>
                  <a:lnTo>
                    <a:pt x="208" y="251"/>
                  </a:lnTo>
                  <a:lnTo>
                    <a:pt x="262" y="277"/>
                  </a:lnTo>
                  <a:lnTo>
                    <a:pt x="288" y="291"/>
                  </a:lnTo>
                  <a:lnTo>
                    <a:pt x="314" y="306"/>
                  </a:lnTo>
                  <a:lnTo>
                    <a:pt x="328" y="315"/>
                  </a:lnTo>
                  <a:lnTo>
                    <a:pt x="339" y="325"/>
                  </a:lnTo>
                  <a:lnTo>
                    <a:pt x="350" y="335"/>
                  </a:lnTo>
                  <a:lnTo>
                    <a:pt x="361" y="344"/>
                  </a:lnTo>
                  <a:lnTo>
                    <a:pt x="371" y="356"/>
                  </a:lnTo>
                  <a:lnTo>
                    <a:pt x="380" y="368"/>
                  </a:lnTo>
                  <a:lnTo>
                    <a:pt x="387" y="382"/>
                  </a:lnTo>
                  <a:lnTo>
                    <a:pt x="393" y="397"/>
                  </a:lnTo>
                  <a:lnTo>
                    <a:pt x="399" y="411"/>
                  </a:lnTo>
                  <a:lnTo>
                    <a:pt x="403" y="429"/>
                  </a:lnTo>
                  <a:lnTo>
                    <a:pt x="406" y="447"/>
                  </a:lnTo>
                  <a:lnTo>
                    <a:pt x="406" y="466"/>
                  </a:lnTo>
                  <a:lnTo>
                    <a:pt x="406" y="466"/>
                  </a:lnTo>
                  <a:lnTo>
                    <a:pt x="404" y="490"/>
                  </a:lnTo>
                  <a:lnTo>
                    <a:pt x="402" y="512"/>
                  </a:lnTo>
                  <a:lnTo>
                    <a:pt x="396" y="534"/>
                  </a:lnTo>
                  <a:lnTo>
                    <a:pt x="388" y="554"/>
                  </a:lnTo>
                  <a:lnTo>
                    <a:pt x="378" y="573"/>
                  </a:lnTo>
                  <a:lnTo>
                    <a:pt x="366" y="591"/>
                  </a:lnTo>
                  <a:lnTo>
                    <a:pt x="352" y="607"/>
                  </a:lnTo>
                  <a:lnTo>
                    <a:pt x="336" y="622"/>
                  </a:lnTo>
                  <a:lnTo>
                    <a:pt x="319" y="636"/>
                  </a:lnTo>
                  <a:lnTo>
                    <a:pt x="300" y="647"/>
                  </a:lnTo>
                  <a:lnTo>
                    <a:pt x="279" y="657"/>
                  </a:lnTo>
                  <a:lnTo>
                    <a:pt x="257" y="666"/>
                  </a:lnTo>
                  <a:lnTo>
                    <a:pt x="233" y="673"/>
                  </a:lnTo>
                  <a:lnTo>
                    <a:pt x="208" y="678"/>
                  </a:lnTo>
                  <a:lnTo>
                    <a:pt x="181" y="681"/>
                  </a:lnTo>
                  <a:lnTo>
                    <a:pt x="154" y="682"/>
                  </a:lnTo>
                  <a:lnTo>
                    <a:pt x="154" y="682"/>
                  </a:lnTo>
                  <a:lnTo>
                    <a:pt x="128" y="681"/>
                  </a:lnTo>
                  <a:lnTo>
                    <a:pt x="104" y="678"/>
                  </a:lnTo>
                  <a:lnTo>
                    <a:pt x="82" y="674"/>
                  </a:lnTo>
                  <a:lnTo>
                    <a:pt x="61" y="669"/>
                  </a:lnTo>
                  <a:lnTo>
                    <a:pt x="42" y="663"/>
                  </a:lnTo>
                  <a:lnTo>
                    <a:pt x="26" y="656"/>
                  </a:lnTo>
                  <a:lnTo>
                    <a:pt x="11" y="648"/>
                  </a:lnTo>
                  <a:lnTo>
                    <a:pt x="0" y="641"/>
                  </a:lnTo>
                  <a:lnTo>
                    <a:pt x="0" y="641"/>
                  </a:lnTo>
                  <a:lnTo>
                    <a:pt x="9" y="610"/>
                  </a:lnTo>
                  <a:lnTo>
                    <a:pt x="16" y="580"/>
                  </a:lnTo>
                  <a:lnTo>
                    <a:pt x="22" y="550"/>
                  </a:lnTo>
                  <a:lnTo>
                    <a:pt x="27" y="519"/>
                  </a:lnTo>
                  <a:lnTo>
                    <a:pt x="46" y="519"/>
                  </a:lnTo>
                  <a:lnTo>
                    <a:pt x="46" y="519"/>
                  </a:lnTo>
                  <a:lnTo>
                    <a:pt x="48" y="531"/>
                  </a:lnTo>
                  <a:lnTo>
                    <a:pt x="51" y="540"/>
                  </a:lnTo>
                  <a:lnTo>
                    <a:pt x="55" y="550"/>
                  </a:lnTo>
                  <a:lnTo>
                    <a:pt x="60" y="559"/>
                  </a:lnTo>
                  <a:lnTo>
                    <a:pt x="66" y="568"/>
                  </a:lnTo>
                  <a:lnTo>
                    <a:pt x="72" y="576"/>
                  </a:lnTo>
                  <a:lnTo>
                    <a:pt x="78" y="585"/>
                  </a:lnTo>
                  <a:lnTo>
                    <a:pt x="87" y="593"/>
                  </a:lnTo>
                  <a:lnTo>
                    <a:pt x="96" y="599"/>
                  </a:lnTo>
                  <a:lnTo>
                    <a:pt x="104" y="605"/>
                  </a:lnTo>
                  <a:lnTo>
                    <a:pt x="114" y="610"/>
                  </a:lnTo>
                  <a:lnTo>
                    <a:pt x="125" y="615"/>
                  </a:lnTo>
                  <a:lnTo>
                    <a:pt x="138" y="619"/>
                  </a:lnTo>
                  <a:lnTo>
                    <a:pt x="150" y="621"/>
                  </a:lnTo>
                  <a:lnTo>
                    <a:pt x="164" y="622"/>
                  </a:lnTo>
                  <a:lnTo>
                    <a:pt x="177" y="622"/>
                  </a:lnTo>
                  <a:lnTo>
                    <a:pt x="177" y="622"/>
                  </a:lnTo>
                  <a:lnTo>
                    <a:pt x="191" y="622"/>
                  </a:lnTo>
                  <a:lnTo>
                    <a:pt x="204" y="621"/>
                  </a:lnTo>
                  <a:lnTo>
                    <a:pt x="215" y="619"/>
                  </a:lnTo>
                  <a:lnTo>
                    <a:pt x="226" y="615"/>
                  </a:lnTo>
                  <a:lnTo>
                    <a:pt x="236" y="611"/>
                  </a:lnTo>
                  <a:lnTo>
                    <a:pt x="246" y="606"/>
                  </a:lnTo>
                  <a:lnTo>
                    <a:pt x="253" y="600"/>
                  </a:lnTo>
                  <a:lnTo>
                    <a:pt x="261" y="594"/>
                  </a:lnTo>
                  <a:lnTo>
                    <a:pt x="268" y="588"/>
                  </a:lnTo>
                  <a:lnTo>
                    <a:pt x="273" y="580"/>
                  </a:lnTo>
                  <a:lnTo>
                    <a:pt x="278" y="571"/>
                  </a:lnTo>
                  <a:lnTo>
                    <a:pt x="282" y="563"/>
                  </a:lnTo>
                  <a:lnTo>
                    <a:pt x="285" y="554"/>
                  </a:lnTo>
                  <a:lnTo>
                    <a:pt x="287" y="545"/>
                  </a:lnTo>
                  <a:lnTo>
                    <a:pt x="289" y="535"/>
                  </a:lnTo>
                  <a:lnTo>
                    <a:pt x="289" y="526"/>
                  </a:lnTo>
                  <a:lnTo>
                    <a:pt x="289" y="526"/>
                  </a:lnTo>
                  <a:lnTo>
                    <a:pt x="288" y="513"/>
                  </a:lnTo>
                  <a:lnTo>
                    <a:pt x="285" y="501"/>
                  </a:lnTo>
                  <a:lnTo>
                    <a:pt x="282" y="490"/>
                  </a:lnTo>
                  <a:lnTo>
                    <a:pt x="277" y="480"/>
                  </a:lnTo>
                  <a:lnTo>
                    <a:pt x="270" y="470"/>
                  </a:lnTo>
                  <a:lnTo>
                    <a:pt x="263" y="461"/>
                  </a:lnTo>
                  <a:lnTo>
                    <a:pt x="254" y="452"/>
                  </a:lnTo>
                  <a:lnTo>
                    <a:pt x="244" y="445"/>
                  </a:lnTo>
                  <a:lnTo>
                    <a:pt x="223" y="430"/>
                  </a:lnTo>
                  <a:lnTo>
                    <a:pt x="199" y="418"/>
                  </a:lnTo>
                  <a:lnTo>
                    <a:pt x="146" y="392"/>
                  </a:lnTo>
                  <a:lnTo>
                    <a:pt x="120" y="378"/>
                  </a:lnTo>
                  <a:lnTo>
                    <a:pt x="94" y="362"/>
                  </a:lnTo>
                  <a:lnTo>
                    <a:pt x="82" y="354"/>
                  </a:lnTo>
                  <a:lnTo>
                    <a:pt x="71" y="344"/>
                  </a:lnTo>
                  <a:lnTo>
                    <a:pt x="60" y="336"/>
                  </a:lnTo>
                  <a:lnTo>
                    <a:pt x="50" y="325"/>
                  </a:lnTo>
                  <a:lnTo>
                    <a:pt x="40" y="313"/>
                  </a:lnTo>
                  <a:lnTo>
                    <a:pt x="31" y="301"/>
                  </a:lnTo>
                  <a:lnTo>
                    <a:pt x="24" y="287"/>
                  </a:lnTo>
                  <a:lnTo>
                    <a:pt x="17" y="274"/>
                  </a:lnTo>
                  <a:lnTo>
                    <a:pt x="11" y="258"/>
                  </a:lnTo>
                  <a:lnTo>
                    <a:pt x="8" y="242"/>
                  </a:lnTo>
                  <a:lnTo>
                    <a:pt x="5" y="223"/>
                  </a:lnTo>
                  <a:lnTo>
                    <a:pt x="5" y="203"/>
                  </a:lnTo>
                  <a:lnTo>
                    <a:pt x="5" y="203"/>
                  </a:lnTo>
                  <a:lnTo>
                    <a:pt x="6" y="179"/>
                  </a:lnTo>
                  <a:lnTo>
                    <a:pt x="9" y="157"/>
                  </a:lnTo>
                  <a:lnTo>
                    <a:pt x="15" y="136"/>
                  </a:lnTo>
                  <a:lnTo>
                    <a:pt x="22" y="116"/>
                  </a:lnTo>
                  <a:lnTo>
                    <a:pt x="31" y="98"/>
                  </a:lnTo>
                  <a:lnTo>
                    <a:pt x="42" y="80"/>
                  </a:lnTo>
                  <a:lnTo>
                    <a:pt x="56" y="65"/>
                  </a:lnTo>
                  <a:lnTo>
                    <a:pt x="70" y="52"/>
                  </a:lnTo>
                  <a:lnTo>
                    <a:pt x="84" y="39"/>
                  </a:lnTo>
                  <a:lnTo>
                    <a:pt x="102" y="29"/>
                  </a:lnTo>
                  <a:lnTo>
                    <a:pt x="119" y="19"/>
                  </a:lnTo>
                  <a:lnTo>
                    <a:pt x="138" y="12"/>
                  </a:lnTo>
                  <a:lnTo>
                    <a:pt x="158" y="7"/>
                  </a:lnTo>
                  <a:lnTo>
                    <a:pt x="177" y="2"/>
                  </a:lnTo>
                  <a:lnTo>
                    <a:pt x="199" y="0"/>
                  </a:lnTo>
                  <a:lnTo>
                    <a:pt x="220" y="0"/>
                  </a:lnTo>
                  <a:lnTo>
                    <a:pt x="220" y="0"/>
                  </a:lnTo>
                  <a:lnTo>
                    <a:pt x="244" y="0"/>
                  </a:lnTo>
                  <a:lnTo>
                    <a:pt x="268" y="2"/>
                  </a:lnTo>
                  <a:lnTo>
                    <a:pt x="289" y="6"/>
                  </a:lnTo>
                  <a:lnTo>
                    <a:pt x="310" y="12"/>
                  </a:lnTo>
                  <a:lnTo>
                    <a:pt x="329" y="18"/>
                  </a:lnTo>
                  <a:lnTo>
                    <a:pt x="346" y="27"/>
                  </a:lnTo>
                  <a:lnTo>
                    <a:pt x="361" y="36"/>
                  </a:lnTo>
                  <a:lnTo>
                    <a:pt x="376" y="46"/>
                  </a:lnTo>
                  <a:lnTo>
                    <a:pt x="376" y="46"/>
                  </a:lnTo>
                  <a:lnTo>
                    <a:pt x="367" y="67"/>
                  </a:lnTo>
                  <a:lnTo>
                    <a:pt x="361" y="89"/>
                  </a:lnTo>
                  <a:lnTo>
                    <a:pt x="345" y="140"/>
                  </a:lnTo>
                  <a:lnTo>
                    <a:pt x="331"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55"/>
            <p:cNvSpPr>
              <a:spLocks/>
            </p:cNvSpPr>
            <p:nvPr/>
          </p:nvSpPr>
          <p:spPr bwMode="auto">
            <a:xfrm>
              <a:off x="4864101" y="4003675"/>
              <a:ext cx="225425" cy="509588"/>
            </a:xfrm>
            <a:custGeom>
              <a:avLst/>
              <a:gdLst>
                <a:gd name="T0" fmla="*/ 279 w 285"/>
                <a:gd name="T1" fmla="*/ 174 h 643"/>
                <a:gd name="T2" fmla="*/ 275 w 285"/>
                <a:gd name="T3" fmla="*/ 200 h 643"/>
                <a:gd name="T4" fmla="*/ 277 w 285"/>
                <a:gd name="T5" fmla="*/ 211 h 643"/>
                <a:gd name="T6" fmla="*/ 195 w 285"/>
                <a:gd name="T7" fmla="*/ 221 h 643"/>
                <a:gd name="T8" fmla="*/ 192 w 285"/>
                <a:gd name="T9" fmla="*/ 272 h 643"/>
                <a:gd name="T10" fmla="*/ 189 w 285"/>
                <a:gd name="T11" fmla="*/ 434 h 643"/>
                <a:gd name="T12" fmla="*/ 189 w 285"/>
                <a:gd name="T13" fmla="*/ 479 h 643"/>
                <a:gd name="T14" fmla="*/ 194 w 285"/>
                <a:gd name="T15" fmla="*/ 541 h 643"/>
                <a:gd name="T16" fmla="*/ 199 w 285"/>
                <a:gd name="T17" fmla="*/ 561 h 643"/>
                <a:gd name="T18" fmla="*/ 206 w 285"/>
                <a:gd name="T19" fmla="*/ 575 h 643"/>
                <a:gd name="T20" fmla="*/ 215 w 285"/>
                <a:gd name="T21" fmla="*/ 583 h 643"/>
                <a:gd name="T22" fmla="*/ 227 w 285"/>
                <a:gd name="T23" fmla="*/ 587 h 643"/>
                <a:gd name="T24" fmla="*/ 242 w 285"/>
                <a:gd name="T25" fmla="*/ 588 h 643"/>
                <a:gd name="T26" fmla="*/ 257 w 285"/>
                <a:gd name="T27" fmla="*/ 588 h 643"/>
                <a:gd name="T28" fmla="*/ 277 w 285"/>
                <a:gd name="T29" fmla="*/ 583 h 643"/>
                <a:gd name="T30" fmla="*/ 285 w 285"/>
                <a:gd name="T31" fmla="*/ 618 h 643"/>
                <a:gd name="T32" fmla="*/ 275 w 285"/>
                <a:gd name="T33" fmla="*/ 623 h 643"/>
                <a:gd name="T34" fmla="*/ 251 w 285"/>
                <a:gd name="T35" fmla="*/ 633 h 643"/>
                <a:gd name="T36" fmla="*/ 223 w 285"/>
                <a:gd name="T37" fmla="*/ 639 h 643"/>
                <a:gd name="T38" fmla="*/ 195 w 285"/>
                <a:gd name="T39" fmla="*/ 643 h 643"/>
                <a:gd name="T40" fmla="*/ 181 w 285"/>
                <a:gd name="T41" fmla="*/ 643 h 643"/>
                <a:gd name="T42" fmla="*/ 154 w 285"/>
                <a:gd name="T43" fmla="*/ 640 h 643"/>
                <a:gd name="T44" fmla="*/ 129 w 285"/>
                <a:gd name="T45" fmla="*/ 633 h 643"/>
                <a:gd name="T46" fmla="*/ 108 w 285"/>
                <a:gd name="T47" fmla="*/ 622 h 643"/>
                <a:gd name="T48" fmla="*/ 92 w 285"/>
                <a:gd name="T49" fmla="*/ 606 h 643"/>
                <a:gd name="T50" fmla="*/ 78 w 285"/>
                <a:gd name="T51" fmla="*/ 585 h 643"/>
                <a:gd name="T52" fmla="*/ 68 w 285"/>
                <a:gd name="T53" fmla="*/ 558 h 643"/>
                <a:gd name="T54" fmla="*/ 62 w 285"/>
                <a:gd name="T55" fmla="*/ 529 h 643"/>
                <a:gd name="T56" fmla="*/ 61 w 285"/>
                <a:gd name="T57" fmla="*/ 495 h 643"/>
                <a:gd name="T58" fmla="*/ 61 w 285"/>
                <a:gd name="T59" fmla="*/ 433 h 643"/>
                <a:gd name="T60" fmla="*/ 66 w 285"/>
                <a:gd name="T61" fmla="*/ 288 h 643"/>
                <a:gd name="T62" fmla="*/ 0 w 285"/>
                <a:gd name="T63" fmla="*/ 224 h 643"/>
                <a:gd name="T64" fmla="*/ 3 w 285"/>
                <a:gd name="T65" fmla="*/ 211 h 643"/>
                <a:gd name="T66" fmla="*/ 4 w 285"/>
                <a:gd name="T67" fmla="*/ 200 h 643"/>
                <a:gd name="T68" fmla="*/ 0 w 285"/>
                <a:gd name="T69" fmla="*/ 174 h 643"/>
                <a:gd name="T70" fmla="*/ 67 w 285"/>
                <a:gd name="T71" fmla="*/ 176 h 643"/>
                <a:gd name="T72" fmla="*/ 63 w 285"/>
                <a:gd name="T73" fmla="*/ 59 h 643"/>
                <a:gd name="T74" fmla="*/ 129 w 285"/>
                <a:gd name="T75" fmla="*/ 31 h 643"/>
                <a:gd name="T76" fmla="*/ 203 w 285"/>
                <a:gd name="T77" fmla="*/ 7 h 643"/>
                <a:gd name="T78" fmla="*/ 200 w 285"/>
                <a:gd name="T79" fmla="*/ 43 h 643"/>
                <a:gd name="T80" fmla="*/ 196 w 285"/>
                <a:gd name="T81" fmla="*/ 131 h 643"/>
                <a:gd name="T82" fmla="*/ 279 w 285"/>
                <a:gd name="T83" fmla="*/ 17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643">
                  <a:moveTo>
                    <a:pt x="279" y="174"/>
                  </a:moveTo>
                  <a:lnTo>
                    <a:pt x="279" y="174"/>
                  </a:lnTo>
                  <a:lnTo>
                    <a:pt x="277" y="186"/>
                  </a:lnTo>
                  <a:lnTo>
                    <a:pt x="275" y="200"/>
                  </a:lnTo>
                  <a:lnTo>
                    <a:pt x="275" y="200"/>
                  </a:lnTo>
                  <a:lnTo>
                    <a:pt x="277" y="211"/>
                  </a:lnTo>
                  <a:lnTo>
                    <a:pt x="279" y="224"/>
                  </a:lnTo>
                  <a:lnTo>
                    <a:pt x="195" y="221"/>
                  </a:lnTo>
                  <a:lnTo>
                    <a:pt x="195" y="221"/>
                  </a:lnTo>
                  <a:lnTo>
                    <a:pt x="192" y="272"/>
                  </a:lnTo>
                  <a:lnTo>
                    <a:pt x="190" y="330"/>
                  </a:lnTo>
                  <a:lnTo>
                    <a:pt x="189" y="434"/>
                  </a:lnTo>
                  <a:lnTo>
                    <a:pt x="189" y="434"/>
                  </a:lnTo>
                  <a:lnTo>
                    <a:pt x="189" y="479"/>
                  </a:lnTo>
                  <a:lnTo>
                    <a:pt x="190" y="514"/>
                  </a:lnTo>
                  <a:lnTo>
                    <a:pt x="194" y="541"/>
                  </a:lnTo>
                  <a:lnTo>
                    <a:pt x="196" y="552"/>
                  </a:lnTo>
                  <a:lnTo>
                    <a:pt x="199" y="561"/>
                  </a:lnTo>
                  <a:lnTo>
                    <a:pt x="202" y="568"/>
                  </a:lnTo>
                  <a:lnTo>
                    <a:pt x="206" y="575"/>
                  </a:lnTo>
                  <a:lnTo>
                    <a:pt x="210" y="580"/>
                  </a:lnTo>
                  <a:lnTo>
                    <a:pt x="215" y="583"/>
                  </a:lnTo>
                  <a:lnTo>
                    <a:pt x="221" y="586"/>
                  </a:lnTo>
                  <a:lnTo>
                    <a:pt x="227" y="587"/>
                  </a:lnTo>
                  <a:lnTo>
                    <a:pt x="233" y="588"/>
                  </a:lnTo>
                  <a:lnTo>
                    <a:pt x="242" y="588"/>
                  </a:lnTo>
                  <a:lnTo>
                    <a:pt x="242" y="588"/>
                  </a:lnTo>
                  <a:lnTo>
                    <a:pt x="257" y="588"/>
                  </a:lnTo>
                  <a:lnTo>
                    <a:pt x="268" y="586"/>
                  </a:lnTo>
                  <a:lnTo>
                    <a:pt x="277" y="583"/>
                  </a:lnTo>
                  <a:lnTo>
                    <a:pt x="285" y="580"/>
                  </a:lnTo>
                  <a:lnTo>
                    <a:pt x="285" y="618"/>
                  </a:lnTo>
                  <a:lnTo>
                    <a:pt x="285" y="618"/>
                  </a:lnTo>
                  <a:lnTo>
                    <a:pt x="275" y="623"/>
                  </a:lnTo>
                  <a:lnTo>
                    <a:pt x="264" y="628"/>
                  </a:lnTo>
                  <a:lnTo>
                    <a:pt x="251" y="633"/>
                  </a:lnTo>
                  <a:lnTo>
                    <a:pt x="238" y="637"/>
                  </a:lnTo>
                  <a:lnTo>
                    <a:pt x="223" y="639"/>
                  </a:lnTo>
                  <a:lnTo>
                    <a:pt x="210" y="642"/>
                  </a:lnTo>
                  <a:lnTo>
                    <a:pt x="195" y="643"/>
                  </a:lnTo>
                  <a:lnTo>
                    <a:pt x="181" y="643"/>
                  </a:lnTo>
                  <a:lnTo>
                    <a:pt x="181" y="643"/>
                  </a:lnTo>
                  <a:lnTo>
                    <a:pt x="168" y="643"/>
                  </a:lnTo>
                  <a:lnTo>
                    <a:pt x="154" y="640"/>
                  </a:lnTo>
                  <a:lnTo>
                    <a:pt x="141" y="638"/>
                  </a:lnTo>
                  <a:lnTo>
                    <a:pt x="129" y="633"/>
                  </a:lnTo>
                  <a:lnTo>
                    <a:pt x="118" y="628"/>
                  </a:lnTo>
                  <a:lnTo>
                    <a:pt x="108" y="622"/>
                  </a:lnTo>
                  <a:lnTo>
                    <a:pt x="99" y="614"/>
                  </a:lnTo>
                  <a:lnTo>
                    <a:pt x="92" y="606"/>
                  </a:lnTo>
                  <a:lnTo>
                    <a:pt x="84" y="596"/>
                  </a:lnTo>
                  <a:lnTo>
                    <a:pt x="78" y="585"/>
                  </a:lnTo>
                  <a:lnTo>
                    <a:pt x="72" y="572"/>
                  </a:lnTo>
                  <a:lnTo>
                    <a:pt x="68" y="558"/>
                  </a:lnTo>
                  <a:lnTo>
                    <a:pt x="65" y="545"/>
                  </a:lnTo>
                  <a:lnTo>
                    <a:pt x="62" y="529"/>
                  </a:lnTo>
                  <a:lnTo>
                    <a:pt x="61" y="513"/>
                  </a:lnTo>
                  <a:lnTo>
                    <a:pt x="61" y="495"/>
                  </a:lnTo>
                  <a:lnTo>
                    <a:pt x="61" y="495"/>
                  </a:lnTo>
                  <a:lnTo>
                    <a:pt x="61" y="433"/>
                  </a:lnTo>
                  <a:lnTo>
                    <a:pt x="63" y="361"/>
                  </a:lnTo>
                  <a:lnTo>
                    <a:pt x="66" y="288"/>
                  </a:lnTo>
                  <a:lnTo>
                    <a:pt x="67" y="222"/>
                  </a:lnTo>
                  <a:lnTo>
                    <a:pt x="0" y="224"/>
                  </a:lnTo>
                  <a:lnTo>
                    <a:pt x="0" y="224"/>
                  </a:lnTo>
                  <a:lnTo>
                    <a:pt x="3" y="211"/>
                  </a:lnTo>
                  <a:lnTo>
                    <a:pt x="4" y="200"/>
                  </a:lnTo>
                  <a:lnTo>
                    <a:pt x="4" y="200"/>
                  </a:lnTo>
                  <a:lnTo>
                    <a:pt x="3" y="186"/>
                  </a:lnTo>
                  <a:lnTo>
                    <a:pt x="0" y="174"/>
                  </a:lnTo>
                  <a:lnTo>
                    <a:pt x="67" y="176"/>
                  </a:lnTo>
                  <a:lnTo>
                    <a:pt x="67" y="176"/>
                  </a:lnTo>
                  <a:lnTo>
                    <a:pt x="66" y="121"/>
                  </a:lnTo>
                  <a:lnTo>
                    <a:pt x="63" y="59"/>
                  </a:lnTo>
                  <a:lnTo>
                    <a:pt x="63" y="59"/>
                  </a:lnTo>
                  <a:lnTo>
                    <a:pt x="129" y="31"/>
                  </a:lnTo>
                  <a:lnTo>
                    <a:pt x="194" y="0"/>
                  </a:lnTo>
                  <a:lnTo>
                    <a:pt x="203" y="7"/>
                  </a:lnTo>
                  <a:lnTo>
                    <a:pt x="203" y="7"/>
                  </a:lnTo>
                  <a:lnTo>
                    <a:pt x="200" y="43"/>
                  </a:lnTo>
                  <a:lnTo>
                    <a:pt x="197" y="85"/>
                  </a:lnTo>
                  <a:lnTo>
                    <a:pt x="196" y="131"/>
                  </a:lnTo>
                  <a:lnTo>
                    <a:pt x="195" y="175"/>
                  </a:lnTo>
                  <a:lnTo>
                    <a:pt x="279" y="1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56"/>
            <p:cNvSpPr>
              <a:spLocks/>
            </p:cNvSpPr>
            <p:nvPr/>
          </p:nvSpPr>
          <p:spPr bwMode="auto">
            <a:xfrm>
              <a:off x="5156201" y="4130675"/>
              <a:ext cx="228600" cy="373063"/>
            </a:xfrm>
            <a:custGeom>
              <a:avLst/>
              <a:gdLst>
                <a:gd name="T0" fmla="*/ 131 w 289"/>
                <a:gd name="T1" fmla="*/ 128 h 471"/>
                <a:gd name="T2" fmla="*/ 144 w 289"/>
                <a:gd name="T3" fmla="*/ 98 h 471"/>
                <a:gd name="T4" fmla="*/ 158 w 289"/>
                <a:gd name="T5" fmla="*/ 71 h 471"/>
                <a:gd name="T6" fmla="*/ 174 w 289"/>
                <a:gd name="T7" fmla="*/ 50 h 471"/>
                <a:gd name="T8" fmla="*/ 191 w 289"/>
                <a:gd name="T9" fmla="*/ 31 h 471"/>
                <a:gd name="T10" fmla="*/ 210 w 289"/>
                <a:gd name="T11" fmla="*/ 17 h 471"/>
                <a:gd name="T12" fmla="*/ 230 w 289"/>
                <a:gd name="T13" fmla="*/ 8 h 471"/>
                <a:gd name="T14" fmla="*/ 251 w 289"/>
                <a:gd name="T15" fmla="*/ 3 h 471"/>
                <a:gd name="T16" fmla="*/ 275 w 289"/>
                <a:gd name="T17" fmla="*/ 0 h 471"/>
                <a:gd name="T18" fmla="*/ 289 w 289"/>
                <a:gd name="T19" fmla="*/ 1 h 471"/>
                <a:gd name="T20" fmla="*/ 287 w 289"/>
                <a:gd name="T21" fmla="*/ 16 h 471"/>
                <a:gd name="T22" fmla="*/ 284 w 289"/>
                <a:gd name="T23" fmla="*/ 50 h 471"/>
                <a:gd name="T24" fmla="*/ 284 w 289"/>
                <a:gd name="T25" fmla="*/ 70 h 471"/>
                <a:gd name="T26" fmla="*/ 286 w 289"/>
                <a:gd name="T27" fmla="*/ 133 h 471"/>
                <a:gd name="T28" fmla="*/ 277 w 289"/>
                <a:gd name="T29" fmla="*/ 140 h 471"/>
                <a:gd name="T30" fmla="*/ 255 w 289"/>
                <a:gd name="T31" fmla="*/ 132 h 471"/>
                <a:gd name="T32" fmla="*/ 227 w 289"/>
                <a:gd name="T33" fmla="*/ 127 h 471"/>
                <a:gd name="T34" fmla="*/ 217 w 289"/>
                <a:gd name="T35" fmla="*/ 128 h 471"/>
                <a:gd name="T36" fmla="*/ 198 w 289"/>
                <a:gd name="T37" fmla="*/ 132 h 471"/>
                <a:gd name="T38" fmla="*/ 182 w 289"/>
                <a:gd name="T39" fmla="*/ 139 h 471"/>
                <a:gd name="T40" fmla="*/ 167 w 289"/>
                <a:gd name="T41" fmla="*/ 149 h 471"/>
                <a:gd name="T42" fmla="*/ 154 w 289"/>
                <a:gd name="T43" fmla="*/ 163 h 471"/>
                <a:gd name="T44" fmla="*/ 146 w 289"/>
                <a:gd name="T45" fmla="*/ 177 h 471"/>
                <a:gd name="T46" fmla="*/ 139 w 289"/>
                <a:gd name="T47" fmla="*/ 194 h 471"/>
                <a:gd name="T48" fmla="*/ 136 w 289"/>
                <a:gd name="T49" fmla="*/ 212 h 471"/>
                <a:gd name="T50" fmla="*/ 136 w 289"/>
                <a:gd name="T51" fmla="*/ 259 h 471"/>
                <a:gd name="T52" fmla="*/ 136 w 289"/>
                <a:gd name="T53" fmla="*/ 316 h 471"/>
                <a:gd name="T54" fmla="*/ 139 w 289"/>
                <a:gd name="T55" fmla="*/ 421 h 471"/>
                <a:gd name="T56" fmla="*/ 143 w 289"/>
                <a:gd name="T57" fmla="*/ 471 h 471"/>
                <a:gd name="T58" fmla="*/ 93 w 289"/>
                <a:gd name="T59" fmla="*/ 468 h 471"/>
                <a:gd name="T60" fmla="*/ 71 w 289"/>
                <a:gd name="T61" fmla="*/ 466 h 471"/>
                <a:gd name="T62" fmla="*/ 31 w 289"/>
                <a:gd name="T63" fmla="*/ 469 h 471"/>
                <a:gd name="T64" fmla="*/ 0 w 289"/>
                <a:gd name="T65" fmla="*/ 471 h 471"/>
                <a:gd name="T66" fmla="*/ 7 w 289"/>
                <a:gd name="T67" fmla="*/ 370 h 471"/>
                <a:gd name="T68" fmla="*/ 8 w 289"/>
                <a:gd name="T69" fmla="*/ 259 h 471"/>
                <a:gd name="T70" fmla="*/ 8 w 289"/>
                <a:gd name="T71" fmla="*/ 222 h 471"/>
                <a:gd name="T72" fmla="*/ 7 w 289"/>
                <a:gd name="T73" fmla="*/ 112 h 471"/>
                <a:gd name="T74" fmla="*/ 0 w 289"/>
                <a:gd name="T75" fmla="*/ 10 h 471"/>
                <a:gd name="T76" fmla="*/ 33 w 289"/>
                <a:gd name="T77" fmla="*/ 13 h 471"/>
                <a:gd name="T78" fmla="*/ 66 w 289"/>
                <a:gd name="T79" fmla="*/ 15 h 471"/>
                <a:gd name="T80" fmla="*/ 82 w 289"/>
                <a:gd name="T81" fmla="*/ 14 h 471"/>
                <a:gd name="T82" fmla="*/ 132 w 289"/>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471">
                  <a:moveTo>
                    <a:pt x="128" y="127"/>
                  </a:moveTo>
                  <a:lnTo>
                    <a:pt x="131" y="128"/>
                  </a:lnTo>
                  <a:lnTo>
                    <a:pt x="131" y="128"/>
                  </a:lnTo>
                  <a:lnTo>
                    <a:pt x="144" y="98"/>
                  </a:lnTo>
                  <a:lnTo>
                    <a:pt x="151" y="84"/>
                  </a:lnTo>
                  <a:lnTo>
                    <a:pt x="158" y="71"/>
                  </a:lnTo>
                  <a:lnTo>
                    <a:pt x="165" y="60"/>
                  </a:lnTo>
                  <a:lnTo>
                    <a:pt x="174" y="50"/>
                  </a:lnTo>
                  <a:lnTo>
                    <a:pt x="183" y="40"/>
                  </a:lnTo>
                  <a:lnTo>
                    <a:pt x="191" y="31"/>
                  </a:lnTo>
                  <a:lnTo>
                    <a:pt x="200" y="24"/>
                  </a:lnTo>
                  <a:lnTo>
                    <a:pt x="210" y="17"/>
                  </a:lnTo>
                  <a:lnTo>
                    <a:pt x="220" y="13"/>
                  </a:lnTo>
                  <a:lnTo>
                    <a:pt x="230" y="8"/>
                  </a:lnTo>
                  <a:lnTo>
                    <a:pt x="241" y="5"/>
                  </a:lnTo>
                  <a:lnTo>
                    <a:pt x="251" y="3"/>
                  </a:lnTo>
                  <a:lnTo>
                    <a:pt x="263" y="1"/>
                  </a:lnTo>
                  <a:lnTo>
                    <a:pt x="275" y="0"/>
                  </a:lnTo>
                  <a:lnTo>
                    <a:pt x="275" y="0"/>
                  </a:lnTo>
                  <a:lnTo>
                    <a:pt x="289" y="1"/>
                  </a:lnTo>
                  <a:lnTo>
                    <a:pt x="289" y="1"/>
                  </a:lnTo>
                  <a:lnTo>
                    <a:pt x="287" y="16"/>
                  </a:lnTo>
                  <a:lnTo>
                    <a:pt x="286" y="32"/>
                  </a:lnTo>
                  <a:lnTo>
                    <a:pt x="284" y="50"/>
                  </a:lnTo>
                  <a:lnTo>
                    <a:pt x="284" y="70"/>
                  </a:lnTo>
                  <a:lnTo>
                    <a:pt x="284" y="70"/>
                  </a:lnTo>
                  <a:lnTo>
                    <a:pt x="284" y="101"/>
                  </a:lnTo>
                  <a:lnTo>
                    <a:pt x="286" y="133"/>
                  </a:lnTo>
                  <a:lnTo>
                    <a:pt x="277" y="140"/>
                  </a:lnTo>
                  <a:lnTo>
                    <a:pt x="277" y="140"/>
                  </a:lnTo>
                  <a:lnTo>
                    <a:pt x="267" y="135"/>
                  </a:lnTo>
                  <a:lnTo>
                    <a:pt x="255" y="132"/>
                  </a:lnTo>
                  <a:lnTo>
                    <a:pt x="242" y="128"/>
                  </a:lnTo>
                  <a:lnTo>
                    <a:pt x="227" y="127"/>
                  </a:lnTo>
                  <a:lnTo>
                    <a:pt x="227" y="127"/>
                  </a:lnTo>
                  <a:lnTo>
                    <a:pt x="217" y="128"/>
                  </a:lnTo>
                  <a:lnTo>
                    <a:pt x="208" y="129"/>
                  </a:lnTo>
                  <a:lnTo>
                    <a:pt x="198" y="132"/>
                  </a:lnTo>
                  <a:lnTo>
                    <a:pt x="189" y="135"/>
                  </a:lnTo>
                  <a:lnTo>
                    <a:pt x="182" y="139"/>
                  </a:lnTo>
                  <a:lnTo>
                    <a:pt x="174" y="144"/>
                  </a:lnTo>
                  <a:lnTo>
                    <a:pt x="167" y="149"/>
                  </a:lnTo>
                  <a:lnTo>
                    <a:pt x="160" y="155"/>
                  </a:lnTo>
                  <a:lnTo>
                    <a:pt x="154" y="163"/>
                  </a:lnTo>
                  <a:lnTo>
                    <a:pt x="149" y="170"/>
                  </a:lnTo>
                  <a:lnTo>
                    <a:pt x="146" y="177"/>
                  </a:lnTo>
                  <a:lnTo>
                    <a:pt x="142" y="186"/>
                  </a:lnTo>
                  <a:lnTo>
                    <a:pt x="139" y="194"/>
                  </a:lnTo>
                  <a:lnTo>
                    <a:pt x="137" y="204"/>
                  </a:lnTo>
                  <a:lnTo>
                    <a:pt x="136" y="212"/>
                  </a:lnTo>
                  <a:lnTo>
                    <a:pt x="136" y="222"/>
                  </a:lnTo>
                  <a:lnTo>
                    <a:pt x="136" y="259"/>
                  </a:lnTo>
                  <a:lnTo>
                    <a:pt x="136" y="259"/>
                  </a:lnTo>
                  <a:lnTo>
                    <a:pt x="136" y="316"/>
                  </a:lnTo>
                  <a:lnTo>
                    <a:pt x="137" y="370"/>
                  </a:lnTo>
                  <a:lnTo>
                    <a:pt x="139" y="421"/>
                  </a:lnTo>
                  <a:lnTo>
                    <a:pt x="143" y="471"/>
                  </a:lnTo>
                  <a:lnTo>
                    <a:pt x="143" y="471"/>
                  </a:lnTo>
                  <a:lnTo>
                    <a:pt x="112" y="469"/>
                  </a:lnTo>
                  <a:lnTo>
                    <a:pt x="93" y="468"/>
                  </a:lnTo>
                  <a:lnTo>
                    <a:pt x="71" y="466"/>
                  </a:lnTo>
                  <a:lnTo>
                    <a:pt x="71" y="466"/>
                  </a:lnTo>
                  <a:lnTo>
                    <a:pt x="50" y="468"/>
                  </a:lnTo>
                  <a:lnTo>
                    <a:pt x="31" y="469"/>
                  </a:lnTo>
                  <a:lnTo>
                    <a:pt x="0" y="471"/>
                  </a:lnTo>
                  <a:lnTo>
                    <a:pt x="0" y="471"/>
                  </a:lnTo>
                  <a:lnTo>
                    <a:pt x="4" y="421"/>
                  </a:lnTo>
                  <a:lnTo>
                    <a:pt x="7" y="370"/>
                  </a:lnTo>
                  <a:lnTo>
                    <a:pt x="8" y="316"/>
                  </a:lnTo>
                  <a:lnTo>
                    <a:pt x="8" y="259"/>
                  </a:lnTo>
                  <a:lnTo>
                    <a:pt x="8" y="222"/>
                  </a:lnTo>
                  <a:lnTo>
                    <a:pt x="8" y="222"/>
                  </a:lnTo>
                  <a:lnTo>
                    <a:pt x="8" y="165"/>
                  </a:lnTo>
                  <a:lnTo>
                    <a:pt x="7" y="112"/>
                  </a:lnTo>
                  <a:lnTo>
                    <a:pt x="4" y="61"/>
                  </a:lnTo>
                  <a:lnTo>
                    <a:pt x="0" y="10"/>
                  </a:lnTo>
                  <a:lnTo>
                    <a:pt x="0" y="10"/>
                  </a:lnTo>
                  <a:lnTo>
                    <a:pt x="33" y="13"/>
                  </a:lnTo>
                  <a:lnTo>
                    <a:pt x="49" y="14"/>
                  </a:lnTo>
                  <a:lnTo>
                    <a:pt x="66" y="15"/>
                  </a:lnTo>
                  <a:lnTo>
                    <a:pt x="66" y="15"/>
                  </a:lnTo>
                  <a:lnTo>
                    <a:pt x="82" y="14"/>
                  </a:lnTo>
                  <a:lnTo>
                    <a:pt x="98" y="13"/>
                  </a:lnTo>
                  <a:lnTo>
                    <a:pt x="132" y="10"/>
                  </a:lnTo>
                  <a:lnTo>
                    <a:pt x="128"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57"/>
            <p:cNvSpPr>
              <a:spLocks noEditPoints="1"/>
            </p:cNvSpPr>
            <p:nvPr/>
          </p:nvSpPr>
          <p:spPr bwMode="auto">
            <a:xfrm>
              <a:off x="5410201" y="4127500"/>
              <a:ext cx="328613"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2 w 416"/>
                <a:gd name="T13" fmla="*/ 410 h 486"/>
                <a:gd name="T14" fmla="*/ 239 w 416"/>
                <a:gd name="T15" fmla="*/ 420 h 486"/>
                <a:gd name="T16" fmla="*/ 270 w 416"/>
                <a:gd name="T17" fmla="*/ 424 h 486"/>
                <a:gd name="T18" fmla="*/ 286 w 416"/>
                <a:gd name="T19" fmla="*/ 424 h 486"/>
                <a:gd name="T20" fmla="*/ 317 w 416"/>
                <a:gd name="T21" fmla="*/ 418 h 486"/>
                <a:gd name="T22" fmla="*/ 345 w 416"/>
                <a:gd name="T23" fmla="*/ 408 h 486"/>
                <a:gd name="T24" fmla="*/ 374 w 416"/>
                <a:gd name="T25" fmla="*/ 392 h 486"/>
                <a:gd name="T26" fmla="*/ 397 w 416"/>
                <a:gd name="T27" fmla="*/ 389 h 486"/>
                <a:gd name="T28" fmla="*/ 376 w 416"/>
                <a:gd name="T29" fmla="*/ 444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8 h 486"/>
                <a:gd name="T42" fmla="*/ 123 w 416"/>
                <a:gd name="T43" fmla="*/ 463 h 486"/>
                <a:gd name="T44" fmla="*/ 86 w 416"/>
                <a:gd name="T45" fmla="*/ 441 h 486"/>
                <a:gd name="T46" fmla="*/ 54 w 416"/>
                <a:gd name="T47" fmla="*/ 413 h 486"/>
                <a:gd name="T48" fmla="*/ 29 w 416"/>
                <a:gd name="T49" fmla="*/ 374 h 486"/>
                <a:gd name="T50" fmla="*/ 10 w 416"/>
                <a:gd name="T51" fmla="*/ 328 h 486"/>
                <a:gd name="T52" fmla="*/ 2 w 416"/>
                <a:gd name="T53" fmla="*/ 275 h 486"/>
                <a:gd name="T54" fmla="*/ 0 w 416"/>
                <a:gd name="T55" fmla="*/ 245 h 486"/>
                <a:gd name="T56" fmla="*/ 4 w 416"/>
                <a:gd name="T57" fmla="*/ 187 h 486"/>
                <a:gd name="T58" fmla="*/ 17 w 416"/>
                <a:gd name="T59" fmla="*/ 137 h 486"/>
                <a:gd name="T60" fmla="*/ 36 w 416"/>
                <a:gd name="T61" fmla="*/ 95 h 486"/>
                <a:gd name="T62" fmla="*/ 62 w 416"/>
                <a:gd name="T63" fmla="*/ 60 h 486"/>
                <a:gd name="T64" fmla="*/ 95 w 416"/>
                <a:gd name="T65" fmla="*/ 33 h 486"/>
                <a:gd name="T66" fmla="*/ 133 w 416"/>
                <a:gd name="T67" fmla="*/ 15 h 486"/>
                <a:gd name="T68" fmla="*/ 175 w 416"/>
                <a:gd name="T69" fmla="*/ 3 h 486"/>
                <a:gd name="T70" fmla="*/ 221 w 416"/>
                <a:gd name="T71" fmla="*/ 0 h 486"/>
                <a:gd name="T72" fmla="*/ 243 w 416"/>
                <a:gd name="T73" fmla="*/ 1 h 486"/>
                <a:gd name="T74" fmla="*/ 286 w 416"/>
                <a:gd name="T75" fmla="*/ 8 h 486"/>
                <a:gd name="T76" fmla="*/ 322 w 416"/>
                <a:gd name="T77" fmla="*/ 22 h 486"/>
                <a:gd name="T78" fmla="*/ 351 w 416"/>
                <a:gd name="T79" fmla="*/ 43 h 486"/>
                <a:gd name="T80" fmla="*/ 376 w 416"/>
                <a:gd name="T81" fmla="*/ 70 h 486"/>
                <a:gd name="T82" fmla="*/ 396 w 416"/>
                <a:gd name="T83" fmla="*/ 104 h 486"/>
                <a:gd name="T84" fmla="*/ 408 w 416"/>
                <a:gd name="T85" fmla="*/ 142 h 486"/>
                <a:gd name="T86" fmla="*/ 415 w 416"/>
                <a:gd name="T87" fmla="*/ 187 h 486"/>
                <a:gd name="T88" fmla="*/ 416 w 416"/>
                <a:gd name="T89" fmla="*/ 212 h 486"/>
                <a:gd name="T90" fmla="*/ 415 w 416"/>
                <a:gd name="T91" fmla="*/ 243 h 486"/>
                <a:gd name="T92" fmla="*/ 288 w 416"/>
                <a:gd name="T93" fmla="*/ 199 h 486"/>
                <a:gd name="T94" fmla="*/ 287 w 416"/>
                <a:gd name="T95" fmla="*/ 166 h 486"/>
                <a:gd name="T96" fmla="*/ 278 w 416"/>
                <a:gd name="T97" fmla="*/ 109 h 486"/>
                <a:gd name="T98" fmla="*/ 271 w 416"/>
                <a:gd name="T99" fmla="*/ 85 h 486"/>
                <a:gd name="T100" fmla="*/ 261 w 416"/>
                <a:gd name="T101" fmla="*/ 67 h 486"/>
                <a:gd name="T102" fmla="*/ 250 w 416"/>
                <a:gd name="T103" fmla="*/ 54 h 486"/>
                <a:gd name="T104" fmla="*/ 235 w 416"/>
                <a:gd name="T105" fmla="*/ 46 h 486"/>
                <a:gd name="T106" fmla="*/ 217 w 416"/>
                <a:gd name="T107" fmla="*/ 43 h 486"/>
                <a:gd name="T108" fmla="*/ 208 w 416"/>
                <a:gd name="T109" fmla="*/ 43 h 486"/>
                <a:gd name="T110" fmla="*/ 190 w 416"/>
                <a:gd name="T111" fmla="*/ 50 h 486"/>
                <a:gd name="T112" fmla="*/ 175 w 416"/>
                <a:gd name="T113" fmla="*/ 64 h 486"/>
                <a:gd name="T114" fmla="*/ 164 w 416"/>
                <a:gd name="T115" fmla="*/ 83 h 486"/>
                <a:gd name="T116" fmla="*/ 155 w 416"/>
                <a:gd name="T117" fmla="*/ 105 h 486"/>
                <a:gd name="T118" fmla="*/ 146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31"/>
                  </a:lnTo>
                  <a:lnTo>
                    <a:pt x="159" y="346"/>
                  </a:lnTo>
                  <a:lnTo>
                    <a:pt x="165" y="359"/>
                  </a:lnTo>
                  <a:lnTo>
                    <a:pt x="173" y="372"/>
                  </a:lnTo>
                  <a:lnTo>
                    <a:pt x="180" y="384"/>
                  </a:lnTo>
                  <a:lnTo>
                    <a:pt x="190" y="394"/>
                  </a:lnTo>
                  <a:lnTo>
                    <a:pt x="200" y="403"/>
                  </a:lnTo>
                  <a:lnTo>
                    <a:pt x="212" y="410"/>
                  </a:lnTo>
                  <a:lnTo>
                    <a:pt x="225" y="416"/>
                  </a:lnTo>
                  <a:lnTo>
                    <a:pt x="239" y="420"/>
                  </a:lnTo>
                  <a:lnTo>
                    <a:pt x="253" y="423"/>
                  </a:lnTo>
                  <a:lnTo>
                    <a:pt x="270" y="424"/>
                  </a:lnTo>
                  <a:lnTo>
                    <a:pt x="270" y="424"/>
                  </a:lnTo>
                  <a:lnTo>
                    <a:pt x="286" y="424"/>
                  </a:lnTo>
                  <a:lnTo>
                    <a:pt x="301" y="421"/>
                  </a:lnTo>
                  <a:lnTo>
                    <a:pt x="317" y="418"/>
                  </a:lnTo>
                  <a:lnTo>
                    <a:pt x="332" y="413"/>
                  </a:lnTo>
                  <a:lnTo>
                    <a:pt x="345" y="408"/>
                  </a:lnTo>
                  <a:lnTo>
                    <a:pt x="360" y="400"/>
                  </a:lnTo>
                  <a:lnTo>
                    <a:pt x="374" y="392"/>
                  </a:lnTo>
                  <a:lnTo>
                    <a:pt x="386" y="380"/>
                  </a:lnTo>
                  <a:lnTo>
                    <a:pt x="397" y="389"/>
                  </a:lnTo>
                  <a:lnTo>
                    <a:pt x="376" y="444"/>
                  </a:lnTo>
                  <a:lnTo>
                    <a:pt x="376" y="444"/>
                  </a:lnTo>
                  <a:lnTo>
                    <a:pt x="364" y="452"/>
                  </a:lnTo>
                  <a:lnTo>
                    <a:pt x="351" y="460"/>
                  </a:lnTo>
                  <a:lnTo>
                    <a:pt x="337" y="467"/>
                  </a:lnTo>
                  <a:lnTo>
                    <a:pt x="319" y="473"/>
                  </a:lnTo>
                  <a:lnTo>
                    <a:pt x="301" y="478"/>
                  </a:lnTo>
                  <a:lnTo>
                    <a:pt x="281" y="482"/>
                  </a:lnTo>
                  <a:lnTo>
                    <a:pt x="257" y="485"/>
                  </a:lnTo>
                  <a:lnTo>
                    <a:pt x="232" y="486"/>
                  </a:lnTo>
                  <a:lnTo>
                    <a:pt x="232" y="486"/>
                  </a:lnTo>
                  <a:lnTo>
                    <a:pt x="209" y="485"/>
                  </a:lnTo>
                  <a:lnTo>
                    <a:pt x="186" y="482"/>
                  </a:lnTo>
                  <a:lnTo>
                    <a:pt x="164" y="478"/>
                  </a:lnTo>
                  <a:lnTo>
                    <a:pt x="143" y="472"/>
                  </a:lnTo>
                  <a:lnTo>
                    <a:pt x="123" y="463"/>
                  </a:lnTo>
                  <a:lnTo>
                    <a:pt x="105" y="454"/>
                  </a:lnTo>
                  <a:lnTo>
                    <a:pt x="86" y="441"/>
                  </a:lnTo>
                  <a:lnTo>
                    <a:pt x="70" y="428"/>
                  </a:lnTo>
                  <a:lnTo>
                    <a:pt x="54" y="413"/>
                  </a:lnTo>
                  <a:lnTo>
                    <a:pt x="40" y="394"/>
                  </a:lnTo>
                  <a:lnTo>
                    <a:pt x="29" y="374"/>
                  </a:lnTo>
                  <a:lnTo>
                    <a:pt x="19" y="353"/>
                  </a:lnTo>
                  <a:lnTo>
                    <a:pt x="10" y="328"/>
                  </a:lnTo>
                  <a:lnTo>
                    <a:pt x="5" y="303"/>
                  </a:lnTo>
                  <a:lnTo>
                    <a:pt x="2" y="275"/>
                  </a:lnTo>
                  <a:lnTo>
                    <a:pt x="0" y="245"/>
                  </a:lnTo>
                  <a:lnTo>
                    <a:pt x="0" y="245"/>
                  </a:lnTo>
                  <a:lnTo>
                    <a:pt x="2" y="214"/>
                  </a:lnTo>
                  <a:lnTo>
                    <a:pt x="4" y="187"/>
                  </a:lnTo>
                  <a:lnTo>
                    <a:pt x="9" y="161"/>
                  </a:lnTo>
                  <a:lnTo>
                    <a:pt x="17" y="137"/>
                  </a:lnTo>
                  <a:lnTo>
                    <a:pt x="25" y="115"/>
                  </a:lnTo>
                  <a:lnTo>
                    <a:pt x="36" y="95"/>
                  </a:lnTo>
                  <a:lnTo>
                    <a:pt x="49" y="77"/>
                  </a:lnTo>
                  <a:lnTo>
                    <a:pt x="62" y="60"/>
                  </a:lnTo>
                  <a:lnTo>
                    <a:pt x="79" y="46"/>
                  </a:lnTo>
                  <a:lnTo>
                    <a:pt x="95" y="33"/>
                  </a:lnTo>
                  <a:lnTo>
                    <a:pt x="113" y="23"/>
                  </a:lnTo>
                  <a:lnTo>
                    <a:pt x="133" y="15"/>
                  </a:lnTo>
                  <a:lnTo>
                    <a:pt x="153" y="8"/>
                  </a:lnTo>
                  <a:lnTo>
                    <a:pt x="175" y="3"/>
                  </a:lnTo>
                  <a:lnTo>
                    <a:pt x="198" y="1"/>
                  </a:lnTo>
                  <a:lnTo>
                    <a:pt x="221" y="0"/>
                  </a:lnTo>
                  <a:lnTo>
                    <a:pt x="221" y="0"/>
                  </a:lnTo>
                  <a:lnTo>
                    <a:pt x="243" y="1"/>
                  </a:lnTo>
                  <a:lnTo>
                    <a:pt x="266" y="3"/>
                  </a:lnTo>
                  <a:lnTo>
                    <a:pt x="286" y="8"/>
                  </a:lnTo>
                  <a:lnTo>
                    <a:pt x="304" y="15"/>
                  </a:lnTo>
                  <a:lnTo>
                    <a:pt x="322" y="22"/>
                  </a:lnTo>
                  <a:lnTo>
                    <a:pt x="338" y="32"/>
                  </a:lnTo>
                  <a:lnTo>
                    <a:pt x="351" y="43"/>
                  </a:lnTo>
                  <a:lnTo>
                    <a:pt x="365" y="55"/>
                  </a:lnTo>
                  <a:lnTo>
                    <a:pt x="376" y="70"/>
                  </a:lnTo>
                  <a:lnTo>
                    <a:pt x="387" y="86"/>
                  </a:lnTo>
                  <a:lnTo>
                    <a:pt x="396" y="104"/>
                  </a:lnTo>
                  <a:lnTo>
                    <a:pt x="402" y="122"/>
                  </a:lnTo>
                  <a:lnTo>
                    <a:pt x="408" y="142"/>
                  </a:lnTo>
                  <a:lnTo>
                    <a:pt x="412" y="165"/>
                  </a:lnTo>
                  <a:lnTo>
                    <a:pt x="415" y="187"/>
                  </a:lnTo>
                  <a:lnTo>
                    <a:pt x="416" y="212"/>
                  </a:lnTo>
                  <a:lnTo>
                    <a:pt x="416" y="212"/>
                  </a:lnTo>
                  <a:lnTo>
                    <a:pt x="416" y="230"/>
                  </a:lnTo>
                  <a:lnTo>
                    <a:pt x="415" y="243"/>
                  </a:lnTo>
                  <a:lnTo>
                    <a:pt x="142" y="243"/>
                  </a:lnTo>
                  <a:close/>
                  <a:moveTo>
                    <a:pt x="288" y="199"/>
                  </a:moveTo>
                  <a:lnTo>
                    <a:pt x="288" y="199"/>
                  </a:lnTo>
                  <a:lnTo>
                    <a:pt x="287" y="166"/>
                  </a:lnTo>
                  <a:lnTo>
                    <a:pt x="283" y="135"/>
                  </a:lnTo>
                  <a:lnTo>
                    <a:pt x="278" y="109"/>
                  </a:lnTo>
                  <a:lnTo>
                    <a:pt x="275" y="96"/>
                  </a:lnTo>
                  <a:lnTo>
                    <a:pt x="271" y="85"/>
                  </a:lnTo>
                  <a:lnTo>
                    <a:pt x="266" y="75"/>
                  </a:lnTo>
                  <a:lnTo>
                    <a:pt x="261" y="67"/>
                  </a:lnTo>
                  <a:lnTo>
                    <a:pt x="256" y="60"/>
                  </a:lnTo>
                  <a:lnTo>
                    <a:pt x="250" y="54"/>
                  </a:lnTo>
                  <a:lnTo>
                    <a:pt x="242" y="49"/>
                  </a:lnTo>
                  <a:lnTo>
                    <a:pt x="235" y="46"/>
                  </a:lnTo>
                  <a:lnTo>
                    <a:pt x="226" y="43"/>
                  </a:lnTo>
                  <a:lnTo>
                    <a:pt x="217" y="43"/>
                  </a:lnTo>
                  <a:lnTo>
                    <a:pt x="217" y="43"/>
                  </a:lnTo>
                  <a:lnTo>
                    <a:pt x="208" y="43"/>
                  </a:lnTo>
                  <a:lnTo>
                    <a:pt x="198" y="47"/>
                  </a:lnTo>
                  <a:lnTo>
                    <a:pt x="190" y="50"/>
                  </a:lnTo>
                  <a:lnTo>
                    <a:pt x="181" y="57"/>
                  </a:lnTo>
                  <a:lnTo>
                    <a:pt x="175" y="64"/>
                  </a:lnTo>
                  <a:lnTo>
                    <a:pt x="169" y="73"/>
                  </a:lnTo>
                  <a:lnTo>
                    <a:pt x="164" y="83"/>
                  </a:lnTo>
                  <a:lnTo>
                    <a:pt x="159" y="94"/>
                  </a:lnTo>
                  <a:lnTo>
                    <a:pt x="155" y="105"/>
                  </a:lnTo>
                  <a:lnTo>
                    <a:pt x="152" y="117"/>
                  </a:lnTo>
                  <a:lnTo>
                    <a:pt x="146" y="143"/>
                  </a:lnTo>
                  <a:lnTo>
                    <a:pt x="143" y="172"/>
                  </a:lnTo>
                  <a:lnTo>
                    <a:pt x="142" y="199"/>
                  </a:lnTo>
                  <a:lnTo>
                    <a:pt x="288"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58"/>
            <p:cNvSpPr>
              <a:spLocks noEditPoints="1"/>
            </p:cNvSpPr>
            <p:nvPr/>
          </p:nvSpPr>
          <p:spPr bwMode="auto">
            <a:xfrm>
              <a:off x="5775326" y="4127500"/>
              <a:ext cx="347663" cy="385763"/>
            </a:xfrm>
            <a:custGeom>
              <a:avLst/>
              <a:gdLst>
                <a:gd name="T0" fmla="*/ 52 w 439"/>
                <a:gd name="T1" fmla="*/ 52 h 486"/>
                <a:gd name="T2" fmla="*/ 117 w 439"/>
                <a:gd name="T3" fmla="*/ 17 h 486"/>
                <a:gd name="T4" fmla="*/ 187 w 439"/>
                <a:gd name="T5" fmla="*/ 1 h 486"/>
                <a:gd name="T6" fmla="*/ 229 w 439"/>
                <a:gd name="T7" fmla="*/ 0 h 486"/>
                <a:gd name="T8" fmla="*/ 280 w 439"/>
                <a:gd name="T9" fmla="*/ 8 h 486"/>
                <a:gd name="T10" fmla="*/ 323 w 439"/>
                <a:gd name="T11" fmla="*/ 27 h 486"/>
                <a:gd name="T12" fmla="*/ 355 w 439"/>
                <a:gd name="T13" fmla="*/ 57 h 486"/>
                <a:gd name="T14" fmla="*/ 377 w 439"/>
                <a:gd name="T15" fmla="*/ 99 h 486"/>
                <a:gd name="T16" fmla="*/ 384 w 439"/>
                <a:gd name="T17" fmla="*/ 155 h 486"/>
                <a:gd name="T18" fmla="*/ 382 w 439"/>
                <a:gd name="T19" fmla="*/ 372 h 486"/>
                <a:gd name="T20" fmla="*/ 385 w 439"/>
                <a:gd name="T21" fmla="*/ 406 h 486"/>
                <a:gd name="T22" fmla="*/ 395 w 439"/>
                <a:gd name="T23" fmla="*/ 426 h 486"/>
                <a:gd name="T24" fmla="*/ 413 w 439"/>
                <a:gd name="T25" fmla="*/ 435 h 486"/>
                <a:gd name="T26" fmla="*/ 439 w 439"/>
                <a:gd name="T27" fmla="*/ 460 h 486"/>
                <a:gd name="T28" fmla="*/ 391 w 439"/>
                <a:gd name="T29" fmla="*/ 480 h 486"/>
                <a:gd name="T30" fmla="*/ 351 w 439"/>
                <a:gd name="T31" fmla="*/ 486 h 486"/>
                <a:gd name="T32" fmla="*/ 318 w 439"/>
                <a:gd name="T33" fmla="*/ 481 h 486"/>
                <a:gd name="T34" fmla="*/ 282 w 439"/>
                <a:gd name="T35" fmla="*/ 457 h 486"/>
                <a:gd name="T36" fmla="*/ 260 w 439"/>
                <a:gd name="T37" fmla="*/ 416 h 486"/>
                <a:gd name="T38" fmla="*/ 236 w 439"/>
                <a:gd name="T39" fmla="*/ 444 h 486"/>
                <a:gd name="T40" fmla="*/ 193 w 439"/>
                <a:gd name="T41" fmla="*/ 475 h 486"/>
                <a:gd name="T42" fmla="*/ 136 w 439"/>
                <a:gd name="T43" fmla="*/ 486 h 486"/>
                <a:gd name="T44" fmla="*/ 102 w 439"/>
                <a:gd name="T45" fmla="*/ 483 h 486"/>
                <a:gd name="T46" fmla="*/ 62 w 439"/>
                <a:gd name="T47" fmla="*/ 470 h 486"/>
                <a:gd name="T48" fmla="*/ 32 w 439"/>
                <a:gd name="T49" fmla="*/ 446 h 486"/>
                <a:gd name="T50" fmla="*/ 12 w 439"/>
                <a:gd name="T51" fmla="*/ 416 h 486"/>
                <a:gd name="T52" fmla="*/ 1 w 439"/>
                <a:gd name="T53" fmla="*/ 384 h 486"/>
                <a:gd name="T54" fmla="*/ 0 w 439"/>
                <a:gd name="T55" fmla="*/ 361 h 486"/>
                <a:gd name="T56" fmla="*/ 4 w 439"/>
                <a:gd name="T57" fmla="*/ 320 h 486"/>
                <a:gd name="T58" fmla="*/ 22 w 439"/>
                <a:gd name="T59" fmla="*/ 286 h 486"/>
                <a:gd name="T60" fmla="*/ 48 w 439"/>
                <a:gd name="T61" fmla="*/ 260 h 486"/>
                <a:gd name="T62" fmla="*/ 83 w 439"/>
                <a:gd name="T63" fmla="*/ 240 h 486"/>
                <a:gd name="T64" fmla="*/ 141 w 439"/>
                <a:gd name="T65" fmla="*/ 222 h 486"/>
                <a:gd name="T66" fmla="*/ 204 w 439"/>
                <a:gd name="T67" fmla="*/ 206 h 486"/>
                <a:gd name="T68" fmla="*/ 244 w 439"/>
                <a:gd name="T69" fmla="*/ 187 h 486"/>
                <a:gd name="T70" fmla="*/ 254 w 439"/>
                <a:gd name="T71" fmla="*/ 176 h 486"/>
                <a:gd name="T72" fmla="*/ 257 w 439"/>
                <a:gd name="T73" fmla="*/ 153 h 486"/>
                <a:gd name="T74" fmla="*/ 254 w 439"/>
                <a:gd name="T75" fmla="*/ 130 h 486"/>
                <a:gd name="T76" fmla="*/ 243 w 439"/>
                <a:gd name="T77" fmla="*/ 108 h 486"/>
                <a:gd name="T78" fmla="*/ 226 w 439"/>
                <a:gd name="T79" fmla="*/ 90 h 486"/>
                <a:gd name="T80" fmla="*/ 204 w 439"/>
                <a:gd name="T81" fmla="*/ 78 h 486"/>
                <a:gd name="T82" fmla="*/ 176 w 439"/>
                <a:gd name="T83" fmla="*/ 72 h 486"/>
                <a:gd name="T84" fmla="*/ 148 w 439"/>
                <a:gd name="T85" fmla="*/ 72 h 486"/>
                <a:gd name="T86" fmla="*/ 99 w 439"/>
                <a:gd name="T87" fmla="*/ 88 h 486"/>
                <a:gd name="T88" fmla="*/ 59 w 439"/>
                <a:gd name="T89" fmla="*/ 114 h 486"/>
                <a:gd name="T90" fmla="*/ 32 w 439"/>
                <a:gd name="T91" fmla="*/ 67 h 486"/>
                <a:gd name="T92" fmla="*/ 249 w 439"/>
                <a:gd name="T93" fmla="*/ 230 h 486"/>
                <a:gd name="T94" fmla="*/ 195 w 439"/>
                <a:gd name="T95" fmla="*/ 253 h 486"/>
                <a:gd name="T96" fmla="*/ 167 w 439"/>
                <a:gd name="T97" fmla="*/ 268 h 486"/>
                <a:gd name="T98" fmla="*/ 145 w 439"/>
                <a:gd name="T99" fmla="*/ 292 h 486"/>
                <a:gd name="T100" fmla="*/ 133 w 439"/>
                <a:gd name="T101" fmla="*/ 331 h 486"/>
                <a:gd name="T102" fmla="*/ 133 w 439"/>
                <a:gd name="T103" fmla="*/ 364 h 486"/>
                <a:gd name="T104" fmla="*/ 147 w 439"/>
                <a:gd name="T105" fmla="*/ 401 h 486"/>
                <a:gd name="T106" fmla="*/ 176 w 439"/>
                <a:gd name="T107" fmla="*/ 419 h 486"/>
                <a:gd name="T108" fmla="*/ 195 w 439"/>
                <a:gd name="T109" fmla="*/ 420 h 486"/>
                <a:gd name="T110" fmla="*/ 217 w 439"/>
                <a:gd name="T111" fmla="*/ 414 h 486"/>
                <a:gd name="T112" fmla="*/ 234 w 439"/>
                <a:gd name="T113" fmla="*/ 401 h 486"/>
                <a:gd name="T114" fmla="*/ 246 w 439"/>
                <a:gd name="T115" fmla="*/ 383 h 486"/>
                <a:gd name="T116" fmla="*/ 256 w 439"/>
                <a:gd name="T117" fmla="*/ 348 h 486"/>
                <a:gd name="T118" fmla="*/ 259 w 439"/>
                <a:gd name="T119" fmla="*/ 26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9" h="486">
                  <a:moveTo>
                    <a:pt x="32" y="67"/>
                  </a:moveTo>
                  <a:lnTo>
                    <a:pt x="32" y="67"/>
                  </a:lnTo>
                  <a:lnTo>
                    <a:pt x="52" y="52"/>
                  </a:lnTo>
                  <a:lnTo>
                    <a:pt x="73" y="38"/>
                  </a:lnTo>
                  <a:lnTo>
                    <a:pt x="95" y="27"/>
                  </a:lnTo>
                  <a:lnTo>
                    <a:pt x="117" y="17"/>
                  </a:lnTo>
                  <a:lnTo>
                    <a:pt x="141" y="10"/>
                  </a:lnTo>
                  <a:lnTo>
                    <a:pt x="164" y="3"/>
                  </a:lnTo>
                  <a:lnTo>
                    <a:pt x="187" y="1"/>
                  </a:lnTo>
                  <a:lnTo>
                    <a:pt x="210" y="0"/>
                  </a:lnTo>
                  <a:lnTo>
                    <a:pt x="210" y="0"/>
                  </a:lnTo>
                  <a:lnTo>
                    <a:pt x="229" y="0"/>
                  </a:lnTo>
                  <a:lnTo>
                    <a:pt x="246" y="2"/>
                  </a:lnTo>
                  <a:lnTo>
                    <a:pt x="264" y="5"/>
                  </a:lnTo>
                  <a:lnTo>
                    <a:pt x="280" y="8"/>
                  </a:lnTo>
                  <a:lnTo>
                    <a:pt x="296" y="13"/>
                  </a:lnTo>
                  <a:lnTo>
                    <a:pt x="310" y="19"/>
                  </a:lnTo>
                  <a:lnTo>
                    <a:pt x="323" y="27"/>
                  </a:lnTo>
                  <a:lnTo>
                    <a:pt x="336" y="36"/>
                  </a:lnTo>
                  <a:lnTo>
                    <a:pt x="347" y="46"/>
                  </a:lnTo>
                  <a:lnTo>
                    <a:pt x="355" y="57"/>
                  </a:lnTo>
                  <a:lnTo>
                    <a:pt x="364" y="69"/>
                  </a:lnTo>
                  <a:lnTo>
                    <a:pt x="372" y="83"/>
                  </a:lnTo>
                  <a:lnTo>
                    <a:pt x="377" y="99"/>
                  </a:lnTo>
                  <a:lnTo>
                    <a:pt x="382" y="116"/>
                  </a:lnTo>
                  <a:lnTo>
                    <a:pt x="384" y="135"/>
                  </a:lnTo>
                  <a:lnTo>
                    <a:pt x="384" y="155"/>
                  </a:lnTo>
                  <a:lnTo>
                    <a:pt x="384" y="155"/>
                  </a:lnTo>
                  <a:lnTo>
                    <a:pt x="383" y="268"/>
                  </a:lnTo>
                  <a:lnTo>
                    <a:pt x="382" y="372"/>
                  </a:lnTo>
                  <a:lnTo>
                    <a:pt x="382" y="372"/>
                  </a:lnTo>
                  <a:lnTo>
                    <a:pt x="383" y="392"/>
                  </a:lnTo>
                  <a:lnTo>
                    <a:pt x="385" y="406"/>
                  </a:lnTo>
                  <a:lnTo>
                    <a:pt x="389" y="419"/>
                  </a:lnTo>
                  <a:lnTo>
                    <a:pt x="391" y="423"/>
                  </a:lnTo>
                  <a:lnTo>
                    <a:pt x="395" y="426"/>
                  </a:lnTo>
                  <a:lnTo>
                    <a:pt x="399" y="430"/>
                  </a:lnTo>
                  <a:lnTo>
                    <a:pt x="403" y="432"/>
                  </a:lnTo>
                  <a:lnTo>
                    <a:pt x="413" y="435"/>
                  </a:lnTo>
                  <a:lnTo>
                    <a:pt x="425" y="436"/>
                  </a:lnTo>
                  <a:lnTo>
                    <a:pt x="439" y="437"/>
                  </a:lnTo>
                  <a:lnTo>
                    <a:pt x="439" y="460"/>
                  </a:lnTo>
                  <a:lnTo>
                    <a:pt x="439" y="460"/>
                  </a:lnTo>
                  <a:lnTo>
                    <a:pt x="414" y="472"/>
                  </a:lnTo>
                  <a:lnTo>
                    <a:pt x="391" y="480"/>
                  </a:lnTo>
                  <a:lnTo>
                    <a:pt x="382" y="483"/>
                  </a:lnTo>
                  <a:lnTo>
                    <a:pt x="372" y="485"/>
                  </a:lnTo>
                  <a:lnTo>
                    <a:pt x="351" y="486"/>
                  </a:lnTo>
                  <a:lnTo>
                    <a:pt x="351" y="486"/>
                  </a:lnTo>
                  <a:lnTo>
                    <a:pt x="333" y="485"/>
                  </a:lnTo>
                  <a:lnTo>
                    <a:pt x="318" y="481"/>
                  </a:lnTo>
                  <a:lnTo>
                    <a:pt x="305" y="475"/>
                  </a:lnTo>
                  <a:lnTo>
                    <a:pt x="293" y="467"/>
                  </a:lnTo>
                  <a:lnTo>
                    <a:pt x="282" y="457"/>
                  </a:lnTo>
                  <a:lnTo>
                    <a:pt x="274" y="445"/>
                  </a:lnTo>
                  <a:lnTo>
                    <a:pt x="266" y="431"/>
                  </a:lnTo>
                  <a:lnTo>
                    <a:pt x="260" y="416"/>
                  </a:lnTo>
                  <a:lnTo>
                    <a:pt x="260" y="416"/>
                  </a:lnTo>
                  <a:lnTo>
                    <a:pt x="249" y="431"/>
                  </a:lnTo>
                  <a:lnTo>
                    <a:pt x="236" y="444"/>
                  </a:lnTo>
                  <a:lnTo>
                    <a:pt x="223" y="456"/>
                  </a:lnTo>
                  <a:lnTo>
                    <a:pt x="208" y="466"/>
                  </a:lnTo>
                  <a:lnTo>
                    <a:pt x="193" y="475"/>
                  </a:lnTo>
                  <a:lnTo>
                    <a:pt x="176" y="481"/>
                  </a:lnTo>
                  <a:lnTo>
                    <a:pt x="157" y="485"/>
                  </a:lnTo>
                  <a:lnTo>
                    <a:pt x="136" y="486"/>
                  </a:lnTo>
                  <a:lnTo>
                    <a:pt x="136" y="486"/>
                  </a:lnTo>
                  <a:lnTo>
                    <a:pt x="119" y="485"/>
                  </a:lnTo>
                  <a:lnTo>
                    <a:pt x="102" y="483"/>
                  </a:lnTo>
                  <a:lnTo>
                    <a:pt x="88" y="480"/>
                  </a:lnTo>
                  <a:lnTo>
                    <a:pt x="74" y="475"/>
                  </a:lnTo>
                  <a:lnTo>
                    <a:pt x="62" y="470"/>
                  </a:lnTo>
                  <a:lnTo>
                    <a:pt x="50" y="462"/>
                  </a:lnTo>
                  <a:lnTo>
                    <a:pt x="40" y="455"/>
                  </a:lnTo>
                  <a:lnTo>
                    <a:pt x="32" y="446"/>
                  </a:lnTo>
                  <a:lnTo>
                    <a:pt x="24" y="437"/>
                  </a:lnTo>
                  <a:lnTo>
                    <a:pt x="17" y="428"/>
                  </a:lnTo>
                  <a:lnTo>
                    <a:pt x="12" y="416"/>
                  </a:lnTo>
                  <a:lnTo>
                    <a:pt x="7" y="406"/>
                  </a:lnTo>
                  <a:lnTo>
                    <a:pt x="3" y="395"/>
                  </a:lnTo>
                  <a:lnTo>
                    <a:pt x="1" y="384"/>
                  </a:lnTo>
                  <a:lnTo>
                    <a:pt x="0" y="373"/>
                  </a:lnTo>
                  <a:lnTo>
                    <a:pt x="0" y="361"/>
                  </a:lnTo>
                  <a:lnTo>
                    <a:pt x="0" y="361"/>
                  </a:lnTo>
                  <a:lnTo>
                    <a:pt x="0" y="346"/>
                  </a:lnTo>
                  <a:lnTo>
                    <a:pt x="2" y="332"/>
                  </a:lnTo>
                  <a:lnTo>
                    <a:pt x="4" y="320"/>
                  </a:lnTo>
                  <a:lnTo>
                    <a:pt x="9" y="307"/>
                  </a:lnTo>
                  <a:lnTo>
                    <a:pt x="14" y="296"/>
                  </a:lnTo>
                  <a:lnTo>
                    <a:pt x="22" y="286"/>
                  </a:lnTo>
                  <a:lnTo>
                    <a:pt x="29" y="276"/>
                  </a:lnTo>
                  <a:lnTo>
                    <a:pt x="38" y="268"/>
                  </a:lnTo>
                  <a:lnTo>
                    <a:pt x="48" y="260"/>
                  </a:lnTo>
                  <a:lnTo>
                    <a:pt x="58" y="253"/>
                  </a:lnTo>
                  <a:lnTo>
                    <a:pt x="70" y="246"/>
                  </a:lnTo>
                  <a:lnTo>
                    <a:pt x="83" y="240"/>
                  </a:lnTo>
                  <a:lnTo>
                    <a:pt x="95" y="235"/>
                  </a:lnTo>
                  <a:lnTo>
                    <a:pt x="110" y="230"/>
                  </a:lnTo>
                  <a:lnTo>
                    <a:pt x="141" y="222"/>
                  </a:lnTo>
                  <a:lnTo>
                    <a:pt x="141" y="222"/>
                  </a:lnTo>
                  <a:lnTo>
                    <a:pt x="176" y="213"/>
                  </a:lnTo>
                  <a:lnTo>
                    <a:pt x="204" y="206"/>
                  </a:lnTo>
                  <a:lnTo>
                    <a:pt x="224" y="198"/>
                  </a:lnTo>
                  <a:lnTo>
                    <a:pt x="239" y="191"/>
                  </a:lnTo>
                  <a:lnTo>
                    <a:pt x="244" y="187"/>
                  </a:lnTo>
                  <a:lnTo>
                    <a:pt x="249" y="183"/>
                  </a:lnTo>
                  <a:lnTo>
                    <a:pt x="251" y="179"/>
                  </a:lnTo>
                  <a:lnTo>
                    <a:pt x="254" y="176"/>
                  </a:lnTo>
                  <a:lnTo>
                    <a:pt x="256" y="166"/>
                  </a:lnTo>
                  <a:lnTo>
                    <a:pt x="257" y="153"/>
                  </a:lnTo>
                  <a:lnTo>
                    <a:pt x="257" y="153"/>
                  </a:lnTo>
                  <a:lnTo>
                    <a:pt x="256" y="146"/>
                  </a:lnTo>
                  <a:lnTo>
                    <a:pt x="255" y="137"/>
                  </a:lnTo>
                  <a:lnTo>
                    <a:pt x="254" y="130"/>
                  </a:lnTo>
                  <a:lnTo>
                    <a:pt x="250" y="121"/>
                  </a:lnTo>
                  <a:lnTo>
                    <a:pt x="248" y="115"/>
                  </a:lnTo>
                  <a:lnTo>
                    <a:pt x="243" y="108"/>
                  </a:lnTo>
                  <a:lnTo>
                    <a:pt x="238" y="101"/>
                  </a:lnTo>
                  <a:lnTo>
                    <a:pt x="233" y="95"/>
                  </a:lnTo>
                  <a:lnTo>
                    <a:pt x="226" y="90"/>
                  </a:lnTo>
                  <a:lnTo>
                    <a:pt x="219" y="85"/>
                  </a:lnTo>
                  <a:lnTo>
                    <a:pt x="212" y="81"/>
                  </a:lnTo>
                  <a:lnTo>
                    <a:pt x="204" y="78"/>
                  </a:lnTo>
                  <a:lnTo>
                    <a:pt x="195" y="75"/>
                  </a:lnTo>
                  <a:lnTo>
                    <a:pt x="186" y="73"/>
                  </a:lnTo>
                  <a:lnTo>
                    <a:pt x="176" y="72"/>
                  </a:lnTo>
                  <a:lnTo>
                    <a:pt x="166" y="72"/>
                  </a:lnTo>
                  <a:lnTo>
                    <a:pt x="166" y="72"/>
                  </a:lnTo>
                  <a:lnTo>
                    <a:pt x="148" y="72"/>
                  </a:lnTo>
                  <a:lnTo>
                    <a:pt x="131" y="75"/>
                  </a:lnTo>
                  <a:lnTo>
                    <a:pt x="115" y="80"/>
                  </a:lnTo>
                  <a:lnTo>
                    <a:pt x="99" y="88"/>
                  </a:lnTo>
                  <a:lnTo>
                    <a:pt x="84" y="95"/>
                  </a:lnTo>
                  <a:lnTo>
                    <a:pt x="70" y="104"/>
                  </a:lnTo>
                  <a:lnTo>
                    <a:pt x="59" y="114"/>
                  </a:lnTo>
                  <a:lnTo>
                    <a:pt x="50" y="124"/>
                  </a:lnTo>
                  <a:lnTo>
                    <a:pt x="44" y="124"/>
                  </a:lnTo>
                  <a:lnTo>
                    <a:pt x="32" y="67"/>
                  </a:lnTo>
                  <a:close/>
                  <a:moveTo>
                    <a:pt x="259" y="225"/>
                  </a:moveTo>
                  <a:lnTo>
                    <a:pt x="259" y="225"/>
                  </a:lnTo>
                  <a:lnTo>
                    <a:pt x="249" y="230"/>
                  </a:lnTo>
                  <a:lnTo>
                    <a:pt x="238" y="235"/>
                  </a:lnTo>
                  <a:lnTo>
                    <a:pt x="217" y="244"/>
                  </a:lnTo>
                  <a:lnTo>
                    <a:pt x="195" y="253"/>
                  </a:lnTo>
                  <a:lnTo>
                    <a:pt x="186" y="256"/>
                  </a:lnTo>
                  <a:lnTo>
                    <a:pt x="176" y="261"/>
                  </a:lnTo>
                  <a:lnTo>
                    <a:pt x="167" y="268"/>
                  </a:lnTo>
                  <a:lnTo>
                    <a:pt x="158" y="275"/>
                  </a:lnTo>
                  <a:lnTo>
                    <a:pt x="151" y="282"/>
                  </a:lnTo>
                  <a:lnTo>
                    <a:pt x="145" y="292"/>
                  </a:lnTo>
                  <a:lnTo>
                    <a:pt x="140" y="303"/>
                  </a:lnTo>
                  <a:lnTo>
                    <a:pt x="136" y="316"/>
                  </a:lnTo>
                  <a:lnTo>
                    <a:pt x="133" y="331"/>
                  </a:lnTo>
                  <a:lnTo>
                    <a:pt x="132" y="348"/>
                  </a:lnTo>
                  <a:lnTo>
                    <a:pt x="132" y="348"/>
                  </a:lnTo>
                  <a:lnTo>
                    <a:pt x="133" y="364"/>
                  </a:lnTo>
                  <a:lnTo>
                    <a:pt x="137" y="379"/>
                  </a:lnTo>
                  <a:lnTo>
                    <a:pt x="141" y="392"/>
                  </a:lnTo>
                  <a:lnTo>
                    <a:pt x="147" y="401"/>
                  </a:lnTo>
                  <a:lnTo>
                    <a:pt x="156" y="409"/>
                  </a:lnTo>
                  <a:lnTo>
                    <a:pt x="164" y="415"/>
                  </a:lnTo>
                  <a:lnTo>
                    <a:pt x="176" y="419"/>
                  </a:lnTo>
                  <a:lnTo>
                    <a:pt x="187" y="420"/>
                  </a:lnTo>
                  <a:lnTo>
                    <a:pt x="187" y="420"/>
                  </a:lnTo>
                  <a:lnTo>
                    <a:pt x="195" y="420"/>
                  </a:lnTo>
                  <a:lnTo>
                    <a:pt x="203" y="419"/>
                  </a:lnTo>
                  <a:lnTo>
                    <a:pt x="209" y="416"/>
                  </a:lnTo>
                  <a:lnTo>
                    <a:pt x="217" y="414"/>
                  </a:lnTo>
                  <a:lnTo>
                    <a:pt x="223" y="410"/>
                  </a:lnTo>
                  <a:lnTo>
                    <a:pt x="228" y="406"/>
                  </a:lnTo>
                  <a:lnTo>
                    <a:pt x="234" y="401"/>
                  </a:lnTo>
                  <a:lnTo>
                    <a:pt x="238" y="397"/>
                  </a:lnTo>
                  <a:lnTo>
                    <a:pt x="243" y="390"/>
                  </a:lnTo>
                  <a:lnTo>
                    <a:pt x="246" y="383"/>
                  </a:lnTo>
                  <a:lnTo>
                    <a:pt x="250" y="375"/>
                  </a:lnTo>
                  <a:lnTo>
                    <a:pt x="253" y="367"/>
                  </a:lnTo>
                  <a:lnTo>
                    <a:pt x="256" y="348"/>
                  </a:lnTo>
                  <a:lnTo>
                    <a:pt x="257" y="326"/>
                  </a:lnTo>
                  <a:lnTo>
                    <a:pt x="257" y="326"/>
                  </a:lnTo>
                  <a:lnTo>
                    <a:pt x="259" y="263"/>
                  </a:lnTo>
                  <a:lnTo>
                    <a:pt x="259" y="225"/>
                  </a:lnTo>
                  <a:lnTo>
                    <a:pt x="259"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59"/>
            <p:cNvSpPr>
              <a:spLocks/>
            </p:cNvSpPr>
            <p:nvPr/>
          </p:nvSpPr>
          <p:spPr bwMode="auto">
            <a:xfrm>
              <a:off x="6170613" y="4127500"/>
              <a:ext cx="555625" cy="376238"/>
            </a:xfrm>
            <a:custGeom>
              <a:avLst/>
              <a:gdLst>
                <a:gd name="T0" fmla="*/ 135 w 700"/>
                <a:gd name="T1" fmla="*/ 84 h 473"/>
                <a:gd name="T2" fmla="*/ 181 w 700"/>
                <a:gd name="T3" fmla="*/ 34 h 473"/>
                <a:gd name="T4" fmla="*/ 237 w 700"/>
                <a:gd name="T5" fmla="*/ 6 h 473"/>
                <a:gd name="T6" fmla="*/ 268 w 700"/>
                <a:gd name="T7" fmla="*/ 0 h 473"/>
                <a:gd name="T8" fmla="*/ 290 w 700"/>
                <a:gd name="T9" fmla="*/ 0 h 473"/>
                <a:gd name="T10" fmla="*/ 320 w 700"/>
                <a:gd name="T11" fmla="*/ 6 h 473"/>
                <a:gd name="T12" fmla="*/ 345 w 700"/>
                <a:gd name="T13" fmla="*/ 17 h 473"/>
                <a:gd name="T14" fmla="*/ 368 w 700"/>
                <a:gd name="T15" fmla="*/ 36 h 473"/>
                <a:gd name="T16" fmla="*/ 402 w 700"/>
                <a:gd name="T17" fmla="*/ 90 h 473"/>
                <a:gd name="T18" fmla="*/ 433 w 700"/>
                <a:gd name="T19" fmla="*/ 52 h 473"/>
                <a:gd name="T20" fmla="*/ 487 w 700"/>
                <a:gd name="T21" fmla="*/ 13 h 473"/>
                <a:gd name="T22" fmla="*/ 538 w 700"/>
                <a:gd name="T23" fmla="*/ 0 h 473"/>
                <a:gd name="T24" fmla="*/ 567 w 700"/>
                <a:gd name="T25" fmla="*/ 0 h 473"/>
                <a:gd name="T26" fmla="*/ 613 w 700"/>
                <a:gd name="T27" fmla="*/ 10 h 473"/>
                <a:gd name="T28" fmla="*/ 650 w 700"/>
                <a:gd name="T29" fmla="*/ 32 h 473"/>
                <a:gd name="T30" fmla="*/ 676 w 700"/>
                <a:gd name="T31" fmla="*/ 65 h 473"/>
                <a:gd name="T32" fmla="*/ 692 w 700"/>
                <a:gd name="T33" fmla="*/ 114 h 473"/>
                <a:gd name="T34" fmla="*/ 698 w 700"/>
                <a:gd name="T35" fmla="*/ 175 h 473"/>
                <a:gd name="T36" fmla="*/ 696 w 700"/>
                <a:gd name="T37" fmla="*/ 261 h 473"/>
                <a:gd name="T38" fmla="*/ 695 w 700"/>
                <a:gd name="T39" fmla="*/ 336 h 473"/>
                <a:gd name="T40" fmla="*/ 700 w 700"/>
                <a:gd name="T41" fmla="*/ 473 h 473"/>
                <a:gd name="T42" fmla="*/ 628 w 700"/>
                <a:gd name="T43" fmla="*/ 468 h 473"/>
                <a:gd name="T44" fmla="*/ 571 w 700"/>
                <a:gd name="T45" fmla="*/ 472 h 473"/>
                <a:gd name="T46" fmla="*/ 559 w 700"/>
                <a:gd name="T47" fmla="*/ 446 h 473"/>
                <a:gd name="T48" fmla="*/ 566 w 700"/>
                <a:gd name="T49" fmla="*/ 281 h 473"/>
                <a:gd name="T50" fmla="*/ 566 w 700"/>
                <a:gd name="T51" fmla="*/ 172 h 473"/>
                <a:gd name="T52" fmla="*/ 558 w 700"/>
                <a:gd name="T53" fmla="*/ 137 h 473"/>
                <a:gd name="T54" fmla="*/ 546 w 700"/>
                <a:gd name="T55" fmla="*/ 112 h 473"/>
                <a:gd name="T56" fmla="*/ 528 w 700"/>
                <a:gd name="T57" fmla="*/ 95 h 473"/>
                <a:gd name="T58" fmla="*/ 506 w 700"/>
                <a:gd name="T59" fmla="*/ 85 h 473"/>
                <a:gd name="T60" fmla="*/ 489 w 700"/>
                <a:gd name="T61" fmla="*/ 84 h 473"/>
                <a:gd name="T62" fmla="*/ 458 w 700"/>
                <a:gd name="T63" fmla="*/ 90 h 473"/>
                <a:gd name="T64" fmla="*/ 437 w 700"/>
                <a:gd name="T65" fmla="*/ 106 h 473"/>
                <a:gd name="T66" fmla="*/ 423 w 700"/>
                <a:gd name="T67" fmla="*/ 130 h 473"/>
                <a:gd name="T68" fmla="*/ 413 w 700"/>
                <a:gd name="T69" fmla="*/ 176 h 473"/>
                <a:gd name="T70" fmla="*/ 413 w 700"/>
                <a:gd name="T71" fmla="*/ 261 h 473"/>
                <a:gd name="T72" fmla="*/ 417 w 700"/>
                <a:gd name="T73" fmla="*/ 423 h 473"/>
                <a:gd name="T74" fmla="*/ 390 w 700"/>
                <a:gd name="T75" fmla="*/ 471 h 473"/>
                <a:gd name="T76" fmla="*/ 349 w 700"/>
                <a:gd name="T77" fmla="*/ 468 h 473"/>
                <a:gd name="T78" fmla="*/ 278 w 700"/>
                <a:gd name="T79" fmla="*/ 473 h 473"/>
                <a:gd name="T80" fmla="*/ 284 w 700"/>
                <a:gd name="T81" fmla="*/ 372 h 473"/>
                <a:gd name="T82" fmla="*/ 285 w 700"/>
                <a:gd name="T83" fmla="*/ 203 h 473"/>
                <a:gd name="T84" fmla="*/ 282 w 700"/>
                <a:gd name="T85" fmla="*/ 152 h 473"/>
                <a:gd name="T86" fmla="*/ 270 w 700"/>
                <a:gd name="T87" fmla="*/ 115 h 473"/>
                <a:gd name="T88" fmla="*/ 257 w 700"/>
                <a:gd name="T89" fmla="*/ 96 h 473"/>
                <a:gd name="T90" fmla="*/ 236 w 700"/>
                <a:gd name="T91" fmla="*/ 85 h 473"/>
                <a:gd name="T92" fmla="*/ 218 w 700"/>
                <a:gd name="T93" fmla="*/ 84 h 473"/>
                <a:gd name="T94" fmla="*/ 190 w 700"/>
                <a:gd name="T95" fmla="*/ 89 h 473"/>
                <a:gd name="T96" fmla="*/ 168 w 700"/>
                <a:gd name="T97" fmla="*/ 105 h 473"/>
                <a:gd name="T98" fmla="*/ 150 w 700"/>
                <a:gd name="T99" fmla="*/ 130 h 473"/>
                <a:gd name="T100" fmla="*/ 140 w 700"/>
                <a:gd name="T101" fmla="*/ 165 h 473"/>
                <a:gd name="T102" fmla="*/ 135 w 700"/>
                <a:gd name="T103" fmla="*/ 224 h 473"/>
                <a:gd name="T104" fmla="*/ 135 w 700"/>
                <a:gd name="T105" fmla="*/ 318 h 473"/>
                <a:gd name="T106" fmla="*/ 143 w 700"/>
                <a:gd name="T107" fmla="*/ 473 h 473"/>
                <a:gd name="T108" fmla="*/ 93 w 700"/>
                <a:gd name="T109" fmla="*/ 470 h 473"/>
                <a:gd name="T110" fmla="*/ 51 w 700"/>
                <a:gd name="T111" fmla="*/ 470 h 473"/>
                <a:gd name="T112" fmla="*/ 0 w 700"/>
                <a:gd name="T113" fmla="*/ 473 h 473"/>
                <a:gd name="T114" fmla="*/ 8 w 700"/>
                <a:gd name="T115" fmla="*/ 318 h 473"/>
                <a:gd name="T116" fmla="*/ 8 w 700"/>
                <a:gd name="T117" fmla="*/ 224 h 473"/>
                <a:gd name="T118" fmla="*/ 4 w 700"/>
                <a:gd name="T119" fmla="*/ 63 h 473"/>
                <a:gd name="T120" fmla="*/ 34 w 700"/>
                <a:gd name="T121" fmla="*/ 15 h 473"/>
                <a:gd name="T122" fmla="*/ 68 w 700"/>
                <a:gd name="T123" fmla="*/ 17 h 473"/>
                <a:gd name="T124" fmla="*/ 138 w 700"/>
                <a:gd name="T125" fmla="*/ 1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0" h="473">
                  <a:moveTo>
                    <a:pt x="134" y="84"/>
                  </a:moveTo>
                  <a:lnTo>
                    <a:pt x="135" y="84"/>
                  </a:lnTo>
                  <a:lnTo>
                    <a:pt x="135" y="84"/>
                  </a:lnTo>
                  <a:lnTo>
                    <a:pt x="149" y="65"/>
                  </a:lnTo>
                  <a:lnTo>
                    <a:pt x="164" y="49"/>
                  </a:lnTo>
                  <a:lnTo>
                    <a:pt x="181" y="34"/>
                  </a:lnTo>
                  <a:lnTo>
                    <a:pt x="199" y="22"/>
                  </a:lnTo>
                  <a:lnTo>
                    <a:pt x="217" y="12"/>
                  </a:lnTo>
                  <a:lnTo>
                    <a:pt x="237" y="6"/>
                  </a:lnTo>
                  <a:lnTo>
                    <a:pt x="247" y="3"/>
                  </a:lnTo>
                  <a:lnTo>
                    <a:pt x="258" y="1"/>
                  </a:lnTo>
                  <a:lnTo>
                    <a:pt x="268" y="0"/>
                  </a:lnTo>
                  <a:lnTo>
                    <a:pt x="279" y="0"/>
                  </a:lnTo>
                  <a:lnTo>
                    <a:pt x="279" y="0"/>
                  </a:lnTo>
                  <a:lnTo>
                    <a:pt x="290" y="0"/>
                  </a:lnTo>
                  <a:lnTo>
                    <a:pt x="300" y="1"/>
                  </a:lnTo>
                  <a:lnTo>
                    <a:pt x="310" y="3"/>
                  </a:lnTo>
                  <a:lnTo>
                    <a:pt x="320" y="6"/>
                  </a:lnTo>
                  <a:lnTo>
                    <a:pt x="329" y="8"/>
                  </a:lnTo>
                  <a:lnTo>
                    <a:pt x="337" y="13"/>
                  </a:lnTo>
                  <a:lnTo>
                    <a:pt x="345" y="17"/>
                  </a:lnTo>
                  <a:lnTo>
                    <a:pt x="354" y="23"/>
                  </a:lnTo>
                  <a:lnTo>
                    <a:pt x="361" y="29"/>
                  </a:lnTo>
                  <a:lnTo>
                    <a:pt x="368" y="36"/>
                  </a:lnTo>
                  <a:lnTo>
                    <a:pt x="381" y="52"/>
                  </a:lnTo>
                  <a:lnTo>
                    <a:pt x="392" y="69"/>
                  </a:lnTo>
                  <a:lnTo>
                    <a:pt x="402" y="90"/>
                  </a:lnTo>
                  <a:lnTo>
                    <a:pt x="402" y="90"/>
                  </a:lnTo>
                  <a:lnTo>
                    <a:pt x="417" y="69"/>
                  </a:lnTo>
                  <a:lnTo>
                    <a:pt x="433" y="52"/>
                  </a:lnTo>
                  <a:lnTo>
                    <a:pt x="450" y="36"/>
                  </a:lnTo>
                  <a:lnTo>
                    <a:pt x="469" y="23"/>
                  </a:lnTo>
                  <a:lnTo>
                    <a:pt x="487" y="13"/>
                  </a:lnTo>
                  <a:lnTo>
                    <a:pt x="507" y="6"/>
                  </a:lnTo>
                  <a:lnTo>
                    <a:pt x="528" y="1"/>
                  </a:lnTo>
                  <a:lnTo>
                    <a:pt x="538" y="0"/>
                  </a:lnTo>
                  <a:lnTo>
                    <a:pt x="550" y="0"/>
                  </a:lnTo>
                  <a:lnTo>
                    <a:pt x="550" y="0"/>
                  </a:lnTo>
                  <a:lnTo>
                    <a:pt x="567" y="0"/>
                  </a:lnTo>
                  <a:lnTo>
                    <a:pt x="583" y="2"/>
                  </a:lnTo>
                  <a:lnTo>
                    <a:pt x="598" y="6"/>
                  </a:lnTo>
                  <a:lnTo>
                    <a:pt x="613" y="10"/>
                  </a:lnTo>
                  <a:lnTo>
                    <a:pt x="626" y="16"/>
                  </a:lnTo>
                  <a:lnTo>
                    <a:pt x="639" y="23"/>
                  </a:lnTo>
                  <a:lnTo>
                    <a:pt x="650" y="32"/>
                  </a:lnTo>
                  <a:lnTo>
                    <a:pt x="660" y="42"/>
                  </a:lnTo>
                  <a:lnTo>
                    <a:pt x="669" y="53"/>
                  </a:lnTo>
                  <a:lnTo>
                    <a:pt x="676" y="65"/>
                  </a:lnTo>
                  <a:lnTo>
                    <a:pt x="682" y="80"/>
                  </a:lnTo>
                  <a:lnTo>
                    <a:pt x="688" y="96"/>
                  </a:lnTo>
                  <a:lnTo>
                    <a:pt x="692" y="114"/>
                  </a:lnTo>
                  <a:lnTo>
                    <a:pt x="696" y="132"/>
                  </a:lnTo>
                  <a:lnTo>
                    <a:pt x="697" y="153"/>
                  </a:lnTo>
                  <a:lnTo>
                    <a:pt x="698" y="175"/>
                  </a:lnTo>
                  <a:lnTo>
                    <a:pt x="698" y="175"/>
                  </a:lnTo>
                  <a:lnTo>
                    <a:pt x="697" y="220"/>
                  </a:lnTo>
                  <a:lnTo>
                    <a:pt x="696" y="261"/>
                  </a:lnTo>
                  <a:lnTo>
                    <a:pt x="695" y="299"/>
                  </a:lnTo>
                  <a:lnTo>
                    <a:pt x="695" y="336"/>
                  </a:lnTo>
                  <a:lnTo>
                    <a:pt x="695" y="336"/>
                  </a:lnTo>
                  <a:lnTo>
                    <a:pt x="695" y="367"/>
                  </a:lnTo>
                  <a:lnTo>
                    <a:pt x="696" y="401"/>
                  </a:lnTo>
                  <a:lnTo>
                    <a:pt x="700" y="473"/>
                  </a:lnTo>
                  <a:lnTo>
                    <a:pt x="700" y="473"/>
                  </a:lnTo>
                  <a:lnTo>
                    <a:pt x="667" y="470"/>
                  </a:lnTo>
                  <a:lnTo>
                    <a:pt x="628" y="468"/>
                  </a:lnTo>
                  <a:lnTo>
                    <a:pt x="628" y="468"/>
                  </a:lnTo>
                  <a:lnTo>
                    <a:pt x="588" y="470"/>
                  </a:lnTo>
                  <a:lnTo>
                    <a:pt x="571" y="472"/>
                  </a:lnTo>
                  <a:lnTo>
                    <a:pt x="556" y="473"/>
                  </a:lnTo>
                  <a:lnTo>
                    <a:pt x="556" y="473"/>
                  </a:lnTo>
                  <a:lnTo>
                    <a:pt x="559" y="446"/>
                  </a:lnTo>
                  <a:lnTo>
                    <a:pt x="561" y="418"/>
                  </a:lnTo>
                  <a:lnTo>
                    <a:pt x="564" y="353"/>
                  </a:lnTo>
                  <a:lnTo>
                    <a:pt x="566" y="281"/>
                  </a:lnTo>
                  <a:lnTo>
                    <a:pt x="567" y="199"/>
                  </a:lnTo>
                  <a:lnTo>
                    <a:pt x="567" y="199"/>
                  </a:lnTo>
                  <a:lnTo>
                    <a:pt x="566" y="172"/>
                  </a:lnTo>
                  <a:lnTo>
                    <a:pt x="563" y="160"/>
                  </a:lnTo>
                  <a:lnTo>
                    <a:pt x="561" y="148"/>
                  </a:lnTo>
                  <a:lnTo>
                    <a:pt x="558" y="137"/>
                  </a:lnTo>
                  <a:lnTo>
                    <a:pt x="554" y="129"/>
                  </a:lnTo>
                  <a:lnTo>
                    <a:pt x="551" y="120"/>
                  </a:lnTo>
                  <a:lnTo>
                    <a:pt x="546" y="112"/>
                  </a:lnTo>
                  <a:lnTo>
                    <a:pt x="541" y="105"/>
                  </a:lnTo>
                  <a:lnTo>
                    <a:pt x="535" y="99"/>
                  </a:lnTo>
                  <a:lnTo>
                    <a:pt x="528" y="95"/>
                  </a:lnTo>
                  <a:lnTo>
                    <a:pt x="521" y="90"/>
                  </a:lnTo>
                  <a:lnTo>
                    <a:pt x="514" y="88"/>
                  </a:lnTo>
                  <a:lnTo>
                    <a:pt x="506" y="85"/>
                  </a:lnTo>
                  <a:lnTo>
                    <a:pt x="497" y="84"/>
                  </a:lnTo>
                  <a:lnTo>
                    <a:pt x="489" y="84"/>
                  </a:lnTo>
                  <a:lnTo>
                    <a:pt x="489" y="84"/>
                  </a:lnTo>
                  <a:lnTo>
                    <a:pt x="478" y="84"/>
                  </a:lnTo>
                  <a:lnTo>
                    <a:pt x="468" y="86"/>
                  </a:lnTo>
                  <a:lnTo>
                    <a:pt x="458" y="90"/>
                  </a:lnTo>
                  <a:lnTo>
                    <a:pt x="450" y="94"/>
                  </a:lnTo>
                  <a:lnTo>
                    <a:pt x="443" y="100"/>
                  </a:lnTo>
                  <a:lnTo>
                    <a:pt x="437" y="106"/>
                  </a:lnTo>
                  <a:lnTo>
                    <a:pt x="432" y="114"/>
                  </a:lnTo>
                  <a:lnTo>
                    <a:pt x="427" y="121"/>
                  </a:lnTo>
                  <a:lnTo>
                    <a:pt x="423" y="130"/>
                  </a:lnTo>
                  <a:lnTo>
                    <a:pt x="421" y="139"/>
                  </a:lnTo>
                  <a:lnTo>
                    <a:pt x="416" y="157"/>
                  </a:lnTo>
                  <a:lnTo>
                    <a:pt x="413" y="176"/>
                  </a:lnTo>
                  <a:lnTo>
                    <a:pt x="413" y="193"/>
                  </a:lnTo>
                  <a:lnTo>
                    <a:pt x="413" y="261"/>
                  </a:lnTo>
                  <a:lnTo>
                    <a:pt x="413" y="261"/>
                  </a:lnTo>
                  <a:lnTo>
                    <a:pt x="413" y="318"/>
                  </a:lnTo>
                  <a:lnTo>
                    <a:pt x="414" y="372"/>
                  </a:lnTo>
                  <a:lnTo>
                    <a:pt x="417" y="423"/>
                  </a:lnTo>
                  <a:lnTo>
                    <a:pt x="421" y="473"/>
                  </a:lnTo>
                  <a:lnTo>
                    <a:pt x="421" y="473"/>
                  </a:lnTo>
                  <a:lnTo>
                    <a:pt x="390" y="471"/>
                  </a:lnTo>
                  <a:lnTo>
                    <a:pt x="371" y="470"/>
                  </a:lnTo>
                  <a:lnTo>
                    <a:pt x="349" y="468"/>
                  </a:lnTo>
                  <a:lnTo>
                    <a:pt x="349" y="468"/>
                  </a:lnTo>
                  <a:lnTo>
                    <a:pt x="328" y="470"/>
                  </a:lnTo>
                  <a:lnTo>
                    <a:pt x="309" y="471"/>
                  </a:lnTo>
                  <a:lnTo>
                    <a:pt x="278" y="473"/>
                  </a:lnTo>
                  <a:lnTo>
                    <a:pt x="278" y="473"/>
                  </a:lnTo>
                  <a:lnTo>
                    <a:pt x="282" y="423"/>
                  </a:lnTo>
                  <a:lnTo>
                    <a:pt x="284" y="372"/>
                  </a:lnTo>
                  <a:lnTo>
                    <a:pt x="285" y="318"/>
                  </a:lnTo>
                  <a:lnTo>
                    <a:pt x="285" y="261"/>
                  </a:lnTo>
                  <a:lnTo>
                    <a:pt x="285" y="203"/>
                  </a:lnTo>
                  <a:lnTo>
                    <a:pt x="285" y="203"/>
                  </a:lnTo>
                  <a:lnTo>
                    <a:pt x="284" y="177"/>
                  </a:lnTo>
                  <a:lnTo>
                    <a:pt x="282" y="152"/>
                  </a:lnTo>
                  <a:lnTo>
                    <a:pt x="278" y="132"/>
                  </a:lnTo>
                  <a:lnTo>
                    <a:pt x="274" y="122"/>
                  </a:lnTo>
                  <a:lnTo>
                    <a:pt x="270" y="115"/>
                  </a:lnTo>
                  <a:lnTo>
                    <a:pt x="267" y="108"/>
                  </a:lnTo>
                  <a:lnTo>
                    <a:pt x="262" y="101"/>
                  </a:lnTo>
                  <a:lnTo>
                    <a:pt x="257" y="96"/>
                  </a:lnTo>
                  <a:lnTo>
                    <a:pt x="251" y="91"/>
                  </a:lnTo>
                  <a:lnTo>
                    <a:pt x="243" y="88"/>
                  </a:lnTo>
                  <a:lnTo>
                    <a:pt x="236" y="85"/>
                  </a:lnTo>
                  <a:lnTo>
                    <a:pt x="227" y="84"/>
                  </a:lnTo>
                  <a:lnTo>
                    <a:pt x="218" y="84"/>
                  </a:lnTo>
                  <a:lnTo>
                    <a:pt x="218" y="84"/>
                  </a:lnTo>
                  <a:lnTo>
                    <a:pt x="208" y="84"/>
                  </a:lnTo>
                  <a:lnTo>
                    <a:pt x="199" y="86"/>
                  </a:lnTo>
                  <a:lnTo>
                    <a:pt x="190" y="89"/>
                  </a:lnTo>
                  <a:lnTo>
                    <a:pt x="181" y="93"/>
                  </a:lnTo>
                  <a:lnTo>
                    <a:pt x="174" y="99"/>
                  </a:lnTo>
                  <a:lnTo>
                    <a:pt x="168" y="105"/>
                  </a:lnTo>
                  <a:lnTo>
                    <a:pt x="161" y="112"/>
                  </a:lnTo>
                  <a:lnTo>
                    <a:pt x="155" y="121"/>
                  </a:lnTo>
                  <a:lnTo>
                    <a:pt x="150" y="130"/>
                  </a:lnTo>
                  <a:lnTo>
                    <a:pt x="146" y="141"/>
                  </a:lnTo>
                  <a:lnTo>
                    <a:pt x="143" y="152"/>
                  </a:lnTo>
                  <a:lnTo>
                    <a:pt x="140" y="165"/>
                  </a:lnTo>
                  <a:lnTo>
                    <a:pt x="138" y="178"/>
                  </a:lnTo>
                  <a:lnTo>
                    <a:pt x="137" y="192"/>
                  </a:lnTo>
                  <a:lnTo>
                    <a:pt x="135" y="224"/>
                  </a:lnTo>
                  <a:lnTo>
                    <a:pt x="135" y="261"/>
                  </a:lnTo>
                  <a:lnTo>
                    <a:pt x="135" y="261"/>
                  </a:lnTo>
                  <a:lnTo>
                    <a:pt x="135" y="318"/>
                  </a:lnTo>
                  <a:lnTo>
                    <a:pt x="137" y="372"/>
                  </a:lnTo>
                  <a:lnTo>
                    <a:pt x="139" y="423"/>
                  </a:lnTo>
                  <a:lnTo>
                    <a:pt x="143" y="473"/>
                  </a:lnTo>
                  <a:lnTo>
                    <a:pt x="143" y="473"/>
                  </a:lnTo>
                  <a:lnTo>
                    <a:pt x="112" y="471"/>
                  </a:lnTo>
                  <a:lnTo>
                    <a:pt x="93" y="470"/>
                  </a:lnTo>
                  <a:lnTo>
                    <a:pt x="72" y="468"/>
                  </a:lnTo>
                  <a:lnTo>
                    <a:pt x="72" y="468"/>
                  </a:lnTo>
                  <a:lnTo>
                    <a:pt x="51" y="470"/>
                  </a:lnTo>
                  <a:lnTo>
                    <a:pt x="31" y="471"/>
                  </a:lnTo>
                  <a:lnTo>
                    <a:pt x="0" y="473"/>
                  </a:lnTo>
                  <a:lnTo>
                    <a:pt x="0" y="473"/>
                  </a:lnTo>
                  <a:lnTo>
                    <a:pt x="4" y="423"/>
                  </a:lnTo>
                  <a:lnTo>
                    <a:pt x="6" y="372"/>
                  </a:lnTo>
                  <a:lnTo>
                    <a:pt x="8" y="318"/>
                  </a:lnTo>
                  <a:lnTo>
                    <a:pt x="8" y="261"/>
                  </a:lnTo>
                  <a:lnTo>
                    <a:pt x="8" y="224"/>
                  </a:lnTo>
                  <a:lnTo>
                    <a:pt x="8" y="224"/>
                  </a:lnTo>
                  <a:lnTo>
                    <a:pt x="8" y="167"/>
                  </a:lnTo>
                  <a:lnTo>
                    <a:pt x="6" y="114"/>
                  </a:lnTo>
                  <a:lnTo>
                    <a:pt x="4" y="63"/>
                  </a:lnTo>
                  <a:lnTo>
                    <a:pt x="0" y="12"/>
                  </a:lnTo>
                  <a:lnTo>
                    <a:pt x="0" y="12"/>
                  </a:lnTo>
                  <a:lnTo>
                    <a:pt x="34" y="15"/>
                  </a:lnTo>
                  <a:lnTo>
                    <a:pt x="51" y="16"/>
                  </a:lnTo>
                  <a:lnTo>
                    <a:pt x="68" y="17"/>
                  </a:lnTo>
                  <a:lnTo>
                    <a:pt x="68" y="17"/>
                  </a:lnTo>
                  <a:lnTo>
                    <a:pt x="84" y="16"/>
                  </a:lnTo>
                  <a:lnTo>
                    <a:pt x="102" y="15"/>
                  </a:lnTo>
                  <a:lnTo>
                    <a:pt x="138" y="12"/>
                  </a:lnTo>
                  <a:lnTo>
                    <a:pt x="134"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60"/>
            <p:cNvSpPr>
              <a:spLocks/>
            </p:cNvSpPr>
            <p:nvPr/>
          </p:nvSpPr>
          <p:spPr bwMode="auto">
            <a:xfrm>
              <a:off x="3519488" y="4560888"/>
              <a:ext cx="3214688" cy="420688"/>
            </a:xfrm>
            <a:custGeom>
              <a:avLst/>
              <a:gdLst>
                <a:gd name="T0" fmla="*/ 3976 w 4051"/>
                <a:gd name="T1" fmla="*/ 25 h 530"/>
                <a:gd name="T2" fmla="*/ 3891 w 4051"/>
                <a:gd name="T3" fmla="*/ 75 h 530"/>
                <a:gd name="T4" fmla="*/ 3689 w 4051"/>
                <a:gd name="T5" fmla="*/ 154 h 530"/>
                <a:gd name="T6" fmla="*/ 3475 w 4051"/>
                <a:gd name="T7" fmla="*/ 203 h 530"/>
                <a:gd name="T8" fmla="*/ 3257 w 4051"/>
                <a:gd name="T9" fmla="*/ 230 h 530"/>
                <a:gd name="T10" fmla="*/ 2962 w 4051"/>
                <a:gd name="T11" fmla="*/ 237 h 530"/>
                <a:gd name="T12" fmla="*/ 2740 w 4051"/>
                <a:gd name="T13" fmla="*/ 226 h 530"/>
                <a:gd name="T14" fmla="*/ 2445 w 4051"/>
                <a:gd name="T15" fmla="*/ 194 h 530"/>
                <a:gd name="T16" fmla="*/ 2223 w 4051"/>
                <a:gd name="T17" fmla="*/ 158 h 530"/>
                <a:gd name="T18" fmla="*/ 1712 w 4051"/>
                <a:gd name="T19" fmla="*/ 51 h 530"/>
                <a:gd name="T20" fmla="*/ 1837 w 4051"/>
                <a:gd name="T21" fmla="*/ 155 h 530"/>
                <a:gd name="T22" fmla="*/ 2130 w 4051"/>
                <a:gd name="T23" fmla="*/ 241 h 530"/>
                <a:gd name="T24" fmla="*/ 2353 w 4051"/>
                <a:gd name="T25" fmla="*/ 292 h 530"/>
                <a:gd name="T26" fmla="*/ 2654 w 4051"/>
                <a:gd name="T27" fmla="*/ 338 h 530"/>
                <a:gd name="T28" fmla="*/ 2884 w 4051"/>
                <a:gd name="T29" fmla="*/ 356 h 530"/>
                <a:gd name="T30" fmla="*/ 3140 w 4051"/>
                <a:gd name="T31" fmla="*/ 355 h 530"/>
                <a:gd name="T32" fmla="*/ 3396 w 4051"/>
                <a:gd name="T33" fmla="*/ 328 h 530"/>
                <a:gd name="T34" fmla="*/ 3272 w 4051"/>
                <a:gd name="T35" fmla="*/ 371 h 530"/>
                <a:gd name="T36" fmla="*/ 3113 w 4051"/>
                <a:gd name="T37" fmla="*/ 405 h 530"/>
                <a:gd name="T38" fmla="*/ 2882 w 4051"/>
                <a:gd name="T39" fmla="*/ 423 h 530"/>
                <a:gd name="T40" fmla="*/ 2713 w 4051"/>
                <a:gd name="T41" fmla="*/ 418 h 530"/>
                <a:gd name="T42" fmla="*/ 2487 w 4051"/>
                <a:gd name="T43" fmla="*/ 395 h 530"/>
                <a:gd name="T44" fmla="*/ 2305 w 4051"/>
                <a:gd name="T45" fmla="*/ 364 h 530"/>
                <a:gd name="T46" fmla="*/ 2094 w 4051"/>
                <a:gd name="T47" fmla="*/ 317 h 530"/>
                <a:gd name="T48" fmla="*/ 1792 w 4051"/>
                <a:gd name="T49" fmla="*/ 231 h 530"/>
                <a:gd name="T50" fmla="*/ 1453 w 4051"/>
                <a:gd name="T51" fmla="*/ 117 h 530"/>
                <a:gd name="T52" fmla="*/ 1275 w 4051"/>
                <a:gd name="T53" fmla="*/ 72 h 530"/>
                <a:gd name="T54" fmla="*/ 1032 w 4051"/>
                <a:gd name="T55" fmla="*/ 40 h 530"/>
                <a:gd name="T56" fmla="*/ 849 w 4051"/>
                <a:gd name="T57" fmla="*/ 41 h 530"/>
                <a:gd name="T58" fmla="*/ 605 w 4051"/>
                <a:gd name="T59" fmla="*/ 74 h 530"/>
                <a:gd name="T60" fmla="*/ 429 w 4051"/>
                <a:gd name="T61" fmla="*/ 124 h 530"/>
                <a:gd name="T62" fmla="*/ 204 w 4051"/>
                <a:gd name="T63" fmla="*/ 221 h 530"/>
                <a:gd name="T64" fmla="*/ 73 w 4051"/>
                <a:gd name="T65" fmla="*/ 302 h 530"/>
                <a:gd name="T66" fmla="*/ 35 w 4051"/>
                <a:gd name="T67" fmla="*/ 401 h 530"/>
                <a:gd name="T68" fmla="*/ 166 w 4051"/>
                <a:gd name="T69" fmla="*/ 323 h 530"/>
                <a:gd name="T70" fmla="*/ 300 w 4051"/>
                <a:gd name="T71" fmla="*/ 258 h 530"/>
                <a:gd name="T72" fmla="*/ 454 w 4051"/>
                <a:gd name="T73" fmla="*/ 205 h 530"/>
                <a:gd name="T74" fmla="*/ 620 w 4051"/>
                <a:gd name="T75" fmla="*/ 169 h 530"/>
                <a:gd name="T76" fmla="*/ 845 w 4051"/>
                <a:gd name="T77" fmla="*/ 143 h 530"/>
                <a:gd name="T78" fmla="*/ 1018 w 4051"/>
                <a:gd name="T79" fmla="*/ 147 h 530"/>
                <a:gd name="T80" fmla="*/ 1250 w 4051"/>
                <a:gd name="T81" fmla="*/ 181 h 530"/>
                <a:gd name="T82" fmla="*/ 1421 w 4051"/>
                <a:gd name="T83" fmla="*/ 229 h 530"/>
                <a:gd name="T84" fmla="*/ 1758 w 4051"/>
                <a:gd name="T85" fmla="*/ 345 h 530"/>
                <a:gd name="T86" fmla="*/ 1945 w 4051"/>
                <a:gd name="T87" fmla="*/ 401 h 530"/>
                <a:gd name="T88" fmla="*/ 2195 w 4051"/>
                <a:gd name="T89" fmla="*/ 463 h 530"/>
                <a:gd name="T90" fmla="*/ 2432 w 4051"/>
                <a:gd name="T91" fmla="*/ 504 h 530"/>
                <a:gd name="T92" fmla="*/ 2657 w 4051"/>
                <a:gd name="T93" fmla="*/ 526 h 530"/>
                <a:gd name="T94" fmla="*/ 2825 w 4051"/>
                <a:gd name="T95" fmla="*/ 530 h 530"/>
                <a:gd name="T96" fmla="*/ 3070 w 4051"/>
                <a:gd name="T97" fmla="*/ 510 h 530"/>
                <a:gd name="T98" fmla="*/ 3250 w 4051"/>
                <a:gd name="T99" fmla="*/ 469 h 530"/>
                <a:gd name="T100" fmla="*/ 3369 w 4051"/>
                <a:gd name="T101" fmla="*/ 426 h 530"/>
                <a:gd name="T102" fmla="*/ 3477 w 4051"/>
                <a:gd name="T103" fmla="*/ 371 h 530"/>
                <a:gd name="T104" fmla="*/ 3571 w 4051"/>
                <a:gd name="T105" fmla="*/ 305 h 530"/>
                <a:gd name="T106" fmla="*/ 3684 w 4051"/>
                <a:gd name="T107" fmla="*/ 256 h 530"/>
                <a:gd name="T108" fmla="*/ 3851 w 4051"/>
                <a:gd name="T109" fmla="*/ 184 h 530"/>
                <a:gd name="T110" fmla="*/ 3965 w 4051"/>
                <a:gd name="T111" fmla="*/ 114 h 530"/>
                <a:gd name="T112" fmla="*/ 4011 w 4051"/>
                <a:gd name="T113"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1" h="530">
                  <a:moveTo>
                    <a:pt x="4011" y="0"/>
                  </a:moveTo>
                  <a:lnTo>
                    <a:pt x="4011" y="0"/>
                  </a:lnTo>
                  <a:lnTo>
                    <a:pt x="4002" y="7"/>
                  </a:lnTo>
                  <a:lnTo>
                    <a:pt x="3976" y="25"/>
                  </a:lnTo>
                  <a:lnTo>
                    <a:pt x="3938" y="49"/>
                  </a:lnTo>
                  <a:lnTo>
                    <a:pt x="3916" y="61"/>
                  </a:lnTo>
                  <a:lnTo>
                    <a:pt x="3891" y="75"/>
                  </a:lnTo>
                  <a:lnTo>
                    <a:pt x="3891" y="75"/>
                  </a:lnTo>
                  <a:lnTo>
                    <a:pt x="3842" y="98"/>
                  </a:lnTo>
                  <a:lnTo>
                    <a:pt x="3792" y="118"/>
                  </a:lnTo>
                  <a:lnTo>
                    <a:pt x="3741" y="138"/>
                  </a:lnTo>
                  <a:lnTo>
                    <a:pt x="3689" y="154"/>
                  </a:lnTo>
                  <a:lnTo>
                    <a:pt x="3635" y="169"/>
                  </a:lnTo>
                  <a:lnTo>
                    <a:pt x="3582" y="181"/>
                  </a:lnTo>
                  <a:lnTo>
                    <a:pt x="3529" y="193"/>
                  </a:lnTo>
                  <a:lnTo>
                    <a:pt x="3475" y="203"/>
                  </a:lnTo>
                  <a:lnTo>
                    <a:pt x="3475" y="203"/>
                  </a:lnTo>
                  <a:lnTo>
                    <a:pt x="3403" y="214"/>
                  </a:lnTo>
                  <a:lnTo>
                    <a:pt x="3330" y="224"/>
                  </a:lnTo>
                  <a:lnTo>
                    <a:pt x="3257" y="230"/>
                  </a:lnTo>
                  <a:lnTo>
                    <a:pt x="3183" y="235"/>
                  </a:lnTo>
                  <a:lnTo>
                    <a:pt x="3109" y="237"/>
                  </a:lnTo>
                  <a:lnTo>
                    <a:pt x="3036" y="238"/>
                  </a:lnTo>
                  <a:lnTo>
                    <a:pt x="2962" y="237"/>
                  </a:lnTo>
                  <a:lnTo>
                    <a:pt x="2889" y="235"/>
                  </a:lnTo>
                  <a:lnTo>
                    <a:pt x="2889" y="235"/>
                  </a:lnTo>
                  <a:lnTo>
                    <a:pt x="2814" y="231"/>
                  </a:lnTo>
                  <a:lnTo>
                    <a:pt x="2740" y="226"/>
                  </a:lnTo>
                  <a:lnTo>
                    <a:pt x="2667" y="220"/>
                  </a:lnTo>
                  <a:lnTo>
                    <a:pt x="2592" y="212"/>
                  </a:lnTo>
                  <a:lnTo>
                    <a:pt x="2519" y="204"/>
                  </a:lnTo>
                  <a:lnTo>
                    <a:pt x="2445" y="194"/>
                  </a:lnTo>
                  <a:lnTo>
                    <a:pt x="2371" y="183"/>
                  </a:lnTo>
                  <a:lnTo>
                    <a:pt x="2298" y="172"/>
                  </a:lnTo>
                  <a:lnTo>
                    <a:pt x="2298" y="172"/>
                  </a:lnTo>
                  <a:lnTo>
                    <a:pt x="2223" y="158"/>
                  </a:lnTo>
                  <a:lnTo>
                    <a:pt x="2147" y="144"/>
                  </a:lnTo>
                  <a:lnTo>
                    <a:pt x="1998" y="114"/>
                  </a:lnTo>
                  <a:lnTo>
                    <a:pt x="1853" y="83"/>
                  </a:lnTo>
                  <a:lnTo>
                    <a:pt x="1712" y="51"/>
                  </a:lnTo>
                  <a:lnTo>
                    <a:pt x="1696" y="106"/>
                  </a:lnTo>
                  <a:lnTo>
                    <a:pt x="1696" y="106"/>
                  </a:lnTo>
                  <a:lnTo>
                    <a:pt x="1766" y="131"/>
                  </a:lnTo>
                  <a:lnTo>
                    <a:pt x="1837" y="155"/>
                  </a:lnTo>
                  <a:lnTo>
                    <a:pt x="1910" y="179"/>
                  </a:lnTo>
                  <a:lnTo>
                    <a:pt x="1982" y="200"/>
                  </a:lnTo>
                  <a:lnTo>
                    <a:pt x="2055" y="221"/>
                  </a:lnTo>
                  <a:lnTo>
                    <a:pt x="2130" y="241"/>
                  </a:lnTo>
                  <a:lnTo>
                    <a:pt x="2203" y="258"/>
                  </a:lnTo>
                  <a:lnTo>
                    <a:pt x="2277" y="276"/>
                  </a:lnTo>
                  <a:lnTo>
                    <a:pt x="2277" y="276"/>
                  </a:lnTo>
                  <a:lnTo>
                    <a:pt x="2353" y="292"/>
                  </a:lnTo>
                  <a:lnTo>
                    <a:pt x="2427" y="305"/>
                  </a:lnTo>
                  <a:lnTo>
                    <a:pt x="2503" y="318"/>
                  </a:lnTo>
                  <a:lnTo>
                    <a:pt x="2579" y="329"/>
                  </a:lnTo>
                  <a:lnTo>
                    <a:pt x="2654" y="338"/>
                  </a:lnTo>
                  <a:lnTo>
                    <a:pt x="2731" y="345"/>
                  </a:lnTo>
                  <a:lnTo>
                    <a:pt x="2807" y="351"/>
                  </a:lnTo>
                  <a:lnTo>
                    <a:pt x="2884" y="356"/>
                  </a:lnTo>
                  <a:lnTo>
                    <a:pt x="2884" y="356"/>
                  </a:lnTo>
                  <a:lnTo>
                    <a:pt x="2948" y="359"/>
                  </a:lnTo>
                  <a:lnTo>
                    <a:pt x="3011" y="359"/>
                  </a:lnTo>
                  <a:lnTo>
                    <a:pt x="3076" y="358"/>
                  </a:lnTo>
                  <a:lnTo>
                    <a:pt x="3140" y="355"/>
                  </a:lnTo>
                  <a:lnTo>
                    <a:pt x="3205" y="351"/>
                  </a:lnTo>
                  <a:lnTo>
                    <a:pt x="3268" y="345"/>
                  </a:lnTo>
                  <a:lnTo>
                    <a:pt x="3333" y="336"/>
                  </a:lnTo>
                  <a:lnTo>
                    <a:pt x="3396" y="328"/>
                  </a:lnTo>
                  <a:lnTo>
                    <a:pt x="3396" y="328"/>
                  </a:lnTo>
                  <a:lnTo>
                    <a:pt x="3356" y="343"/>
                  </a:lnTo>
                  <a:lnTo>
                    <a:pt x="3315" y="358"/>
                  </a:lnTo>
                  <a:lnTo>
                    <a:pt x="3272" y="371"/>
                  </a:lnTo>
                  <a:lnTo>
                    <a:pt x="3226" y="382"/>
                  </a:lnTo>
                  <a:lnTo>
                    <a:pt x="3226" y="382"/>
                  </a:lnTo>
                  <a:lnTo>
                    <a:pt x="3170" y="395"/>
                  </a:lnTo>
                  <a:lnTo>
                    <a:pt x="3113" y="405"/>
                  </a:lnTo>
                  <a:lnTo>
                    <a:pt x="3056" y="412"/>
                  </a:lnTo>
                  <a:lnTo>
                    <a:pt x="2998" y="418"/>
                  </a:lnTo>
                  <a:lnTo>
                    <a:pt x="2941" y="421"/>
                  </a:lnTo>
                  <a:lnTo>
                    <a:pt x="2882" y="423"/>
                  </a:lnTo>
                  <a:lnTo>
                    <a:pt x="2825" y="423"/>
                  </a:lnTo>
                  <a:lnTo>
                    <a:pt x="2767" y="421"/>
                  </a:lnTo>
                  <a:lnTo>
                    <a:pt x="2767" y="421"/>
                  </a:lnTo>
                  <a:lnTo>
                    <a:pt x="2713" y="418"/>
                  </a:lnTo>
                  <a:lnTo>
                    <a:pt x="2658" y="415"/>
                  </a:lnTo>
                  <a:lnTo>
                    <a:pt x="2602" y="410"/>
                  </a:lnTo>
                  <a:lnTo>
                    <a:pt x="2545" y="402"/>
                  </a:lnTo>
                  <a:lnTo>
                    <a:pt x="2487" y="395"/>
                  </a:lnTo>
                  <a:lnTo>
                    <a:pt x="2427" y="386"/>
                  </a:lnTo>
                  <a:lnTo>
                    <a:pt x="2367" y="375"/>
                  </a:lnTo>
                  <a:lnTo>
                    <a:pt x="2305" y="364"/>
                  </a:lnTo>
                  <a:lnTo>
                    <a:pt x="2305" y="364"/>
                  </a:lnTo>
                  <a:lnTo>
                    <a:pt x="2254" y="354"/>
                  </a:lnTo>
                  <a:lnTo>
                    <a:pt x="2203" y="343"/>
                  </a:lnTo>
                  <a:lnTo>
                    <a:pt x="2148" y="330"/>
                  </a:lnTo>
                  <a:lnTo>
                    <a:pt x="2094" y="317"/>
                  </a:lnTo>
                  <a:lnTo>
                    <a:pt x="1977" y="286"/>
                  </a:lnTo>
                  <a:lnTo>
                    <a:pt x="1849" y="248"/>
                  </a:lnTo>
                  <a:lnTo>
                    <a:pt x="1849" y="248"/>
                  </a:lnTo>
                  <a:lnTo>
                    <a:pt x="1792" y="231"/>
                  </a:lnTo>
                  <a:lnTo>
                    <a:pt x="1735" y="212"/>
                  </a:lnTo>
                  <a:lnTo>
                    <a:pt x="1622" y="173"/>
                  </a:lnTo>
                  <a:lnTo>
                    <a:pt x="1510" y="134"/>
                  </a:lnTo>
                  <a:lnTo>
                    <a:pt x="1453" y="117"/>
                  </a:lnTo>
                  <a:lnTo>
                    <a:pt x="1395" y="101"/>
                  </a:lnTo>
                  <a:lnTo>
                    <a:pt x="1395" y="101"/>
                  </a:lnTo>
                  <a:lnTo>
                    <a:pt x="1336" y="85"/>
                  </a:lnTo>
                  <a:lnTo>
                    <a:pt x="1275" y="72"/>
                  </a:lnTo>
                  <a:lnTo>
                    <a:pt x="1216" y="61"/>
                  </a:lnTo>
                  <a:lnTo>
                    <a:pt x="1155" y="51"/>
                  </a:lnTo>
                  <a:lnTo>
                    <a:pt x="1094" y="45"/>
                  </a:lnTo>
                  <a:lnTo>
                    <a:pt x="1032" y="40"/>
                  </a:lnTo>
                  <a:lnTo>
                    <a:pt x="971" y="39"/>
                  </a:lnTo>
                  <a:lnTo>
                    <a:pt x="909" y="39"/>
                  </a:lnTo>
                  <a:lnTo>
                    <a:pt x="909" y="39"/>
                  </a:lnTo>
                  <a:lnTo>
                    <a:pt x="849" y="41"/>
                  </a:lnTo>
                  <a:lnTo>
                    <a:pt x="788" y="45"/>
                  </a:lnTo>
                  <a:lnTo>
                    <a:pt x="727" y="52"/>
                  </a:lnTo>
                  <a:lnTo>
                    <a:pt x="666" y="62"/>
                  </a:lnTo>
                  <a:lnTo>
                    <a:pt x="605" y="74"/>
                  </a:lnTo>
                  <a:lnTo>
                    <a:pt x="546" y="88"/>
                  </a:lnTo>
                  <a:lnTo>
                    <a:pt x="486" y="105"/>
                  </a:lnTo>
                  <a:lnTo>
                    <a:pt x="429" y="124"/>
                  </a:lnTo>
                  <a:lnTo>
                    <a:pt x="429" y="124"/>
                  </a:lnTo>
                  <a:lnTo>
                    <a:pt x="371" y="145"/>
                  </a:lnTo>
                  <a:lnTo>
                    <a:pt x="315" y="169"/>
                  </a:lnTo>
                  <a:lnTo>
                    <a:pt x="259" y="194"/>
                  </a:lnTo>
                  <a:lnTo>
                    <a:pt x="204" y="221"/>
                  </a:lnTo>
                  <a:lnTo>
                    <a:pt x="150" y="252"/>
                  </a:lnTo>
                  <a:lnTo>
                    <a:pt x="124" y="267"/>
                  </a:lnTo>
                  <a:lnTo>
                    <a:pt x="98" y="284"/>
                  </a:lnTo>
                  <a:lnTo>
                    <a:pt x="73" y="302"/>
                  </a:lnTo>
                  <a:lnTo>
                    <a:pt x="49" y="319"/>
                  </a:lnTo>
                  <a:lnTo>
                    <a:pt x="24" y="338"/>
                  </a:lnTo>
                  <a:lnTo>
                    <a:pt x="0" y="356"/>
                  </a:lnTo>
                  <a:lnTo>
                    <a:pt x="35" y="401"/>
                  </a:lnTo>
                  <a:lnTo>
                    <a:pt x="35" y="401"/>
                  </a:lnTo>
                  <a:lnTo>
                    <a:pt x="71" y="379"/>
                  </a:lnTo>
                  <a:lnTo>
                    <a:pt x="112" y="354"/>
                  </a:lnTo>
                  <a:lnTo>
                    <a:pt x="166" y="323"/>
                  </a:lnTo>
                  <a:lnTo>
                    <a:pt x="196" y="307"/>
                  </a:lnTo>
                  <a:lnTo>
                    <a:pt x="230" y="291"/>
                  </a:lnTo>
                  <a:lnTo>
                    <a:pt x="264" y="274"/>
                  </a:lnTo>
                  <a:lnTo>
                    <a:pt x="300" y="258"/>
                  </a:lnTo>
                  <a:lnTo>
                    <a:pt x="338" y="243"/>
                  </a:lnTo>
                  <a:lnTo>
                    <a:pt x="376" y="229"/>
                  </a:lnTo>
                  <a:lnTo>
                    <a:pt x="414" y="216"/>
                  </a:lnTo>
                  <a:lnTo>
                    <a:pt x="454" y="205"/>
                  </a:lnTo>
                  <a:lnTo>
                    <a:pt x="454" y="205"/>
                  </a:lnTo>
                  <a:lnTo>
                    <a:pt x="510" y="193"/>
                  </a:lnTo>
                  <a:lnTo>
                    <a:pt x="565" y="180"/>
                  </a:lnTo>
                  <a:lnTo>
                    <a:pt x="620" y="169"/>
                  </a:lnTo>
                  <a:lnTo>
                    <a:pt x="676" y="160"/>
                  </a:lnTo>
                  <a:lnTo>
                    <a:pt x="732" y="152"/>
                  </a:lnTo>
                  <a:lnTo>
                    <a:pt x="789" y="147"/>
                  </a:lnTo>
                  <a:lnTo>
                    <a:pt x="845" y="143"/>
                  </a:lnTo>
                  <a:lnTo>
                    <a:pt x="902" y="142"/>
                  </a:lnTo>
                  <a:lnTo>
                    <a:pt x="902" y="142"/>
                  </a:lnTo>
                  <a:lnTo>
                    <a:pt x="960" y="143"/>
                  </a:lnTo>
                  <a:lnTo>
                    <a:pt x="1018" y="147"/>
                  </a:lnTo>
                  <a:lnTo>
                    <a:pt x="1078" y="152"/>
                  </a:lnTo>
                  <a:lnTo>
                    <a:pt x="1135" y="159"/>
                  </a:lnTo>
                  <a:lnTo>
                    <a:pt x="1193" y="169"/>
                  </a:lnTo>
                  <a:lnTo>
                    <a:pt x="1250" y="181"/>
                  </a:lnTo>
                  <a:lnTo>
                    <a:pt x="1307" y="195"/>
                  </a:lnTo>
                  <a:lnTo>
                    <a:pt x="1364" y="211"/>
                  </a:lnTo>
                  <a:lnTo>
                    <a:pt x="1364" y="211"/>
                  </a:lnTo>
                  <a:lnTo>
                    <a:pt x="1421" y="229"/>
                  </a:lnTo>
                  <a:lnTo>
                    <a:pt x="1477" y="247"/>
                  </a:lnTo>
                  <a:lnTo>
                    <a:pt x="1589" y="287"/>
                  </a:lnTo>
                  <a:lnTo>
                    <a:pt x="1702" y="327"/>
                  </a:lnTo>
                  <a:lnTo>
                    <a:pt x="1758" y="345"/>
                  </a:lnTo>
                  <a:lnTo>
                    <a:pt x="1815" y="364"/>
                  </a:lnTo>
                  <a:lnTo>
                    <a:pt x="1815" y="364"/>
                  </a:lnTo>
                  <a:lnTo>
                    <a:pt x="1880" y="384"/>
                  </a:lnTo>
                  <a:lnTo>
                    <a:pt x="1945" y="401"/>
                  </a:lnTo>
                  <a:lnTo>
                    <a:pt x="2009" y="418"/>
                  </a:lnTo>
                  <a:lnTo>
                    <a:pt x="2073" y="434"/>
                  </a:lnTo>
                  <a:lnTo>
                    <a:pt x="2135" y="449"/>
                  </a:lnTo>
                  <a:lnTo>
                    <a:pt x="2195" y="463"/>
                  </a:lnTo>
                  <a:lnTo>
                    <a:pt x="2256" y="475"/>
                  </a:lnTo>
                  <a:lnTo>
                    <a:pt x="2316" y="485"/>
                  </a:lnTo>
                  <a:lnTo>
                    <a:pt x="2374" y="495"/>
                  </a:lnTo>
                  <a:lnTo>
                    <a:pt x="2432" y="504"/>
                  </a:lnTo>
                  <a:lnTo>
                    <a:pt x="2489" y="511"/>
                  </a:lnTo>
                  <a:lnTo>
                    <a:pt x="2545" y="518"/>
                  </a:lnTo>
                  <a:lnTo>
                    <a:pt x="2601" y="523"/>
                  </a:lnTo>
                  <a:lnTo>
                    <a:pt x="2657" y="526"/>
                  </a:lnTo>
                  <a:lnTo>
                    <a:pt x="2711" y="529"/>
                  </a:lnTo>
                  <a:lnTo>
                    <a:pt x="2765" y="530"/>
                  </a:lnTo>
                  <a:lnTo>
                    <a:pt x="2765" y="530"/>
                  </a:lnTo>
                  <a:lnTo>
                    <a:pt x="2825" y="530"/>
                  </a:lnTo>
                  <a:lnTo>
                    <a:pt x="2887" y="527"/>
                  </a:lnTo>
                  <a:lnTo>
                    <a:pt x="2948" y="524"/>
                  </a:lnTo>
                  <a:lnTo>
                    <a:pt x="3009" y="518"/>
                  </a:lnTo>
                  <a:lnTo>
                    <a:pt x="3070" y="510"/>
                  </a:lnTo>
                  <a:lnTo>
                    <a:pt x="3131" y="499"/>
                  </a:lnTo>
                  <a:lnTo>
                    <a:pt x="3190" y="485"/>
                  </a:lnTo>
                  <a:lnTo>
                    <a:pt x="3250" y="469"/>
                  </a:lnTo>
                  <a:lnTo>
                    <a:pt x="3250" y="469"/>
                  </a:lnTo>
                  <a:lnTo>
                    <a:pt x="3279" y="459"/>
                  </a:lnTo>
                  <a:lnTo>
                    <a:pt x="3310" y="449"/>
                  </a:lnTo>
                  <a:lnTo>
                    <a:pt x="3340" y="438"/>
                  </a:lnTo>
                  <a:lnTo>
                    <a:pt x="3369" y="426"/>
                  </a:lnTo>
                  <a:lnTo>
                    <a:pt x="3397" y="413"/>
                  </a:lnTo>
                  <a:lnTo>
                    <a:pt x="3424" y="400"/>
                  </a:lnTo>
                  <a:lnTo>
                    <a:pt x="3450" y="386"/>
                  </a:lnTo>
                  <a:lnTo>
                    <a:pt x="3477" y="371"/>
                  </a:lnTo>
                  <a:lnTo>
                    <a:pt x="3477" y="371"/>
                  </a:lnTo>
                  <a:lnTo>
                    <a:pt x="3511" y="350"/>
                  </a:lnTo>
                  <a:lnTo>
                    <a:pt x="3542" y="328"/>
                  </a:lnTo>
                  <a:lnTo>
                    <a:pt x="3571" y="305"/>
                  </a:lnTo>
                  <a:lnTo>
                    <a:pt x="3597" y="283"/>
                  </a:lnTo>
                  <a:lnTo>
                    <a:pt x="3597" y="283"/>
                  </a:lnTo>
                  <a:lnTo>
                    <a:pt x="3640" y="270"/>
                  </a:lnTo>
                  <a:lnTo>
                    <a:pt x="3684" y="256"/>
                  </a:lnTo>
                  <a:lnTo>
                    <a:pt x="3727" y="240"/>
                  </a:lnTo>
                  <a:lnTo>
                    <a:pt x="3769" y="222"/>
                  </a:lnTo>
                  <a:lnTo>
                    <a:pt x="3810" y="204"/>
                  </a:lnTo>
                  <a:lnTo>
                    <a:pt x="3851" y="184"/>
                  </a:lnTo>
                  <a:lnTo>
                    <a:pt x="3890" y="163"/>
                  </a:lnTo>
                  <a:lnTo>
                    <a:pt x="3929" y="139"/>
                  </a:lnTo>
                  <a:lnTo>
                    <a:pt x="3929" y="139"/>
                  </a:lnTo>
                  <a:lnTo>
                    <a:pt x="3965" y="114"/>
                  </a:lnTo>
                  <a:lnTo>
                    <a:pt x="3997" y="90"/>
                  </a:lnTo>
                  <a:lnTo>
                    <a:pt x="4026" y="66"/>
                  </a:lnTo>
                  <a:lnTo>
                    <a:pt x="4051" y="41"/>
                  </a:lnTo>
                  <a:lnTo>
                    <a:pt x="40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 name="フッター プレースホルダー 3"/>
          <p:cNvSpPr>
            <a:spLocks noGrp="1"/>
          </p:cNvSpPr>
          <p:nvPr>
            <p:ph type="ftr" sz="quarter" idx="11"/>
          </p:nvPr>
        </p:nvSpPr>
        <p:spPr/>
        <p:txBody>
          <a:bodyPr/>
          <a:lstStyle/>
          <a:p>
            <a:r>
              <a:rPr lang="en-US" altLang="ja-JP">
                <a:solidFill>
                  <a:schemeClr val="bg1"/>
                </a:solidFill>
              </a:rPr>
              <a:t>©SuperStream Inc. All rights reserved.</a:t>
            </a:r>
            <a:endParaRPr lang="ja-JP" altLang="en-US" dirty="0"/>
          </a:p>
        </p:txBody>
      </p:sp>
      <p:sp>
        <p:nvSpPr>
          <p:cNvPr id="10" name="テキスト プレースホルダー 13"/>
          <p:cNvSpPr>
            <a:spLocks noGrp="1"/>
          </p:cNvSpPr>
          <p:nvPr>
            <p:ph type="body" sz="quarter" idx="14"/>
          </p:nvPr>
        </p:nvSpPr>
        <p:spPr>
          <a:xfrm>
            <a:off x="4932040" y="627534"/>
            <a:ext cx="3780160" cy="4032448"/>
          </a:xfrm>
          <a:prstGeom prst="rect">
            <a:avLst/>
          </a:prstGeom>
        </p:spPr>
        <p:txBody>
          <a:bodyPr lIns="0" tIns="0" rIns="0" bIns="0" anchor="ctr" anchorCtr="0"/>
          <a:lstStyle>
            <a:lvl1pPr marL="0" indent="0">
              <a:lnSpc>
                <a:spcPts val="1700"/>
              </a:lnSpc>
              <a:spcBef>
                <a:spcPts val="0"/>
              </a:spcBef>
              <a:spcAft>
                <a:spcPts val="0"/>
              </a:spcAft>
              <a:buFontTx/>
              <a:buNone/>
              <a:tabLst/>
              <a:defRPr sz="1400" b="1">
                <a:solidFill>
                  <a:schemeClr val="bg1"/>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9" name="Picture 4" descr="\\psf\Host\Volumes\IOHD\G5-temp01_n\SuperStream\SS_PPT_2015\AI\PPT_4-3_Type_Agend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528" y="2355726"/>
            <a:ext cx="1440000" cy="255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56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8046" b="7323"/>
          <a:stretch/>
        </p:blipFill>
        <p:spPr>
          <a:xfrm>
            <a:off x="0" y="0"/>
            <a:ext cx="9144000" cy="5143500"/>
          </a:xfrm>
          <a:prstGeom prst="rect">
            <a:avLst/>
          </a:prstGeom>
        </p:spPr>
      </p:pic>
      <p:grpSp>
        <p:nvGrpSpPr>
          <p:cNvPr id="9" name="グループ化 8"/>
          <p:cNvGrpSpPr>
            <a:grpSpLocks noChangeAspect="1"/>
          </p:cNvGrpSpPr>
          <p:nvPr userDrawn="1"/>
        </p:nvGrpSpPr>
        <p:grpSpPr>
          <a:xfrm>
            <a:off x="7272300" y="231490"/>
            <a:ext cx="1458000" cy="321051"/>
            <a:chOff x="1154113" y="3752850"/>
            <a:chExt cx="5580063" cy="1228726"/>
          </a:xfrm>
        </p:grpSpPr>
        <p:sp>
          <p:nvSpPr>
            <p:cNvPr id="10" name="Freeform 46"/>
            <p:cNvSpPr>
              <a:spLocks/>
            </p:cNvSpPr>
            <p:nvPr/>
          </p:nvSpPr>
          <p:spPr bwMode="auto">
            <a:xfrm>
              <a:off x="1704976" y="3752850"/>
              <a:ext cx="171450" cy="173038"/>
            </a:xfrm>
            <a:custGeom>
              <a:avLst/>
              <a:gdLst>
                <a:gd name="T0" fmla="*/ 108 w 217"/>
                <a:gd name="T1" fmla="*/ 217 h 217"/>
                <a:gd name="T2" fmla="*/ 130 w 217"/>
                <a:gd name="T3" fmla="*/ 215 h 217"/>
                <a:gd name="T4" fmla="*/ 150 w 217"/>
                <a:gd name="T5" fmla="*/ 208 h 217"/>
                <a:gd name="T6" fmla="*/ 169 w 217"/>
                <a:gd name="T7" fmla="*/ 199 h 217"/>
                <a:gd name="T8" fmla="*/ 185 w 217"/>
                <a:gd name="T9" fmla="*/ 185 h 217"/>
                <a:gd name="T10" fmla="*/ 199 w 217"/>
                <a:gd name="T11" fmla="*/ 169 h 217"/>
                <a:gd name="T12" fmla="*/ 209 w 217"/>
                <a:gd name="T13" fmla="*/ 151 h 217"/>
                <a:gd name="T14" fmla="*/ 215 w 217"/>
                <a:gd name="T15" fmla="*/ 130 h 217"/>
                <a:gd name="T16" fmla="*/ 217 w 217"/>
                <a:gd name="T17" fmla="*/ 108 h 217"/>
                <a:gd name="T18" fmla="*/ 216 w 217"/>
                <a:gd name="T19" fmla="*/ 98 h 217"/>
                <a:gd name="T20" fmla="*/ 212 w 217"/>
                <a:gd name="T21" fmla="*/ 76 h 217"/>
                <a:gd name="T22" fmla="*/ 204 w 217"/>
                <a:gd name="T23" fmla="*/ 57 h 217"/>
                <a:gd name="T24" fmla="*/ 193 w 217"/>
                <a:gd name="T25" fmla="*/ 40 h 217"/>
                <a:gd name="T26" fmla="*/ 178 w 217"/>
                <a:gd name="T27" fmla="*/ 25 h 217"/>
                <a:gd name="T28" fmla="*/ 160 w 217"/>
                <a:gd name="T29" fmla="*/ 14 h 217"/>
                <a:gd name="T30" fmla="*/ 140 w 217"/>
                <a:gd name="T31" fmla="*/ 5 h 217"/>
                <a:gd name="T32" fmla="*/ 119 w 217"/>
                <a:gd name="T33" fmla="*/ 0 h 217"/>
                <a:gd name="T34" fmla="*/ 108 w 217"/>
                <a:gd name="T35" fmla="*/ 0 h 217"/>
                <a:gd name="T36" fmla="*/ 86 w 217"/>
                <a:gd name="T37" fmla="*/ 3 h 217"/>
                <a:gd name="T38" fmla="*/ 66 w 217"/>
                <a:gd name="T39" fmla="*/ 9 h 217"/>
                <a:gd name="T40" fmla="*/ 47 w 217"/>
                <a:gd name="T41" fmla="*/ 19 h 217"/>
                <a:gd name="T42" fmla="*/ 31 w 217"/>
                <a:gd name="T43" fmla="*/ 32 h 217"/>
                <a:gd name="T44" fmla="*/ 19 w 217"/>
                <a:gd name="T45" fmla="*/ 48 h 217"/>
                <a:gd name="T46" fmla="*/ 8 w 217"/>
                <a:gd name="T47" fmla="*/ 66 h 217"/>
                <a:gd name="T48" fmla="*/ 2 w 217"/>
                <a:gd name="T49" fmla="*/ 87 h 217"/>
                <a:gd name="T50" fmla="*/ 0 w 217"/>
                <a:gd name="T51" fmla="*/ 108 h 217"/>
                <a:gd name="T52" fmla="*/ 0 w 217"/>
                <a:gd name="T53" fmla="*/ 119 h 217"/>
                <a:gd name="T54" fmla="*/ 5 w 217"/>
                <a:gd name="T55" fmla="*/ 140 h 217"/>
                <a:gd name="T56" fmla="*/ 13 w 217"/>
                <a:gd name="T57" fmla="*/ 160 h 217"/>
                <a:gd name="T58" fmla="*/ 25 w 217"/>
                <a:gd name="T59" fmla="*/ 177 h 217"/>
                <a:gd name="T60" fmla="*/ 39 w 217"/>
                <a:gd name="T61" fmla="*/ 192 h 217"/>
                <a:gd name="T62" fmla="*/ 56 w 217"/>
                <a:gd name="T63" fmla="*/ 203 h 217"/>
                <a:gd name="T64" fmla="*/ 76 w 217"/>
                <a:gd name="T65" fmla="*/ 212 h 217"/>
                <a:gd name="T66" fmla="*/ 97 w 217"/>
                <a:gd name="T67" fmla="*/ 217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7"/>
                  </a:lnTo>
                  <a:lnTo>
                    <a:pt x="130" y="215"/>
                  </a:lnTo>
                  <a:lnTo>
                    <a:pt x="140" y="212"/>
                  </a:lnTo>
                  <a:lnTo>
                    <a:pt x="150" y="208"/>
                  </a:lnTo>
                  <a:lnTo>
                    <a:pt x="160" y="203"/>
                  </a:lnTo>
                  <a:lnTo>
                    <a:pt x="169" y="199"/>
                  </a:lnTo>
                  <a:lnTo>
                    <a:pt x="178" y="192"/>
                  </a:lnTo>
                  <a:lnTo>
                    <a:pt x="185" y="185"/>
                  </a:lnTo>
                  <a:lnTo>
                    <a:pt x="193" y="177"/>
                  </a:lnTo>
                  <a:lnTo>
                    <a:pt x="199" y="169"/>
                  </a:lnTo>
                  <a:lnTo>
                    <a:pt x="204" y="160"/>
                  </a:lnTo>
                  <a:lnTo>
                    <a:pt x="209" y="151"/>
                  </a:lnTo>
                  <a:lnTo>
                    <a:pt x="212" y="140"/>
                  </a:lnTo>
                  <a:lnTo>
                    <a:pt x="215" y="130"/>
                  </a:lnTo>
                  <a:lnTo>
                    <a:pt x="216" y="119"/>
                  </a:lnTo>
                  <a:lnTo>
                    <a:pt x="217" y="108"/>
                  </a:lnTo>
                  <a:lnTo>
                    <a:pt x="217" y="108"/>
                  </a:lnTo>
                  <a:lnTo>
                    <a:pt x="216" y="98"/>
                  </a:lnTo>
                  <a:lnTo>
                    <a:pt x="215" y="87"/>
                  </a:lnTo>
                  <a:lnTo>
                    <a:pt x="212" y="76"/>
                  </a:lnTo>
                  <a:lnTo>
                    <a:pt x="209" y="66"/>
                  </a:lnTo>
                  <a:lnTo>
                    <a:pt x="204" y="57"/>
                  </a:lnTo>
                  <a:lnTo>
                    <a:pt x="199" y="48"/>
                  </a:lnTo>
                  <a:lnTo>
                    <a:pt x="193" y="40"/>
                  </a:lnTo>
                  <a:lnTo>
                    <a:pt x="185" y="32"/>
                  </a:lnTo>
                  <a:lnTo>
                    <a:pt x="178" y="25"/>
                  </a:lnTo>
                  <a:lnTo>
                    <a:pt x="169" y="19"/>
                  </a:lnTo>
                  <a:lnTo>
                    <a:pt x="160" y="14"/>
                  </a:lnTo>
                  <a:lnTo>
                    <a:pt x="150" y="9"/>
                  </a:lnTo>
                  <a:lnTo>
                    <a:pt x="140" y="5"/>
                  </a:lnTo>
                  <a:lnTo>
                    <a:pt x="130" y="3"/>
                  </a:lnTo>
                  <a:lnTo>
                    <a:pt x="119" y="0"/>
                  </a:lnTo>
                  <a:lnTo>
                    <a:pt x="108" y="0"/>
                  </a:lnTo>
                  <a:lnTo>
                    <a:pt x="108" y="0"/>
                  </a:lnTo>
                  <a:lnTo>
                    <a:pt x="97" y="0"/>
                  </a:lnTo>
                  <a:lnTo>
                    <a:pt x="86" y="3"/>
                  </a:lnTo>
                  <a:lnTo>
                    <a:pt x="76" y="5"/>
                  </a:lnTo>
                  <a:lnTo>
                    <a:pt x="66" y="9"/>
                  </a:lnTo>
                  <a:lnTo>
                    <a:pt x="56" y="14"/>
                  </a:lnTo>
                  <a:lnTo>
                    <a:pt x="47" y="19"/>
                  </a:lnTo>
                  <a:lnTo>
                    <a:pt x="39" y="25"/>
                  </a:lnTo>
                  <a:lnTo>
                    <a:pt x="31" y="32"/>
                  </a:lnTo>
                  <a:lnTo>
                    <a:pt x="25" y="40"/>
                  </a:lnTo>
                  <a:lnTo>
                    <a:pt x="19" y="48"/>
                  </a:lnTo>
                  <a:lnTo>
                    <a:pt x="13" y="57"/>
                  </a:lnTo>
                  <a:lnTo>
                    <a:pt x="8" y="66"/>
                  </a:lnTo>
                  <a:lnTo>
                    <a:pt x="5" y="76"/>
                  </a:lnTo>
                  <a:lnTo>
                    <a:pt x="2" y="87"/>
                  </a:lnTo>
                  <a:lnTo>
                    <a:pt x="0" y="98"/>
                  </a:lnTo>
                  <a:lnTo>
                    <a:pt x="0" y="108"/>
                  </a:lnTo>
                  <a:lnTo>
                    <a:pt x="0" y="108"/>
                  </a:lnTo>
                  <a:lnTo>
                    <a:pt x="0" y="119"/>
                  </a:lnTo>
                  <a:lnTo>
                    <a:pt x="2" y="130"/>
                  </a:lnTo>
                  <a:lnTo>
                    <a:pt x="5" y="140"/>
                  </a:lnTo>
                  <a:lnTo>
                    <a:pt x="8" y="151"/>
                  </a:lnTo>
                  <a:lnTo>
                    <a:pt x="13" y="160"/>
                  </a:lnTo>
                  <a:lnTo>
                    <a:pt x="19" y="169"/>
                  </a:lnTo>
                  <a:lnTo>
                    <a:pt x="25" y="177"/>
                  </a:lnTo>
                  <a:lnTo>
                    <a:pt x="31" y="185"/>
                  </a:lnTo>
                  <a:lnTo>
                    <a:pt x="39" y="192"/>
                  </a:lnTo>
                  <a:lnTo>
                    <a:pt x="47" y="199"/>
                  </a:lnTo>
                  <a:lnTo>
                    <a:pt x="56" y="203"/>
                  </a:lnTo>
                  <a:lnTo>
                    <a:pt x="66" y="208"/>
                  </a:lnTo>
                  <a:lnTo>
                    <a:pt x="76" y="212"/>
                  </a:lnTo>
                  <a:lnTo>
                    <a:pt x="86" y="215"/>
                  </a:lnTo>
                  <a:lnTo>
                    <a:pt x="97" y="217"/>
                  </a:lnTo>
                  <a:lnTo>
                    <a:pt x="108" y="217"/>
                  </a:lnTo>
                  <a:lnTo>
                    <a:pt x="108"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47"/>
            <p:cNvSpPr>
              <a:spLocks/>
            </p:cNvSpPr>
            <p:nvPr/>
          </p:nvSpPr>
          <p:spPr bwMode="auto">
            <a:xfrm>
              <a:off x="2024063" y="3856038"/>
              <a:ext cx="171450" cy="173038"/>
            </a:xfrm>
            <a:custGeom>
              <a:avLst/>
              <a:gdLst>
                <a:gd name="T0" fmla="*/ 108 w 217"/>
                <a:gd name="T1" fmla="*/ 217 h 217"/>
                <a:gd name="T2" fmla="*/ 130 w 217"/>
                <a:gd name="T3" fmla="*/ 215 h 217"/>
                <a:gd name="T4" fmla="*/ 150 w 217"/>
                <a:gd name="T5" fmla="*/ 209 h 217"/>
                <a:gd name="T6" fmla="*/ 169 w 217"/>
                <a:gd name="T7" fmla="*/ 199 h 217"/>
                <a:gd name="T8" fmla="*/ 185 w 217"/>
                <a:gd name="T9" fmla="*/ 185 h 217"/>
                <a:gd name="T10" fmla="*/ 199 w 217"/>
                <a:gd name="T11" fmla="*/ 169 h 217"/>
                <a:gd name="T12" fmla="*/ 208 w 217"/>
                <a:gd name="T13" fmla="*/ 150 h 217"/>
                <a:gd name="T14" fmla="*/ 215 w 217"/>
                <a:gd name="T15" fmla="*/ 131 h 217"/>
                <a:gd name="T16" fmla="*/ 217 w 217"/>
                <a:gd name="T17" fmla="*/ 108 h 217"/>
                <a:gd name="T18" fmla="*/ 216 w 217"/>
                <a:gd name="T19" fmla="*/ 97 h 217"/>
                <a:gd name="T20" fmla="*/ 212 w 217"/>
                <a:gd name="T21" fmla="*/ 76 h 217"/>
                <a:gd name="T22" fmla="*/ 203 w 217"/>
                <a:gd name="T23" fmla="*/ 57 h 217"/>
                <a:gd name="T24" fmla="*/ 192 w 217"/>
                <a:gd name="T25" fmla="*/ 40 h 217"/>
                <a:gd name="T26" fmla="*/ 177 w 217"/>
                <a:gd name="T27" fmla="*/ 25 h 217"/>
                <a:gd name="T28" fmla="*/ 160 w 217"/>
                <a:gd name="T29" fmla="*/ 13 h 217"/>
                <a:gd name="T30" fmla="*/ 140 w 217"/>
                <a:gd name="T31" fmla="*/ 5 h 217"/>
                <a:gd name="T32" fmla="*/ 119 w 217"/>
                <a:gd name="T33" fmla="*/ 0 h 217"/>
                <a:gd name="T34" fmla="*/ 108 w 217"/>
                <a:gd name="T35" fmla="*/ 0 h 217"/>
                <a:gd name="T36" fmla="*/ 86 w 217"/>
                <a:gd name="T37" fmla="*/ 3 h 217"/>
                <a:gd name="T38" fmla="*/ 66 w 217"/>
                <a:gd name="T39" fmla="*/ 9 h 217"/>
                <a:gd name="T40" fmla="*/ 47 w 217"/>
                <a:gd name="T41" fmla="*/ 19 h 217"/>
                <a:gd name="T42" fmla="*/ 31 w 217"/>
                <a:gd name="T43" fmla="*/ 31 h 217"/>
                <a:gd name="T44" fmla="*/ 17 w 217"/>
                <a:gd name="T45" fmla="*/ 47 h 217"/>
                <a:gd name="T46" fmla="*/ 8 w 217"/>
                <a:gd name="T47" fmla="*/ 66 h 217"/>
                <a:gd name="T48" fmla="*/ 1 w 217"/>
                <a:gd name="T49" fmla="*/ 87 h 217"/>
                <a:gd name="T50" fmla="*/ 0 w 217"/>
                <a:gd name="T51" fmla="*/ 108 h 217"/>
                <a:gd name="T52" fmla="*/ 0 w 217"/>
                <a:gd name="T53" fmla="*/ 119 h 217"/>
                <a:gd name="T54" fmla="*/ 4 w 217"/>
                <a:gd name="T55" fmla="*/ 140 h 217"/>
                <a:gd name="T56" fmla="*/ 13 w 217"/>
                <a:gd name="T57" fmla="*/ 160 h 217"/>
                <a:gd name="T58" fmla="*/ 25 w 217"/>
                <a:gd name="T59" fmla="*/ 178 h 217"/>
                <a:gd name="T60" fmla="*/ 39 w 217"/>
                <a:gd name="T61" fmla="*/ 193 h 217"/>
                <a:gd name="T62" fmla="*/ 56 w 217"/>
                <a:gd name="T63" fmla="*/ 204 h 217"/>
                <a:gd name="T64" fmla="*/ 76 w 217"/>
                <a:gd name="T65" fmla="*/ 212 h 217"/>
                <a:gd name="T66" fmla="*/ 97 w 217"/>
                <a:gd name="T67" fmla="*/ 216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6"/>
                  </a:lnTo>
                  <a:lnTo>
                    <a:pt x="130" y="215"/>
                  </a:lnTo>
                  <a:lnTo>
                    <a:pt x="140" y="212"/>
                  </a:lnTo>
                  <a:lnTo>
                    <a:pt x="150" y="209"/>
                  </a:lnTo>
                  <a:lnTo>
                    <a:pt x="160" y="204"/>
                  </a:lnTo>
                  <a:lnTo>
                    <a:pt x="169" y="199"/>
                  </a:lnTo>
                  <a:lnTo>
                    <a:pt x="177" y="193"/>
                  </a:lnTo>
                  <a:lnTo>
                    <a:pt x="185" y="185"/>
                  </a:lnTo>
                  <a:lnTo>
                    <a:pt x="192" y="178"/>
                  </a:lnTo>
                  <a:lnTo>
                    <a:pt x="199" y="169"/>
                  </a:lnTo>
                  <a:lnTo>
                    <a:pt x="203" y="160"/>
                  </a:lnTo>
                  <a:lnTo>
                    <a:pt x="208" y="150"/>
                  </a:lnTo>
                  <a:lnTo>
                    <a:pt x="212" y="140"/>
                  </a:lnTo>
                  <a:lnTo>
                    <a:pt x="215" y="131"/>
                  </a:lnTo>
                  <a:lnTo>
                    <a:pt x="216" y="119"/>
                  </a:lnTo>
                  <a:lnTo>
                    <a:pt x="217" y="108"/>
                  </a:lnTo>
                  <a:lnTo>
                    <a:pt x="217" y="108"/>
                  </a:lnTo>
                  <a:lnTo>
                    <a:pt x="216" y="97"/>
                  </a:lnTo>
                  <a:lnTo>
                    <a:pt x="215" y="87"/>
                  </a:lnTo>
                  <a:lnTo>
                    <a:pt x="212" y="76"/>
                  </a:lnTo>
                  <a:lnTo>
                    <a:pt x="208" y="66"/>
                  </a:lnTo>
                  <a:lnTo>
                    <a:pt x="203" y="57"/>
                  </a:lnTo>
                  <a:lnTo>
                    <a:pt x="199" y="47"/>
                  </a:lnTo>
                  <a:lnTo>
                    <a:pt x="192" y="40"/>
                  </a:lnTo>
                  <a:lnTo>
                    <a:pt x="185" y="31"/>
                  </a:lnTo>
                  <a:lnTo>
                    <a:pt x="177" y="25"/>
                  </a:lnTo>
                  <a:lnTo>
                    <a:pt x="169" y="19"/>
                  </a:lnTo>
                  <a:lnTo>
                    <a:pt x="160" y="13"/>
                  </a:lnTo>
                  <a:lnTo>
                    <a:pt x="150" y="9"/>
                  </a:lnTo>
                  <a:lnTo>
                    <a:pt x="140" y="5"/>
                  </a:lnTo>
                  <a:lnTo>
                    <a:pt x="130" y="3"/>
                  </a:lnTo>
                  <a:lnTo>
                    <a:pt x="119" y="0"/>
                  </a:lnTo>
                  <a:lnTo>
                    <a:pt x="108" y="0"/>
                  </a:lnTo>
                  <a:lnTo>
                    <a:pt x="108" y="0"/>
                  </a:lnTo>
                  <a:lnTo>
                    <a:pt x="97" y="0"/>
                  </a:lnTo>
                  <a:lnTo>
                    <a:pt x="86" y="3"/>
                  </a:lnTo>
                  <a:lnTo>
                    <a:pt x="76" y="5"/>
                  </a:lnTo>
                  <a:lnTo>
                    <a:pt x="66" y="9"/>
                  </a:lnTo>
                  <a:lnTo>
                    <a:pt x="56" y="13"/>
                  </a:lnTo>
                  <a:lnTo>
                    <a:pt x="47" y="19"/>
                  </a:lnTo>
                  <a:lnTo>
                    <a:pt x="39" y="25"/>
                  </a:lnTo>
                  <a:lnTo>
                    <a:pt x="31" y="31"/>
                  </a:lnTo>
                  <a:lnTo>
                    <a:pt x="25" y="40"/>
                  </a:lnTo>
                  <a:lnTo>
                    <a:pt x="17" y="47"/>
                  </a:lnTo>
                  <a:lnTo>
                    <a:pt x="13" y="57"/>
                  </a:lnTo>
                  <a:lnTo>
                    <a:pt x="8" y="66"/>
                  </a:lnTo>
                  <a:lnTo>
                    <a:pt x="4" y="76"/>
                  </a:lnTo>
                  <a:lnTo>
                    <a:pt x="1" y="87"/>
                  </a:lnTo>
                  <a:lnTo>
                    <a:pt x="0" y="97"/>
                  </a:lnTo>
                  <a:lnTo>
                    <a:pt x="0" y="108"/>
                  </a:lnTo>
                  <a:lnTo>
                    <a:pt x="0" y="108"/>
                  </a:lnTo>
                  <a:lnTo>
                    <a:pt x="0" y="119"/>
                  </a:lnTo>
                  <a:lnTo>
                    <a:pt x="1" y="131"/>
                  </a:lnTo>
                  <a:lnTo>
                    <a:pt x="4" y="140"/>
                  </a:lnTo>
                  <a:lnTo>
                    <a:pt x="8" y="150"/>
                  </a:lnTo>
                  <a:lnTo>
                    <a:pt x="13" y="160"/>
                  </a:lnTo>
                  <a:lnTo>
                    <a:pt x="17" y="169"/>
                  </a:lnTo>
                  <a:lnTo>
                    <a:pt x="25" y="178"/>
                  </a:lnTo>
                  <a:lnTo>
                    <a:pt x="31" y="185"/>
                  </a:lnTo>
                  <a:lnTo>
                    <a:pt x="39" y="193"/>
                  </a:lnTo>
                  <a:lnTo>
                    <a:pt x="47" y="199"/>
                  </a:lnTo>
                  <a:lnTo>
                    <a:pt x="56" y="204"/>
                  </a:lnTo>
                  <a:lnTo>
                    <a:pt x="66" y="209"/>
                  </a:lnTo>
                  <a:lnTo>
                    <a:pt x="76" y="212"/>
                  </a:lnTo>
                  <a:lnTo>
                    <a:pt x="86" y="215"/>
                  </a:lnTo>
                  <a:lnTo>
                    <a:pt x="97" y="216"/>
                  </a:lnTo>
                  <a:lnTo>
                    <a:pt x="108" y="217"/>
                  </a:lnTo>
                  <a:lnTo>
                    <a:pt x="108"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48"/>
            <p:cNvSpPr>
              <a:spLocks noEditPoints="1"/>
            </p:cNvSpPr>
            <p:nvPr/>
          </p:nvSpPr>
          <p:spPr bwMode="auto">
            <a:xfrm>
              <a:off x="1154113" y="3951288"/>
              <a:ext cx="1168400" cy="971550"/>
            </a:xfrm>
            <a:custGeom>
              <a:avLst/>
              <a:gdLst>
                <a:gd name="T0" fmla="*/ 1069 w 1472"/>
                <a:gd name="T1" fmla="*/ 229 h 1223"/>
                <a:gd name="T2" fmla="*/ 967 w 1472"/>
                <a:gd name="T3" fmla="*/ 132 h 1223"/>
                <a:gd name="T4" fmla="*/ 800 w 1472"/>
                <a:gd name="T5" fmla="*/ 77 h 1223"/>
                <a:gd name="T6" fmla="*/ 599 w 1472"/>
                <a:gd name="T7" fmla="*/ 160 h 1223"/>
                <a:gd name="T8" fmla="*/ 516 w 1472"/>
                <a:gd name="T9" fmla="*/ 359 h 1223"/>
                <a:gd name="T10" fmla="*/ 448 w 1472"/>
                <a:gd name="T11" fmla="*/ 524 h 1223"/>
                <a:gd name="T12" fmla="*/ 283 w 1472"/>
                <a:gd name="T13" fmla="*/ 592 h 1223"/>
                <a:gd name="T14" fmla="*/ 200 w 1472"/>
                <a:gd name="T15" fmla="*/ 554 h 1223"/>
                <a:gd name="T16" fmla="*/ 176 w 1472"/>
                <a:gd name="T17" fmla="*/ 468 h 1223"/>
                <a:gd name="T18" fmla="*/ 216 w 1472"/>
                <a:gd name="T19" fmla="*/ 327 h 1223"/>
                <a:gd name="T20" fmla="*/ 310 w 1472"/>
                <a:gd name="T21" fmla="*/ 218 h 1223"/>
                <a:gd name="T22" fmla="*/ 442 w 1472"/>
                <a:gd name="T23" fmla="*/ 158 h 1223"/>
                <a:gd name="T24" fmla="*/ 272 w 1472"/>
                <a:gd name="T25" fmla="*/ 36 h 1223"/>
                <a:gd name="T26" fmla="*/ 74 w 1472"/>
                <a:gd name="T27" fmla="*/ 222 h 1223"/>
                <a:gd name="T28" fmla="*/ 1 w 1472"/>
                <a:gd name="T29" fmla="*/ 446 h 1223"/>
                <a:gd name="T30" fmla="*/ 33 w 1472"/>
                <a:gd name="T31" fmla="*/ 704 h 1223"/>
                <a:gd name="T32" fmla="*/ 191 w 1472"/>
                <a:gd name="T33" fmla="*/ 981 h 1223"/>
                <a:gd name="T34" fmla="*/ 450 w 1472"/>
                <a:gd name="T35" fmla="*/ 1164 h 1223"/>
                <a:gd name="T36" fmla="*/ 737 w 1472"/>
                <a:gd name="T37" fmla="*/ 1223 h 1223"/>
                <a:gd name="T38" fmla="*/ 951 w 1472"/>
                <a:gd name="T39" fmla="*/ 1190 h 1223"/>
                <a:gd name="T40" fmla="*/ 1179 w 1472"/>
                <a:gd name="T41" fmla="*/ 1072 h 1223"/>
                <a:gd name="T42" fmla="*/ 1394 w 1472"/>
                <a:gd name="T43" fmla="*/ 814 h 1223"/>
                <a:gd name="T44" fmla="*/ 1468 w 1472"/>
                <a:gd name="T45" fmla="*/ 566 h 1223"/>
                <a:gd name="T46" fmla="*/ 1424 w 1472"/>
                <a:gd name="T47" fmla="*/ 327 h 1223"/>
                <a:gd name="T48" fmla="*/ 1219 w 1472"/>
                <a:gd name="T49" fmla="*/ 204 h 1223"/>
                <a:gd name="T50" fmla="*/ 1041 w 1472"/>
                <a:gd name="T51" fmla="*/ 245 h 1223"/>
                <a:gd name="T52" fmla="*/ 1022 w 1472"/>
                <a:gd name="T53" fmla="*/ 258 h 1223"/>
                <a:gd name="T54" fmla="*/ 1008 w 1472"/>
                <a:gd name="T55" fmla="*/ 269 h 1223"/>
                <a:gd name="T56" fmla="*/ 992 w 1472"/>
                <a:gd name="T57" fmla="*/ 284 h 1223"/>
                <a:gd name="T58" fmla="*/ 737 w 1472"/>
                <a:gd name="T59" fmla="*/ 1046 h 1223"/>
                <a:gd name="T60" fmla="*/ 453 w 1472"/>
                <a:gd name="T61" fmla="*/ 970 h 1223"/>
                <a:gd name="T62" fmla="*/ 252 w 1472"/>
                <a:gd name="T63" fmla="*/ 767 h 1223"/>
                <a:gd name="T64" fmla="*/ 402 w 1472"/>
                <a:gd name="T65" fmla="*/ 751 h 1223"/>
                <a:gd name="T66" fmla="*/ 557 w 1472"/>
                <a:gd name="T67" fmla="*/ 663 h 1223"/>
                <a:gd name="T68" fmla="*/ 654 w 1472"/>
                <a:gd name="T69" fmla="*/ 534 h 1223"/>
                <a:gd name="T70" fmla="*/ 692 w 1472"/>
                <a:gd name="T71" fmla="*/ 359 h 1223"/>
                <a:gd name="T72" fmla="*/ 723 w 1472"/>
                <a:gd name="T73" fmla="*/ 284 h 1223"/>
                <a:gd name="T74" fmla="*/ 800 w 1472"/>
                <a:gd name="T75" fmla="*/ 251 h 1223"/>
                <a:gd name="T76" fmla="*/ 882 w 1472"/>
                <a:gd name="T77" fmla="*/ 291 h 1223"/>
                <a:gd name="T78" fmla="*/ 907 w 1472"/>
                <a:gd name="T79" fmla="*/ 486 h 1223"/>
                <a:gd name="T80" fmla="*/ 879 w 1472"/>
                <a:gd name="T81" fmla="*/ 596 h 1223"/>
                <a:gd name="T82" fmla="*/ 742 w 1472"/>
                <a:gd name="T83" fmla="*/ 709 h 1223"/>
                <a:gd name="T84" fmla="*/ 897 w 1472"/>
                <a:gd name="T85" fmla="*/ 829 h 1223"/>
                <a:gd name="T86" fmla="*/ 1014 w 1472"/>
                <a:gd name="T87" fmla="*/ 713 h 1223"/>
                <a:gd name="T88" fmla="*/ 1078 w 1472"/>
                <a:gd name="T89" fmla="*/ 547 h 1223"/>
                <a:gd name="T90" fmla="*/ 1095 w 1472"/>
                <a:gd name="T91" fmla="*/ 435 h 1223"/>
                <a:gd name="T92" fmla="*/ 1168 w 1472"/>
                <a:gd name="T93" fmla="*/ 380 h 1223"/>
                <a:gd name="T94" fmla="*/ 1250 w 1472"/>
                <a:gd name="T95" fmla="*/ 397 h 1223"/>
                <a:gd name="T96" fmla="*/ 1296 w 1472"/>
                <a:gd name="T97" fmla="*/ 475 h 1223"/>
                <a:gd name="T98" fmla="*/ 1250 w 1472"/>
                <a:gd name="T99" fmla="*/ 709 h 1223"/>
                <a:gd name="T100" fmla="*/ 1065 w 1472"/>
                <a:gd name="T101" fmla="*/ 940 h 1223"/>
                <a:gd name="T102" fmla="*/ 737 w 1472"/>
                <a:gd name="T103" fmla="*/ 1046 h 1223"/>
                <a:gd name="T104" fmla="*/ 970 w 1472"/>
                <a:gd name="T105" fmla="*/ 307 h 1223"/>
                <a:gd name="T106" fmla="*/ 962 w 1472"/>
                <a:gd name="T107" fmla="*/ 318 h 1223"/>
                <a:gd name="T108" fmla="*/ 948 w 1472"/>
                <a:gd name="T109" fmla="*/ 339 h 1223"/>
                <a:gd name="T110" fmla="*/ 940 w 1472"/>
                <a:gd name="T111" fmla="*/ 353 h 1223"/>
                <a:gd name="T112" fmla="*/ 928 w 1472"/>
                <a:gd name="T113" fmla="*/ 378 h 1223"/>
                <a:gd name="T114" fmla="*/ 924 w 1472"/>
                <a:gd name="T115" fmla="*/ 389 h 1223"/>
                <a:gd name="T116" fmla="*/ 915 w 1472"/>
                <a:gd name="T117" fmla="*/ 416 h 1223"/>
                <a:gd name="T118" fmla="*/ 912 w 1472"/>
                <a:gd name="T119" fmla="*/ 430 h 1223"/>
                <a:gd name="T120" fmla="*/ 908 w 1472"/>
                <a:gd name="T121" fmla="*/ 459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2" h="1223">
                  <a:moveTo>
                    <a:pt x="1189" y="203"/>
                  </a:moveTo>
                  <a:lnTo>
                    <a:pt x="1189" y="203"/>
                  </a:lnTo>
                  <a:lnTo>
                    <a:pt x="1172" y="203"/>
                  </a:lnTo>
                  <a:lnTo>
                    <a:pt x="1153" y="204"/>
                  </a:lnTo>
                  <a:lnTo>
                    <a:pt x="1136" y="208"/>
                  </a:lnTo>
                  <a:lnTo>
                    <a:pt x="1119" y="212"/>
                  </a:lnTo>
                  <a:lnTo>
                    <a:pt x="1101" y="217"/>
                  </a:lnTo>
                  <a:lnTo>
                    <a:pt x="1085" y="223"/>
                  </a:lnTo>
                  <a:lnTo>
                    <a:pt x="1069" y="229"/>
                  </a:lnTo>
                  <a:lnTo>
                    <a:pt x="1054" y="238"/>
                  </a:lnTo>
                  <a:lnTo>
                    <a:pt x="1054" y="238"/>
                  </a:lnTo>
                  <a:lnTo>
                    <a:pt x="1045" y="219"/>
                  </a:lnTo>
                  <a:lnTo>
                    <a:pt x="1034" y="203"/>
                  </a:lnTo>
                  <a:lnTo>
                    <a:pt x="1023" y="187"/>
                  </a:lnTo>
                  <a:lnTo>
                    <a:pt x="1011" y="172"/>
                  </a:lnTo>
                  <a:lnTo>
                    <a:pt x="997" y="157"/>
                  </a:lnTo>
                  <a:lnTo>
                    <a:pt x="983" y="145"/>
                  </a:lnTo>
                  <a:lnTo>
                    <a:pt x="967" y="132"/>
                  </a:lnTo>
                  <a:lnTo>
                    <a:pt x="951" y="121"/>
                  </a:lnTo>
                  <a:lnTo>
                    <a:pt x="935" y="111"/>
                  </a:lnTo>
                  <a:lnTo>
                    <a:pt x="918" y="103"/>
                  </a:lnTo>
                  <a:lnTo>
                    <a:pt x="899" y="94"/>
                  </a:lnTo>
                  <a:lnTo>
                    <a:pt x="881" y="88"/>
                  </a:lnTo>
                  <a:lnTo>
                    <a:pt x="861" y="83"/>
                  </a:lnTo>
                  <a:lnTo>
                    <a:pt x="841" y="79"/>
                  </a:lnTo>
                  <a:lnTo>
                    <a:pt x="820" y="77"/>
                  </a:lnTo>
                  <a:lnTo>
                    <a:pt x="800" y="77"/>
                  </a:lnTo>
                  <a:lnTo>
                    <a:pt x="800" y="77"/>
                  </a:lnTo>
                  <a:lnTo>
                    <a:pt x="770" y="78"/>
                  </a:lnTo>
                  <a:lnTo>
                    <a:pt x="743" y="81"/>
                  </a:lnTo>
                  <a:lnTo>
                    <a:pt x="716" y="89"/>
                  </a:lnTo>
                  <a:lnTo>
                    <a:pt x="690" y="99"/>
                  </a:lnTo>
                  <a:lnTo>
                    <a:pt x="665" y="110"/>
                  </a:lnTo>
                  <a:lnTo>
                    <a:pt x="641" y="125"/>
                  </a:lnTo>
                  <a:lnTo>
                    <a:pt x="619" y="141"/>
                  </a:lnTo>
                  <a:lnTo>
                    <a:pt x="599" y="160"/>
                  </a:lnTo>
                  <a:lnTo>
                    <a:pt x="582" y="179"/>
                  </a:lnTo>
                  <a:lnTo>
                    <a:pt x="564" y="202"/>
                  </a:lnTo>
                  <a:lnTo>
                    <a:pt x="551" y="224"/>
                  </a:lnTo>
                  <a:lnTo>
                    <a:pt x="538" y="249"/>
                  </a:lnTo>
                  <a:lnTo>
                    <a:pt x="530" y="275"/>
                  </a:lnTo>
                  <a:lnTo>
                    <a:pt x="522" y="302"/>
                  </a:lnTo>
                  <a:lnTo>
                    <a:pt x="518" y="331"/>
                  </a:lnTo>
                  <a:lnTo>
                    <a:pt x="516" y="359"/>
                  </a:lnTo>
                  <a:lnTo>
                    <a:pt x="516" y="359"/>
                  </a:lnTo>
                  <a:lnTo>
                    <a:pt x="515" y="383"/>
                  </a:lnTo>
                  <a:lnTo>
                    <a:pt x="512" y="405"/>
                  </a:lnTo>
                  <a:lnTo>
                    <a:pt x="506" y="428"/>
                  </a:lnTo>
                  <a:lnTo>
                    <a:pt x="499" y="449"/>
                  </a:lnTo>
                  <a:lnTo>
                    <a:pt x="489" y="470"/>
                  </a:lnTo>
                  <a:lnTo>
                    <a:pt x="477" y="488"/>
                  </a:lnTo>
                  <a:lnTo>
                    <a:pt x="464" y="507"/>
                  </a:lnTo>
                  <a:lnTo>
                    <a:pt x="448" y="524"/>
                  </a:lnTo>
                  <a:lnTo>
                    <a:pt x="448" y="524"/>
                  </a:lnTo>
                  <a:lnTo>
                    <a:pt x="430" y="540"/>
                  </a:lnTo>
                  <a:lnTo>
                    <a:pt x="412" y="554"/>
                  </a:lnTo>
                  <a:lnTo>
                    <a:pt x="393" y="565"/>
                  </a:lnTo>
                  <a:lnTo>
                    <a:pt x="372" y="575"/>
                  </a:lnTo>
                  <a:lnTo>
                    <a:pt x="351" y="583"/>
                  </a:lnTo>
                  <a:lnTo>
                    <a:pt x="329" y="589"/>
                  </a:lnTo>
                  <a:lnTo>
                    <a:pt x="306" y="592"/>
                  </a:lnTo>
                  <a:lnTo>
                    <a:pt x="283" y="592"/>
                  </a:lnTo>
                  <a:lnTo>
                    <a:pt x="283" y="592"/>
                  </a:lnTo>
                  <a:lnTo>
                    <a:pt x="272" y="592"/>
                  </a:lnTo>
                  <a:lnTo>
                    <a:pt x="262" y="591"/>
                  </a:lnTo>
                  <a:lnTo>
                    <a:pt x="251" y="589"/>
                  </a:lnTo>
                  <a:lnTo>
                    <a:pt x="241" y="585"/>
                  </a:lnTo>
                  <a:lnTo>
                    <a:pt x="232" y="580"/>
                  </a:lnTo>
                  <a:lnTo>
                    <a:pt x="223" y="575"/>
                  </a:lnTo>
                  <a:lnTo>
                    <a:pt x="215" y="569"/>
                  </a:lnTo>
                  <a:lnTo>
                    <a:pt x="207" y="561"/>
                  </a:lnTo>
                  <a:lnTo>
                    <a:pt x="200" y="554"/>
                  </a:lnTo>
                  <a:lnTo>
                    <a:pt x="193" y="545"/>
                  </a:lnTo>
                  <a:lnTo>
                    <a:pt x="189" y="537"/>
                  </a:lnTo>
                  <a:lnTo>
                    <a:pt x="184" y="527"/>
                  </a:lnTo>
                  <a:lnTo>
                    <a:pt x="180" y="518"/>
                  </a:lnTo>
                  <a:lnTo>
                    <a:pt x="177" y="507"/>
                  </a:lnTo>
                  <a:lnTo>
                    <a:pt x="176" y="497"/>
                  </a:lnTo>
                  <a:lnTo>
                    <a:pt x="175" y="486"/>
                  </a:lnTo>
                  <a:lnTo>
                    <a:pt x="175" y="486"/>
                  </a:lnTo>
                  <a:lnTo>
                    <a:pt x="176" y="468"/>
                  </a:lnTo>
                  <a:lnTo>
                    <a:pt x="177" y="451"/>
                  </a:lnTo>
                  <a:lnTo>
                    <a:pt x="180" y="435"/>
                  </a:lnTo>
                  <a:lnTo>
                    <a:pt x="182" y="419"/>
                  </a:lnTo>
                  <a:lnTo>
                    <a:pt x="186" y="403"/>
                  </a:lnTo>
                  <a:lnTo>
                    <a:pt x="191" y="387"/>
                  </a:lnTo>
                  <a:lnTo>
                    <a:pt x="196" y="370"/>
                  </a:lnTo>
                  <a:lnTo>
                    <a:pt x="202" y="356"/>
                  </a:lnTo>
                  <a:lnTo>
                    <a:pt x="208" y="341"/>
                  </a:lnTo>
                  <a:lnTo>
                    <a:pt x="216" y="327"/>
                  </a:lnTo>
                  <a:lnTo>
                    <a:pt x="223" y="312"/>
                  </a:lnTo>
                  <a:lnTo>
                    <a:pt x="232" y="299"/>
                  </a:lnTo>
                  <a:lnTo>
                    <a:pt x="242" y="286"/>
                  </a:lnTo>
                  <a:lnTo>
                    <a:pt x="252" y="274"/>
                  </a:lnTo>
                  <a:lnTo>
                    <a:pt x="262" y="261"/>
                  </a:lnTo>
                  <a:lnTo>
                    <a:pt x="273" y="250"/>
                  </a:lnTo>
                  <a:lnTo>
                    <a:pt x="285" y="239"/>
                  </a:lnTo>
                  <a:lnTo>
                    <a:pt x="296" y="228"/>
                  </a:lnTo>
                  <a:lnTo>
                    <a:pt x="310" y="218"/>
                  </a:lnTo>
                  <a:lnTo>
                    <a:pt x="322" y="209"/>
                  </a:lnTo>
                  <a:lnTo>
                    <a:pt x="336" y="201"/>
                  </a:lnTo>
                  <a:lnTo>
                    <a:pt x="350" y="192"/>
                  </a:lnTo>
                  <a:lnTo>
                    <a:pt x="365" y="184"/>
                  </a:lnTo>
                  <a:lnTo>
                    <a:pt x="380" y="178"/>
                  </a:lnTo>
                  <a:lnTo>
                    <a:pt x="394" y="172"/>
                  </a:lnTo>
                  <a:lnTo>
                    <a:pt x="411" y="167"/>
                  </a:lnTo>
                  <a:lnTo>
                    <a:pt x="425" y="162"/>
                  </a:lnTo>
                  <a:lnTo>
                    <a:pt x="442" y="158"/>
                  </a:lnTo>
                  <a:lnTo>
                    <a:pt x="459" y="156"/>
                  </a:lnTo>
                  <a:lnTo>
                    <a:pt x="475" y="153"/>
                  </a:lnTo>
                  <a:lnTo>
                    <a:pt x="492" y="152"/>
                  </a:lnTo>
                  <a:lnTo>
                    <a:pt x="510" y="152"/>
                  </a:lnTo>
                  <a:lnTo>
                    <a:pt x="357" y="0"/>
                  </a:lnTo>
                  <a:lnTo>
                    <a:pt x="357" y="0"/>
                  </a:lnTo>
                  <a:lnTo>
                    <a:pt x="327" y="10"/>
                  </a:lnTo>
                  <a:lnTo>
                    <a:pt x="299" y="22"/>
                  </a:lnTo>
                  <a:lnTo>
                    <a:pt x="272" y="36"/>
                  </a:lnTo>
                  <a:lnTo>
                    <a:pt x="244" y="50"/>
                  </a:lnTo>
                  <a:lnTo>
                    <a:pt x="220" y="67"/>
                  </a:lnTo>
                  <a:lnTo>
                    <a:pt x="195" y="85"/>
                  </a:lnTo>
                  <a:lnTo>
                    <a:pt x="171" y="105"/>
                  </a:lnTo>
                  <a:lnTo>
                    <a:pt x="149" y="126"/>
                  </a:lnTo>
                  <a:lnTo>
                    <a:pt x="128" y="147"/>
                  </a:lnTo>
                  <a:lnTo>
                    <a:pt x="109" y="171"/>
                  </a:lnTo>
                  <a:lnTo>
                    <a:pt x="91" y="196"/>
                  </a:lnTo>
                  <a:lnTo>
                    <a:pt x="74" y="222"/>
                  </a:lnTo>
                  <a:lnTo>
                    <a:pt x="58" y="248"/>
                  </a:lnTo>
                  <a:lnTo>
                    <a:pt x="46" y="276"/>
                  </a:lnTo>
                  <a:lnTo>
                    <a:pt x="33" y="305"/>
                  </a:lnTo>
                  <a:lnTo>
                    <a:pt x="24" y="333"/>
                  </a:lnTo>
                  <a:lnTo>
                    <a:pt x="24" y="333"/>
                  </a:lnTo>
                  <a:lnTo>
                    <a:pt x="14" y="370"/>
                  </a:lnTo>
                  <a:lnTo>
                    <a:pt x="6" y="408"/>
                  </a:lnTo>
                  <a:lnTo>
                    <a:pt x="4" y="426"/>
                  </a:lnTo>
                  <a:lnTo>
                    <a:pt x="1" y="446"/>
                  </a:lnTo>
                  <a:lnTo>
                    <a:pt x="0" y="466"/>
                  </a:lnTo>
                  <a:lnTo>
                    <a:pt x="0" y="486"/>
                  </a:lnTo>
                  <a:lnTo>
                    <a:pt x="0" y="486"/>
                  </a:lnTo>
                  <a:lnTo>
                    <a:pt x="1" y="523"/>
                  </a:lnTo>
                  <a:lnTo>
                    <a:pt x="4" y="560"/>
                  </a:lnTo>
                  <a:lnTo>
                    <a:pt x="9" y="597"/>
                  </a:lnTo>
                  <a:lnTo>
                    <a:pt x="15" y="633"/>
                  </a:lnTo>
                  <a:lnTo>
                    <a:pt x="22" y="669"/>
                  </a:lnTo>
                  <a:lnTo>
                    <a:pt x="33" y="704"/>
                  </a:lnTo>
                  <a:lnTo>
                    <a:pt x="45" y="739"/>
                  </a:lnTo>
                  <a:lnTo>
                    <a:pt x="58" y="772"/>
                  </a:lnTo>
                  <a:lnTo>
                    <a:pt x="72" y="805"/>
                  </a:lnTo>
                  <a:lnTo>
                    <a:pt x="89" y="837"/>
                  </a:lnTo>
                  <a:lnTo>
                    <a:pt x="107" y="868"/>
                  </a:lnTo>
                  <a:lnTo>
                    <a:pt x="125" y="898"/>
                  </a:lnTo>
                  <a:lnTo>
                    <a:pt x="146" y="926"/>
                  </a:lnTo>
                  <a:lnTo>
                    <a:pt x="169" y="953"/>
                  </a:lnTo>
                  <a:lnTo>
                    <a:pt x="191" y="981"/>
                  </a:lnTo>
                  <a:lnTo>
                    <a:pt x="216" y="1007"/>
                  </a:lnTo>
                  <a:lnTo>
                    <a:pt x="242" y="1030"/>
                  </a:lnTo>
                  <a:lnTo>
                    <a:pt x="268" y="1054"/>
                  </a:lnTo>
                  <a:lnTo>
                    <a:pt x="296" y="1076"/>
                  </a:lnTo>
                  <a:lnTo>
                    <a:pt x="325" y="1096"/>
                  </a:lnTo>
                  <a:lnTo>
                    <a:pt x="355" y="1116"/>
                  </a:lnTo>
                  <a:lnTo>
                    <a:pt x="386" y="1133"/>
                  </a:lnTo>
                  <a:lnTo>
                    <a:pt x="417" y="1149"/>
                  </a:lnTo>
                  <a:lnTo>
                    <a:pt x="450" y="1164"/>
                  </a:lnTo>
                  <a:lnTo>
                    <a:pt x="484" y="1178"/>
                  </a:lnTo>
                  <a:lnTo>
                    <a:pt x="517" y="1189"/>
                  </a:lnTo>
                  <a:lnTo>
                    <a:pt x="552" y="1199"/>
                  </a:lnTo>
                  <a:lnTo>
                    <a:pt x="588" y="1208"/>
                  </a:lnTo>
                  <a:lnTo>
                    <a:pt x="624" y="1214"/>
                  </a:lnTo>
                  <a:lnTo>
                    <a:pt x="661" y="1219"/>
                  </a:lnTo>
                  <a:lnTo>
                    <a:pt x="698" y="1221"/>
                  </a:lnTo>
                  <a:lnTo>
                    <a:pt x="737" y="1223"/>
                  </a:lnTo>
                  <a:lnTo>
                    <a:pt x="737" y="1223"/>
                  </a:lnTo>
                  <a:lnTo>
                    <a:pt x="761" y="1221"/>
                  </a:lnTo>
                  <a:lnTo>
                    <a:pt x="786" y="1220"/>
                  </a:lnTo>
                  <a:lnTo>
                    <a:pt x="810" y="1219"/>
                  </a:lnTo>
                  <a:lnTo>
                    <a:pt x="835" y="1215"/>
                  </a:lnTo>
                  <a:lnTo>
                    <a:pt x="858" y="1211"/>
                  </a:lnTo>
                  <a:lnTo>
                    <a:pt x="882" y="1208"/>
                  </a:lnTo>
                  <a:lnTo>
                    <a:pt x="905" y="1203"/>
                  </a:lnTo>
                  <a:lnTo>
                    <a:pt x="929" y="1197"/>
                  </a:lnTo>
                  <a:lnTo>
                    <a:pt x="951" y="1190"/>
                  </a:lnTo>
                  <a:lnTo>
                    <a:pt x="975" y="1183"/>
                  </a:lnTo>
                  <a:lnTo>
                    <a:pt x="996" y="1174"/>
                  </a:lnTo>
                  <a:lnTo>
                    <a:pt x="1018" y="1165"/>
                  </a:lnTo>
                  <a:lnTo>
                    <a:pt x="1041" y="1157"/>
                  </a:lnTo>
                  <a:lnTo>
                    <a:pt x="1062" y="1147"/>
                  </a:lnTo>
                  <a:lnTo>
                    <a:pt x="1081" y="1136"/>
                  </a:lnTo>
                  <a:lnTo>
                    <a:pt x="1103" y="1125"/>
                  </a:lnTo>
                  <a:lnTo>
                    <a:pt x="1142" y="1100"/>
                  </a:lnTo>
                  <a:lnTo>
                    <a:pt x="1179" y="1072"/>
                  </a:lnTo>
                  <a:lnTo>
                    <a:pt x="1215" y="1044"/>
                  </a:lnTo>
                  <a:lnTo>
                    <a:pt x="1250" y="1012"/>
                  </a:lnTo>
                  <a:lnTo>
                    <a:pt x="1282" y="979"/>
                  </a:lnTo>
                  <a:lnTo>
                    <a:pt x="1312" y="943"/>
                  </a:lnTo>
                  <a:lnTo>
                    <a:pt x="1341" y="906"/>
                  </a:lnTo>
                  <a:lnTo>
                    <a:pt x="1365" y="867"/>
                  </a:lnTo>
                  <a:lnTo>
                    <a:pt x="1365" y="867"/>
                  </a:lnTo>
                  <a:lnTo>
                    <a:pt x="1380" y="842"/>
                  </a:lnTo>
                  <a:lnTo>
                    <a:pt x="1394" y="814"/>
                  </a:lnTo>
                  <a:lnTo>
                    <a:pt x="1408" y="787"/>
                  </a:lnTo>
                  <a:lnTo>
                    <a:pt x="1419" y="760"/>
                  </a:lnTo>
                  <a:lnTo>
                    <a:pt x="1430" y="731"/>
                  </a:lnTo>
                  <a:lnTo>
                    <a:pt x="1440" y="703"/>
                  </a:lnTo>
                  <a:lnTo>
                    <a:pt x="1449" y="674"/>
                  </a:lnTo>
                  <a:lnTo>
                    <a:pt x="1455" y="645"/>
                  </a:lnTo>
                  <a:lnTo>
                    <a:pt x="1455" y="645"/>
                  </a:lnTo>
                  <a:lnTo>
                    <a:pt x="1462" y="605"/>
                  </a:lnTo>
                  <a:lnTo>
                    <a:pt x="1468" y="566"/>
                  </a:lnTo>
                  <a:lnTo>
                    <a:pt x="1472" y="525"/>
                  </a:lnTo>
                  <a:lnTo>
                    <a:pt x="1472" y="486"/>
                  </a:lnTo>
                  <a:lnTo>
                    <a:pt x="1472" y="486"/>
                  </a:lnTo>
                  <a:lnTo>
                    <a:pt x="1471" y="457"/>
                  </a:lnTo>
                  <a:lnTo>
                    <a:pt x="1467" y="429"/>
                  </a:lnTo>
                  <a:lnTo>
                    <a:pt x="1460" y="401"/>
                  </a:lnTo>
                  <a:lnTo>
                    <a:pt x="1450" y="375"/>
                  </a:lnTo>
                  <a:lnTo>
                    <a:pt x="1439" y="351"/>
                  </a:lnTo>
                  <a:lnTo>
                    <a:pt x="1424" y="327"/>
                  </a:lnTo>
                  <a:lnTo>
                    <a:pt x="1408" y="306"/>
                  </a:lnTo>
                  <a:lnTo>
                    <a:pt x="1390" y="286"/>
                  </a:lnTo>
                  <a:lnTo>
                    <a:pt x="1369" y="268"/>
                  </a:lnTo>
                  <a:lnTo>
                    <a:pt x="1348" y="251"/>
                  </a:lnTo>
                  <a:lnTo>
                    <a:pt x="1325" y="237"/>
                  </a:lnTo>
                  <a:lnTo>
                    <a:pt x="1300" y="225"/>
                  </a:lnTo>
                  <a:lnTo>
                    <a:pt x="1274" y="215"/>
                  </a:lnTo>
                  <a:lnTo>
                    <a:pt x="1246" y="208"/>
                  </a:lnTo>
                  <a:lnTo>
                    <a:pt x="1219" y="204"/>
                  </a:lnTo>
                  <a:lnTo>
                    <a:pt x="1189" y="203"/>
                  </a:lnTo>
                  <a:lnTo>
                    <a:pt x="1189" y="203"/>
                  </a:lnTo>
                  <a:close/>
                  <a:moveTo>
                    <a:pt x="1050" y="239"/>
                  </a:moveTo>
                  <a:lnTo>
                    <a:pt x="1050" y="239"/>
                  </a:lnTo>
                  <a:lnTo>
                    <a:pt x="1045" y="243"/>
                  </a:lnTo>
                  <a:lnTo>
                    <a:pt x="1045" y="243"/>
                  </a:lnTo>
                  <a:lnTo>
                    <a:pt x="1050" y="239"/>
                  </a:lnTo>
                  <a:lnTo>
                    <a:pt x="1050" y="239"/>
                  </a:lnTo>
                  <a:close/>
                  <a:moveTo>
                    <a:pt x="1041" y="245"/>
                  </a:moveTo>
                  <a:lnTo>
                    <a:pt x="1041" y="245"/>
                  </a:lnTo>
                  <a:lnTo>
                    <a:pt x="1036" y="249"/>
                  </a:lnTo>
                  <a:lnTo>
                    <a:pt x="1036" y="249"/>
                  </a:lnTo>
                  <a:lnTo>
                    <a:pt x="1041" y="245"/>
                  </a:lnTo>
                  <a:lnTo>
                    <a:pt x="1041" y="245"/>
                  </a:lnTo>
                  <a:close/>
                  <a:moveTo>
                    <a:pt x="1031" y="251"/>
                  </a:moveTo>
                  <a:lnTo>
                    <a:pt x="1031" y="251"/>
                  </a:lnTo>
                  <a:lnTo>
                    <a:pt x="1022" y="258"/>
                  </a:lnTo>
                  <a:lnTo>
                    <a:pt x="1022" y="258"/>
                  </a:lnTo>
                  <a:lnTo>
                    <a:pt x="1031" y="251"/>
                  </a:lnTo>
                  <a:lnTo>
                    <a:pt x="1031" y="251"/>
                  </a:lnTo>
                  <a:close/>
                  <a:moveTo>
                    <a:pt x="1018" y="261"/>
                  </a:moveTo>
                  <a:lnTo>
                    <a:pt x="1018" y="261"/>
                  </a:lnTo>
                  <a:lnTo>
                    <a:pt x="1012" y="265"/>
                  </a:lnTo>
                  <a:lnTo>
                    <a:pt x="1012" y="265"/>
                  </a:lnTo>
                  <a:lnTo>
                    <a:pt x="1018" y="261"/>
                  </a:lnTo>
                  <a:lnTo>
                    <a:pt x="1018" y="261"/>
                  </a:lnTo>
                  <a:close/>
                  <a:moveTo>
                    <a:pt x="1008" y="269"/>
                  </a:moveTo>
                  <a:lnTo>
                    <a:pt x="1008" y="269"/>
                  </a:lnTo>
                  <a:lnTo>
                    <a:pt x="1001" y="275"/>
                  </a:lnTo>
                  <a:lnTo>
                    <a:pt x="1001" y="275"/>
                  </a:lnTo>
                  <a:lnTo>
                    <a:pt x="1008" y="269"/>
                  </a:lnTo>
                  <a:lnTo>
                    <a:pt x="1008" y="269"/>
                  </a:lnTo>
                  <a:close/>
                  <a:moveTo>
                    <a:pt x="997" y="279"/>
                  </a:moveTo>
                  <a:lnTo>
                    <a:pt x="997" y="279"/>
                  </a:lnTo>
                  <a:lnTo>
                    <a:pt x="992" y="284"/>
                  </a:lnTo>
                  <a:lnTo>
                    <a:pt x="992" y="284"/>
                  </a:lnTo>
                  <a:lnTo>
                    <a:pt x="997" y="279"/>
                  </a:lnTo>
                  <a:lnTo>
                    <a:pt x="997" y="279"/>
                  </a:lnTo>
                  <a:close/>
                  <a:moveTo>
                    <a:pt x="988" y="287"/>
                  </a:moveTo>
                  <a:lnTo>
                    <a:pt x="988" y="287"/>
                  </a:lnTo>
                  <a:lnTo>
                    <a:pt x="981" y="295"/>
                  </a:lnTo>
                  <a:lnTo>
                    <a:pt x="981" y="295"/>
                  </a:lnTo>
                  <a:lnTo>
                    <a:pt x="988" y="287"/>
                  </a:lnTo>
                  <a:lnTo>
                    <a:pt x="988" y="287"/>
                  </a:lnTo>
                  <a:close/>
                  <a:moveTo>
                    <a:pt x="737" y="1046"/>
                  </a:moveTo>
                  <a:lnTo>
                    <a:pt x="737" y="1046"/>
                  </a:lnTo>
                  <a:lnTo>
                    <a:pt x="698" y="1045"/>
                  </a:lnTo>
                  <a:lnTo>
                    <a:pt x="660" y="1041"/>
                  </a:lnTo>
                  <a:lnTo>
                    <a:pt x="623" y="1035"/>
                  </a:lnTo>
                  <a:lnTo>
                    <a:pt x="587" y="1027"/>
                  </a:lnTo>
                  <a:lnTo>
                    <a:pt x="552" y="1015"/>
                  </a:lnTo>
                  <a:lnTo>
                    <a:pt x="517" y="1002"/>
                  </a:lnTo>
                  <a:lnTo>
                    <a:pt x="485" y="987"/>
                  </a:lnTo>
                  <a:lnTo>
                    <a:pt x="453" y="970"/>
                  </a:lnTo>
                  <a:lnTo>
                    <a:pt x="422" y="950"/>
                  </a:lnTo>
                  <a:lnTo>
                    <a:pt x="393" y="929"/>
                  </a:lnTo>
                  <a:lnTo>
                    <a:pt x="365" y="906"/>
                  </a:lnTo>
                  <a:lnTo>
                    <a:pt x="339" y="881"/>
                  </a:lnTo>
                  <a:lnTo>
                    <a:pt x="314" y="854"/>
                  </a:lnTo>
                  <a:lnTo>
                    <a:pt x="291" y="827"/>
                  </a:lnTo>
                  <a:lnTo>
                    <a:pt x="270" y="797"/>
                  </a:lnTo>
                  <a:lnTo>
                    <a:pt x="252" y="767"/>
                  </a:lnTo>
                  <a:lnTo>
                    <a:pt x="252" y="767"/>
                  </a:lnTo>
                  <a:lnTo>
                    <a:pt x="267" y="769"/>
                  </a:lnTo>
                  <a:lnTo>
                    <a:pt x="283" y="769"/>
                  </a:lnTo>
                  <a:lnTo>
                    <a:pt x="283" y="769"/>
                  </a:lnTo>
                  <a:lnTo>
                    <a:pt x="303" y="769"/>
                  </a:lnTo>
                  <a:lnTo>
                    <a:pt x="324" y="766"/>
                  </a:lnTo>
                  <a:lnTo>
                    <a:pt x="344" y="764"/>
                  </a:lnTo>
                  <a:lnTo>
                    <a:pt x="363" y="761"/>
                  </a:lnTo>
                  <a:lnTo>
                    <a:pt x="383" y="756"/>
                  </a:lnTo>
                  <a:lnTo>
                    <a:pt x="402" y="751"/>
                  </a:lnTo>
                  <a:lnTo>
                    <a:pt x="420" y="745"/>
                  </a:lnTo>
                  <a:lnTo>
                    <a:pt x="439" y="738"/>
                  </a:lnTo>
                  <a:lnTo>
                    <a:pt x="458" y="730"/>
                  </a:lnTo>
                  <a:lnTo>
                    <a:pt x="475" y="720"/>
                  </a:lnTo>
                  <a:lnTo>
                    <a:pt x="492" y="710"/>
                  </a:lnTo>
                  <a:lnTo>
                    <a:pt x="510" y="700"/>
                  </a:lnTo>
                  <a:lnTo>
                    <a:pt x="526" y="688"/>
                  </a:lnTo>
                  <a:lnTo>
                    <a:pt x="542" y="676"/>
                  </a:lnTo>
                  <a:lnTo>
                    <a:pt x="557" y="663"/>
                  </a:lnTo>
                  <a:lnTo>
                    <a:pt x="572" y="648"/>
                  </a:lnTo>
                  <a:lnTo>
                    <a:pt x="572" y="648"/>
                  </a:lnTo>
                  <a:lnTo>
                    <a:pt x="587" y="633"/>
                  </a:lnTo>
                  <a:lnTo>
                    <a:pt x="599" y="619"/>
                  </a:lnTo>
                  <a:lnTo>
                    <a:pt x="611" y="602"/>
                  </a:lnTo>
                  <a:lnTo>
                    <a:pt x="624" y="586"/>
                  </a:lnTo>
                  <a:lnTo>
                    <a:pt x="634" y="569"/>
                  </a:lnTo>
                  <a:lnTo>
                    <a:pt x="644" y="552"/>
                  </a:lnTo>
                  <a:lnTo>
                    <a:pt x="654" y="534"/>
                  </a:lnTo>
                  <a:lnTo>
                    <a:pt x="661" y="516"/>
                  </a:lnTo>
                  <a:lnTo>
                    <a:pt x="668" y="497"/>
                  </a:lnTo>
                  <a:lnTo>
                    <a:pt x="675" y="478"/>
                  </a:lnTo>
                  <a:lnTo>
                    <a:pt x="680" y="460"/>
                  </a:lnTo>
                  <a:lnTo>
                    <a:pt x="685" y="440"/>
                  </a:lnTo>
                  <a:lnTo>
                    <a:pt x="687" y="420"/>
                  </a:lnTo>
                  <a:lnTo>
                    <a:pt x="690" y="400"/>
                  </a:lnTo>
                  <a:lnTo>
                    <a:pt x="692" y="380"/>
                  </a:lnTo>
                  <a:lnTo>
                    <a:pt x="692" y="359"/>
                  </a:lnTo>
                  <a:lnTo>
                    <a:pt x="692" y="359"/>
                  </a:lnTo>
                  <a:lnTo>
                    <a:pt x="692" y="348"/>
                  </a:lnTo>
                  <a:lnTo>
                    <a:pt x="695" y="338"/>
                  </a:lnTo>
                  <a:lnTo>
                    <a:pt x="697" y="327"/>
                  </a:lnTo>
                  <a:lnTo>
                    <a:pt x="701" y="317"/>
                  </a:lnTo>
                  <a:lnTo>
                    <a:pt x="704" y="308"/>
                  </a:lnTo>
                  <a:lnTo>
                    <a:pt x="711" y="300"/>
                  </a:lnTo>
                  <a:lnTo>
                    <a:pt x="717" y="291"/>
                  </a:lnTo>
                  <a:lnTo>
                    <a:pt x="723" y="284"/>
                  </a:lnTo>
                  <a:lnTo>
                    <a:pt x="732" y="276"/>
                  </a:lnTo>
                  <a:lnTo>
                    <a:pt x="739" y="270"/>
                  </a:lnTo>
                  <a:lnTo>
                    <a:pt x="748" y="265"/>
                  </a:lnTo>
                  <a:lnTo>
                    <a:pt x="758" y="260"/>
                  </a:lnTo>
                  <a:lnTo>
                    <a:pt x="768" y="256"/>
                  </a:lnTo>
                  <a:lnTo>
                    <a:pt x="778" y="254"/>
                  </a:lnTo>
                  <a:lnTo>
                    <a:pt x="789" y="253"/>
                  </a:lnTo>
                  <a:lnTo>
                    <a:pt x="800" y="251"/>
                  </a:lnTo>
                  <a:lnTo>
                    <a:pt x="800" y="251"/>
                  </a:lnTo>
                  <a:lnTo>
                    <a:pt x="810" y="253"/>
                  </a:lnTo>
                  <a:lnTo>
                    <a:pt x="821" y="254"/>
                  </a:lnTo>
                  <a:lnTo>
                    <a:pt x="831" y="256"/>
                  </a:lnTo>
                  <a:lnTo>
                    <a:pt x="841" y="260"/>
                  </a:lnTo>
                  <a:lnTo>
                    <a:pt x="851" y="265"/>
                  </a:lnTo>
                  <a:lnTo>
                    <a:pt x="859" y="270"/>
                  </a:lnTo>
                  <a:lnTo>
                    <a:pt x="868" y="276"/>
                  </a:lnTo>
                  <a:lnTo>
                    <a:pt x="876" y="284"/>
                  </a:lnTo>
                  <a:lnTo>
                    <a:pt x="882" y="291"/>
                  </a:lnTo>
                  <a:lnTo>
                    <a:pt x="888" y="300"/>
                  </a:lnTo>
                  <a:lnTo>
                    <a:pt x="894" y="308"/>
                  </a:lnTo>
                  <a:lnTo>
                    <a:pt x="898" y="317"/>
                  </a:lnTo>
                  <a:lnTo>
                    <a:pt x="902" y="327"/>
                  </a:lnTo>
                  <a:lnTo>
                    <a:pt x="904" y="338"/>
                  </a:lnTo>
                  <a:lnTo>
                    <a:pt x="907" y="348"/>
                  </a:lnTo>
                  <a:lnTo>
                    <a:pt x="907" y="359"/>
                  </a:lnTo>
                  <a:lnTo>
                    <a:pt x="907" y="486"/>
                  </a:lnTo>
                  <a:lnTo>
                    <a:pt x="907" y="486"/>
                  </a:lnTo>
                  <a:lnTo>
                    <a:pt x="907" y="472"/>
                  </a:lnTo>
                  <a:lnTo>
                    <a:pt x="907" y="472"/>
                  </a:lnTo>
                  <a:lnTo>
                    <a:pt x="907" y="486"/>
                  </a:lnTo>
                  <a:lnTo>
                    <a:pt x="907" y="486"/>
                  </a:lnTo>
                  <a:lnTo>
                    <a:pt x="905" y="509"/>
                  </a:lnTo>
                  <a:lnTo>
                    <a:pt x="902" y="532"/>
                  </a:lnTo>
                  <a:lnTo>
                    <a:pt x="897" y="554"/>
                  </a:lnTo>
                  <a:lnTo>
                    <a:pt x="889" y="575"/>
                  </a:lnTo>
                  <a:lnTo>
                    <a:pt x="879" y="596"/>
                  </a:lnTo>
                  <a:lnTo>
                    <a:pt x="868" y="615"/>
                  </a:lnTo>
                  <a:lnTo>
                    <a:pt x="853" y="633"/>
                  </a:lnTo>
                  <a:lnTo>
                    <a:pt x="838" y="651"/>
                  </a:lnTo>
                  <a:lnTo>
                    <a:pt x="838" y="651"/>
                  </a:lnTo>
                  <a:lnTo>
                    <a:pt x="821" y="667"/>
                  </a:lnTo>
                  <a:lnTo>
                    <a:pt x="802" y="681"/>
                  </a:lnTo>
                  <a:lnTo>
                    <a:pt x="783" y="692"/>
                  </a:lnTo>
                  <a:lnTo>
                    <a:pt x="763" y="702"/>
                  </a:lnTo>
                  <a:lnTo>
                    <a:pt x="742" y="709"/>
                  </a:lnTo>
                  <a:lnTo>
                    <a:pt x="719" y="715"/>
                  </a:lnTo>
                  <a:lnTo>
                    <a:pt x="696" y="718"/>
                  </a:lnTo>
                  <a:lnTo>
                    <a:pt x="673" y="719"/>
                  </a:lnTo>
                  <a:lnTo>
                    <a:pt x="821" y="868"/>
                  </a:lnTo>
                  <a:lnTo>
                    <a:pt x="821" y="868"/>
                  </a:lnTo>
                  <a:lnTo>
                    <a:pt x="841" y="859"/>
                  </a:lnTo>
                  <a:lnTo>
                    <a:pt x="859" y="850"/>
                  </a:lnTo>
                  <a:lnTo>
                    <a:pt x="878" y="841"/>
                  </a:lnTo>
                  <a:lnTo>
                    <a:pt x="897" y="829"/>
                  </a:lnTo>
                  <a:lnTo>
                    <a:pt x="914" y="817"/>
                  </a:lnTo>
                  <a:lnTo>
                    <a:pt x="930" y="803"/>
                  </a:lnTo>
                  <a:lnTo>
                    <a:pt x="946" y="790"/>
                  </a:lnTo>
                  <a:lnTo>
                    <a:pt x="962" y="775"/>
                  </a:lnTo>
                  <a:lnTo>
                    <a:pt x="962" y="775"/>
                  </a:lnTo>
                  <a:lnTo>
                    <a:pt x="976" y="760"/>
                  </a:lnTo>
                  <a:lnTo>
                    <a:pt x="990" y="745"/>
                  </a:lnTo>
                  <a:lnTo>
                    <a:pt x="1002" y="729"/>
                  </a:lnTo>
                  <a:lnTo>
                    <a:pt x="1014" y="713"/>
                  </a:lnTo>
                  <a:lnTo>
                    <a:pt x="1024" y="695"/>
                  </a:lnTo>
                  <a:lnTo>
                    <a:pt x="1034" y="678"/>
                  </a:lnTo>
                  <a:lnTo>
                    <a:pt x="1043" y="661"/>
                  </a:lnTo>
                  <a:lnTo>
                    <a:pt x="1052" y="642"/>
                  </a:lnTo>
                  <a:lnTo>
                    <a:pt x="1059" y="623"/>
                  </a:lnTo>
                  <a:lnTo>
                    <a:pt x="1065" y="605"/>
                  </a:lnTo>
                  <a:lnTo>
                    <a:pt x="1070" y="585"/>
                  </a:lnTo>
                  <a:lnTo>
                    <a:pt x="1074" y="566"/>
                  </a:lnTo>
                  <a:lnTo>
                    <a:pt x="1078" y="547"/>
                  </a:lnTo>
                  <a:lnTo>
                    <a:pt x="1080" y="527"/>
                  </a:lnTo>
                  <a:lnTo>
                    <a:pt x="1081" y="506"/>
                  </a:lnTo>
                  <a:lnTo>
                    <a:pt x="1083" y="486"/>
                  </a:lnTo>
                  <a:lnTo>
                    <a:pt x="1083" y="486"/>
                  </a:lnTo>
                  <a:lnTo>
                    <a:pt x="1083" y="475"/>
                  </a:lnTo>
                  <a:lnTo>
                    <a:pt x="1085" y="463"/>
                  </a:lnTo>
                  <a:lnTo>
                    <a:pt x="1088" y="454"/>
                  </a:lnTo>
                  <a:lnTo>
                    <a:pt x="1091" y="444"/>
                  </a:lnTo>
                  <a:lnTo>
                    <a:pt x="1095" y="435"/>
                  </a:lnTo>
                  <a:lnTo>
                    <a:pt x="1101" y="425"/>
                  </a:lnTo>
                  <a:lnTo>
                    <a:pt x="1108" y="418"/>
                  </a:lnTo>
                  <a:lnTo>
                    <a:pt x="1114" y="410"/>
                  </a:lnTo>
                  <a:lnTo>
                    <a:pt x="1121" y="403"/>
                  </a:lnTo>
                  <a:lnTo>
                    <a:pt x="1130" y="397"/>
                  </a:lnTo>
                  <a:lnTo>
                    <a:pt x="1139" y="392"/>
                  </a:lnTo>
                  <a:lnTo>
                    <a:pt x="1148" y="387"/>
                  </a:lnTo>
                  <a:lnTo>
                    <a:pt x="1158" y="383"/>
                  </a:lnTo>
                  <a:lnTo>
                    <a:pt x="1168" y="380"/>
                  </a:lnTo>
                  <a:lnTo>
                    <a:pt x="1178" y="379"/>
                  </a:lnTo>
                  <a:lnTo>
                    <a:pt x="1189" y="378"/>
                  </a:lnTo>
                  <a:lnTo>
                    <a:pt x="1189" y="378"/>
                  </a:lnTo>
                  <a:lnTo>
                    <a:pt x="1201" y="379"/>
                  </a:lnTo>
                  <a:lnTo>
                    <a:pt x="1212" y="380"/>
                  </a:lnTo>
                  <a:lnTo>
                    <a:pt x="1222" y="383"/>
                  </a:lnTo>
                  <a:lnTo>
                    <a:pt x="1232" y="387"/>
                  </a:lnTo>
                  <a:lnTo>
                    <a:pt x="1241" y="392"/>
                  </a:lnTo>
                  <a:lnTo>
                    <a:pt x="1250" y="397"/>
                  </a:lnTo>
                  <a:lnTo>
                    <a:pt x="1258" y="403"/>
                  </a:lnTo>
                  <a:lnTo>
                    <a:pt x="1265" y="410"/>
                  </a:lnTo>
                  <a:lnTo>
                    <a:pt x="1272" y="418"/>
                  </a:lnTo>
                  <a:lnTo>
                    <a:pt x="1279" y="425"/>
                  </a:lnTo>
                  <a:lnTo>
                    <a:pt x="1284" y="435"/>
                  </a:lnTo>
                  <a:lnTo>
                    <a:pt x="1289" y="444"/>
                  </a:lnTo>
                  <a:lnTo>
                    <a:pt x="1292" y="454"/>
                  </a:lnTo>
                  <a:lnTo>
                    <a:pt x="1295" y="463"/>
                  </a:lnTo>
                  <a:lnTo>
                    <a:pt x="1296" y="475"/>
                  </a:lnTo>
                  <a:lnTo>
                    <a:pt x="1297" y="486"/>
                  </a:lnTo>
                  <a:lnTo>
                    <a:pt x="1297" y="486"/>
                  </a:lnTo>
                  <a:lnTo>
                    <a:pt x="1296" y="519"/>
                  </a:lnTo>
                  <a:lnTo>
                    <a:pt x="1294" y="553"/>
                  </a:lnTo>
                  <a:lnTo>
                    <a:pt x="1289" y="585"/>
                  </a:lnTo>
                  <a:lnTo>
                    <a:pt x="1281" y="617"/>
                  </a:lnTo>
                  <a:lnTo>
                    <a:pt x="1272" y="648"/>
                  </a:lnTo>
                  <a:lnTo>
                    <a:pt x="1263" y="679"/>
                  </a:lnTo>
                  <a:lnTo>
                    <a:pt x="1250" y="709"/>
                  </a:lnTo>
                  <a:lnTo>
                    <a:pt x="1236" y="738"/>
                  </a:lnTo>
                  <a:lnTo>
                    <a:pt x="1236" y="738"/>
                  </a:lnTo>
                  <a:lnTo>
                    <a:pt x="1218" y="771"/>
                  </a:lnTo>
                  <a:lnTo>
                    <a:pt x="1197" y="803"/>
                  </a:lnTo>
                  <a:lnTo>
                    <a:pt x="1174" y="834"/>
                  </a:lnTo>
                  <a:lnTo>
                    <a:pt x="1150" y="863"/>
                  </a:lnTo>
                  <a:lnTo>
                    <a:pt x="1124" y="890"/>
                  </a:lnTo>
                  <a:lnTo>
                    <a:pt x="1095" y="916"/>
                  </a:lnTo>
                  <a:lnTo>
                    <a:pt x="1065" y="940"/>
                  </a:lnTo>
                  <a:lnTo>
                    <a:pt x="1033" y="961"/>
                  </a:lnTo>
                  <a:lnTo>
                    <a:pt x="1001" y="979"/>
                  </a:lnTo>
                  <a:lnTo>
                    <a:pt x="966" y="997"/>
                  </a:lnTo>
                  <a:lnTo>
                    <a:pt x="930" y="1012"/>
                  </a:lnTo>
                  <a:lnTo>
                    <a:pt x="893" y="1024"/>
                  </a:lnTo>
                  <a:lnTo>
                    <a:pt x="856" y="1034"/>
                  </a:lnTo>
                  <a:lnTo>
                    <a:pt x="816" y="1040"/>
                  </a:lnTo>
                  <a:lnTo>
                    <a:pt x="776" y="1045"/>
                  </a:lnTo>
                  <a:lnTo>
                    <a:pt x="737" y="1046"/>
                  </a:lnTo>
                  <a:lnTo>
                    <a:pt x="737" y="1046"/>
                  </a:lnTo>
                  <a:close/>
                  <a:moveTo>
                    <a:pt x="979" y="297"/>
                  </a:moveTo>
                  <a:lnTo>
                    <a:pt x="979" y="297"/>
                  </a:lnTo>
                  <a:lnTo>
                    <a:pt x="974" y="303"/>
                  </a:lnTo>
                  <a:lnTo>
                    <a:pt x="974" y="303"/>
                  </a:lnTo>
                  <a:lnTo>
                    <a:pt x="979" y="297"/>
                  </a:lnTo>
                  <a:lnTo>
                    <a:pt x="979" y="297"/>
                  </a:lnTo>
                  <a:close/>
                  <a:moveTo>
                    <a:pt x="970" y="307"/>
                  </a:moveTo>
                  <a:lnTo>
                    <a:pt x="970" y="307"/>
                  </a:lnTo>
                  <a:lnTo>
                    <a:pt x="964" y="316"/>
                  </a:lnTo>
                  <a:lnTo>
                    <a:pt x="964" y="316"/>
                  </a:lnTo>
                  <a:lnTo>
                    <a:pt x="970" y="307"/>
                  </a:lnTo>
                  <a:lnTo>
                    <a:pt x="970" y="307"/>
                  </a:lnTo>
                  <a:close/>
                  <a:moveTo>
                    <a:pt x="962" y="318"/>
                  </a:moveTo>
                  <a:lnTo>
                    <a:pt x="962" y="318"/>
                  </a:lnTo>
                  <a:lnTo>
                    <a:pt x="956" y="326"/>
                  </a:lnTo>
                  <a:lnTo>
                    <a:pt x="956" y="326"/>
                  </a:lnTo>
                  <a:lnTo>
                    <a:pt x="962" y="318"/>
                  </a:lnTo>
                  <a:lnTo>
                    <a:pt x="962" y="318"/>
                  </a:lnTo>
                  <a:close/>
                  <a:moveTo>
                    <a:pt x="954" y="330"/>
                  </a:moveTo>
                  <a:lnTo>
                    <a:pt x="954" y="330"/>
                  </a:lnTo>
                  <a:lnTo>
                    <a:pt x="949" y="337"/>
                  </a:lnTo>
                  <a:lnTo>
                    <a:pt x="949" y="337"/>
                  </a:lnTo>
                  <a:lnTo>
                    <a:pt x="954" y="330"/>
                  </a:lnTo>
                  <a:lnTo>
                    <a:pt x="954" y="330"/>
                  </a:lnTo>
                  <a:close/>
                  <a:moveTo>
                    <a:pt x="948" y="339"/>
                  </a:moveTo>
                  <a:lnTo>
                    <a:pt x="948" y="339"/>
                  </a:lnTo>
                  <a:lnTo>
                    <a:pt x="941" y="349"/>
                  </a:lnTo>
                  <a:lnTo>
                    <a:pt x="941" y="349"/>
                  </a:lnTo>
                  <a:lnTo>
                    <a:pt x="948" y="339"/>
                  </a:lnTo>
                  <a:lnTo>
                    <a:pt x="948" y="339"/>
                  </a:lnTo>
                  <a:close/>
                  <a:moveTo>
                    <a:pt x="940" y="353"/>
                  </a:moveTo>
                  <a:lnTo>
                    <a:pt x="940" y="353"/>
                  </a:lnTo>
                  <a:lnTo>
                    <a:pt x="935" y="361"/>
                  </a:lnTo>
                  <a:lnTo>
                    <a:pt x="935" y="361"/>
                  </a:lnTo>
                  <a:lnTo>
                    <a:pt x="940" y="353"/>
                  </a:lnTo>
                  <a:lnTo>
                    <a:pt x="940" y="353"/>
                  </a:lnTo>
                  <a:close/>
                  <a:moveTo>
                    <a:pt x="934" y="363"/>
                  </a:moveTo>
                  <a:lnTo>
                    <a:pt x="934" y="363"/>
                  </a:lnTo>
                  <a:lnTo>
                    <a:pt x="930" y="374"/>
                  </a:lnTo>
                  <a:lnTo>
                    <a:pt x="930" y="374"/>
                  </a:lnTo>
                  <a:lnTo>
                    <a:pt x="934" y="363"/>
                  </a:lnTo>
                  <a:lnTo>
                    <a:pt x="934" y="363"/>
                  </a:lnTo>
                  <a:close/>
                  <a:moveTo>
                    <a:pt x="928" y="378"/>
                  </a:moveTo>
                  <a:lnTo>
                    <a:pt x="928" y="378"/>
                  </a:lnTo>
                  <a:lnTo>
                    <a:pt x="925" y="387"/>
                  </a:lnTo>
                  <a:lnTo>
                    <a:pt x="925" y="387"/>
                  </a:lnTo>
                  <a:lnTo>
                    <a:pt x="928" y="378"/>
                  </a:lnTo>
                  <a:lnTo>
                    <a:pt x="928" y="378"/>
                  </a:lnTo>
                  <a:close/>
                  <a:moveTo>
                    <a:pt x="924" y="389"/>
                  </a:moveTo>
                  <a:lnTo>
                    <a:pt x="924" y="389"/>
                  </a:lnTo>
                  <a:lnTo>
                    <a:pt x="920" y="400"/>
                  </a:lnTo>
                  <a:lnTo>
                    <a:pt x="920" y="400"/>
                  </a:lnTo>
                  <a:lnTo>
                    <a:pt x="924" y="389"/>
                  </a:lnTo>
                  <a:lnTo>
                    <a:pt x="924" y="389"/>
                  </a:lnTo>
                  <a:close/>
                  <a:moveTo>
                    <a:pt x="919" y="404"/>
                  </a:moveTo>
                  <a:lnTo>
                    <a:pt x="919" y="404"/>
                  </a:lnTo>
                  <a:lnTo>
                    <a:pt x="917" y="413"/>
                  </a:lnTo>
                  <a:lnTo>
                    <a:pt x="917" y="413"/>
                  </a:lnTo>
                  <a:lnTo>
                    <a:pt x="919" y="404"/>
                  </a:lnTo>
                  <a:lnTo>
                    <a:pt x="919" y="404"/>
                  </a:lnTo>
                  <a:close/>
                  <a:moveTo>
                    <a:pt x="915" y="416"/>
                  </a:moveTo>
                  <a:lnTo>
                    <a:pt x="915" y="416"/>
                  </a:lnTo>
                  <a:lnTo>
                    <a:pt x="913" y="428"/>
                  </a:lnTo>
                  <a:lnTo>
                    <a:pt x="913" y="428"/>
                  </a:lnTo>
                  <a:lnTo>
                    <a:pt x="915" y="416"/>
                  </a:lnTo>
                  <a:lnTo>
                    <a:pt x="915" y="416"/>
                  </a:lnTo>
                  <a:close/>
                  <a:moveTo>
                    <a:pt x="912" y="430"/>
                  </a:moveTo>
                  <a:lnTo>
                    <a:pt x="912" y="430"/>
                  </a:lnTo>
                  <a:lnTo>
                    <a:pt x="910" y="441"/>
                  </a:lnTo>
                  <a:lnTo>
                    <a:pt x="910" y="441"/>
                  </a:lnTo>
                  <a:lnTo>
                    <a:pt x="912" y="430"/>
                  </a:lnTo>
                  <a:lnTo>
                    <a:pt x="912" y="430"/>
                  </a:lnTo>
                  <a:close/>
                  <a:moveTo>
                    <a:pt x="910" y="444"/>
                  </a:moveTo>
                  <a:lnTo>
                    <a:pt x="910" y="444"/>
                  </a:lnTo>
                  <a:lnTo>
                    <a:pt x="908" y="456"/>
                  </a:lnTo>
                  <a:lnTo>
                    <a:pt x="908" y="456"/>
                  </a:lnTo>
                  <a:lnTo>
                    <a:pt x="910" y="444"/>
                  </a:lnTo>
                  <a:lnTo>
                    <a:pt x="910" y="444"/>
                  </a:lnTo>
                  <a:close/>
                  <a:moveTo>
                    <a:pt x="908" y="459"/>
                  </a:moveTo>
                  <a:lnTo>
                    <a:pt x="908" y="459"/>
                  </a:lnTo>
                  <a:lnTo>
                    <a:pt x="908" y="470"/>
                  </a:lnTo>
                  <a:lnTo>
                    <a:pt x="908" y="470"/>
                  </a:lnTo>
                  <a:lnTo>
                    <a:pt x="908" y="459"/>
                  </a:lnTo>
                  <a:lnTo>
                    <a:pt x="908" y="4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49"/>
            <p:cNvSpPr>
              <a:spLocks/>
            </p:cNvSpPr>
            <p:nvPr/>
          </p:nvSpPr>
          <p:spPr bwMode="auto">
            <a:xfrm>
              <a:off x="2593976" y="3971925"/>
              <a:ext cx="320675" cy="541338"/>
            </a:xfrm>
            <a:custGeom>
              <a:avLst/>
              <a:gdLst>
                <a:gd name="T0" fmla="*/ 323 w 406"/>
                <a:gd name="T1" fmla="*/ 121 h 682"/>
                <a:gd name="T2" fmla="*/ 294 w 406"/>
                <a:gd name="T3" fmla="*/ 84 h 682"/>
                <a:gd name="T4" fmla="*/ 272 w 406"/>
                <a:gd name="T5" fmla="*/ 70 h 682"/>
                <a:gd name="T6" fmla="*/ 236 w 406"/>
                <a:gd name="T7" fmla="*/ 59 h 682"/>
                <a:gd name="T8" fmla="*/ 205 w 406"/>
                <a:gd name="T9" fmla="*/ 59 h 682"/>
                <a:gd name="T10" fmla="*/ 175 w 406"/>
                <a:gd name="T11" fmla="*/ 65 h 682"/>
                <a:gd name="T12" fmla="*/ 150 w 406"/>
                <a:gd name="T13" fmla="*/ 78 h 682"/>
                <a:gd name="T14" fmla="*/ 132 w 406"/>
                <a:gd name="T15" fmla="*/ 96 h 682"/>
                <a:gd name="T16" fmla="*/ 120 w 406"/>
                <a:gd name="T17" fmla="*/ 119 h 682"/>
                <a:gd name="T18" fmla="*/ 116 w 406"/>
                <a:gd name="T19" fmla="*/ 144 h 682"/>
                <a:gd name="T20" fmla="*/ 119 w 406"/>
                <a:gd name="T21" fmla="*/ 168 h 682"/>
                <a:gd name="T22" fmla="*/ 135 w 406"/>
                <a:gd name="T23" fmla="*/ 199 h 682"/>
                <a:gd name="T24" fmla="*/ 161 w 406"/>
                <a:gd name="T25" fmla="*/ 223 h 682"/>
                <a:gd name="T26" fmla="*/ 261 w 406"/>
                <a:gd name="T27" fmla="*/ 277 h 682"/>
                <a:gd name="T28" fmla="*/ 326 w 406"/>
                <a:gd name="T29" fmla="*/ 315 h 682"/>
                <a:gd name="T30" fmla="*/ 361 w 406"/>
                <a:gd name="T31" fmla="*/ 344 h 682"/>
                <a:gd name="T32" fmla="*/ 387 w 406"/>
                <a:gd name="T33" fmla="*/ 382 h 682"/>
                <a:gd name="T34" fmla="*/ 402 w 406"/>
                <a:gd name="T35" fmla="*/ 429 h 682"/>
                <a:gd name="T36" fmla="*/ 406 w 406"/>
                <a:gd name="T37" fmla="*/ 466 h 682"/>
                <a:gd name="T38" fmla="*/ 396 w 406"/>
                <a:gd name="T39" fmla="*/ 534 h 682"/>
                <a:gd name="T40" fmla="*/ 366 w 406"/>
                <a:gd name="T41" fmla="*/ 591 h 682"/>
                <a:gd name="T42" fmla="*/ 319 w 406"/>
                <a:gd name="T43" fmla="*/ 636 h 682"/>
                <a:gd name="T44" fmla="*/ 257 w 406"/>
                <a:gd name="T45" fmla="*/ 666 h 682"/>
                <a:gd name="T46" fmla="*/ 181 w 406"/>
                <a:gd name="T47" fmla="*/ 681 h 682"/>
                <a:gd name="T48" fmla="*/ 128 w 406"/>
                <a:gd name="T49" fmla="*/ 681 h 682"/>
                <a:gd name="T50" fmla="*/ 61 w 406"/>
                <a:gd name="T51" fmla="*/ 669 h 682"/>
                <a:gd name="T52" fmla="*/ 11 w 406"/>
                <a:gd name="T53" fmla="*/ 648 h 682"/>
                <a:gd name="T54" fmla="*/ 8 w 406"/>
                <a:gd name="T55" fmla="*/ 610 h 682"/>
                <a:gd name="T56" fmla="*/ 27 w 406"/>
                <a:gd name="T57" fmla="*/ 519 h 682"/>
                <a:gd name="T58" fmla="*/ 47 w 406"/>
                <a:gd name="T59" fmla="*/ 531 h 682"/>
                <a:gd name="T60" fmla="*/ 60 w 406"/>
                <a:gd name="T61" fmla="*/ 559 h 682"/>
                <a:gd name="T62" fmla="*/ 78 w 406"/>
                <a:gd name="T63" fmla="*/ 585 h 682"/>
                <a:gd name="T64" fmla="*/ 104 w 406"/>
                <a:gd name="T65" fmla="*/ 605 h 682"/>
                <a:gd name="T66" fmla="*/ 137 w 406"/>
                <a:gd name="T67" fmla="*/ 619 h 682"/>
                <a:gd name="T68" fmla="*/ 178 w 406"/>
                <a:gd name="T69" fmla="*/ 622 h 682"/>
                <a:gd name="T70" fmla="*/ 204 w 406"/>
                <a:gd name="T71" fmla="*/ 621 h 682"/>
                <a:gd name="T72" fmla="*/ 236 w 406"/>
                <a:gd name="T73" fmla="*/ 611 h 682"/>
                <a:gd name="T74" fmla="*/ 261 w 406"/>
                <a:gd name="T75" fmla="*/ 594 h 682"/>
                <a:gd name="T76" fmla="*/ 278 w 406"/>
                <a:gd name="T77" fmla="*/ 571 h 682"/>
                <a:gd name="T78" fmla="*/ 287 w 406"/>
                <a:gd name="T79" fmla="*/ 545 h 682"/>
                <a:gd name="T80" fmla="*/ 288 w 406"/>
                <a:gd name="T81" fmla="*/ 526 h 682"/>
                <a:gd name="T82" fmla="*/ 282 w 406"/>
                <a:gd name="T83" fmla="*/ 490 h 682"/>
                <a:gd name="T84" fmla="*/ 262 w 406"/>
                <a:gd name="T85" fmla="*/ 461 h 682"/>
                <a:gd name="T86" fmla="*/ 222 w 406"/>
                <a:gd name="T87" fmla="*/ 430 h 682"/>
                <a:gd name="T88" fmla="*/ 120 w 406"/>
                <a:gd name="T89" fmla="*/ 378 h 682"/>
                <a:gd name="T90" fmla="*/ 71 w 406"/>
                <a:gd name="T91" fmla="*/ 344 h 682"/>
                <a:gd name="T92" fmla="*/ 40 w 406"/>
                <a:gd name="T93" fmla="*/ 313 h 682"/>
                <a:gd name="T94" fmla="*/ 16 w 406"/>
                <a:gd name="T95" fmla="*/ 274 h 682"/>
                <a:gd name="T96" fmla="*/ 5 w 406"/>
                <a:gd name="T97" fmla="*/ 223 h 682"/>
                <a:gd name="T98" fmla="*/ 5 w 406"/>
                <a:gd name="T99" fmla="*/ 179 h 682"/>
                <a:gd name="T100" fmla="*/ 23 w 406"/>
                <a:gd name="T101" fmla="*/ 116 h 682"/>
                <a:gd name="T102" fmla="*/ 55 w 406"/>
                <a:gd name="T103" fmla="*/ 65 h 682"/>
                <a:gd name="T104" fmla="*/ 101 w 406"/>
                <a:gd name="T105" fmla="*/ 29 h 682"/>
                <a:gd name="T106" fmla="*/ 156 w 406"/>
                <a:gd name="T107" fmla="*/ 7 h 682"/>
                <a:gd name="T108" fmla="*/ 218 w 406"/>
                <a:gd name="T109" fmla="*/ 0 h 682"/>
                <a:gd name="T110" fmla="*/ 267 w 406"/>
                <a:gd name="T111" fmla="*/ 2 h 682"/>
                <a:gd name="T112" fmla="*/ 328 w 406"/>
                <a:gd name="T113" fmla="*/ 18 h 682"/>
                <a:gd name="T114" fmla="*/ 375 w 406"/>
                <a:gd name="T115" fmla="*/ 46 h 682"/>
                <a:gd name="T116" fmla="*/ 360 w 406"/>
                <a:gd name="T117" fmla="*/ 8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2">
                  <a:moveTo>
                    <a:pt x="330" y="140"/>
                  </a:moveTo>
                  <a:lnTo>
                    <a:pt x="330" y="140"/>
                  </a:lnTo>
                  <a:lnTo>
                    <a:pt x="323" y="121"/>
                  </a:lnTo>
                  <a:lnTo>
                    <a:pt x="313" y="105"/>
                  </a:lnTo>
                  <a:lnTo>
                    <a:pt x="300" y="90"/>
                  </a:lnTo>
                  <a:lnTo>
                    <a:pt x="294" y="84"/>
                  </a:lnTo>
                  <a:lnTo>
                    <a:pt x="287" y="79"/>
                  </a:lnTo>
                  <a:lnTo>
                    <a:pt x="279" y="74"/>
                  </a:lnTo>
                  <a:lnTo>
                    <a:pt x="272" y="70"/>
                  </a:lnTo>
                  <a:lnTo>
                    <a:pt x="263" y="67"/>
                  </a:lnTo>
                  <a:lnTo>
                    <a:pt x="254" y="63"/>
                  </a:lnTo>
                  <a:lnTo>
                    <a:pt x="236" y="59"/>
                  </a:lnTo>
                  <a:lnTo>
                    <a:pt x="215" y="58"/>
                  </a:lnTo>
                  <a:lnTo>
                    <a:pt x="215" y="58"/>
                  </a:lnTo>
                  <a:lnTo>
                    <a:pt x="205" y="59"/>
                  </a:lnTo>
                  <a:lnTo>
                    <a:pt x="194" y="60"/>
                  </a:lnTo>
                  <a:lnTo>
                    <a:pt x="185" y="62"/>
                  </a:lnTo>
                  <a:lnTo>
                    <a:pt x="175" y="65"/>
                  </a:lnTo>
                  <a:lnTo>
                    <a:pt x="166" y="69"/>
                  </a:lnTo>
                  <a:lnTo>
                    <a:pt x="158" y="73"/>
                  </a:lnTo>
                  <a:lnTo>
                    <a:pt x="150" y="78"/>
                  </a:lnTo>
                  <a:lnTo>
                    <a:pt x="144" y="84"/>
                  </a:lnTo>
                  <a:lnTo>
                    <a:pt x="138" y="90"/>
                  </a:lnTo>
                  <a:lnTo>
                    <a:pt x="132" y="96"/>
                  </a:lnTo>
                  <a:lnTo>
                    <a:pt x="127" y="104"/>
                  </a:lnTo>
                  <a:lnTo>
                    <a:pt x="123" y="111"/>
                  </a:lnTo>
                  <a:lnTo>
                    <a:pt x="120" y="119"/>
                  </a:lnTo>
                  <a:lnTo>
                    <a:pt x="118" y="127"/>
                  </a:lnTo>
                  <a:lnTo>
                    <a:pt x="117" y="136"/>
                  </a:lnTo>
                  <a:lnTo>
                    <a:pt x="116" y="144"/>
                  </a:lnTo>
                  <a:lnTo>
                    <a:pt x="116" y="144"/>
                  </a:lnTo>
                  <a:lnTo>
                    <a:pt x="117" y="157"/>
                  </a:lnTo>
                  <a:lnTo>
                    <a:pt x="119" y="168"/>
                  </a:lnTo>
                  <a:lnTo>
                    <a:pt x="123" y="179"/>
                  </a:lnTo>
                  <a:lnTo>
                    <a:pt x="128" y="189"/>
                  </a:lnTo>
                  <a:lnTo>
                    <a:pt x="135" y="199"/>
                  </a:lnTo>
                  <a:lnTo>
                    <a:pt x="143" y="208"/>
                  </a:lnTo>
                  <a:lnTo>
                    <a:pt x="151" y="215"/>
                  </a:lnTo>
                  <a:lnTo>
                    <a:pt x="161" y="223"/>
                  </a:lnTo>
                  <a:lnTo>
                    <a:pt x="184" y="238"/>
                  </a:lnTo>
                  <a:lnTo>
                    <a:pt x="207" y="251"/>
                  </a:lnTo>
                  <a:lnTo>
                    <a:pt x="261" y="277"/>
                  </a:lnTo>
                  <a:lnTo>
                    <a:pt x="288" y="291"/>
                  </a:lnTo>
                  <a:lnTo>
                    <a:pt x="314" y="306"/>
                  </a:lnTo>
                  <a:lnTo>
                    <a:pt x="326" y="315"/>
                  </a:lnTo>
                  <a:lnTo>
                    <a:pt x="339" y="325"/>
                  </a:lnTo>
                  <a:lnTo>
                    <a:pt x="350" y="335"/>
                  </a:lnTo>
                  <a:lnTo>
                    <a:pt x="361" y="344"/>
                  </a:lnTo>
                  <a:lnTo>
                    <a:pt x="370" y="356"/>
                  </a:lnTo>
                  <a:lnTo>
                    <a:pt x="380" y="368"/>
                  </a:lnTo>
                  <a:lnTo>
                    <a:pt x="387" y="382"/>
                  </a:lnTo>
                  <a:lnTo>
                    <a:pt x="393" y="397"/>
                  </a:lnTo>
                  <a:lnTo>
                    <a:pt x="398" y="411"/>
                  </a:lnTo>
                  <a:lnTo>
                    <a:pt x="402" y="429"/>
                  </a:lnTo>
                  <a:lnTo>
                    <a:pt x="404" y="447"/>
                  </a:lnTo>
                  <a:lnTo>
                    <a:pt x="406" y="466"/>
                  </a:lnTo>
                  <a:lnTo>
                    <a:pt x="406" y="466"/>
                  </a:lnTo>
                  <a:lnTo>
                    <a:pt x="404" y="490"/>
                  </a:lnTo>
                  <a:lnTo>
                    <a:pt x="401" y="512"/>
                  </a:lnTo>
                  <a:lnTo>
                    <a:pt x="396" y="534"/>
                  </a:lnTo>
                  <a:lnTo>
                    <a:pt x="387" y="554"/>
                  </a:lnTo>
                  <a:lnTo>
                    <a:pt x="377" y="573"/>
                  </a:lnTo>
                  <a:lnTo>
                    <a:pt x="366" y="591"/>
                  </a:lnTo>
                  <a:lnTo>
                    <a:pt x="352" y="607"/>
                  </a:lnTo>
                  <a:lnTo>
                    <a:pt x="336" y="622"/>
                  </a:lnTo>
                  <a:lnTo>
                    <a:pt x="319" y="636"/>
                  </a:lnTo>
                  <a:lnTo>
                    <a:pt x="299" y="647"/>
                  </a:lnTo>
                  <a:lnTo>
                    <a:pt x="279" y="657"/>
                  </a:lnTo>
                  <a:lnTo>
                    <a:pt x="257" y="666"/>
                  </a:lnTo>
                  <a:lnTo>
                    <a:pt x="232" y="673"/>
                  </a:lnTo>
                  <a:lnTo>
                    <a:pt x="207" y="678"/>
                  </a:lnTo>
                  <a:lnTo>
                    <a:pt x="181" y="681"/>
                  </a:lnTo>
                  <a:lnTo>
                    <a:pt x="153" y="682"/>
                  </a:lnTo>
                  <a:lnTo>
                    <a:pt x="153" y="682"/>
                  </a:lnTo>
                  <a:lnTo>
                    <a:pt x="128" y="681"/>
                  </a:lnTo>
                  <a:lnTo>
                    <a:pt x="104" y="678"/>
                  </a:lnTo>
                  <a:lnTo>
                    <a:pt x="82" y="674"/>
                  </a:lnTo>
                  <a:lnTo>
                    <a:pt x="61" y="669"/>
                  </a:lnTo>
                  <a:lnTo>
                    <a:pt x="42" y="663"/>
                  </a:lnTo>
                  <a:lnTo>
                    <a:pt x="26" y="656"/>
                  </a:lnTo>
                  <a:lnTo>
                    <a:pt x="11" y="648"/>
                  </a:lnTo>
                  <a:lnTo>
                    <a:pt x="0" y="641"/>
                  </a:lnTo>
                  <a:lnTo>
                    <a:pt x="0" y="641"/>
                  </a:lnTo>
                  <a:lnTo>
                    <a:pt x="8" y="610"/>
                  </a:lnTo>
                  <a:lnTo>
                    <a:pt x="15" y="580"/>
                  </a:lnTo>
                  <a:lnTo>
                    <a:pt x="21" y="550"/>
                  </a:lnTo>
                  <a:lnTo>
                    <a:pt x="27" y="519"/>
                  </a:lnTo>
                  <a:lnTo>
                    <a:pt x="45" y="519"/>
                  </a:lnTo>
                  <a:lnTo>
                    <a:pt x="45" y="519"/>
                  </a:lnTo>
                  <a:lnTo>
                    <a:pt x="47" y="531"/>
                  </a:lnTo>
                  <a:lnTo>
                    <a:pt x="51" y="540"/>
                  </a:lnTo>
                  <a:lnTo>
                    <a:pt x="55" y="550"/>
                  </a:lnTo>
                  <a:lnTo>
                    <a:pt x="60" y="559"/>
                  </a:lnTo>
                  <a:lnTo>
                    <a:pt x="65" y="568"/>
                  </a:lnTo>
                  <a:lnTo>
                    <a:pt x="71" y="576"/>
                  </a:lnTo>
                  <a:lnTo>
                    <a:pt x="78" y="585"/>
                  </a:lnTo>
                  <a:lnTo>
                    <a:pt x="86" y="593"/>
                  </a:lnTo>
                  <a:lnTo>
                    <a:pt x="94" y="599"/>
                  </a:lnTo>
                  <a:lnTo>
                    <a:pt x="104" y="605"/>
                  </a:lnTo>
                  <a:lnTo>
                    <a:pt x="114" y="610"/>
                  </a:lnTo>
                  <a:lnTo>
                    <a:pt x="125" y="615"/>
                  </a:lnTo>
                  <a:lnTo>
                    <a:pt x="137" y="619"/>
                  </a:lnTo>
                  <a:lnTo>
                    <a:pt x="149" y="621"/>
                  </a:lnTo>
                  <a:lnTo>
                    <a:pt x="163" y="622"/>
                  </a:lnTo>
                  <a:lnTo>
                    <a:pt x="178" y="622"/>
                  </a:lnTo>
                  <a:lnTo>
                    <a:pt x="178" y="622"/>
                  </a:lnTo>
                  <a:lnTo>
                    <a:pt x="190" y="622"/>
                  </a:lnTo>
                  <a:lnTo>
                    <a:pt x="204" y="621"/>
                  </a:lnTo>
                  <a:lnTo>
                    <a:pt x="215" y="619"/>
                  </a:lnTo>
                  <a:lnTo>
                    <a:pt x="226" y="615"/>
                  </a:lnTo>
                  <a:lnTo>
                    <a:pt x="236" y="611"/>
                  </a:lnTo>
                  <a:lnTo>
                    <a:pt x="245" y="606"/>
                  </a:lnTo>
                  <a:lnTo>
                    <a:pt x="253" y="600"/>
                  </a:lnTo>
                  <a:lnTo>
                    <a:pt x="261" y="594"/>
                  </a:lnTo>
                  <a:lnTo>
                    <a:pt x="267" y="588"/>
                  </a:lnTo>
                  <a:lnTo>
                    <a:pt x="273" y="580"/>
                  </a:lnTo>
                  <a:lnTo>
                    <a:pt x="278" y="571"/>
                  </a:lnTo>
                  <a:lnTo>
                    <a:pt x="282" y="563"/>
                  </a:lnTo>
                  <a:lnTo>
                    <a:pt x="284" y="554"/>
                  </a:lnTo>
                  <a:lnTo>
                    <a:pt x="287" y="545"/>
                  </a:lnTo>
                  <a:lnTo>
                    <a:pt x="288" y="535"/>
                  </a:lnTo>
                  <a:lnTo>
                    <a:pt x="288" y="526"/>
                  </a:lnTo>
                  <a:lnTo>
                    <a:pt x="288" y="526"/>
                  </a:lnTo>
                  <a:lnTo>
                    <a:pt x="288" y="513"/>
                  </a:lnTo>
                  <a:lnTo>
                    <a:pt x="285" y="501"/>
                  </a:lnTo>
                  <a:lnTo>
                    <a:pt x="282" y="490"/>
                  </a:lnTo>
                  <a:lnTo>
                    <a:pt x="277" y="480"/>
                  </a:lnTo>
                  <a:lnTo>
                    <a:pt x="269" y="470"/>
                  </a:lnTo>
                  <a:lnTo>
                    <a:pt x="262" y="461"/>
                  </a:lnTo>
                  <a:lnTo>
                    <a:pt x="253" y="452"/>
                  </a:lnTo>
                  <a:lnTo>
                    <a:pt x="245" y="445"/>
                  </a:lnTo>
                  <a:lnTo>
                    <a:pt x="222" y="430"/>
                  </a:lnTo>
                  <a:lnTo>
                    <a:pt x="199" y="418"/>
                  </a:lnTo>
                  <a:lnTo>
                    <a:pt x="147" y="392"/>
                  </a:lnTo>
                  <a:lnTo>
                    <a:pt x="120" y="378"/>
                  </a:lnTo>
                  <a:lnTo>
                    <a:pt x="94" y="362"/>
                  </a:lnTo>
                  <a:lnTo>
                    <a:pt x="82" y="354"/>
                  </a:lnTo>
                  <a:lnTo>
                    <a:pt x="71" y="344"/>
                  </a:lnTo>
                  <a:lnTo>
                    <a:pt x="60" y="336"/>
                  </a:lnTo>
                  <a:lnTo>
                    <a:pt x="49" y="325"/>
                  </a:lnTo>
                  <a:lnTo>
                    <a:pt x="40" y="313"/>
                  </a:lnTo>
                  <a:lnTo>
                    <a:pt x="31" y="301"/>
                  </a:lnTo>
                  <a:lnTo>
                    <a:pt x="23" y="287"/>
                  </a:lnTo>
                  <a:lnTo>
                    <a:pt x="16" y="274"/>
                  </a:lnTo>
                  <a:lnTo>
                    <a:pt x="11" y="258"/>
                  </a:lnTo>
                  <a:lnTo>
                    <a:pt x="8" y="242"/>
                  </a:lnTo>
                  <a:lnTo>
                    <a:pt x="5" y="223"/>
                  </a:lnTo>
                  <a:lnTo>
                    <a:pt x="4" y="203"/>
                  </a:lnTo>
                  <a:lnTo>
                    <a:pt x="4" y="203"/>
                  </a:lnTo>
                  <a:lnTo>
                    <a:pt x="5" y="179"/>
                  </a:lnTo>
                  <a:lnTo>
                    <a:pt x="9" y="157"/>
                  </a:lnTo>
                  <a:lnTo>
                    <a:pt x="15" y="136"/>
                  </a:lnTo>
                  <a:lnTo>
                    <a:pt x="23" y="116"/>
                  </a:lnTo>
                  <a:lnTo>
                    <a:pt x="31" y="98"/>
                  </a:lnTo>
                  <a:lnTo>
                    <a:pt x="42" y="80"/>
                  </a:lnTo>
                  <a:lnTo>
                    <a:pt x="55" y="65"/>
                  </a:lnTo>
                  <a:lnTo>
                    <a:pt x="70" y="52"/>
                  </a:lnTo>
                  <a:lnTo>
                    <a:pt x="85" y="39"/>
                  </a:lnTo>
                  <a:lnTo>
                    <a:pt x="101" y="29"/>
                  </a:lnTo>
                  <a:lnTo>
                    <a:pt x="119" y="19"/>
                  </a:lnTo>
                  <a:lnTo>
                    <a:pt x="138" y="12"/>
                  </a:lnTo>
                  <a:lnTo>
                    <a:pt x="156" y="7"/>
                  </a:lnTo>
                  <a:lnTo>
                    <a:pt x="178" y="2"/>
                  </a:lnTo>
                  <a:lnTo>
                    <a:pt x="197" y="0"/>
                  </a:lnTo>
                  <a:lnTo>
                    <a:pt x="218" y="0"/>
                  </a:lnTo>
                  <a:lnTo>
                    <a:pt x="218" y="0"/>
                  </a:lnTo>
                  <a:lnTo>
                    <a:pt x="243" y="0"/>
                  </a:lnTo>
                  <a:lnTo>
                    <a:pt x="267" y="2"/>
                  </a:lnTo>
                  <a:lnTo>
                    <a:pt x="289" y="6"/>
                  </a:lnTo>
                  <a:lnTo>
                    <a:pt x="309" y="12"/>
                  </a:lnTo>
                  <a:lnTo>
                    <a:pt x="328" y="18"/>
                  </a:lnTo>
                  <a:lnTo>
                    <a:pt x="345" y="27"/>
                  </a:lnTo>
                  <a:lnTo>
                    <a:pt x="361" y="36"/>
                  </a:lnTo>
                  <a:lnTo>
                    <a:pt x="375" y="46"/>
                  </a:lnTo>
                  <a:lnTo>
                    <a:pt x="375" y="46"/>
                  </a:lnTo>
                  <a:lnTo>
                    <a:pt x="367" y="67"/>
                  </a:lnTo>
                  <a:lnTo>
                    <a:pt x="360" y="89"/>
                  </a:lnTo>
                  <a:lnTo>
                    <a:pt x="345" y="140"/>
                  </a:lnTo>
                  <a:lnTo>
                    <a:pt x="33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50"/>
            <p:cNvSpPr>
              <a:spLocks/>
            </p:cNvSpPr>
            <p:nvPr/>
          </p:nvSpPr>
          <p:spPr bwMode="auto">
            <a:xfrm>
              <a:off x="2987676" y="4138613"/>
              <a:ext cx="339725" cy="374650"/>
            </a:xfrm>
            <a:custGeom>
              <a:avLst/>
              <a:gdLst>
                <a:gd name="T0" fmla="*/ 294 w 429"/>
                <a:gd name="T1" fmla="*/ 389 h 474"/>
                <a:gd name="T2" fmla="*/ 281 w 429"/>
                <a:gd name="T3" fmla="*/ 408 h 474"/>
                <a:gd name="T4" fmla="*/ 248 w 429"/>
                <a:gd name="T5" fmla="*/ 439 h 474"/>
                <a:gd name="T6" fmla="*/ 212 w 429"/>
                <a:gd name="T7" fmla="*/ 461 h 474"/>
                <a:gd name="T8" fmla="*/ 183 w 429"/>
                <a:gd name="T9" fmla="*/ 470 h 474"/>
                <a:gd name="T10" fmla="*/ 161 w 429"/>
                <a:gd name="T11" fmla="*/ 474 h 474"/>
                <a:gd name="T12" fmla="*/ 150 w 429"/>
                <a:gd name="T13" fmla="*/ 474 h 474"/>
                <a:gd name="T14" fmla="*/ 117 w 429"/>
                <a:gd name="T15" fmla="*/ 471 h 474"/>
                <a:gd name="T16" fmla="*/ 87 w 429"/>
                <a:gd name="T17" fmla="*/ 464 h 474"/>
                <a:gd name="T18" fmla="*/ 61 w 429"/>
                <a:gd name="T19" fmla="*/ 450 h 474"/>
                <a:gd name="T20" fmla="*/ 40 w 429"/>
                <a:gd name="T21" fmla="*/ 432 h 474"/>
                <a:gd name="T22" fmla="*/ 24 w 429"/>
                <a:gd name="T23" fmla="*/ 408 h 474"/>
                <a:gd name="T24" fmla="*/ 11 w 429"/>
                <a:gd name="T25" fmla="*/ 377 h 474"/>
                <a:gd name="T26" fmla="*/ 4 w 429"/>
                <a:gd name="T27" fmla="*/ 341 h 474"/>
                <a:gd name="T28" fmla="*/ 2 w 429"/>
                <a:gd name="T29" fmla="*/ 299 h 474"/>
                <a:gd name="T30" fmla="*/ 2 w 429"/>
                <a:gd name="T31" fmla="*/ 253 h 474"/>
                <a:gd name="T32" fmla="*/ 5 w 429"/>
                <a:gd name="T33" fmla="*/ 175 h 474"/>
                <a:gd name="T34" fmla="*/ 5 w 429"/>
                <a:gd name="T35" fmla="*/ 138 h 474"/>
                <a:gd name="T36" fmla="*/ 4 w 429"/>
                <a:gd name="T37" fmla="*/ 72 h 474"/>
                <a:gd name="T38" fmla="*/ 0 w 429"/>
                <a:gd name="T39" fmla="*/ 0 h 474"/>
                <a:gd name="T40" fmla="*/ 31 w 429"/>
                <a:gd name="T41" fmla="*/ 4 h 474"/>
                <a:gd name="T42" fmla="*/ 72 w 429"/>
                <a:gd name="T43" fmla="*/ 5 h 474"/>
                <a:gd name="T44" fmla="*/ 129 w 429"/>
                <a:gd name="T45" fmla="*/ 3 h 474"/>
                <a:gd name="T46" fmla="*/ 143 w 429"/>
                <a:gd name="T47" fmla="*/ 0 h 474"/>
                <a:gd name="T48" fmla="*/ 138 w 429"/>
                <a:gd name="T49" fmla="*/ 56 h 474"/>
                <a:gd name="T50" fmla="*/ 133 w 429"/>
                <a:gd name="T51" fmla="*/ 192 h 474"/>
                <a:gd name="T52" fmla="*/ 133 w 429"/>
                <a:gd name="T53" fmla="*/ 274 h 474"/>
                <a:gd name="T54" fmla="*/ 135 w 429"/>
                <a:gd name="T55" fmla="*/ 314 h 474"/>
                <a:gd name="T56" fmla="*/ 142 w 429"/>
                <a:gd name="T57" fmla="*/ 336 h 474"/>
                <a:gd name="T58" fmla="*/ 149 w 429"/>
                <a:gd name="T59" fmla="*/ 354 h 474"/>
                <a:gd name="T60" fmla="*/ 159 w 429"/>
                <a:gd name="T61" fmla="*/ 368 h 474"/>
                <a:gd name="T62" fmla="*/ 171 w 429"/>
                <a:gd name="T63" fmla="*/ 380 h 474"/>
                <a:gd name="T64" fmla="*/ 185 w 429"/>
                <a:gd name="T65" fmla="*/ 386 h 474"/>
                <a:gd name="T66" fmla="*/ 202 w 429"/>
                <a:gd name="T67" fmla="*/ 389 h 474"/>
                <a:gd name="T68" fmla="*/ 211 w 429"/>
                <a:gd name="T69" fmla="*/ 389 h 474"/>
                <a:gd name="T70" fmla="*/ 231 w 429"/>
                <a:gd name="T71" fmla="*/ 388 h 474"/>
                <a:gd name="T72" fmla="*/ 248 w 429"/>
                <a:gd name="T73" fmla="*/ 381 h 474"/>
                <a:gd name="T74" fmla="*/ 262 w 429"/>
                <a:gd name="T75" fmla="*/ 368 h 474"/>
                <a:gd name="T76" fmla="*/ 274 w 429"/>
                <a:gd name="T77" fmla="*/ 352 h 474"/>
                <a:gd name="T78" fmla="*/ 283 w 429"/>
                <a:gd name="T79" fmla="*/ 332 h 474"/>
                <a:gd name="T80" fmla="*/ 289 w 429"/>
                <a:gd name="T81" fmla="*/ 309 h 474"/>
                <a:gd name="T82" fmla="*/ 293 w 429"/>
                <a:gd name="T83" fmla="*/ 282 h 474"/>
                <a:gd name="T84" fmla="*/ 294 w 429"/>
                <a:gd name="T85" fmla="*/ 212 h 474"/>
                <a:gd name="T86" fmla="*/ 294 w 429"/>
                <a:gd name="T87" fmla="*/ 155 h 474"/>
                <a:gd name="T88" fmla="*/ 290 w 429"/>
                <a:gd name="T89" fmla="*/ 51 h 474"/>
                <a:gd name="T90" fmla="*/ 287 w 429"/>
                <a:gd name="T91" fmla="*/ 0 h 474"/>
                <a:gd name="T92" fmla="*/ 336 w 429"/>
                <a:gd name="T93" fmla="*/ 4 h 474"/>
                <a:gd name="T94" fmla="*/ 357 w 429"/>
                <a:gd name="T95" fmla="*/ 5 h 474"/>
                <a:gd name="T96" fmla="*/ 398 w 429"/>
                <a:gd name="T97" fmla="*/ 3 h 474"/>
                <a:gd name="T98" fmla="*/ 429 w 429"/>
                <a:gd name="T99" fmla="*/ 0 h 474"/>
                <a:gd name="T100" fmla="*/ 423 w 429"/>
                <a:gd name="T101" fmla="*/ 102 h 474"/>
                <a:gd name="T102" fmla="*/ 422 w 429"/>
                <a:gd name="T103" fmla="*/ 212 h 474"/>
                <a:gd name="T104" fmla="*/ 422 w 429"/>
                <a:gd name="T105" fmla="*/ 249 h 474"/>
                <a:gd name="T106" fmla="*/ 423 w 429"/>
                <a:gd name="T107" fmla="*/ 360 h 474"/>
                <a:gd name="T108" fmla="*/ 429 w 429"/>
                <a:gd name="T109" fmla="*/ 461 h 474"/>
                <a:gd name="T110" fmla="*/ 396 w 429"/>
                <a:gd name="T111" fmla="*/ 459 h 474"/>
                <a:gd name="T112" fmla="*/ 362 w 429"/>
                <a:gd name="T113" fmla="*/ 456 h 474"/>
                <a:gd name="T114" fmla="*/ 345 w 429"/>
                <a:gd name="T115" fmla="*/ 458 h 474"/>
                <a:gd name="T116" fmla="*/ 292 w 429"/>
                <a:gd name="T117" fmla="*/ 4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9" h="474">
                  <a:moveTo>
                    <a:pt x="297" y="389"/>
                  </a:moveTo>
                  <a:lnTo>
                    <a:pt x="294" y="389"/>
                  </a:lnTo>
                  <a:lnTo>
                    <a:pt x="294" y="389"/>
                  </a:lnTo>
                  <a:lnTo>
                    <a:pt x="281" y="408"/>
                  </a:lnTo>
                  <a:lnTo>
                    <a:pt x="266" y="425"/>
                  </a:lnTo>
                  <a:lnTo>
                    <a:pt x="248" y="439"/>
                  </a:lnTo>
                  <a:lnTo>
                    <a:pt x="231" y="451"/>
                  </a:lnTo>
                  <a:lnTo>
                    <a:pt x="212" y="461"/>
                  </a:lnTo>
                  <a:lnTo>
                    <a:pt x="192" y="468"/>
                  </a:lnTo>
                  <a:lnTo>
                    <a:pt x="183" y="470"/>
                  </a:lnTo>
                  <a:lnTo>
                    <a:pt x="173" y="473"/>
                  </a:lnTo>
                  <a:lnTo>
                    <a:pt x="161" y="474"/>
                  </a:lnTo>
                  <a:lnTo>
                    <a:pt x="150" y="474"/>
                  </a:lnTo>
                  <a:lnTo>
                    <a:pt x="150" y="474"/>
                  </a:lnTo>
                  <a:lnTo>
                    <a:pt x="133" y="474"/>
                  </a:lnTo>
                  <a:lnTo>
                    <a:pt x="117" y="471"/>
                  </a:lnTo>
                  <a:lnTo>
                    <a:pt x="101" y="468"/>
                  </a:lnTo>
                  <a:lnTo>
                    <a:pt x="87" y="464"/>
                  </a:lnTo>
                  <a:lnTo>
                    <a:pt x="73" y="458"/>
                  </a:lnTo>
                  <a:lnTo>
                    <a:pt x="61" y="450"/>
                  </a:lnTo>
                  <a:lnTo>
                    <a:pt x="50" y="442"/>
                  </a:lnTo>
                  <a:lnTo>
                    <a:pt x="40" y="432"/>
                  </a:lnTo>
                  <a:lnTo>
                    <a:pt x="31" y="420"/>
                  </a:lnTo>
                  <a:lnTo>
                    <a:pt x="24" y="408"/>
                  </a:lnTo>
                  <a:lnTo>
                    <a:pt x="16" y="393"/>
                  </a:lnTo>
                  <a:lnTo>
                    <a:pt x="11" y="377"/>
                  </a:lnTo>
                  <a:lnTo>
                    <a:pt x="6" y="360"/>
                  </a:lnTo>
                  <a:lnTo>
                    <a:pt x="4" y="341"/>
                  </a:lnTo>
                  <a:lnTo>
                    <a:pt x="2" y="320"/>
                  </a:lnTo>
                  <a:lnTo>
                    <a:pt x="2" y="299"/>
                  </a:lnTo>
                  <a:lnTo>
                    <a:pt x="2" y="299"/>
                  </a:lnTo>
                  <a:lnTo>
                    <a:pt x="2" y="253"/>
                  </a:lnTo>
                  <a:lnTo>
                    <a:pt x="3" y="212"/>
                  </a:lnTo>
                  <a:lnTo>
                    <a:pt x="5" y="175"/>
                  </a:lnTo>
                  <a:lnTo>
                    <a:pt x="5" y="138"/>
                  </a:lnTo>
                  <a:lnTo>
                    <a:pt x="5" y="138"/>
                  </a:lnTo>
                  <a:lnTo>
                    <a:pt x="5" y="107"/>
                  </a:lnTo>
                  <a:lnTo>
                    <a:pt x="4" y="72"/>
                  </a:lnTo>
                  <a:lnTo>
                    <a:pt x="0" y="0"/>
                  </a:lnTo>
                  <a:lnTo>
                    <a:pt x="0" y="0"/>
                  </a:lnTo>
                  <a:lnTo>
                    <a:pt x="14" y="3"/>
                  </a:lnTo>
                  <a:lnTo>
                    <a:pt x="31" y="4"/>
                  </a:lnTo>
                  <a:lnTo>
                    <a:pt x="72" y="5"/>
                  </a:lnTo>
                  <a:lnTo>
                    <a:pt x="72" y="5"/>
                  </a:lnTo>
                  <a:lnTo>
                    <a:pt x="112" y="4"/>
                  </a:lnTo>
                  <a:lnTo>
                    <a:pt x="129" y="3"/>
                  </a:lnTo>
                  <a:lnTo>
                    <a:pt x="143" y="0"/>
                  </a:lnTo>
                  <a:lnTo>
                    <a:pt x="143" y="0"/>
                  </a:lnTo>
                  <a:lnTo>
                    <a:pt x="140" y="27"/>
                  </a:lnTo>
                  <a:lnTo>
                    <a:pt x="138" y="56"/>
                  </a:lnTo>
                  <a:lnTo>
                    <a:pt x="135" y="120"/>
                  </a:lnTo>
                  <a:lnTo>
                    <a:pt x="133" y="192"/>
                  </a:lnTo>
                  <a:lnTo>
                    <a:pt x="133" y="274"/>
                  </a:lnTo>
                  <a:lnTo>
                    <a:pt x="133" y="274"/>
                  </a:lnTo>
                  <a:lnTo>
                    <a:pt x="134" y="301"/>
                  </a:lnTo>
                  <a:lnTo>
                    <a:pt x="135" y="314"/>
                  </a:lnTo>
                  <a:lnTo>
                    <a:pt x="138" y="325"/>
                  </a:lnTo>
                  <a:lnTo>
                    <a:pt x="142" y="336"/>
                  </a:lnTo>
                  <a:lnTo>
                    <a:pt x="144" y="345"/>
                  </a:lnTo>
                  <a:lnTo>
                    <a:pt x="149" y="354"/>
                  </a:lnTo>
                  <a:lnTo>
                    <a:pt x="154" y="361"/>
                  </a:lnTo>
                  <a:lnTo>
                    <a:pt x="159" y="368"/>
                  </a:lnTo>
                  <a:lnTo>
                    <a:pt x="165" y="375"/>
                  </a:lnTo>
                  <a:lnTo>
                    <a:pt x="171" y="380"/>
                  </a:lnTo>
                  <a:lnTo>
                    <a:pt x="178" y="383"/>
                  </a:lnTo>
                  <a:lnTo>
                    <a:pt x="185" y="386"/>
                  </a:lnTo>
                  <a:lnTo>
                    <a:pt x="194" y="388"/>
                  </a:lnTo>
                  <a:lnTo>
                    <a:pt x="202" y="389"/>
                  </a:lnTo>
                  <a:lnTo>
                    <a:pt x="211" y="389"/>
                  </a:lnTo>
                  <a:lnTo>
                    <a:pt x="211" y="389"/>
                  </a:lnTo>
                  <a:lnTo>
                    <a:pt x="221" y="389"/>
                  </a:lnTo>
                  <a:lnTo>
                    <a:pt x="231" y="388"/>
                  </a:lnTo>
                  <a:lnTo>
                    <a:pt x="240" y="385"/>
                  </a:lnTo>
                  <a:lnTo>
                    <a:pt x="248" y="381"/>
                  </a:lnTo>
                  <a:lnTo>
                    <a:pt x="256" y="375"/>
                  </a:lnTo>
                  <a:lnTo>
                    <a:pt x="262" y="368"/>
                  </a:lnTo>
                  <a:lnTo>
                    <a:pt x="268" y="361"/>
                  </a:lnTo>
                  <a:lnTo>
                    <a:pt x="274" y="352"/>
                  </a:lnTo>
                  <a:lnTo>
                    <a:pt x="279" y="344"/>
                  </a:lnTo>
                  <a:lnTo>
                    <a:pt x="283" y="332"/>
                  </a:lnTo>
                  <a:lnTo>
                    <a:pt x="287" y="321"/>
                  </a:lnTo>
                  <a:lnTo>
                    <a:pt x="289" y="309"/>
                  </a:lnTo>
                  <a:lnTo>
                    <a:pt x="292" y="295"/>
                  </a:lnTo>
                  <a:lnTo>
                    <a:pt x="293" y="282"/>
                  </a:lnTo>
                  <a:lnTo>
                    <a:pt x="294" y="249"/>
                  </a:lnTo>
                  <a:lnTo>
                    <a:pt x="294" y="212"/>
                  </a:lnTo>
                  <a:lnTo>
                    <a:pt x="294" y="212"/>
                  </a:lnTo>
                  <a:lnTo>
                    <a:pt x="294" y="155"/>
                  </a:lnTo>
                  <a:lnTo>
                    <a:pt x="293" y="102"/>
                  </a:lnTo>
                  <a:lnTo>
                    <a:pt x="290" y="51"/>
                  </a:lnTo>
                  <a:lnTo>
                    <a:pt x="287" y="0"/>
                  </a:lnTo>
                  <a:lnTo>
                    <a:pt x="287" y="0"/>
                  </a:lnTo>
                  <a:lnTo>
                    <a:pt x="318" y="3"/>
                  </a:lnTo>
                  <a:lnTo>
                    <a:pt x="336" y="4"/>
                  </a:lnTo>
                  <a:lnTo>
                    <a:pt x="357" y="5"/>
                  </a:lnTo>
                  <a:lnTo>
                    <a:pt x="357" y="5"/>
                  </a:lnTo>
                  <a:lnTo>
                    <a:pt x="380" y="4"/>
                  </a:lnTo>
                  <a:lnTo>
                    <a:pt x="398" y="3"/>
                  </a:lnTo>
                  <a:lnTo>
                    <a:pt x="429" y="0"/>
                  </a:lnTo>
                  <a:lnTo>
                    <a:pt x="429" y="0"/>
                  </a:lnTo>
                  <a:lnTo>
                    <a:pt x="426" y="51"/>
                  </a:lnTo>
                  <a:lnTo>
                    <a:pt x="423" y="102"/>
                  </a:lnTo>
                  <a:lnTo>
                    <a:pt x="422" y="155"/>
                  </a:lnTo>
                  <a:lnTo>
                    <a:pt x="422" y="212"/>
                  </a:lnTo>
                  <a:lnTo>
                    <a:pt x="422" y="249"/>
                  </a:lnTo>
                  <a:lnTo>
                    <a:pt x="422" y="249"/>
                  </a:lnTo>
                  <a:lnTo>
                    <a:pt x="422" y="306"/>
                  </a:lnTo>
                  <a:lnTo>
                    <a:pt x="423" y="360"/>
                  </a:lnTo>
                  <a:lnTo>
                    <a:pt x="426" y="411"/>
                  </a:lnTo>
                  <a:lnTo>
                    <a:pt x="429" y="461"/>
                  </a:lnTo>
                  <a:lnTo>
                    <a:pt x="429" y="461"/>
                  </a:lnTo>
                  <a:lnTo>
                    <a:pt x="396" y="459"/>
                  </a:lnTo>
                  <a:lnTo>
                    <a:pt x="379" y="458"/>
                  </a:lnTo>
                  <a:lnTo>
                    <a:pt x="362" y="456"/>
                  </a:lnTo>
                  <a:lnTo>
                    <a:pt x="362" y="456"/>
                  </a:lnTo>
                  <a:lnTo>
                    <a:pt x="345" y="458"/>
                  </a:lnTo>
                  <a:lnTo>
                    <a:pt x="328" y="459"/>
                  </a:lnTo>
                  <a:lnTo>
                    <a:pt x="292" y="461"/>
                  </a:lnTo>
                  <a:lnTo>
                    <a:pt x="297" y="3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51"/>
            <p:cNvSpPr>
              <a:spLocks noEditPoints="1"/>
            </p:cNvSpPr>
            <p:nvPr/>
          </p:nvSpPr>
          <p:spPr bwMode="auto">
            <a:xfrm>
              <a:off x="3411538" y="4127500"/>
              <a:ext cx="355600" cy="574675"/>
            </a:xfrm>
            <a:custGeom>
              <a:avLst/>
              <a:gdLst>
                <a:gd name="T0" fmla="*/ 6 w 448"/>
                <a:gd name="T1" fmla="*/ 253 h 724"/>
                <a:gd name="T2" fmla="*/ 0 w 448"/>
                <a:gd name="T3" fmla="*/ 12 h 724"/>
                <a:gd name="T4" fmla="*/ 49 w 448"/>
                <a:gd name="T5" fmla="*/ 16 h 724"/>
                <a:gd name="T6" fmla="*/ 83 w 448"/>
                <a:gd name="T7" fmla="*/ 16 h 724"/>
                <a:gd name="T8" fmla="*/ 132 w 448"/>
                <a:gd name="T9" fmla="*/ 12 h 724"/>
                <a:gd name="T10" fmla="*/ 125 w 448"/>
                <a:gd name="T11" fmla="*/ 94 h 724"/>
                <a:gd name="T12" fmla="*/ 131 w 448"/>
                <a:gd name="T13" fmla="*/ 84 h 724"/>
                <a:gd name="T14" fmla="*/ 146 w 448"/>
                <a:gd name="T15" fmla="*/ 57 h 724"/>
                <a:gd name="T16" fmla="*/ 167 w 448"/>
                <a:gd name="T17" fmla="*/ 33 h 724"/>
                <a:gd name="T18" fmla="*/ 195 w 448"/>
                <a:gd name="T19" fmla="*/ 16 h 724"/>
                <a:gd name="T20" fmla="*/ 227 w 448"/>
                <a:gd name="T21" fmla="*/ 3 h 724"/>
                <a:gd name="T22" fmla="*/ 263 w 448"/>
                <a:gd name="T23" fmla="*/ 0 h 724"/>
                <a:gd name="T24" fmla="*/ 299 w 448"/>
                <a:gd name="T25" fmla="*/ 3 h 724"/>
                <a:gd name="T26" fmla="*/ 348 w 448"/>
                <a:gd name="T27" fmla="*/ 21 h 724"/>
                <a:gd name="T28" fmla="*/ 392 w 448"/>
                <a:gd name="T29" fmla="*/ 55 h 724"/>
                <a:gd name="T30" fmla="*/ 424 w 448"/>
                <a:gd name="T31" fmla="*/ 108 h 724"/>
                <a:gd name="T32" fmla="*/ 444 w 448"/>
                <a:gd name="T33" fmla="*/ 177 h 724"/>
                <a:gd name="T34" fmla="*/ 448 w 448"/>
                <a:gd name="T35" fmla="*/ 235 h 724"/>
                <a:gd name="T36" fmla="*/ 439 w 448"/>
                <a:gd name="T37" fmla="*/ 326 h 724"/>
                <a:gd name="T38" fmla="*/ 413 w 448"/>
                <a:gd name="T39" fmla="*/ 394 h 724"/>
                <a:gd name="T40" fmla="*/ 374 w 448"/>
                <a:gd name="T41" fmla="*/ 442 h 724"/>
                <a:gd name="T42" fmla="*/ 328 w 448"/>
                <a:gd name="T43" fmla="*/ 472 h 724"/>
                <a:gd name="T44" fmla="*/ 278 w 448"/>
                <a:gd name="T45" fmla="*/ 485 h 724"/>
                <a:gd name="T46" fmla="*/ 239 w 448"/>
                <a:gd name="T47" fmla="*/ 485 h 724"/>
                <a:gd name="T48" fmla="*/ 186 w 448"/>
                <a:gd name="T49" fmla="*/ 468 h 724"/>
                <a:gd name="T50" fmla="*/ 146 w 448"/>
                <a:gd name="T51" fmla="*/ 432 h 724"/>
                <a:gd name="T52" fmla="*/ 135 w 448"/>
                <a:gd name="T53" fmla="*/ 416 h 724"/>
                <a:gd name="T54" fmla="*/ 137 w 448"/>
                <a:gd name="T55" fmla="*/ 669 h 724"/>
                <a:gd name="T56" fmla="*/ 142 w 448"/>
                <a:gd name="T57" fmla="*/ 724 h 724"/>
                <a:gd name="T58" fmla="*/ 70 w 448"/>
                <a:gd name="T59" fmla="*/ 719 h 724"/>
                <a:gd name="T60" fmla="*/ 13 w 448"/>
                <a:gd name="T61" fmla="*/ 723 h 724"/>
                <a:gd name="T62" fmla="*/ 2 w 448"/>
                <a:gd name="T63" fmla="*/ 645 h 724"/>
                <a:gd name="T64" fmla="*/ 7 w 448"/>
                <a:gd name="T65" fmla="*/ 394 h 724"/>
                <a:gd name="T66" fmla="*/ 222 w 448"/>
                <a:gd name="T67" fmla="*/ 59 h 724"/>
                <a:gd name="T68" fmla="*/ 196 w 448"/>
                <a:gd name="T69" fmla="*/ 64 h 724"/>
                <a:gd name="T70" fmla="*/ 172 w 448"/>
                <a:gd name="T71" fmla="*/ 83 h 724"/>
                <a:gd name="T72" fmla="*/ 152 w 448"/>
                <a:gd name="T73" fmla="*/ 115 h 724"/>
                <a:gd name="T74" fmla="*/ 137 w 448"/>
                <a:gd name="T75" fmla="*/ 162 h 724"/>
                <a:gd name="T76" fmla="*/ 130 w 448"/>
                <a:gd name="T77" fmla="*/ 228 h 724"/>
                <a:gd name="T78" fmla="*/ 130 w 448"/>
                <a:gd name="T79" fmla="*/ 274 h 724"/>
                <a:gd name="T80" fmla="*/ 136 w 448"/>
                <a:gd name="T81" fmla="*/ 328 h 724"/>
                <a:gd name="T82" fmla="*/ 147 w 448"/>
                <a:gd name="T83" fmla="*/ 370 h 724"/>
                <a:gd name="T84" fmla="*/ 166 w 448"/>
                <a:gd name="T85" fmla="*/ 400 h 724"/>
                <a:gd name="T86" fmla="*/ 190 w 448"/>
                <a:gd name="T87" fmla="*/ 418 h 724"/>
                <a:gd name="T88" fmla="*/ 218 w 448"/>
                <a:gd name="T89" fmla="*/ 423 h 724"/>
                <a:gd name="T90" fmla="*/ 237 w 448"/>
                <a:gd name="T91" fmla="*/ 420 h 724"/>
                <a:gd name="T92" fmla="*/ 263 w 448"/>
                <a:gd name="T93" fmla="*/ 405 h 724"/>
                <a:gd name="T94" fmla="*/ 283 w 448"/>
                <a:gd name="T95" fmla="*/ 378 h 724"/>
                <a:gd name="T96" fmla="*/ 296 w 448"/>
                <a:gd name="T97" fmla="*/ 336 h 724"/>
                <a:gd name="T98" fmla="*/ 305 w 448"/>
                <a:gd name="T99" fmla="*/ 282 h 724"/>
                <a:gd name="T100" fmla="*/ 306 w 448"/>
                <a:gd name="T101" fmla="*/ 238 h 724"/>
                <a:gd name="T102" fmla="*/ 302 w 448"/>
                <a:gd name="T103" fmla="*/ 175 h 724"/>
                <a:gd name="T104" fmla="*/ 292 w 448"/>
                <a:gd name="T105" fmla="*/ 126 h 724"/>
                <a:gd name="T106" fmla="*/ 278 w 448"/>
                <a:gd name="T107" fmla="*/ 91 h 724"/>
                <a:gd name="T108" fmla="*/ 257 w 448"/>
                <a:gd name="T109" fmla="*/ 69 h 724"/>
                <a:gd name="T110" fmla="*/ 230 w 448"/>
                <a:gd name="T111" fmla="*/ 59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8" h="724">
                  <a:moveTo>
                    <a:pt x="7" y="342"/>
                  </a:moveTo>
                  <a:lnTo>
                    <a:pt x="7" y="342"/>
                  </a:lnTo>
                  <a:lnTo>
                    <a:pt x="6" y="253"/>
                  </a:lnTo>
                  <a:lnTo>
                    <a:pt x="5" y="171"/>
                  </a:lnTo>
                  <a:lnTo>
                    <a:pt x="2" y="91"/>
                  </a:lnTo>
                  <a:lnTo>
                    <a:pt x="0" y="12"/>
                  </a:lnTo>
                  <a:lnTo>
                    <a:pt x="0" y="12"/>
                  </a:lnTo>
                  <a:lnTo>
                    <a:pt x="33" y="15"/>
                  </a:lnTo>
                  <a:lnTo>
                    <a:pt x="49" y="16"/>
                  </a:lnTo>
                  <a:lnTo>
                    <a:pt x="66" y="17"/>
                  </a:lnTo>
                  <a:lnTo>
                    <a:pt x="66" y="17"/>
                  </a:lnTo>
                  <a:lnTo>
                    <a:pt x="83" y="16"/>
                  </a:lnTo>
                  <a:lnTo>
                    <a:pt x="99" y="15"/>
                  </a:lnTo>
                  <a:lnTo>
                    <a:pt x="132" y="12"/>
                  </a:lnTo>
                  <a:lnTo>
                    <a:pt x="132" y="12"/>
                  </a:lnTo>
                  <a:lnTo>
                    <a:pt x="128" y="50"/>
                  </a:lnTo>
                  <a:lnTo>
                    <a:pt x="126" y="73"/>
                  </a:lnTo>
                  <a:lnTo>
                    <a:pt x="125" y="94"/>
                  </a:lnTo>
                  <a:lnTo>
                    <a:pt x="128" y="94"/>
                  </a:lnTo>
                  <a:lnTo>
                    <a:pt x="128" y="94"/>
                  </a:lnTo>
                  <a:lnTo>
                    <a:pt x="131" y="84"/>
                  </a:lnTo>
                  <a:lnTo>
                    <a:pt x="135" y="74"/>
                  </a:lnTo>
                  <a:lnTo>
                    <a:pt x="140" y="65"/>
                  </a:lnTo>
                  <a:lnTo>
                    <a:pt x="146" y="57"/>
                  </a:lnTo>
                  <a:lnTo>
                    <a:pt x="152" y="48"/>
                  </a:lnTo>
                  <a:lnTo>
                    <a:pt x="160" y="41"/>
                  </a:lnTo>
                  <a:lnTo>
                    <a:pt x="167" y="33"/>
                  </a:lnTo>
                  <a:lnTo>
                    <a:pt x="176" y="27"/>
                  </a:lnTo>
                  <a:lnTo>
                    <a:pt x="185" y="21"/>
                  </a:lnTo>
                  <a:lnTo>
                    <a:pt x="195" y="16"/>
                  </a:lnTo>
                  <a:lnTo>
                    <a:pt x="204" y="11"/>
                  </a:lnTo>
                  <a:lnTo>
                    <a:pt x="216" y="7"/>
                  </a:lnTo>
                  <a:lnTo>
                    <a:pt x="227" y="3"/>
                  </a:lnTo>
                  <a:lnTo>
                    <a:pt x="238" y="1"/>
                  </a:lnTo>
                  <a:lnTo>
                    <a:pt x="250" y="0"/>
                  </a:lnTo>
                  <a:lnTo>
                    <a:pt x="263" y="0"/>
                  </a:lnTo>
                  <a:lnTo>
                    <a:pt x="263" y="0"/>
                  </a:lnTo>
                  <a:lnTo>
                    <a:pt x="280" y="1"/>
                  </a:lnTo>
                  <a:lnTo>
                    <a:pt x="299" y="3"/>
                  </a:lnTo>
                  <a:lnTo>
                    <a:pt x="315" y="7"/>
                  </a:lnTo>
                  <a:lnTo>
                    <a:pt x="332" y="13"/>
                  </a:lnTo>
                  <a:lnTo>
                    <a:pt x="348" y="21"/>
                  </a:lnTo>
                  <a:lnTo>
                    <a:pt x="363" y="31"/>
                  </a:lnTo>
                  <a:lnTo>
                    <a:pt x="378" y="42"/>
                  </a:lnTo>
                  <a:lnTo>
                    <a:pt x="392" y="55"/>
                  </a:lnTo>
                  <a:lnTo>
                    <a:pt x="403" y="70"/>
                  </a:lnTo>
                  <a:lnTo>
                    <a:pt x="414" y="88"/>
                  </a:lnTo>
                  <a:lnTo>
                    <a:pt x="424" y="108"/>
                  </a:lnTo>
                  <a:lnTo>
                    <a:pt x="433" y="129"/>
                  </a:lnTo>
                  <a:lnTo>
                    <a:pt x="439" y="152"/>
                  </a:lnTo>
                  <a:lnTo>
                    <a:pt x="444" y="177"/>
                  </a:lnTo>
                  <a:lnTo>
                    <a:pt x="446" y="206"/>
                  </a:lnTo>
                  <a:lnTo>
                    <a:pt x="448" y="235"/>
                  </a:lnTo>
                  <a:lnTo>
                    <a:pt x="448" y="235"/>
                  </a:lnTo>
                  <a:lnTo>
                    <a:pt x="446" y="268"/>
                  </a:lnTo>
                  <a:lnTo>
                    <a:pt x="444" y="297"/>
                  </a:lnTo>
                  <a:lnTo>
                    <a:pt x="439" y="326"/>
                  </a:lnTo>
                  <a:lnTo>
                    <a:pt x="431" y="351"/>
                  </a:lnTo>
                  <a:lnTo>
                    <a:pt x="423" y="373"/>
                  </a:lnTo>
                  <a:lnTo>
                    <a:pt x="413" y="394"/>
                  </a:lnTo>
                  <a:lnTo>
                    <a:pt x="402" y="413"/>
                  </a:lnTo>
                  <a:lnTo>
                    <a:pt x="389" y="429"/>
                  </a:lnTo>
                  <a:lnTo>
                    <a:pt x="374" y="442"/>
                  </a:lnTo>
                  <a:lnTo>
                    <a:pt x="361" y="455"/>
                  </a:lnTo>
                  <a:lnTo>
                    <a:pt x="345" y="465"/>
                  </a:lnTo>
                  <a:lnTo>
                    <a:pt x="328" y="472"/>
                  </a:lnTo>
                  <a:lnTo>
                    <a:pt x="312" y="478"/>
                  </a:lnTo>
                  <a:lnTo>
                    <a:pt x="295" y="482"/>
                  </a:lnTo>
                  <a:lnTo>
                    <a:pt x="278" y="485"/>
                  </a:lnTo>
                  <a:lnTo>
                    <a:pt x="260" y="486"/>
                  </a:lnTo>
                  <a:lnTo>
                    <a:pt x="260" y="486"/>
                  </a:lnTo>
                  <a:lnTo>
                    <a:pt x="239" y="485"/>
                  </a:lnTo>
                  <a:lnTo>
                    <a:pt x="219" y="481"/>
                  </a:lnTo>
                  <a:lnTo>
                    <a:pt x="202" y="476"/>
                  </a:lnTo>
                  <a:lnTo>
                    <a:pt x="186" y="468"/>
                  </a:lnTo>
                  <a:lnTo>
                    <a:pt x="171" y="459"/>
                  </a:lnTo>
                  <a:lnTo>
                    <a:pt x="157" y="446"/>
                  </a:lnTo>
                  <a:lnTo>
                    <a:pt x="146" y="432"/>
                  </a:lnTo>
                  <a:lnTo>
                    <a:pt x="136" y="416"/>
                  </a:lnTo>
                  <a:lnTo>
                    <a:pt x="135" y="416"/>
                  </a:lnTo>
                  <a:lnTo>
                    <a:pt x="135" y="416"/>
                  </a:lnTo>
                  <a:lnTo>
                    <a:pt x="135" y="497"/>
                  </a:lnTo>
                  <a:lnTo>
                    <a:pt x="136" y="588"/>
                  </a:lnTo>
                  <a:lnTo>
                    <a:pt x="137" y="669"/>
                  </a:lnTo>
                  <a:lnTo>
                    <a:pt x="140" y="702"/>
                  </a:lnTo>
                  <a:lnTo>
                    <a:pt x="142" y="724"/>
                  </a:lnTo>
                  <a:lnTo>
                    <a:pt x="142" y="724"/>
                  </a:lnTo>
                  <a:lnTo>
                    <a:pt x="129" y="723"/>
                  </a:lnTo>
                  <a:lnTo>
                    <a:pt x="111" y="720"/>
                  </a:lnTo>
                  <a:lnTo>
                    <a:pt x="70" y="719"/>
                  </a:lnTo>
                  <a:lnTo>
                    <a:pt x="70" y="719"/>
                  </a:lnTo>
                  <a:lnTo>
                    <a:pt x="31" y="720"/>
                  </a:lnTo>
                  <a:lnTo>
                    <a:pt x="13" y="723"/>
                  </a:lnTo>
                  <a:lnTo>
                    <a:pt x="0" y="724"/>
                  </a:lnTo>
                  <a:lnTo>
                    <a:pt x="0" y="724"/>
                  </a:lnTo>
                  <a:lnTo>
                    <a:pt x="2" y="645"/>
                  </a:lnTo>
                  <a:lnTo>
                    <a:pt x="5" y="565"/>
                  </a:lnTo>
                  <a:lnTo>
                    <a:pt x="6" y="483"/>
                  </a:lnTo>
                  <a:lnTo>
                    <a:pt x="7" y="394"/>
                  </a:lnTo>
                  <a:lnTo>
                    <a:pt x="7" y="342"/>
                  </a:lnTo>
                  <a:close/>
                  <a:moveTo>
                    <a:pt x="222" y="59"/>
                  </a:moveTo>
                  <a:lnTo>
                    <a:pt x="222" y="59"/>
                  </a:lnTo>
                  <a:lnTo>
                    <a:pt x="213" y="59"/>
                  </a:lnTo>
                  <a:lnTo>
                    <a:pt x="204" y="62"/>
                  </a:lnTo>
                  <a:lnTo>
                    <a:pt x="196" y="64"/>
                  </a:lnTo>
                  <a:lnTo>
                    <a:pt x="187" y="69"/>
                  </a:lnTo>
                  <a:lnTo>
                    <a:pt x="180" y="75"/>
                  </a:lnTo>
                  <a:lnTo>
                    <a:pt x="172" y="83"/>
                  </a:lnTo>
                  <a:lnTo>
                    <a:pt x="165" y="91"/>
                  </a:lnTo>
                  <a:lnTo>
                    <a:pt x="157" y="103"/>
                  </a:lnTo>
                  <a:lnTo>
                    <a:pt x="152" y="115"/>
                  </a:lnTo>
                  <a:lnTo>
                    <a:pt x="146" y="129"/>
                  </a:lnTo>
                  <a:lnTo>
                    <a:pt x="141" y="145"/>
                  </a:lnTo>
                  <a:lnTo>
                    <a:pt x="137" y="162"/>
                  </a:lnTo>
                  <a:lnTo>
                    <a:pt x="134" y="182"/>
                  </a:lnTo>
                  <a:lnTo>
                    <a:pt x="132" y="204"/>
                  </a:lnTo>
                  <a:lnTo>
                    <a:pt x="130" y="228"/>
                  </a:lnTo>
                  <a:lnTo>
                    <a:pt x="130" y="253"/>
                  </a:lnTo>
                  <a:lnTo>
                    <a:pt x="130" y="253"/>
                  </a:lnTo>
                  <a:lnTo>
                    <a:pt x="130" y="274"/>
                  </a:lnTo>
                  <a:lnTo>
                    <a:pt x="131" y="294"/>
                  </a:lnTo>
                  <a:lnTo>
                    <a:pt x="134" y="312"/>
                  </a:lnTo>
                  <a:lnTo>
                    <a:pt x="136" y="328"/>
                  </a:lnTo>
                  <a:lnTo>
                    <a:pt x="139" y="343"/>
                  </a:lnTo>
                  <a:lnTo>
                    <a:pt x="144" y="358"/>
                  </a:lnTo>
                  <a:lnTo>
                    <a:pt x="147" y="370"/>
                  </a:lnTo>
                  <a:lnTo>
                    <a:pt x="154" y="382"/>
                  </a:lnTo>
                  <a:lnTo>
                    <a:pt x="159" y="392"/>
                  </a:lnTo>
                  <a:lnTo>
                    <a:pt x="166" y="400"/>
                  </a:lnTo>
                  <a:lnTo>
                    <a:pt x="172" y="406"/>
                  </a:lnTo>
                  <a:lnTo>
                    <a:pt x="181" y="413"/>
                  </a:lnTo>
                  <a:lnTo>
                    <a:pt x="190" y="418"/>
                  </a:lnTo>
                  <a:lnTo>
                    <a:pt x="198" y="420"/>
                  </a:lnTo>
                  <a:lnTo>
                    <a:pt x="208" y="423"/>
                  </a:lnTo>
                  <a:lnTo>
                    <a:pt x="218" y="423"/>
                  </a:lnTo>
                  <a:lnTo>
                    <a:pt x="218" y="423"/>
                  </a:lnTo>
                  <a:lnTo>
                    <a:pt x="228" y="423"/>
                  </a:lnTo>
                  <a:lnTo>
                    <a:pt x="237" y="420"/>
                  </a:lnTo>
                  <a:lnTo>
                    <a:pt x="247" y="416"/>
                  </a:lnTo>
                  <a:lnTo>
                    <a:pt x="254" y="411"/>
                  </a:lnTo>
                  <a:lnTo>
                    <a:pt x="263" y="405"/>
                  </a:lnTo>
                  <a:lnTo>
                    <a:pt x="270" y="398"/>
                  </a:lnTo>
                  <a:lnTo>
                    <a:pt x="276" y="388"/>
                  </a:lnTo>
                  <a:lnTo>
                    <a:pt x="283" y="378"/>
                  </a:lnTo>
                  <a:lnTo>
                    <a:pt x="288" y="366"/>
                  </a:lnTo>
                  <a:lnTo>
                    <a:pt x="292" y="352"/>
                  </a:lnTo>
                  <a:lnTo>
                    <a:pt x="296" y="336"/>
                  </a:lnTo>
                  <a:lnTo>
                    <a:pt x="300" y="320"/>
                  </a:lnTo>
                  <a:lnTo>
                    <a:pt x="302" y="301"/>
                  </a:lnTo>
                  <a:lnTo>
                    <a:pt x="305" y="282"/>
                  </a:lnTo>
                  <a:lnTo>
                    <a:pt x="306" y="260"/>
                  </a:lnTo>
                  <a:lnTo>
                    <a:pt x="306" y="238"/>
                  </a:lnTo>
                  <a:lnTo>
                    <a:pt x="306" y="238"/>
                  </a:lnTo>
                  <a:lnTo>
                    <a:pt x="306" y="215"/>
                  </a:lnTo>
                  <a:lnTo>
                    <a:pt x="305" y="194"/>
                  </a:lnTo>
                  <a:lnTo>
                    <a:pt x="302" y="175"/>
                  </a:lnTo>
                  <a:lnTo>
                    <a:pt x="300" y="157"/>
                  </a:lnTo>
                  <a:lnTo>
                    <a:pt x="297" y="141"/>
                  </a:lnTo>
                  <a:lnTo>
                    <a:pt x="292" y="126"/>
                  </a:lnTo>
                  <a:lnTo>
                    <a:pt x="289" y="112"/>
                  </a:lnTo>
                  <a:lnTo>
                    <a:pt x="283" y="101"/>
                  </a:lnTo>
                  <a:lnTo>
                    <a:pt x="278" y="91"/>
                  </a:lnTo>
                  <a:lnTo>
                    <a:pt x="270" y="83"/>
                  </a:lnTo>
                  <a:lnTo>
                    <a:pt x="264" y="75"/>
                  </a:lnTo>
                  <a:lnTo>
                    <a:pt x="257" y="69"/>
                  </a:lnTo>
                  <a:lnTo>
                    <a:pt x="248" y="64"/>
                  </a:lnTo>
                  <a:lnTo>
                    <a:pt x="239" y="62"/>
                  </a:lnTo>
                  <a:lnTo>
                    <a:pt x="230" y="59"/>
                  </a:lnTo>
                  <a:lnTo>
                    <a:pt x="222" y="59"/>
                  </a:lnTo>
                  <a:lnTo>
                    <a:pt x="22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52"/>
            <p:cNvSpPr>
              <a:spLocks noEditPoints="1"/>
            </p:cNvSpPr>
            <p:nvPr/>
          </p:nvSpPr>
          <p:spPr bwMode="auto">
            <a:xfrm>
              <a:off x="3819526" y="4127500"/>
              <a:ext cx="330200"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3 w 416"/>
                <a:gd name="T13" fmla="*/ 410 h 486"/>
                <a:gd name="T14" fmla="*/ 239 w 416"/>
                <a:gd name="T15" fmla="*/ 420 h 486"/>
                <a:gd name="T16" fmla="*/ 270 w 416"/>
                <a:gd name="T17" fmla="*/ 424 h 486"/>
                <a:gd name="T18" fmla="*/ 286 w 416"/>
                <a:gd name="T19" fmla="*/ 424 h 486"/>
                <a:gd name="T20" fmla="*/ 317 w 416"/>
                <a:gd name="T21" fmla="*/ 418 h 486"/>
                <a:gd name="T22" fmla="*/ 345 w 416"/>
                <a:gd name="T23" fmla="*/ 408 h 486"/>
                <a:gd name="T24" fmla="*/ 374 w 416"/>
                <a:gd name="T25" fmla="*/ 392 h 486"/>
                <a:gd name="T26" fmla="*/ 397 w 416"/>
                <a:gd name="T27" fmla="*/ 389 h 486"/>
                <a:gd name="T28" fmla="*/ 378 w 416"/>
                <a:gd name="T29" fmla="*/ 444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8 h 486"/>
                <a:gd name="T42" fmla="*/ 123 w 416"/>
                <a:gd name="T43" fmla="*/ 463 h 486"/>
                <a:gd name="T44" fmla="*/ 86 w 416"/>
                <a:gd name="T45" fmla="*/ 441 h 486"/>
                <a:gd name="T46" fmla="*/ 54 w 416"/>
                <a:gd name="T47" fmla="*/ 413 h 486"/>
                <a:gd name="T48" fmla="*/ 29 w 416"/>
                <a:gd name="T49" fmla="*/ 374 h 486"/>
                <a:gd name="T50" fmla="*/ 10 w 416"/>
                <a:gd name="T51" fmla="*/ 328 h 486"/>
                <a:gd name="T52" fmla="*/ 2 w 416"/>
                <a:gd name="T53" fmla="*/ 275 h 486"/>
                <a:gd name="T54" fmla="*/ 0 w 416"/>
                <a:gd name="T55" fmla="*/ 245 h 486"/>
                <a:gd name="T56" fmla="*/ 4 w 416"/>
                <a:gd name="T57" fmla="*/ 187 h 486"/>
                <a:gd name="T58" fmla="*/ 17 w 416"/>
                <a:gd name="T59" fmla="*/ 137 h 486"/>
                <a:gd name="T60" fmla="*/ 36 w 416"/>
                <a:gd name="T61" fmla="*/ 95 h 486"/>
                <a:gd name="T62" fmla="*/ 62 w 416"/>
                <a:gd name="T63" fmla="*/ 60 h 486"/>
                <a:gd name="T64" fmla="*/ 95 w 416"/>
                <a:gd name="T65" fmla="*/ 33 h 486"/>
                <a:gd name="T66" fmla="*/ 133 w 416"/>
                <a:gd name="T67" fmla="*/ 15 h 486"/>
                <a:gd name="T68" fmla="*/ 175 w 416"/>
                <a:gd name="T69" fmla="*/ 3 h 486"/>
                <a:gd name="T70" fmla="*/ 221 w 416"/>
                <a:gd name="T71" fmla="*/ 0 h 486"/>
                <a:gd name="T72" fmla="*/ 244 w 416"/>
                <a:gd name="T73" fmla="*/ 1 h 486"/>
                <a:gd name="T74" fmla="*/ 286 w 416"/>
                <a:gd name="T75" fmla="*/ 8 h 486"/>
                <a:gd name="T76" fmla="*/ 322 w 416"/>
                <a:gd name="T77" fmla="*/ 22 h 486"/>
                <a:gd name="T78" fmla="*/ 351 w 416"/>
                <a:gd name="T79" fmla="*/ 43 h 486"/>
                <a:gd name="T80" fmla="*/ 378 w 416"/>
                <a:gd name="T81" fmla="*/ 70 h 486"/>
                <a:gd name="T82" fmla="*/ 396 w 416"/>
                <a:gd name="T83" fmla="*/ 104 h 486"/>
                <a:gd name="T84" fmla="*/ 409 w 416"/>
                <a:gd name="T85" fmla="*/ 142 h 486"/>
                <a:gd name="T86" fmla="*/ 415 w 416"/>
                <a:gd name="T87" fmla="*/ 187 h 486"/>
                <a:gd name="T88" fmla="*/ 416 w 416"/>
                <a:gd name="T89" fmla="*/ 212 h 486"/>
                <a:gd name="T90" fmla="*/ 415 w 416"/>
                <a:gd name="T91" fmla="*/ 243 h 486"/>
                <a:gd name="T92" fmla="*/ 288 w 416"/>
                <a:gd name="T93" fmla="*/ 199 h 486"/>
                <a:gd name="T94" fmla="*/ 287 w 416"/>
                <a:gd name="T95" fmla="*/ 166 h 486"/>
                <a:gd name="T96" fmla="*/ 278 w 416"/>
                <a:gd name="T97" fmla="*/ 109 h 486"/>
                <a:gd name="T98" fmla="*/ 271 w 416"/>
                <a:gd name="T99" fmla="*/ 85 h 486"/>
                <a:gd name="T100" fmla="*/ 261 w 416"/>
                <a:gd name="T101" fmla="*/ 67 h 486"/>
                <a:gd name="T102" fmla="*/ 250 w 416"/>
                <a:gd name="T103" fmla="*/ 54 h 486"/>
                <a:gd name="T104" fmla="*/ 235 w 416"/>
                <a:gd name="T105" fmla="*/ 46 h 486"/>
                <a:gd name="T106" fmla="*/ 218 w 416"/>
                <a:gd name="T107" fmla="*/ 43 h 486"/>
                <a:gd name="T108" fmla="*/ 208 w 416"/>
                <a:gd name="T109" fmla="*/ 43 h 486"/>
                <a:gd name="T110" fmla="*/ 190 w 416"/>
                <a:gd name="T111" fmla="*/ 50 h 486"/>
                <a:gd name="T112" fmla="*/ 175 w 416"/>
                <a:gd name="T113" fmla="*/ 64 h 486"/>
                <a:gd name="T114" fmla="*/ 164 w 416"/>
                <a:gd name="T115" fmla="*/ 83 h 486"/>
                <a:gd name="T116" fmla="*/ 156 w 416"/>
                <a:gd name="T117" fmla="*/ 105 h 486"/>
                <a:gd name="T118" fmla="*/ 146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31"/>
                  </a:lnTo>
                  <a:lnTo>
                    <a:pt x="159" y="346"/>
                  </a:lnTo>
                  <a:lnTo>
                    <a:pt x="165" y="359"/>
                  </a:lnTo>
                  <a:lnTo>
                    <a:pt x="173" y="372"/>
                  </a:lnTo>
                  <a:lnTo>
                    <a:pt x="180" y="384"/>
                  </a:lnTo>
                  <a:lnTo>
                    <a:pt x="190" y="394"/>
                  </a:lnTo>
                  <a:lnTo>
                    <a:pt x="200" y="403"/>
                  </a:lnTo>
                  <a:lnTo>
                    <a:pt x="213" y="410"/>
                  </a:lnTo>
                  <a:lnTo>
                    <a:pt x="225" y="416"/>
                  </a:lnTo>
                  <a:lnTo>
                    <a:pt x="239" y="420"/>
                  </a:lnTo>
                  <a:lnTo>
                    <a:pt x="253" y="423"/>
                  </a:lnTo>
                  <a:lnTo>
                    <a:pt x="270" y="424"/>
                  </a:lnTo>
                  <a:lnTo>
                    <a:pt x="270" y="424"/>
                  </a:lnTo>
                  <a:lnTo>
                    <a:pt x="286" y="424"/>
                  </a:lnTo>
                  <a:lnTo>
                    <a:pt x="301" y="421"/>
                  </a:lnTo>
                  <a:lnTo>
                    <a:pt x="317" y="418"/>
                  </a:lnTo>
                  <a:lnTo>
                    <a:pt x="332" y="413"/>
                  </a:lnTo>
                  <a:lnTo>
                    <a:pt x="345" y="408"/>
                  </a:lnTo>
                  <a:lnTo>
                    <a:pt x="360" y="400"/>
                  </a:lnTo>
                  <a:lnTo>
                    <a:pt x="374" y="392"/>
                  </a:lnTo>
                  <a:lnTo>
                    <a:pt x="386" y="380"/>
                  </a:lnTo>
                  <a:lnTo>
                    <a:pt x="397" y="389"/>
                  </a:lnTo>
                  <a:lnTo>
                    <a:pt x="378" y="444"/>
                  </a:lnTo>
                  <a:lnTo>
                    <a:pt x="378" y="444"/>
                  </a:lnTo>
                  <a:lnTo>
                    <a:pt x="365" y="452"/>
                  </a:lnTo>
                  <a:lnTo>
                    <a:pt x="351" y="460"/>
                  </a:lnTo>
                  <a:lnTo>
                    <a:pt x="337" y="467"/>
                  </a:lnTo>
                  <a:lnTo>
                    <a:pt x="319" y="473"/>
                  </a:lnTo>
                  <a:lnTo>
                    <a:pt x="301" y="478"/>
                  </a:lnTo>
                  <a:lnTo>
                    <a:pt x="281" y="482"/>
                  </a:lnTo>
                  <a:lnTo>
                    <a:pt x="257" y="485"/>
                  </a:lnTo>
                  <a:lnTo>
                    <a:pt x="232" y="486"/>
                  </a:lnTo>
                  <a:lnTo>
                    <a:pt x="232" y="486"/>
                  </a:lnTo>
                  <a:lnTo>
                    <a:pt x="209" y="485"/>
                  </a:lnTo>
                  <a:lnTo>
                    <a:pt x="187" y="482"/>
                  </a:lnTo>
                  <a:lnTo>
                    <a:pt x="164" y="478"/>
                  </a:lnTo>
                  <a:lnTo>
                    <a:pt x="143" y="472"/>
                  </a:lnTo>
                  <a:lnTo>
                    <a:pt x="123" y="463"/>
                  </a:lnTo>
                  <a:lnTo>
                    <a:pt x="105" y="454"/>
                  </a:lnTo>
                  <a:lnTo>
                    <a:pt x="86" y="441"/>
                  </a:lnTo>
                  <a:lnTo>
                    <a:pt x="70" y="428"/>
                  </a:lnTo>
                  <a:lnTo>
                    <a:pt x="54" y="413"/>
                  </a:lnTo>
                  <a:lnTo>
                    <a:pt x="41" y="394"/>
                  </a:lnTo>
                  <a:lnTo>
                    <a:pt x="29" y="374"/>
                  </a:lnTo>
                  <a:lnTo>
                    <a:pt x="19" y="353"/>
                  </a:lnTo>
                  <a:lnTo>
                    <a:pt x="10" y="328"/>
                  </a:lnTo>
                  <a:lnTo>
                    <a:pt x="5" y="303"/>
                  </a:lnTo>
                  <a:lnTo>
                    <a:pt x="2" y="275"/>
                  </a:lnTo>
                  <a:lnTo>
                    <a:pt x="0" y="245"/>
                  </a:lnTo>
                  <a:lnTo>
                    <a:pt x="0" y="245"/>
                  </a:lnTo>
                  <a:lnTo>
                    <a:pt x="2" y="214"/>
                  </a:lnTo>
                  <a:lnTo>
                    <a:pt x="4" y="187"/>
                  </a:lnTo>
                  <a:lnTo>
                    <a:pt x="9" y="161"/>
                  </a:lnTo>
                  <a:lnTo>
                    <a:pt x="17" y="137"/>
                  </a:lnTo>
                  <a:lnTo>
                    <a:pt x="25" y="115"/>
                  </a:lnTo>
                  <a:lnTo>
                    <a:pt x="36" y="95"/>
                  </a:lnTo>
                  <a:lnTo>
                    <a:pt x="49" y="77"/>
                  </a:lnTo>
                  <a:lnTo>
                    <a:pt x="62" y="60"/>
                  </a:lnTo>
                  <a:lnTo>
                    <a:pt x="79" y="46"/>
                  </a:lnTo>
                  <a:lnTo>
                    <a:pt x="95" y="33"/>
                  </a:lnTo>
                  <a:lnTo>
                    <a:pt x="113" y="23"/>
                  </a:lnTo>
                  <a:lnTo>
                    <a:pt x="133" y="15"/>
                  </a:lnTo>
                  <a:lnTo>
                    <a:pt x="154" y="8"/>
                  </a:lnTo>
                  <a:lnTo>
                    <a:pt x="175" y="3"/>
                  </a:lnTo>
                  <a:lnTo>
                    <a:pt x="198" y="1"/>
                  </a:lnTo>
                  <a:lnTo>
                    <a:pt x="221" y="0"/>
                  </a:lnTo>
                  <a:lnTo>
                    <a:pt x="221" y="0"/>
                  </a:lnTo>
                  <a:lnTo>
                    <a:pt x="244" y="1"/>
                  </a:lnTo>
                  <a:lnTo>
                    <a:pt x="266" y="3"/>
                  </a:lnTo>
                  <a:lnTo>
                    <a:pt x="286" y="8"/>
                  </a:lnTo>
                  <a:lnTo>
                    <a:pt x="304" y="15"/>
                  </a:lnTo>
                  <a:lnTo>
                    <a:pt x="322" y="22"/>
                  </a:lnTo>
                  <a:lnTo>
                    <a:pt x="338" y="32"/>
                  </a:lnTo>
                  <a:lnTo>
                    <a:pt x="351" y="43"/>
                  </a:lnTo>
                  <a:lnTo>
                    <a:pt x="365" y="55"/>
                  </a:lnTo>
                  <a:lnTo>
                    <a:pt x="378" y="70"/>
                  </a:lnTo>
                  <a:lnTo>
                    <a:pt x="387" y="86"/>
                  </a:lnTo>
                  <a:lnTo>
                    <a:pt x="396" y="104"/>
                  </a:lnTo>
                  <a:lnTo>
                    <a:pt x="404" y="122"/>
                  </a:lnTo>
                  <a:lnTo>
                    <a:pt x="409" y="142"/>
                  </a:lnTo>
                  <a:lnTo>
                    <a:pt x="412" y="165"/>
                  </a:lnTo>
                  <a:lnTo>
                    <a:pt x="415" y="187"/>
                  </a:lnTo>
                  <a:lnTo>
                    <a:pt x="416" y="212"/>
                  </a:lnTo>
                  <a:lnTo>
                    <a:pt x="416" y="212"/>
                  </a:lnTo>
                  <a:lnTo>
                    <a:pt x="416" y="230"/>
                  </a:lnTo>
                  <a:lnTo>
                    <a:pt x="415" y="243"/>
                  </a:lnTo>
                  <a:lnTo>
                    <a:pt x="142" y="243"/>
                  </a:lnTo>
                  <a:close/>
                  <a:moveTo>
                    <a:pt x="288" y="199"/>
                  </a:moveTo>
                  <a:lnTo>
                    <a:pt x="288" y="199"/>
                  </a:lnTo>
                  <a:lnTo>
                    <a:pt x="287" y="166"/>
                  </a:lnTo>
                  <a:lnTo>
                    <a:pt x="283" y="135"/>
                  </a:lnTo>
                  <a:lnTo>
                    <a:pt x="278" y="109"/>
                  </a:lnTo>
                  <a:lnTo>
                    <a:pt x="275" y="96"/>
                  </a:lnTo>
                  <a:lnTo>
                    <a:pt x="271" y="85"/>
                  </a:lnTo>
                  <a:lnTo>
                    <a:pt x="266" y="75"/>
                  </a:lnTo>
                  <a:lnTo>
                    <a:pt x="261" y="67"/>
                  </a:lnTo>
                  <a:lnTo>
                    <a:pt x="256" y="60"/>
                  </a:lnTo>
                  <a:lnTo>
                    <a:pt x="250" y="54"/>
                  </a:lnTo>
                  <a:lnTo>
                    <a:pt x="242" y="49"/>
                  </a:lnTo>
                  <a:lnTo>
                    <a:pt x="235" y="46"/>
                  </a:lnTo>
                  <a:lnTo>
                    <a:pt x="226" y="43"/>
                  </a:lnTo>
                  <a:lnTo>
                    <a:pt x="218" y="43"/>
                  </a:lnTo>
                  <a:lnTo>
                    <a:pt x="218" y="43"/>
                  </a:lnTo>
                  <a:lnTo>
                    <a:pt x="208" y="43"/>
                  </a:lnTo>
                  <a:lnTo>
                    <a:pt x="198" y="47"/>
                  </a:lnTo>
                  <a:lnTo>
                    <a:pt x="190" y="50"/>
                  </a:lnTo>
                  <a:lnTo>
                    <a:pt x="183" y="57"/>
                  </a:lnTo>
                  <a:lnTo>
                    <a:pt x="175" y="64"/>
                  </a:lnTo>
                  <a:lnTo>
                    <a:pt x="169" y="73"/>
                  </a:lnTo>
                  <a:lnTo>
                    <a:pt x="164" y="83"/>
                  </a:lnTo>
                  <a:lnTo>
                    <a:pt x="159" y="94"/>
                  </a:lnTo>
                  <a:lnTo>
                    <a:pt x="156" y="105"/>
                  </a:lnTo>
                  <a:lnTo>
                    <a:pt x="152" y="117"/>
                  </a:lnTo>
                  <a:lnTo>
                    <a:pt x="146" y="143"/>
                  </a:lnTo>
                  <a:lnTo>
                    <a:pt x="143" y="172"/>
                  </a:lnTo>
                  <a:lnTo>
                    <a:pt x="142" y="199"/>
                  </a:lnTo>
                  <a:lnTo>
                    <a:pt x="288"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53"/>
            <p:cNvSpPr>
              <a:spLocks/>
            </p:cNvSpPr>
            <p:nvPr/>
          </p:nvSpPr>
          <p:spPr bwMode="auto">
            <a:xfrm>
              <a:off x="4210051" y="4130675"/>
              <a:ext cx="231775" cy="373063"/>
            </a:xfrm>
            <a:custGeom>
              <a:avLst/>
              <a:gdLst>
                <a:gd name="T0" fmla="*/ 131 w 290"/>
                <a:gd name="T1" fmla="*/ 128 h 471"/>
                <a:gd name="T2" fmla="*/ 144 w 290"/>
                <a:gd name="T3" fmla="*/ 98 h 471"/>
                <a:gd name="T4" fmla="*/ 159 w 290"/>
                <a:gd name="T5" fmla="*/ 71 h 471"/>
                <a:gd name="T6" fmla="*/ 175 w 290"/>
                <a:gd name="T7" fmla="*/ 50 h 471"/>
                <a:gd name="T8" fmla="*/ 192 w 290"/>
                <a:gd name="T9" fmla="*/ 31 h 471"/>
                <a:gd name="T10" fmla="*/ 211 w 290"/>
                <a:gd name="T11" fmla="*/ 17 h 471"/>
                <a:gd name="T12" fmla="*/ 231 w 290"/>
                <a:gd name="T13" fmla="*/ 8 h 471"/>
                <a:gd name="T14" fmla="*/ 252 w 290"/>
                <a:gd name="T15" fmla="*/ 3 h 471"/>
                <a:gd name="T16" fmla="*/ 275 w 290"/>
                <a:gd name="T17" fmla="*/ 0 h 471"/>
                <a:gd name="T18" fmla="*/ 290 w 290"/>
                <a:gd name="T19" fmla="*/ 1 h 471"/>
                <a:gd name="T20" fmla="*/ 288 w 290"/>
                <a:gd name="T21" fmla="*/ 16 h 471"/>
                <a:gd name="T22" fmla="*/ 285 w 290"/>
                <a:gd name="T23" fmla="*/ 50 h 471"/>
                <a:gd name="T24" fmla="*/ 285 w 290"/>
                <a:gd name="T25" fmla="*/ 70 h 471"/>
                <a:gd name="T26" fmla="*/ 285 w 290"/>
                <a:gd name="T27" fmla="*/ 133 h 471"/>
                <a:gd name="T28" fmla="*/ 276 w 290"/>
                <a:gd name="T29" fmla="*/ 140 h 471"/>
                <a:gd name="T30" fmla="*/ 255 w 290"/>
                <a:gd name="T31" fmla="*/ 132 h 471"/>
                <a:gd name="T32" fmla="*/ 228 w 290"/>
                <a:gd name="T33" fmla="*/ 127 h 471"/>
                <a:gd name="T34" fmla="*/ 218 w 290"/>
                <a:gd name="T35" fmla="*/ 128 h 471"/>
                <a:gd name="T36" fmla="*/ 198 w 290"/>
                <a:gd name="T37" fmla="*/ 132 h 471"/>
                <a:gd name="T38" fmla="*/ 181 w 290"/>
                <a:gd name="T39" fmla="*/ 139 h 471"/>
                <a:gd name="T40" fmla="*/ 167 w 290"/>
                <a:gd name="T41" fmla="*/ 149 h 471"/>
                <a:gd name="T42" fmla="*/ 155 w 290"/>
                <a:gd name="T43" fmla="*/ 163 h 471"/>
                <a:gd name="T44" fmla="*/ 146 w 290"/>
                <a:gd name="T45" fmla="*/ 177 h 471"/>
                <a:gd name="T46" fmla="*/ 140 w 290"/>
                <a:gd name="T47" fmla="*/ 194 h 471"/>
                <a:gd name="T48" fmla="*/ 136 w 290"/>
                <a:gd name="T49" fmla="*/ 212 h 471"/>
                <a:gd name="T50" fmla="*/ 136 w 290"/>
                <a:gd name="T51" fmla="*/ 259 h 471"/>
                <a:gd name="T52" fmla="*/ 136 w 290"/>
                <a:gd name="T53" fmla="*/ 316 h 471"/>
                <a:gd name="T54" fmla="*/ 140 w 290"/>
                <a:gd name="T55" fmla="*/ 421 h 471"/>
                <a:gd name="T56" fmla="*/ 144 w 290"/>
                <a:gd name="T57" fmla="*/ 471 h 471"/>
                <a:gd name="T58" fmla="*/ 93 w 290"/>
                <a:gd name="T59" fmla="*/ 468 h 471"/>
                <a:gd name="T60" fmla="*/ 72 w 290"/>
                <a:gd name="T61" fmla="*/ 466 h 471"/>
                <a:gd name="T62" fmla="*/ 32 w 290"/>
                <a:gd name="T63" fmla="*/ 469 h 471"/>
                <a:gd name="T64" fmla="*/ 0 w 290"/>
                <a:gd name="T65" fmla="*/ 471 h 471"/>
                <a:gd name="T66" fmla="*/ 6 w 290"/>
                <a:gd name="T67" fmla="*/ 370 h 471"/>
                <a:gd name="T68" fmla="*/ 9 w 290"/>
                <a:gd name="T69" fmla="*/ 259 h 471"/>
                <a:gd name="T70" fmla="*/ 9 w 290"/>
                <a:gd name="T71" fmla="*/ 222 h 471"/>
                <a:gd name="T72" fmla="*/ 6 w 290"/>
                <a:gd name="T73" fmla="*/ 112 h 471"/>
                <a:gd name="T74" fmla="*/ 0 w 290"/>
                <a:gd name="T75" fmla="*/ 10 h 471"/>
                <a:gd name="T76" fmla="*/ 33 w 290"/>
                <a:gd name="T77" fmla="*/ 13 h 471"/>
                <a:gd name="T78" fmla="*/ 66 w 290"/>
                <a:gd name="T79" fmla="*/ 15 h 471"/>
                <a:gd name="T80" fmla="*/ 83 w 290"/>
                <a:gd name="T81" fmla="*/ 14 h 471"/>
                <a:gd name="T82" fmla="*/ 133 w 290"/>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471">
                  <a:moveTo>
                    <a:pt x="129" y="127"/>
                  </a:moveTo>
                  <a:lnTo>
                    <a:pt x="131" y="128"/>
                  </a:lnTo>
                  <a:lnTo>
                    <a:pt x="131" y="128"/>
                  </a:lnTo>
                  <a:lnTo>
                    <a:pt x="144" y="98"/>
                  </a:lnTo>
                  <a:lnTo>
                    <a:pt x="151" y="84"/>
                  </a:lnTo>
                  <a:lnTo>
                    <a:pt x="159" y="71"/>
                  </a:lnTo>
                  <a:lnTo>
                    <a:pt x="166" y="60"/>
                  </a:lnTo>
                  <a:lnTo>
                    <a:pt x="175" y="50"/>
                  </a:lnTo>
                  <a:lnTo>
                    <a:pt x="183" y="40"/>
                  </a:lnTo>
                  <a:lnTo>
                    <a:pt x="192" y="31"/>
                  </a:lnTo>
                  <a:lnTo>
                    <a:pt x="201" y="24"/>
                  </a:lnTo>
                  <a:lnTo>
                    <a:pt x="211" y="17"/>
                  </a:lnTo>
                  <a:lnTo>
                    <a:pt x="221" y="13"/>
                  </a:lnTo>
                  <a:lnTo>
                    <a:pt x="231" y="8"/>
                  </a:lnTo>
                  <a:lnTo>
                    <a:pt x="240" y="5"/>
                  </a:lnTo>
                  <a:lnTo>
                    <a:pt x="252" y="3"/>
                  </a:lnTo>
                  <a:lnTo>
                    <a:pt x="263" y="1"/>
                  </a:lnTo>
                  <a:lnTo>
                    <a:pt x="275" y="0"/>
                  </a:lnTo>
                  <a:lnTo>
                    <a:pt x="275" y="0"/>
                  </a:lnTo>
                  <a:lnTo>
                    <a:pt x="290" y="1"/>
                  </a:lnTo>
                  <a:lnTo>
                    <a:pt x="290" y="1"/>
                  </a:lnTo>
                  <a:lnTo>
                    <a:pt x="288" y="16"/>
                  </a:lnTo>
                  <a:lnTo>
                    <a:pt x="286" y="32"/>
                  </a:lnTo>
                  <a:lnTo>
                    <a:pt x="285" y="50"/>
                  </a:lnTo>
                  <a:lnTo>
                    <a:pt x="285" y="70"/>
                  </a:lnTo>
                  <a:lnTo>
                    <a:pt x="285" y="70"/>
                  </a:lnTo>
                  <a:lnTo>
                    <a:pt x="285" y="101"/>
                  </a:lnTo>
                  <a:lnTo>
                    <a:pt x="285" y="133"/>
                  </a:lnTo>
                  <a:lnTo>
                    <a:pt x="276" y="140"/>
                  </a:lnTo>
                  <a:lnTo>
                    <a:pt x="276" y="140"/>
                  </a:lnTo>
                  <a:lnTo>
                    <a:pt x="266" y="135"/>
                  </a:lnTo>
                  <a:lnTo>
                    <a:pt x="255" y="132"/>
                  </a:lnTo>
                  <a:lnTo>
                    <a:pt x="243" y="128"/>
                  </a:lnTo>
                  <a:lnTo>
                    <a:pt x="228" y="127"/>
                  </a:lnTo>
                  <a:lnTo>
                    <a:pt x="228" y="127"/>
                  </a:lnTo>
                  <a:lnTo>
                    <a:pt x="218" y="128"/>
                  </a:lnTo>
                  <a:lnTo>
                    <a:pt x="208" y="129"/>
                  </a:lnTo>
                  <a:lnTo>
                    <a:pt x="198" y="132"/>
                  </a:lnTo>
                  <a:lnTo>
                    <a:pt x="190" y="135"/>
                  </a:lnTo>
                  <a:lnTo>
                    <a:pt x="181" y="139"/>
                  </a:lnTo>
                  <a:lnTo>
                    <a:pt x="173" y="144"/>
                  </a:lnTo>
                  <a:lnTo>
                    <a:pt x="167" y="149"/>
                  </a:lnTo>
                  <a:lnTo>
                    <a:pt x="161" y="155"/>
                  </a:lnTo>
                  <a:lnTo>
                    <a:pt x="155" y="163"/>
                  </a:lnTo>
                  <a:lnTo>
                    <a:pt x="150" y="170"/>
                  </a:lnTo>
                  <a:lnTo>
                    <a:pt x="146" y="177"/>
                  </a:lnTo>
                  <a:lnTo>
                    <a:pt x="142" y="186"/>
                  </a:lnTo>
                  <a:lnTo>
                    <a:pt x="140" y="194"/>
                  </a:lnTo>
                  <a:lnTo>
                    <a:pt x="138" y="204"/>
                  </a:lnTo>
                  <a:lnTo>
                    <a:pt x="136" y="212"/>
                  </a:lnTo>
                  <a:lnTo>
                    <a:pt x="136" y="222"/>
                  </a:lnTo>
                  <a:lnTo>
                    <a:pt x="136" y="259"/>
                  </a:lnTo>
                  <a:lnTo>
                    <a:pt x="136" y="259"/>
                  </a:lnTo>
                  <a:lnTo>
                    <a:pt x="136" y="316"/>
                  </a:lnTo>
                  <a:lnTo>
                    <a:pt x="138" y="370"/>
                  </a:lnTo>
                  <a:lnTo>
                    <a:pt x="140" y="421"/>
                  </a:lnTo>
                  <a:lnTo>
                    <a:pt x="144" y="471"/>
                  </a:lnTo>
                  <a:lnTo>
                    <a:pt x="144" y="471"/>
                  </a:lnTo>
                  <a:lnTo>
                    <a:pt x="113" y="469"/>
                  </a:lnTo>
                  <a:lnTo>
                    <a:pt x="93" y="468"/>
                  </a:lnTo>
                  <a:lnTo>
                    <a:pt x="72" y="466"/>
                  </a:lnTo>
                  <a:lnTo>
                    <a:pt x="72" y="466"/>
                  </a:lnTo>
                  <a:lnTo>
                    <a:pt x="51" y="468"/>
                  </a:lnTo>
                  <a:lnTo>
                    <a:pt x="32" y="469"/>
                  </a:lnTo>
                  <a:lnTo>
                    <a:pt x="0" y="471"/>
                  </a:lnTo>
                  <a:lnTo>
                    <a:pt x="0" y="471"/>
                  </a:lnTo>
                  <a:lnTo>
                    <a:pt x="4" y="421"/>
                  </a:lnTo>
                  <a:lnTo>
                    <a:pt x="6" y="370"/>
                  </a:lnTo>
                  <a:lnTo>
                    <a:pt x="7" y="316"/>
                  </a:lnTo>
                  <a:lnTo>
                    <a:pt x="9" y="259"/>
                  </a:lnTo>
                  <a:lnTo>
                    <a:pt x="9" y="222"/>
                  </a:lnTo>
                  <a:lnTo>
                    <a:pt x="9" y="222"/>
                  </a:lnTo>
                  <a:lnTo>
                    <a:pt x="7" y="165"/>
                  </a:lnTo>
                  <a:lnTo>
                    <a:pt x="6" y="112"/>
                  </a:lnTo>
                  <a:lnTo>
                    <a:pt x="4" y="61"/>
                  </a:lnTo>
                  <a:lnTo>
                    <a:pt x="0" y="10"/>
                  </a:lnTo>
                  <a:lnTo>
                    <a:pt x="0" y="10"/>
                  </a:lnTo>
                  <a:lnTo>
                    <a:pt x="33" y="13"/>
                  </a:lnTo>
                  <a:lnTo>
                    <a:pt x="49" y="14"/>
                  </a:lnTo>
                  <a:lnTo>
                    <a:pt x="66" y="15"/>
                  </a:lnTo>
                  <a:lnTo>
                    <a:pt x="66" y="15"/>
                  </a:lnTo>
                  <a:lnTo>
                    <a:pt x="83" y="14"/>
                  </a:lnTo>
                  <a:lnTo>
                    <a:pt x="99" y="13"/>
                  </a:lnTo>
                  <a:lnTo>
                    <a:pt x="133" y="10"/>
                  </a:lnTo>
                  <a:lnTo>
                    <a:pt x="129"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54"/>
            <p:cNvSpPr>
              <a:spLocks/>
            </p:cNvSpPr>
            <p:nvPr/>
          </p:nvSpPr>
          <p:spPr bwMode="auto">
            <a:xfrm>
              <a:off x="4511676" y="3971925"/>
              <a:ext cx="320675" cy="541338"/>
            </a:xfrm>
            <a:custGeom>
              <a:avLst/>
              <a:gdLst>
                <a:gd name="T0" fmla="*/ 323 w 406"/>
                <a:gd name="T1" fmla="*/ 121 h 682"/>
                <a:gd name="T2" fmla="*/ 294 w 406"/>
                <a:gd name="T3" fmla="*/ 84 h 682"/>
                <a:gd name="T4" fmla="*/ 272 w 406"/>
                <a:gd name="T5" fmla="*/ 70 h 682"/>
                <a:gd name="T6" fmla="*/ 236 w 406"/>
                <a:gd name="T7" fmla="*/ 59 h 682"/>
                <a:gd name="T8" fmla="*/ 205 w 406"/>
                <a:gd name="T9" fmla="*/ 59 h 682"/>
                <a:gd name="T10" fmla="*/ 175 w 406"/>
                <a:gd name="T11" fmla="*/ 65 h 682"/>
                <a:gd name="T12" fmla="*/ 151 w 406"/>
                <a:gd name="T13" fmla="*/ 78 h 682"/>
                <a:gd name="T14" fmla="*/ 133 w 406"/>
                <a:gd name="T15" fmla="*/ 96 h 682"/>
                <a:gd name="T16" fmla="*/ 120 w 406"/>
                <a:gd name="T17" fmla="*/ 119 h 682"/>
                <a:gd name="T18" fmla="*/ 117 w 406"/>
                <a:gd name="T19" fmla="*/ 144 h 682"/>
                <a:gd name="T20" fmla="*/ 119 w 406"/>
                <a:gd name="T21" fmla="*/ 168 h 682"/>
                <a:gd name="T22" fmla="*/ 135 w 406"/>
                <a:gd name="T23" fmla="*/ 199 h 682"/>
                <a:gd name="T24" fmla="*/ 161 w 406"/>
                <a:gd name="T25" fmla="*/ 223 h 682"/>
                <a:gd name="T26" fmla="*/ 262 w 406"/>
                <a:gd name="T27" fmla="*/ 277 h 682"/>
                <a:gd name="T28" fmla="*/ 328 w 406"/>
                <a:gd name="T29" fmla="*/ 315 h 682"/>
                <a:gd name="T30" fmla="*/ 361 w 406"/>
                <a:gd name="T31" fmla="*/ 344 h 682"/>
                <a:gd name="T32" fmla="*/ 387 w 406"/>
                <a:gd name="T33" fmla="*/ 382 h 682"/>
                <a:gd name="T34" fmla="*/ 403 w 406"/>
                <a:gd name="T35" fmla="*/ 429 h 682"/>
                <a:gd name="T36" fmla="*/ 406 w 406"/>
                <a:gd name="T37" fmla="*/ 466 h 682"/>
                <a:gd name="T38" fmla="*/ 396 w 406"/>
                <a:gd name="T39" fmla="*/ 534 h 682"/>
                <a:gd name="T40" fmla="*/ 366 w 406"/>
                <a:gd name="T41" fmla="*/ 591 h 682"/>
                <a:gd name="T42" fmla="*/ 319 w 406"/>
                <a:gd name="T43" fmla="*/ 636 h 682"/>
                <a:gd name="T44" fmla="*/ 257 w 406"/>
                <a:gd name="T45" fmla="*/ 666 h 682"/>
                <a:gd name="T46" fmla="*/ 181 w 406"/>
                <a:gd name="T47" fmla="*/ 681 h 682"/>
                <a:gd name="T48" fmla="*/ 128 w 406"/>
                <a:gd name="T49" fmla="*/ 681 h 682"/>
                <a:gd name="T50" fmla="*/ 61 w 406"/>
                <a:gd name="T51" fmla="*/ 669 h 682"/>
                <a:gd name="T52" fmla="*/ 11 w 406"/>
                <a:gd name="T53" fmla="*/ 648 h 682"/>
                <a:gd name="T54" fmla="*/ 9 w 406"/>
                <a:gd name="T55" fmla="*/ 610 h 682"/>
                <a:gd name="T56" fmla="*/ 27 w 406"/>
                <a:gd name="T57" fmla="*/ 519 h 682"/>
                <a:gd name="T58" fmla="*/ 48 w 406"/>
                <a:gd name="T59" fmla="*/ 531 h 682"/>
                <a:gd name="T60" fmla="*/ 60 w 406"/>
                <a:gd name="T61" fmla="*/ 559 h 682"/>
                <a:gd name="T62" fmla="*/ 78 w 406"/>
                <a:gd name="T63" fmla="*/ 585 h 682"/>
                <a:gd name="T64" fmla="*/ 104 w 406"/>
                <a:gd name="T65" fmla="*/ 605 h 682"/>
                <a:gd name="T66" fmla="*/ 138 w 406"/>
                <a:gd name="T67" fmla="*/ 619 h 682"/>
                <a:gd name="T68" fmla="*/ 177 w 406"/>
                <a:gd name="T69" fmla="*/ 622 h 682"/>
                <a:gd name="T70" fmla="*/ 204 w 406"/>
                <a:gd name="T71" fmla="*/ 621 h 682"/>
                <a:gd name="T72" fmla="*/ 236 w 406"/>
                <a:gd name="T73" fmla="*/ 611 h 682"/>
                <a:gd name="T74" fmla="*/ 261 w 406"/>
                <a:gd name="T75" fmla="*/ 594 h 682"/>
                <a:gd name="T76" fmla="*/ 278 w 406"/>
                <a:gd name="T77" fmla="*/ 571 h 682"/>
                <a:gd name="T78" fmla="*/ 287 w 406"/>
                <a:gd name="T79" fmla="*/ 545 h 682"/>
                <a:gd name="T80" fmla="*/ 289 w 406"/>
                <a:gd name="T81" fmla="*/ 526 h 682"/>
                <a:gd name="T82" fmla="*/ 282 w 406"/>
                <a:gd name="T83" fmla="*/ 490 h 682"/>
                <a:gd name="T84" fmla="*/ 263 w 406"/>
                <a:gd name="T85" fmla="*/ 461 h 682"/>
                <a:gd name="T86" fmla="*/ 223 w 406"/>
                <a:gd name="T87" fmla="*/ 430 h 682"/>
                <a:gd name="T88" fmla="*/ 120 w 406"/>
                <a:gd name="T89" fmla="*/ 378 h 682"/>
                <a:gd name="T90" fmla="*/ 71 w 406"/>
                <a:gd name="T91" fmla="*/ 344 h 682"/>
                <a:gd name="T92" fmla="*/ 40 w 406"/>
                <a:gd name="T93" fmla="*/ 313 h 682"/>
                <a:gd name="T94" fmla="*/ 17 w 406"/>
                <a:gd name="T95" fmla="*/ 274 h 682"/>
                <a:gd name="T96" fmla="*/ 5 w 406"/>
                <a:gd name="T97" fmla="*/ 223 h 682"/>
                <a:gd name="T98" fmla="*/ 6 w 406"/>
                <a:gd name="T99" fmla="*/ 179 h 682"/>
                <a:gd name="T100" fmla="*/ 22 w 406"/>
                <a:gd name="T101" fmla="*/ 116 h 682"/>
                <a:gd name="T102" fmla="*/ 56 w 406"/>
                <a:gd name="T103" fmla="*/ 65 h 682"/>
                <a:gd name="T104" fmla="*/ 102 w 406"/>
                <a:gd name="T105" fmla="*/ 29 h 682"/>
                <a:gd name="T106" fmla="*/ 158 w 406"/>
                <a:gd name="T107" fmla="*/ 7 h 682"/>
                <a:gd name="T108" fmla="*/ 220 w 406"/>
                <a:gd name="T109" fmla="*/ 0 h 682"/>
                <a:gd name="T110" fmla="*/ 268 w 406"/>
                <a:gd name="T111" fmla="*/ 2 h 682"/>
                <a:gd name="T112" fmla="*/ 329 w 406"/>
                <a:gd name="T113" fmla="*/ 18 h 682"/>
                <a:gd name="T114" fmla="*/ 376 w 406"/>
                <a:gd name="T115" fmla="*/ 46 h 682"/>
                <a:gd name="T116" fmla="*/ 361 w 406"/>
                <a:gd name="T117" fmla="*/ 8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2">
                  <a:moveTo>
                    <a:pt x="331" y="140"/>
                  </a:moveTo>
                  <a:lnTo>
                    <a:pt x="331" y="140"/>
                  </a:lnTo>
                  <a:lnTo>
                    <a:pt x="323" y="121"/>
                  </a:lnTo>
                  <a:lnTo>
                    <a:pt x="313" y="105"/>
                  </a:lnTo>
                  <a:lnTo>
                    <a:pt x="301" y="90"/>
                  </a:lnTo>
                  <a:lnTo>
                    <a:pt x="294" y="84"/>
                  </a:lnTo>
                  <a:lnTo>
                    <a:pt x="288" y="79"/>
                  </a:lnTo>
                  <a:lnTo>
                    <a:pt x="280" y="74"/>
                  </a:lnTo>
                  <a:lnTo>
                    <a:pt x="272" y="70"/>
                  </a:lnTo>
                  <a:lnTo>
                    <a:pt x="264" y="67"/>
                  </a:lnTo>
                  <a:lnTo>
                    <a:pt x="256" y="63"/>
                  </a:lnTo>
                  <a:lnTo>
                    <a:pt x="236" y="59"/>
                  </a:lnTo>
                  <a:lnTo>
                    <a:pt x="216" y="58"/>
                  </a:lnTo>
                  <a:lnTo>
                    <a:pt x="216" y="58"/>
                  </a:lnTo>
                  <a:lnTo>
                    <a:pt x="205" y="59"/>
                  </a:lnTo>
                  <a:lnTo>
                    <a:pt x="195" y="60"/>
                  </a:lnTo>
                  <a:lnTo>
                    <a:pt x="185" y="62"/>
                  </a:lnTo>
                  <a:lnTo>
                    <a:pt x="175" y="65"/>
                  </a:lnTo>
                  <a:lnTo>
                    <a:pt x="166" y="69"/>
                  </a:lnTo>
                  <a:lnTo>
                    <a:pt x="159" y="73"/>
                  </a:lnTo>
                  <a:lnTo>
                    <a:pt x="151" y="78"/>
                  </a:lnTo>
                  <a:lnTo>
                    <a:pt x="144" y="84"/>
                  </a:lnTo>
                  <a:lnTo>
                    <a:pt x="138" y="90"/>
                  </a:lnTo>
                  <a:lnTo>
                    <a:pt x="133" y="96"/>
                  </a:lnTo>
                  <a:lnTo>
                    <a:pt x="128" y="104"/>
                  </a:lnTo>
                  <a:lnTo>
                    <a:pt x="124" y="111"/>
                  </a:lnTo>
                  <a:lnTo>
                    <a:pt x="120" y="119"/>
                  </a:lnTo>
                  <a:lnTo>
                    <a:pt x="118" y="127"/>
                  </a:lnTo>
                  <a:lnTo>
                    <a:pt x="117" y="136"/>
                  </a:lnTo>
                  <a:lnTo>
                    <a:pt x="117" y="144"/>
                  </a:lnTo>
                  <a:lnTo>
                    <a:pt x="117" y="144"/>
                  </a:lnTo>
                  <a:lnTo>
                    <a:pt x="117" y="157"/>
                  </a:lnTo>
                  <a:lnTo>
                    <a:pt x="119" y="168"/>
                  </a:lnTo>
                  <a:lnTo>
                    <a:pt x="123" y="179"/>
                  </a:lnTo>
                  <a:lnTo>
                    <a:pt x="129" y="189"/>
                  </a:lnTo>
                  <a:lnTo>
                    <a:pt x="135" y="199"/>
                  </a:lnTo>
                  <a:lnTo>
                    <a:pt x="143" y="208"/>
                  </a:lnTo>
                  <a:lnTo>
                    <a:pt x="151" y="215"/>
                  </a:lnTo>
                  <a:lnTo>
                    <a:pt x="161" y="223"/>
                  </a:lnTo>
                  <a:lnTo>
                    <a:pt x="184" y="238"/>
                  </a:lnTo>
                  <a:lnTo>
                    <a:pt x="208" y="251"/>
                  </a:lnTo>
                  <a:lnTo>
                    <a:pt x="262" y="277"/>
                  </a:lnTo>
                  <a:lnTo>
                    <a:pt x="288" y="291"/>
                  </a:lnTo>
                  <a:lnTo>
                    <a:pt x="314" y="306"/>
                  </a:lnTo>
                  <a:lnTo>
                    <a:pt x="328" y="315"/>
                  </a:lnTo>
                  <a:lnTo>
                    <a:pt x="339" y="325"/>
                  </a:lnTo>
                  <a:lnTo>
                    <a:pt x="350" y="335"/>
                  </a:lnTo>
                  <a:lnTo>
                    <a:pt x="361" y="344"/>
                  </a:lnTo>
                  <a:lnTo>
                    <a:pt x="371" y="356"/>
                  </a:lnTo>
                  <a:lnTo>
                    <a:pt x="380" y="368"/>
                  </a:lnTo>
                  <a:lnTo>
                    <a:pt x="387" y="382"/>
                  </a:lnTo>
                  <a:lnTo>
                    <a:pt x="393" y="397"/>
                  </a:lnTo>
                  <a:lnTo>
                    <a:pt x="399" y="411"/>
                  </a:lnTo>
                  <a:lnTo>
                    <a:pt x="403" y="429"/>
                  </a:lnTo>
                  <a:lnTo>
                    <a:pt x="406" y="447"/>
                  </a:lnTo>
                  <a:lnTo>
                    <a:pt x="406" y="466"/>
                  </a:lnTo>
                  <a:lnTo>
                    <a:pt x="406" y="466"/>
                  </a:lnTo>
                  <a:lnTo>
                    <a:pt x="404" y="490"/>
                  </a:lnTo>
                  <a:lnTo>
                    <a:pt x="402" y="512"/>
                  </a:lnTo>
                  <a:lnTo>
                    <a:pt x="396" y="534"/>
                  </a:lnTo>
                  <a:lnTo>
                    <a:pt x="388" y="554"/>
                  </a:lnTo>
                  <a:lnTo>
                    <a:pt x="378" y="573"/>
                  </a:lnTo>
                  <a:lnTo>
                    <a:pt x="366" y="591"/>
                  </a:lnTo>
                  <a:lnTo>
                    <a:pt x="352" y="607"/>
                  </a:lnTo>
                  <a:lnTo>
                    <a:pt x="336" y="622"/>
                  </a:lnTo>
                  <a:lnTo>
                    <a:pt x="319" y="636"/>
                  </a:lnTo>
                  <a:lnTo>
                    <a:pt x="300" y="647"/>
                  </a:lnTo>
                  <a:lnTo>
                    <a:pt x="279" y="657"/>
                  </a:lnTo>
                  <a:lnTo>
                    <a:pt x="257" y="666"/>
                  </a:lnTo>
                  <a:lnTo>
                    <a:pt x="233" y="673"/>
                  </a:lnTo>
                  <a:lnTo>
                    <a:pt x="208" y="678"/>
                  </a:lnTo>
                  <a:lnTo>
                    <a:pt x="181" y="681"/>
                  </a:lnTo>
                  <a:lnTo>
                    <a:pt x="154" y="682"/>
                  </a:lnTo>
                  <a:lnTo>
                    <a:pt x="154" y="682"/>
                  </a:lnTo>
                  <a:lnTo>
                    <a:pt x="128" y="681"/>
                  </a:lnTo>
                  <a:lnTo>
                    <a:pt x="104" y="678"/>
                  </a:lnTo>
                  <a:lnTo>
                    <a:pt x="82" y="674"/>
                  </a:lnTo>
                  <a:lnTo>
                    <a:pt x="61" y="669"/>
                  </a:lnTo>
                  <a:lnTo>
                    <a:pt x="42" y="663"/>
                  </a:lnTo>
                  <a:lnTo>
                    <a:pt x="26" y="656"/>
                  </a:lnTo>
                  <a:lnTo>
                    <a:pt x="11" y="648"/>
                  </a:lnTo>
                  <a:lnTo>
                    <a:pt x="0" y="641"/>
                  </a:lnTo>
                  <a:lnTo>
                    <a:pt x="0" y="641"/>
                  </a:lnTo>
                  <a:lnTo>
                    <a:pt x="9" y="610"/>
                  </a:lnTo>
                  <a:lnTo>
                    <a:pt x="16" y="580"/>
                  </a:lnTo>
                  <a:lnTo>
                    <a:pt x="22" y="550"/>
                  </a:lnTo>
                  <a:lnTo>
                    <a:pt x="27" y="519"/>
                  </a:lnTo>
                  <a:lnTo>
                    <a:pt x="46" y="519"/>
                  </a:lnTo>
                  <a:lnTo>
                    <a:pt x="46" y="519"/>
                  </a:lnTo>
                  <a:lnTo>
                    <a:pt x="48" y="531"/>
                  </a:lnTo>
                  <a:lnTo>
                    <a:pt x="51" y="540"/>
                  </a:lnTo>
                  <a:lnTo>
                    <a:pt x="55" y="550"/>
                  </a:lnTo>
                  <a:lnTo>
                    <a:pt x="60" y="559"/>
                  </a:lnTo>
                  <a:lnTo>
                    <a:pt x="66" y="568"/>
                  </a:lnTo>
                  <a:lnTo>
                    <a:pt x="72" y="576"/>
                  </a:lnTo>
                  <a:lnTo>
                    <a:pt x="78" y="585"/>
                  </a:lnTo>
                  <a:lnTo>
                    <a:pt x="87" y="593"/>
                  </a:lnTo>
                  <a:lnTo>
                    <a:pt x="96" y="599"/>
                  </a:lnTo>
                  <a:lnTo>
                    <a:pt x="104" y="605"/>
                  </a:lnTo>
                  <a:lnTo>
                    <a:pt x="114" y="610"/>
                  </a:lnTo>
                  <a:lnTo>
                    <a:pt x="125" y="615"/>
                  </a:lnTo>
                  <a:lnTo>
                    <a:pt x="138" y="619"/>
                  </a:lnTo>
                  <a:lnTo>
                    <a:pt x="150" y="621"/>
                  </a:lnTo>
                  <a:lnTo>
                    <a:pt x="164" y="622"/>
                  </a:lnTo>
                  <a:lnTo>
                    <a:pt x="177" y="622"/>
                  </a:lnTo>
                  <a:lnTo>
                    <a:pt x="177" y="622"/>
                  </a:lnTo>
                  <a:lnTo>
                    <a:pt x="191" y="622"/>
                  </a:lnTo>
                  <a:lnTo>
                    <a:pt x="204" y="621"/>
                  </a:lnTo>
                  <a:lnTo>
                    <a:pt x="215" y="619"/>
                  </a:lnTo>
                  <a:lnTo>
                    <a:pt x="226" y="615"/>
                  </a:lnTo>
                  <a:lnTo>
                    <a:pt x="236" y="611"/>
                  </a:lnTo>
                  <a:lnTo>
                    <a:pt x="246" y="606"/>
                  </a:lnTo>
                  <a:lnTo>
                    <a:pt x="253" y="600"/>
                  </a:lnTo>
                  <a:lnTo>
                    <a:pt x="261" y="594"/>
                  </a:lnTo>
                  <a:lnTo>
                    <a:pt x="268" y="588"/>
                  </a:lnTo>
                  <a:lnTo>
                    <a:pt x="273" y="580"/>
                  </a:lnTo>
                  <a:lnTo>
                    <a:pt x="278" y="571"/>
                  </a:lnTo>
                  <a:lnTo>
                    <a:pt x="282" y="563"/>
                  </a:lnTo>
                  <a:lnTo>
                    <a:pt x="285" y="554"/>
                  </a:lnTo>
                  <a:lnTo>
                    <a:pt x="287" y="545"/>
                  </a:lnTo>
                  <a:lnTo>
                    <a:pt x="289" y="535"/>
                  </a:lnTo>
                  <a:lnTo>
                    <a:pt x="289" y="526"/>
                  </a:lnTo>
                  <a:lnTo>
                    <a:pt x="289" y="526"/>
                  </a:lnTo>
                  <a:lnTo>
                    <a:pt x="288" y="513"/>
                  </a:lnTo>
                  <a:lnTo>
                    <a:pt x="285" y="501"/>
                  </a:lnTo>
                  <a:lnTo>
                    <a:pt x="282" y="490"/>
                  </a:lnTo>
                  <a:lnTo>
                    <a:pt x="277" y="480"/>
                  </a:lnTo>
                  <a:lnTo>
                    <a:pt x="270" y="470"/>
                  </a:lnTo>
                  <a:lnTo>
                    <a:pt x="263" y="461"/>
                  </a:lnTo>
                  <a:lnTo>
                    <a:pt x="254" y="452"/>
                  </a:lnTo>
                  <a:lnTo>
                    <a:pt x="244" y="445"/>
                  </a:lnTo>
                  <a:lnTo>
                    <a:pt x="223" y="430"/>
                  </a:lnTo>
                  <a:lnTo>
                    <a:pt x="199" y="418"/>
                  </a:lnTo>
                  <a:lnTo>
                    <a:pt x="146" y="392"/>
                  </a:lnTo>
                  <a:lnTo>
                    <a:pt x="120" y="378"/>
                  </a:lnTo>
                  <a:lnTo>
                    <a:pt x="94" y="362"/>
                  </a:lnTo>
                  <a:lnTo>
                    <a:pt x="82" y="354"/>
                  </a:lnTo>
                  <a:lnTo>
                    <a:pt x="71" y="344"/>
                  </a:lnTo>
                  <a:lnTo>
                    <a:pt x="60" y="336"/>
                  </a:lnTo>
                  <a:lnTo>
                    <a:pt x="50" y="325"/>
                  </a:lnTo>
                  <a:lnTo>
                    <a:pt x="40" y="313"/>
                  </a:lnTo>
                  <a:lnTo>
                    <a:pt x="31" y="301"/>
                  </a:lnTo>
                  <a:lnTo>
                    <a:pt x="24" y="287"/>
                  </a:lnTo>
                  <a:lnTo>
                    <a:pt x="17" y="274"/>
                  </a:lnTo>
                  <a:lnTo>
                    <a:pt x="11" y="258"/>
                  </a:lnTo>
                  <a:lnTo>
                    <a:pt x="8" y="242"/>
                  </a:lnTo>
                  <a:lnTo>
                    <a:pt x="5" y="223"/>
                  </a:lnTo>
                  <a:lnTo>
                    <a:pt x="5" y="203"/>
                  </a:lnTo>
                  <a:lnTo>
                    <a:pt x="5" y="203"/>
                  </a:lnTo>
                  <a:lnTo>
                    <a:pt x="6" y="179"/>
                  </a:lnTo>
                  <a:lnTo>
                    <a:pt x="9" y="157"/>
                  </a:lnTo>
                  <a:lnTo>
                    <a:pt x="15" y="136"/>
                  </a:lnTo>
                  <a:lnTo>
                    <a:pt x="22" y="116"/>
                  </a:lnTo>
                  <a:lnTo>
                    <a:pt x="31" y="98"/>
                  </a:lnTo>
                  <a:lnTo>
                    <a:pt x="42" y="80"/>
                  </a:lnTo>
                  <a:lnTo>
                    <a:pt x="56" y="65"/>
                  </a:lnTo>
                  <a:lnTo>
                    <a:pt x="70" y="52"/>
                  </a:lnTo>
                  <a:lnTo>
                    <a:pt x="84" y="39"/>
                  </a:lnTo>
                  <a:lnTo>
                    <a:pt x="102" y="29"/>
                  </a:lnTo>
                  <a:lnTo>
                    <a:pt x="119" y="19"/>
                  </a:lnTo>
                  <a:lnTo>
                    <a:pt x="138" y="12"/>
                  </a:lnTo>
                  <a:lnTo>
                    <a:pt x="158" y="7"/>
                  </a:lnTo>
                  <a:lnTo>
                    <a:pt x="177" y="2"/>
                  </a:lnTo>
                  <a:lnTo>
                    <a:pt x="199" y="0"/>
                  </a:lnTo>
                  <a:lnTo>
                    <a:pt x="220" y="0"/>
                  </a:lnTo>
                  <a:lnTo>
                    <a:pt x="220" y="0"/>
                  </a:lnTo>
                  <a:lnTo>
                    <a:pt x="244" y="0"/>
                  </a:lnTo>
                  <a:lnTo>
                    <a:pt x="268" y="2"/>
                  </a:lnTo>
                  <a:lnTo>
                    <a:pt x="289" y="6"/>
                  </a:lnTo>
                  <a:lnTo>
                    <a:pt x="310" y="12"/>
                  </a:lnTo>
                  <a:lnTo>
                    <a:pt x="329" y="18"/>
                  </a:lnTo>
                  <a:lnTo>
                    <a:pt x="346" y="27"/>
                  </a:lnTo>
                  <a:lnTo>
                    <a:pt x="361" y="36"/>
                  </a:lnTo>
                  <a:lnTo>
                    <a:pt x="376" y="46"/>
                  </a:lnTo>
                  <a:lnTo>
                    <a:pt x="376" y="46"/>
                  </a:lnTo>
                  <a:lnTo>
                    <a:pt x="367" y="67"/>
                  </a:lnTo>
                  <a:lnTo>
                    <a:pt x="361" y="89"/>
                  </a:lnTo>
                  <a:lnTo>
                    <a:pt x="345" y="140"/>
                  </a:lnTo>
                  <a:lnTo>
                    <a:pt x="331"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55"/>
            <p:cNvSpPr>
              <a:spLocks/>
            </p:cNvSpPr>
            <p:nvPr/>
          </p:nvSpPr>
          <p:spPr bwMode="auto">
            <a:xfrm>
              <a:off x="4864101" y="4003675"/>
              <a:ext cx="225425" cy="509588"/>
            </a:xfrm>
            <a:custGeom>
              <a:avLst/>
              <a:gdLst>
                <a:gd name="T0" fmla="*/ 279 w 285"/>
                <a:gd name="T1" fmla="*/ 174 h 643"/>
                <a:gd name="T2" fmla="*/ 275 w 285"/>
                <a:gd name="T3" fmla="*/ 200 h 643"/>
                <a:gd name="T4" fmla="*/ 277 w 285"/>
                <a:gd name="T5" fmla="*/ 211 h 643"/>
                <a:gd name="T6" fmla="*/ 195 w 285"/>
                <a:gd name="T7" fmla="*/ 221 h 643"/>
                <a:gd name="T8" fmla="*/ 192 w 285"/>
                <a:gd name="T9" fmla="*/ 272 h 643"/>
                <a:gd name="T10" fmla="*/ 189 w 285"/>
                <a:gd name="T11" fmla="*/ 434 h 643"/>
                <a:gd name="T12" fmla="*/ 189 w 285"/>
                <a:gd name="T13" fmla="*/ 479 h 643"/>
                <a:gd name="T14" fmla="*/ 194 w 285"/>
                <a:gd name="T15" fmla="*/ 541 h 643"/>
                <a:gd name="T16" fmla="*/ 199 w 285"/>
                <a:gd name="T17" fmla="*/ 561 h 643"/>
                <a:gd name="T18" fmla="*/ 206 w 285"/>
                <a:gd name="T19" fmla="*/ 575 h 643"/>
                <a:gd name="T20" fmla="*/ 215 w 285"/>
                <a:gd name="T21" fmla="*/ 583 h 643"/>
                <a:gd name="T22" fmla="*/ 227 w 285"/>
                <a:gd name="T23" fmla="*/ 587 h 643"/>
                <a:gd name="T24" fmla="*/ 242 w 285"/>
                <a:gd name="T25" fmla="*/ 588 h 643"/>
                <a:gd name="T26" fmla="*/ 257 w 285"/>
                <a:gd name="T27" fmla="*/ 588 h 643"/>
                <a:gd name="T28" fmla="*/ 277 w 285"/>
                <a:gd name="T29" fmla="*/ 583 h 643"/>
                <a:gd name="T30" fmla="*/ 285 w 285"/>
                <a:gd name="T31" fmla="*/ 618 h 643"/>
                <a:gd name="T32" fmla="*/ 275 w 285"/>
                <a:gd name="T33" fmla="*/ 623 h 643"/>
                <a:gd name="T34" fmla="*/ 251 w 285"/>
                <a:gd name="T35" fmla="*/ 633 h 643"/>
                <a:gd name="T36" fmla="*/ 223 w 285"/>
                <a:gd name="T37" fmla="*/ 639 h 643"/>
                <a:gd name="T38" fmla="*/ 195 w 285"/>
                <a:gd name="T39" fmla="*/ 643 h 643"/>
                <a:gd name="T40" fmla="*/ 181 w 285"/>
                <a:gd name="T41" fmla="*/ 643 h 643"/>
                <a:gd name="T42" fmla="*/ 154 w 285"/>
                <a:gd name="T43" fmla="*/ 640 h 643"/>
                <a:gd name="T44" fmla="*/ 129 w 285"/>
                <a:gd name="T45" fmla="*/ 633 h 643"/>
                <a:gd name="T46" fmla="*/ 108 w 285"/>
                <a:gd name="T47" fmla="*/ 622 h 643"/>
                <a:gd name="T48" fmla="*/ 92 w 285"/>
                <a:gd name="T49" fmla="*/ 606 h 643"/>
                <a:gd name="T50" fmla="*/ 78 w 285"/>
                <a:gd name="T51" fmla="*/ 585 h 643"/>
                <a:gd name="T52" fmla="*/ 68 w 285"/>
                <a:gd name="T53" fmla="*/ 558 h 643"/>
                <a:gd name="T54" fmla="*/ 62 w 285"/>
                <a:gd name="T55" fmla="*/ 529 h 643"/>
                <a:gd name="T56" fmla="*/ 61 w 285"/>
                <a:gd name="T57" fmla="*/ 495 h 643"/>
                <a:gd name="T58" fmla="*/ 61 w 285"/>
                <a:gd name="T59" fmla="*/ 433 h 643"/>
                <a:gd name="T60" fmla="*/ 66 w 285"/>
                <a:gd name="T61" fmla="*/ 288 h 643"/>
                <a:gd name="T62" fmla="*/ 0 w 285"/>
                <a:gd name="T63" fmla="*/ 224 h 643"/>
                <a:gd name="T64" fmla="*/ 3 w 285"/>
                <a:gd name="T65" fmla="*/ 211 h 643"/>
                <a:gd name="T66" fmla="*/ 4 w 285"/>
                <a:gd name="T67" fmla="*/ 200 h 643"/>
                <a:gd name="T68" fmla="*/ 0 w 285"/>
                <a:gd name="T69" fmla="*/ 174 h 643"/>
                <a:gd name="T70" fmla="*/ 67 w 285"/>
                <a:gd name="T71" fmla="*/ 176 h 643"/>
                <a:gd name="T72" fmla="*/ 63 w 285"/>
                <a:gd name="T73" fmla="*/ 59 h 643"/>
                <a:gd name="T74" fmla="*/ 129 w 285"/>
                <a:gd name="T75" fmla="*/ 31 h 643"/>
                <a:gd name="T76" fmla="*/ 203 w 285"/>
                <a:gd name="T77" fmla="*/ 7 h 643"/>
                <a:gd name="T78" fmla="*/ 200 w 285"/>
                <a:gd name="T79" fmla="*/ 43 h 643"/>
                <a:gd name="T80" fmla="*/ 196 w 285"/>
                <a:gd name="T81" fmla="*/ 131 h 643"/>
                <a:gd name="T82" fmla="*/ 279 w 285"/>
                <a:gd name="T83" fmla="*/ 17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643">
                  <a:moveTo>
                    <a:pt x="279" y="174"/>
                  </a:moveTo>
                  <a:lnTo>
                    <a:pt x="279" y="174"/>
                  </a:lnTo>
                  <a:lnTo>
                    <a:pt x="277" y="186"/>
                  </a:lnTo>
                  <a:lnTo>
                    <a:pt x="275" y="200"/>
                  </a:lnTo>
                  <a:lnTo>
                    <a:pt x="275" y="200"/>
                  </a:lnTo>
                  <a:lnTo>
                    <a:pt x="277" y="211"/>
                  </a:lnTo>
                  <a:lnTo>
                    <a:pt x="279" y="224"/>
                  </a:lnTo>
                  <a:lnTo>
                    <a:pt x="195" y="221"/>
                  </a:lnTo>
                  <a:lnTo>
                    <a:pt x="195" y="221"/>
                  </a:lnTo>
                  <a:lnTo>
                    <a:pt x="192" y="272"/>
                  </a:lnTo>
                  <a:lnTo>
                    <a:pt x="190" y="330"/>
                  </a:lnTo>
                  <a:lnTo>
                    <a:pt x="189" y="434"/>
                  </a:lnTo>
                  <a:lnTo>
                    <a:pt x="189" y="434"/>
                  </a:lnTo>
                  <a:lnTo>
                    <a:pt x="189" y="479"/>
                  </a:lnTo>
                  <a:lnTo>
                    <a:pt x="190" y="514"/>
                  </a:lnTo>
                  <a:lnTo>
                    <a:pt x="194" y="541"/>
                  </a:lnTo>
                  <a:lnTo>
                    <a:pt x="196" y="552"/>
                  </a:lnTo>
                  <a:lnTo>
                    <a:pt x="199" y="561"/>
                  </a:lnTo>
                  <a:lnTo>
                    <a:pt x="202" y="568"/>
                  </a:lnTo>
                  <a:lnTo>
                    <a:pt x="206" y="575"/>
                  </a:lnTo>
                  <a:lnTo>
                    <a:pt x="210" y="580"/>
                  </a:lnTo>
                  <a:lnTo>
                    <a:pt x="215" y="583"/>
                  </a:lnTo>
                  <a:lnTo>
                    <a:pt x="221" y="586"/>
                  </a:lnTo>
                  <a:lnTo>
                    <a:pt x="227" y="587"/>
                  </a:lnTo>
                  <a:lnTo>
                    <a:pt x="233" y="588"/>
                  </a:lnTo>
                  <a:lnTo>
                    <a:pt x="242" y="588"/>
                  </a:lnTo>
                  <a:lnTo>
                    <a:pt x="242" y="588"/>
                  </a:lnTo>
                  <a:lnTo>
                    <a:pt x="257" y="588"/>
                  </a:lnTo>
                  <a:lnTo>
                    <a:pt x="268" y="586"/>
                  </a:lnTo>
                  <a:lnTo>
                    <a:pt x="277" y="583"/>
                  </a:lnTo>
                  <a:lnTo>
                    <a:pt x="285" y="580"/>
                  </a:lnTo>
                  <a:lnTo>
                    <a:pt x="285" y="618"/>
                  </a:lnTo>
                  <a:lnTo>
                    <a:pt x="285" y="618"/>
                  </a:lnTo>
                  <a:lnTo>
                    <a:pt x="275" y="623"/>
                  </a:lnTo>
                  <a:lnTo>
                    <a:pt x="264" y="628"/>
                  </a:lnTo>
                  <a:lnTo>
                    <a:pt x="251" y="633"/>
                  </a:lnTo>
                  <a:lnTo>
                    <a:pt x="238" y="637"/>
                  </a:lnTo>
                  <a:lnTo>
                    <a:pt x="223" y="639"/>
                  </a:lnTo>
                  <a:lnTo>
                    <a:pt x="210" y="642"/>
                  </a:lnTo>
                  <a:lnTo>
                    <a:pt x="195" y="643"/>
                  </a:lnTo>
                  <a:lnTo>
                    <a:pt x="181" y="643"/>
                  </a:lnTo>
                  <a:lnTo>
                    <a:pt x="181" y="643"/>
                  </a:lnTo>
                  <a:lnTo>
                    <a:pt x="168" y="643"/>
                  </a:lnTo>
                  <a:lnTo>
                    <a:pt x="154" y="640"/>
                  </a:lnTo>
                  <a:lnTo>
                    <a:pt x="141" y="638"/>
                  </a:lnTo>
                  <a:lnTo>
                    <a:pt x="129" y="633"/>
                  </a:lnTo>
                  <a:lnTo>
                    <a:pt x="118" y="628"/>
                  </a:lnTo>
                  <a:lnTo>
                    <a:pt x="108" y="622"/>
                  </a:lnTo>
                  <a:lnTo>
                    <a:pt x="99" y="614"/>
                  </a:lnTo>
                  <a:lnTo>
                    <a:pt x="92" y="606"/>
                  </a:lnTo>
                  <a:lnTo>
                    <a:pt x="84" y="596"/>
                  </a:lnTo>
                  <a:lnTo>
                    <a:pt x="78" y="585"/>
                  </a:lnTo>
                  <a:lnTo>
                    <a:pt x="72" y="572"/>
                  </a:lnTo>
                  <a:lnTo>
                    <a:pt x="68" y="558"/>
                  </a:lnTo>
                  <a:lnTo>
                    <a:pt x="65" y="545"/>
                  </a:lnTo>
                  <a:lnTo>
                    <a:pt x="62" y="529"/>
                  </a:lnTo>
                  <a:lnTo>
                    <a:pt x="61" y="513"/>
                  </a:lnTo>
                  <a:lnTo>
                    <a:pt x="61" y="495"/>
                  </a:lnTo>
                  <a:lnTo>
                    <a:pt x="61" y="495"/>
                  </a:lnTo>
                  <a:lnTo>
                    <a:pt x="61" y="433"/>
                  </a:lnTo>
                  <a:lnTo>
                    <a:pt x="63" y="361"/>
                  </a:lnTo>
                  <a:lnTo>
                    <a:pt x="66" y="288"/>
                  </a:lnTo>
                  <a:lnTo>
                    <a:pt x="67" y="222"/>
                  </a:lnTo>
                  <a:lnTo>
                    <a:pt x="0" y="224"/>
                  </a:lnTo>
                  <a:lnTo>
                    <a:pt x="0" y="224"/>
                  </a:lnTo>
                  <a:lnTo>
                    <a:pt x="3" y="211"/>
                  </a:lnTo>
                  <a:lnTo>
                    <a:pt x="4" y="200"/>
                  </a:lnTo>
                  <a:lnTo>
                    <a:pt x="4" y="200"/>
                  </a:lnTo>
                  <a:lnTo>
                    <a:pt x="3" y="186"/>
                  </a:lnTo>
                  <a:lnTo>
                    <a:pt x="0" y="174"/>
                  </a:lnTo>
                  <a:lnTo>
                    <a:pt x="67" y="176"/>
                  </a:lnTo>
                  <a:lnTo>
                    <a:pt x="67" y="176"/>
                  </a:lnTo>
                  <a:lnTo>
                    <a:pt x="66" y="121"/>
                  </a:lnTo>
                  <a:lnTo>
                    <a:pt x="63" y="59"/>
                  </a:lnTo>
                  <a:lnTo>
                    <a:pt x="63" y="59"/>
                  </a:lnTo>
                  <a:lnTo>
                    <a:pt x="129" y="31"/>
                  </a:lnTo>
                  <a:lnTo>
                    <a:pt x="194" y="0"/>
                  </a:lnTo>
                  <a:lnTo>
                    <a:pt x="203" y="7"/>
                  </a:lnTo>
                  <a:lnTo>
                    <a:pt x="203" y="7"/>
                  </a:lnTo>
                  <a:lnTo>
                    <a:pt x="200" y="43"/>
                  </a:lnTo>
                  <a:lnTo>
                    <a:pt x="197" y="85"/>
                  </a:lnTo>
                  <a:lnTo>
                    <a:pt x="196" y="131"/>
                  </a:lnTo>
                  <a:lnTo>
                    <a:pt x="195" y="175"/>
                  </a:lnTo>
                  <a:lnTo>
                    <a:pt x="279" y="1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56"/>
            <p:cNvSpPr>
              <a:spLocks/>
            </p:cNvSpPr>
            <p:nvPr/>
          </p:nvSpPr>
          <p:spPr bwMode="auto">
            <a:xfrm>
              <a:off x="5156201" y="4130675"/>
              <a:ext cx="228600" cy="373063"/>
            </a:xfrm>
            <a:custGeom>
              <a:avLst/>
              <a:gdLst>
                <a:gd name="T0" fmla="*/ 131 w 289"/>
                <a:gd name="T1" fmla="*/ 128 h 471"/>
                <a:gd name="T2" fmla="*/ 144 w 289"/>
                <a:gd name="T3" fmla="*/ 98 h 471"/>
                <a:gd name="T4" fmla="*/ 158 w 289"/>
                <a:gd name="T5" fmla="*/ 71 h 471"/>
                <a:gd name="T6" fmla="*/ 174 w 289"/>
                <a:gd name="T7" fmla="*/ 50 h 471"/>
                <a:gd name="T8" fmla="*/ 191 w 289"/>
                <a:gd name="T9" fmla="*/ 31 h 471"/>
                <a:gd name="T10" fmla="*/ 210 w 289"/>
                <a:gd name="T11" fmla="*/ 17 h 471"/>
                <a:gd name="T12" fmla="*/ 230 w 289"/>
                <a:gd name="T13" fmla="*/ 8 h 471"/>
                <a:gd name="T14" fmla="*/ 251 w 289"/>
                <a:gd name="T15" fmla="*/ 3 h 471"/>
                <a:gd name="T16" fmla="*/ 275 w 289"/>
                <a:gd name="T17" fmla="*/ 0 h 471"/>
                <a:gd name="T18" fmla="*/ 289 w 289"/>
                <a:gd name="T19" fmla="*/ 1 h 471"/>
                <a:gd name="T20" fmla="*/ 287 w 289"/>
                <a:gd name="T21" fmla="*/ 16 h 471"/>
                <a:gd name="T22" fmla="*/ 284 w 289"/>
                <a:gd name="T23" fmla="*/ 50 h 471"/>
                <a:gd name="T24" fmla="*/ 284 w 289"/>
                <a:gd name="T25" fmla="*/ 70 h 471"/>
                <a:gd name="T26" fmla="*/ 286 w 289"/>
                <a:gd name="T27" fmla="*/ 133 h 471"/>
                <a:gd name="T28" fmla="*/ 277 w 289"/>
                <a:gd name="T29" fmla="*/ 140 h 471"/>
                <a:gd name="T30" fmla="*/ 255 w 289"/>
                <a:gd name="T31" fmla="*/ 132 h 471"/>
                <a:gd name="T32" fmla="*/ 227 w 289"/>
                <a:gd name="T33" fmla="*/ 127 h 471"/>
                <a:gd name="T34" fmla="*/ 217 w 289"/>
                <a:gd name="T35" fmla="*/ 128 h 471"/>
                <a:gd name="T36" fmla="*/ 198 w 289"/>
                <a:gd name="T37" fmla="*/ 132 h 471"/>
                <a:gd name="T38" fmla="*/ 182 w 289"/>
                <a:gd name="T39" fmla="*/ 139 h 471"/>
                <a:gd name="T40" fmla="*/ 167 w 289"/>
                <a:gd name="T41" fmla="*/ 149 h 471"/>
                <a:gd name="T42" fmla="*/ 154 w 289"/>
                <a:gd name="T43" fmla="*/ 163 h 471"/>
                <a:gd name="T44" fmla="*/ 146 w 289"/>
                <a:gd name="T45" fmla="*/ 177 h 471"/>
                <a:gd name="T46" fmla="*/ 139 w 289"/>
                <a:gd name="T47" fmla="*/ 194 h 471"/>
                <a:gd name="T48" fmla="*/ 136 w 289"/>
                <a:gd name="T49" fmla="*/ 212 h 471"/>
                <a:gd name="T50" fmla="*/ 136 w 289"/>
                <a:gd name="T51" fmla="*/ 259 h 471"/>
                <a:gd name="T52" fmla="*/ 136 w 289"/>
                <a:gd name="T53" fmla="*/ 316 h 471"/>
                <a:gd name="T54" fmla="*/ 139 w 289"/>
                <a:gd name="T55" fmla="*/ 421 h 471"/>
                <a:gd name="T56" fmla="*/ 143 w 289"/>
                <a:gd name="T57" fmla="*/ 471 h 471"/>
                <a:gd name="T58" fmla="*/ 93 w 289"/>
                <a:gd name="T59" fmla="*/ 468 h 471"/>
                <a:gd name="T60" fmla="*/ 71 w 289"/>
                <a:gd name="T61" fmla="*/ 466 h 471"/>
                <a:gd name="T62" fmla="*/ 31 w 289"/>
                <a:gd name="T63" fmla="*/ 469 h 471"/>
                <a:gd name="T64" fmla="*/ 0 w 289"/>
                <a:gd name="T65" fmla="*/ 471 h 471"/>
                <a:gd name="T66" fmla="*/ 7 w 289"/>
                <a:gd name="T67" fmla="*/ 370 h 471"/>
                <a:gd name="T68" fmla="*/ 8 w 289"/>
                <a:gd name="T69" fmla="*/ 259 h 471"/>
                <a:gd name="T70" fmla="*/ 8 w 289"/>
                <a:gd name="T71" fmla="*/ 222 h 471"/>
                <a:gd name="T72" fmla="*/ 7 w 289"/>
                <a:gd name="T73" fmla="*/ 112 h 471"/>
                <a:gd name="T74" fmla="*/ 0 w 289"/>
                <a:gd name="T75" fmla="*/ 10 h 471"/>
                <a:gd name="T76" fmla="*/ 33 w 289"/>
                <a:gd name="T77" fmla="*/ 13 h 471"/>
                <a:gd name="T78" fmla="*/ 66 w 289"/>
                <a:gd name="T79" fmla="*/ 15 h 471"/>
                <a:gd name="T80" fmla="*/ 82 w 289"/>
                <a:gd name="T81" fmla="*/ 14 h 471"/>
                <a:gd name="T82" fmla="*/ 132 w 289"/>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471">
                  <a:moveTo>
                    <a:pt x="128" y="127"/>
                  </a:moveTo>
                  <a:lnTo>
                    <a:pt x="131" y="128"/>
                  </a:lnTo>
                  <a:lnTo>
                    <a:pt x="131" y="128"/>
                  </a:lnTo>
                  <a:lnTo>
                    <a:pt x="144" y="98"/>
                  </a:lnTo>
                  <a:lnTo>
                    <a:pt x="151" y="84"/>
                  </a:lnTo>
                  <a:lnTo>
                    <a:pt x="158" y="71"/>
                  </a:lnTo>
                  <a:lnTo>
                    <a:pt x="165" y="60"/>
                  </a:lnTo>
                  <a:lnTo>
                    <a:pt x="174" y="50"/>
                  </a:lnTo>
                  <a:lnTo>
                    <a:pt x="183" y="40"/>
                  </a:lnTo>
                  <a:lnTo>
                    <a:pt x="191" y="31"/>
                  </a:lnTo>
                  <a:lnTo>
                    <a:pt x="200" y="24"/>
                  </a:lnTo>
                  <a:lnTo>
                    <a:pt x="210" y="17"/>
                  </a:lnTo>
                  <a:lnTo>
                    <a:pt x="220" y="13"/>
                  </a:lnTo>
                  <a:lnTo>
                    <a:pt x="230" y="8"/>
                  </a:lnTo>
                  <a:lnTo>
                    <a:pt x="241" y="5"/>
                  </a:lnTo>
                  <a:lnTo>
                    <a:pt x="251" y="3"/>
                  </a:lnTo>
                  <a:lnTo>
                    <a:pt x="263" y="1"/>
                  </a:lnTo>
                  <a:lnTo>
                    <a:pt x="275" y="0"/>
                  </a:lnTo>
                  <a:lnTo>
                    <a:pt x="275" y="0"/>
                  </a:lnTo>
                  <a:lnTo>
                    <a:pt x="289" y="1"/>
                  </a:lnTo>
                  <a:lnTo>
                    <a:pt x="289" y="1"/>
                  </a:lnTo>
                  <a:lnTo>
                    <a:pt x="287" y="16"/>
                  </a:lnTo>
                  <a:lnTo>
                    <a:pt x="286" y="32"/>
                  </a:lnTo>
                  <a:lnTo>
                    <a:pt x="284" y="50"/>
                  </a:lnTo>
                  <a:lnTo>
                    <a:pt x="284" y="70"/>
                  </a:lnTo>
                  <a:lnTo>
                    <a:pt x="284" y="70"/>
                  </a:lnTo>
                  <a:lnTo>
                    <a:pt x="284" y="101"/>
                  </a:lnTo>
                  <a:lnTo>
                    <a:pt x="286" y="133"/>
                  </a:lnTo>
                  <a:lnTo>
                    <a:pt x="277" y="140"/>
                  </a:lnTo>
                  <a:lnTo>
                    <a:pt x="277" y="140"/>
                  </a:lnTo>
                  <a:lnTo>
                    <a:pt x="267" y="135"/>
                  </a:lnTo>
                  <a:lnTo>
                    <a:pt x="255" y="132"/>
                  </a:lnTo>
                  <a:lnTo>
                    <a:pt x="242" y="128"/>
                  </a:lnTo>
                  <a:lnTo>
                    <a:pt x="227" y="127"/>
                  </a:lnTo>
                  <a:lnTo>
                    <a:pt x="227" y="127"/>
                  </a:lnTo>
                  <a:lnTo>
                    <a:pt x="217" y="128"/>
                  </a:lnTo>
                  <a:lnTo>
                    <a:pt x="208" y="129"/>
                  </a:lnTo>
                  <a:lnTo>
                    <a:pt x="198" y="132"/>
                  </a:lnTo>
                  <a:lnTo>
                    <a:pt x="189" y="135"/>
                  </a:lnTo>
                  <a:lnTo>
                    <a:pt x="182" y="139"/>
                  </a:lnTo>
                  <a:lnTo>
                    <a:pt x="174" y="144"/>
                  </a:lnTo>
                  <a:lnTo>
                    <a:pt x="167" y="149"/>
                  </a:lnTo>
                  <a:lnTo>
                    <a:pt x="160" y="155"/>
                  </a:lnTo>
                  <a:lnTo>
                    <a:pt x="154" y="163"/>
                  </a:lnTo>
                  <a:lnTo>
                    <a:pt x="149" y="170"/>
                  </a:lnTo>
                  <a:lnTo>
                    <a:pt x="146" y="177"/>
                  </a:lnTo>
                  <a:lnTo>
                    <a:pt x="142" y="186"/>
                  </a:lnTo>
                  <a:lnTo>
                    <a:pt x="139" y="194"/>
                  </a:lnTo>
                  <a:lnTo>
                    <a:pt x="137" y="204"/>
                  </a:lnTo>
                  <a:lnTo>
                    <a:pt x="136" y="212"/>
                  </a:lnTo>
                  <a:lnTo>
                    <a:pt x="136" y="222"/>
                  </a:lnTo>
                  <a:lnTo>
                    <a:pt x="136" y="259"/>
                  </a:lnTo>
                  <a:lnTo>
                    <a:pt x="136" y="259"/>
                  </a:lnTo>
                  <a:lnTo>
                    <a:pt x="136" y="316"/>
                  </a:lnTo>
                  <a:lnTo>
                    <a:pt x="137" y="370"/>
                  </a:lnTo>
                  <a:lnTo>
                    <a:pt x="139" y="421"/>
                  </a:lnTo>
                  <a:lnTo>
                    <a:pt x="143" y="471"/>
                  </a:lnTo>
                  <a:lnTo>
                    <a:pt x="143" y="471"/>
                  </a:lnTo>
                  <a:lnTo>
                    <a:pt x="112" y="469"/>
                  </a:lnTo>
                  <a:lnTo>
                    <a:pt x="93" y="468"/>
                  </a:lnTo>
                  <a:lnTo>
                    <a:pt x="71" y="466"/>
                  </a:lnTo>
                  <a:lnTo>
                    <a:pt x="71" y="466"/>
                  </a:lnTo>
                  <a:lnTo>
                    <a:pt x="50" y="468"/>
                  </a:lnTo>
                  <a:lnTo>
                    <a:pt x="31" y="469"/>
                  </a:lnTo>
                  <a:lnTo>
                    <a:pt x="0" y="471"/>
                  </a:lnTo>
                  <a:lnTo>
                    <a:pt x="0" y="471"/>
                  </a:lnTo>
                  <a:lnTo>
                    <a:pt x="4" y="421"/>
                  </a:lnTo>
                  <a:lnTo>
                    <a:pt x="7" y="370"/>
                  </a:lnTo>
                  <a:lnTo>
                    <a:pt x="8" y="316"/>
                  </a:lnTo>
                  <a:lnTo>
                    <a:pt x="8" y="259"/>
                  </a:lnTo>
                  <a:lnTo>
                    <a:pt x="8" y="222"/>
                  </a:lnTo>
                  <a:lnTo>
                    <a:pt x="8" y="222"/>
                  </a:lnTo>
                  <a:lnTo>
                    <a:pt x="8" y="165"/>
                  </a:lnTo>
                  <a:lnTo>
                    <a:pt x="7" y="112"/>
                  </a:lnTo>
                  <a:lnTo>
                    <a:pt x="4" y="61"/>
                  </a:lnTo>
                  <a:lnTo>
                    <a:pt x="0" y="10"/>
                  </a:lnTo>
                  <a:lnTo>
                    <a:pt x="0" y="10"/>
                  </a:lnTo>
                  <a:lnTo>
                    <a:pt x="33" y="13"/>
                  </a:lnTo>
                  <a:lnTo>
                    <a:pt x="49" y="14"/>
                  </a:lnTo>
                  <a:lnTo>
                    <a:pt x="66" y="15"/>
                  </a:lnTo>
                  <a:lnTo>
                    <a:pt x="66" y="15"/>
                  </a:lnTo>
                  <a:lnTo>
                    <a:pt x="82" y="14"/>
                  </a:lnTo>
                  <a:lnTo>
                    <a:pt x="98" y="13"/>
                  </a:lnTo>
                  <a:lnTo>
                    <a:pt x="132" y="10"/>
                  </a:lnTo>
                  <a:lnTo>
                    <a:pt x="128"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57"/>
            <p:cNvSpPr>
              <a:spLocks noEditPoints="1"/>
            </p:cNvSpPr>
            <p:nvPr/>
          </p:nvSpPr>
          <p:spPr bwMode="auto">
            <a:xfrm>
              <a:off x="5410201" y="4127500"/>
              <a:ext cx="328613"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2 w 416"/>
                <a:gd name="T13" fmla="*/ 410 h 486"/>
                <a:gd name="T14" fmla="*/ 239 w 416"/>
                <a:gd name="T15" fmla="*/ 420 h 486"/>
                <a:gd name="T16" fmla="*/ 270 w 416"/>
                <a:gd name="T17" fmla="*/ 424 h 486"/>
                <a:gd name="T18" fmla="*/ 286 w 416"/>
                <a:gd name="T19" fmla="*/ 424 h 486"/>
                <a:gd name="T20" fmla="*/ 317 w 416"/>
                <a:gd name="T21" fmla="*/ 418 h 486"/>
                <a:gd name="T22" fmla="*/ 345 w 416"/>
                <a:gd name="T23" fmla="*/ 408 h 486"/>
                <a:gd name="T24" fmla="*/ 374 w 416"/>
                <a:gd name="T25" fmla="*/ 392 h 486"/>
                <a:gd name="T26" fmla="*/ 397 w 416"/>
                <a:gd name="T27" fmla="*/ 389 h 486"/>
                <a:gd name="T28" fmla="*/ 376 w 416"/>
                <a:gd name="T29" fmla="*/ 444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8 h 486"/>
                <a:gd name="T42" fmla="*/ 123 w 416"/>
                <a:gd name="T43" fmla="*/ 463 h 486"/>
                <a:gd name="T44" fmla="*/ 86 w 416"/>
                <a:gd name="T45" fmla="*/ 441 h 486"/>
                <a:gd name="T46" fmla="*/ 54 w 416"/>
                <a:gd name="T47" fmla="*/ 413 h 486"/>
                <a:gd name="T48" fmla="*/ 29 w 416"/>
                <a:gd name="T49" fmla="*/ 374 h 486"/>
                <a:gd name="T50" fmla="*/ 10 w 416"/>
                <a:gd name="T51" fmla="*/ 328 h 486"/>
                <a:gd name="T52" fmla="*/ 2 w 416"/>
                <a:gd name="T53" fmla="*/ 275 h 486"/>
                <a:gd name="T54" fmla="*/ 0 w 416"/>
                <a:gd name="T55" fmla="*/ 245 h 486"/>
                <a:gd name="T56" fmla="*/ 4 w 416"/>
                <a:gd name="T57" fmla="*/ 187 h 486"/>
                <a:gd name="T58" fmla="*/ 17 w 416"/>
                <a:gd name="T59" fmla="*/ 137 h 486"/>
                <a:gd name="T60" fmla="*/ 36 w 416"/>
                <a:gd name="T61" fmla="*/ 95 h 486"/>
                <a:gd name="T62" fmla="*/ 62 w 416"/>
                <a:gd name="T63" fmla="*/ 60 h 486"/>
                <a:gd name="T64" fmla="*/ 95 w 416"/>
                <a:gd name="T65" fmla="*/ 33 h 486"/>
                <a:gd name="T66" fmla="*/ 133 w 416"/>
                <a:gd name="T67" fmla="*/ 15 h 486"/>
                <a:gd name="T68" fmla="*/ 175 w 416"/>
                <a:gd name="T69" fmla="*/ 3 h 486"/>
                <a:gd name="T70" fmla="*/ 221 w 416"/>
                <a:gd name="T71" fmla="*/ 0 h 486"/>
                <a:gd name="T72" fmla="*/ 243 w 416"/>
                <a:gd name="T73" fmla="*/ 1 h 486"/>
                <a:gd name="T74" fmla="*/ 286 w 416"/>
                <a:gd name="T75" fmla="*/ 8 h 486"/>
                <a:gd name="T76" fmla="*/ 322 w 416"/>
                <a:gd name="T77" fmla="*/ 22 h 486"/>
                <a:gd name="T78" fmla="*/ 351 w 416"/>
                <a:gd name="T79" fmla="*/ 43 h 486"/>
                <a:gd name="T80" fmla="*/ 376 w 416"/>
                <a:gd name="T81" fmla="*/ 70 h 486"/>
                <a:gd name="T82" fmla="*/ 396 w 416"/>
                <a:gd name="T83" fmla="*/ 104 h 486"/>
                <a:gd name="T84" fmla="*/ 408 w 416"/>
                <a:gd name="T85" fmla="*/ 142 h 486"/>
                <a:gd name="T86" fmla="*/ 415 w 416"/>
                <a:gd name="T87" fmla="*/ 187 h 486"/>
                <a:gd name="T88" fmla="*/ 416 w 416"/>
                <a:gd name="T89" fmla="*/ 212 h 486"/>
                <a:gd name="T90" fmla="*/ 415 w 416"/>
                <a:gd name="T91" fmla="*/ 243 h 486"/>
                <a:gd name="T92" fmla="*/ 288 w 416"/>
                <a:gd name="T93" fmla="*/ 199 h 486"/>
                <a:gd name="T94" fmla="*/ 287 w 416"/>
                <a:gd name="T95" fmla="*/ 166 h 486"/>
                <a:gd name="T96" fmla="*/ 278 w 416"/>
                <a:gd name="T97" fmla="*/ 109 h 486"/>
                <a:gd name="T98" fmla="*/ 271 w 416"/>
                <a:gd name="T99" fmla="*/ 85 h 486"/>
                <a:gd name="T100" fmla="*/ 261 w 416"/>
                <a:gd name="T101" fmla="*/ 67 h 486"/>
                <a:gd name="T102" fmla="*/ 250 w 416"/>
                <a:gd name="T103" fmla="*/ 54 h 486"/>
                <a:gd name="T104" fmla="*/ 235 w 416"/>
                <a:gd name="T105" fmla="*/ 46 h 486"/>
                <a:gd name="T106" fmla="*/ 217 w 416"/>
                <a:gd name="T107" fmla="*/ 43 h 486"/>
                <a:gd name="T108" fmla="*/ 208 w 416"/>
                <a:gd name="T109" fmla="*/ 43 h 486"/>
                <a:gd name="T110" fmla="*/ 190 w 416"/>
                <a:gd name="T111" fmla="*/ 50 h 486"/>
                <a:gd name="T112" fmla="*/ 175 w 416"/>
                <a:gd name="T113" fmla="*/ 64 h 486"/>
                <a:gd name="T114" fmla="*/ 164 w 416"/>
                <a:gd name="T115" fmla="*/ 83 h 486"/>
                <a:gd name="T116" fmla="*/ 155 w 416"/>
                <a:gd name="T117" fmla="*/ 105 h 486"/>
                <a:gd name="T118" fmla="*/ 146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31"/>
                  </a:lnTo>
                  <a:lnTo>
                    <a:pt x="159" y="346"/>
                  </a:lnTo>
                  <a:lnTo>
                    <a:pt x="165" y="359"/>
                  </a:lnTo>
                  <a:lnTo>
                    <a:pt x="173" y="372"/>
                  </a:lnTo>
                  <a:lnTo>
                    <a:pt x="180" y="384"/>
                  </a:lnTo>
                  <a:lnTo>
                    <a:pt x="190" y="394"/>
                  </a:lnTo>
                  <a:lnTo>
                    <a:pt x="200" y="403"/>
                  </a:lnTo>
                  <a:lnTo>
                    <a:pt x="212" y="410"/>
                  </a:lnTo>
                  <a:lnTo>
                    <a:pt x="225" y="416"/>
                  </a:lnTo>
                  <a:lnTo>
                    <a:pt x="239" y="420"/>
                  </a:lnTo>
                  <a:lnTo>
                    <a:pt x="253" y="423"/>
                  </a:lnTo>
                  <a:lnTo>
                    <a:pt x="270" y="424"/>
                  </a:lnTo>
                  <a:lnTo>
                    <a:pt x="270" y="424"/>
                  </a:lnTo>
                  <a:lnTo>
                    <a:pt x="286" y="424"/>
                  </a:lnTo>
                  <a:lnTo>
                    <a:pt x="301" y="421"/>
                  </a:lnTo>
                  <a:lnTo>
                    <a:pt x="317" y="418"/>
                  </a:lnTo>
                  <a:lnTo>
                    <a:pt x="332" y="413"/>
                  </a:lnTo>
                  <a:lnTo>
                    <a:pt x="345" y="408"/>
                  </a:lnTo>
                  <a:lnTo>
                    <a:pt x="360" y="400"/>
                  </a:lnTo>
                  <a:lnTo>
                    <a:pt x="374" y="392"/>
                  </a:lnTo>
                  <a:lnTo>
                    <a:pt x="386" y="380"/>
                  </a:lnTo>
                  <a:lnTo>
                    <a:pt x="397" y="389"/>
                  </a:lnTo>
                  <a:lnTo>
                    <a:pt x="376" y="444"/>
                  </a:lnTo>
                  <a:lnTo>
                    <a:pt x="376" y="444"/>
                  </a:lnTo>
                  <a:lnTo>
                    <a:pt x="364" y="452"/>
                  </a:lnTo>
                  <a:lnTo>
                    <a:pt x="351" y="460"/>
                  </a:lnTo>
                  <a:lnTo>
                    <a:pt x="337" y="467"/>
                  </a:lnTo>
                  <a:lnTo>
                    <a:pt x="319" y="473"/>
                  </a:lnTo>
                  <a:lnTo>
                    <a:pt x="301" y="478"/>
                  </a:lnTo>
                  <a:lnTo>
                    <a:pt x="281" y="482"/>
                  </a:lnTo>
                  <a:lnTo>
                    <a:pt x="257" y="485"/>
                  </a:lnTo>
                  <a:lnTo>
                    <a:pt x="232" y="486"/>
                  </a:lnTo>
                  <a:lnTo>
                    <a:pt x="232" y="486"/>
                  </a:lnTo>
                  <a:lnTo>
                    <a:pt x="209" y="485"/>
                  </a:lnTo>
                  <a:lnTo>
                    <a:pt x="186" y="482"/>
                  </a:lnTo>
                  <a:lnTo>
                    <a:pt x="164" y="478"/>
                  </a:lnTo>
                  <a:lnTo>
                    <a:pt x="143" y="472"/>
                  </a:lnTo>
                  <a:lnTo>
                    <a:pt x="123" y="463"/>
                  </a:lnTo>
                  <a:lnTo>
                    <a:pt x="105" y="454"/>
                  </a:lnTo>
                  <a:lnTo>
                    <a:pt x="86" y="441"/>
                  </a:lnTo>
                  <a:lnTo>
                    <a:pt x="70" y="428"/>
                  </a:lnTo>
                  <a:lnTo>
                    <a:pt x="54" y="413"/>
                  </a:lnTo>
                  <a:lnTo>
                    <a:pt x="40" y="394"/>
                  </a:lnTo>
                  <a:lnTo>
                    <a:pt x="29" y="374"/>
                  </a:lnTo>
                  <a:lnTo>
                    <a:pt x="19" y="353"/>
                  </a:lnTo>
                  <a:lnTo>
                    <a:pt x="10" y="328"/>
                  </a:lnTo>
                  <a:lnTo>
                    <a:pt x="5" y="303"/>
                  </a:lnTo>
                  <a:lnTo>
                    <a:pt x="2" y="275"/>
                  </a:lnTo>
                  <a:lnTo>
                    <a:pt x="0" y="245"/>
                  </a:lnTo>
                  <a:lnTo>
                    <a:pt x="0" y="245"/>
                  </a:lnTo>
                  <a:lnTo>
                    <a:pt x="2" y="214"/>
                  </a:lnTo>
                  <a:lnTo>
                    <a:pt x="4" y="187"/>
                  </a:lnTo>
                  <a:lnTo>
                    <a:pt x="9" y="161"/>
                  </a:lnTo>
                  <a:lnTo>
                    <a:pt x="17" y="137"/>
                  </a:lnTo>
                  <a:lnTo>
                    <a:pt x="25" y="115"/>
                  </a:lnTo>
                  <a:lnTo>
                    <a:pt x="36" y="95"/>
                  </a:lnTo>
                  <a:lnTo>
                    <a:pt x="49" y="77"/>
                  </a:lnTo>
                  <a:lnTo>
                    <a:pt x="62" y="60"/>
                  </a:lnTo>
                  <a:lnTo>
                    <a:pt x="79" y="46"/>
                  </a:lnTo>
                  <a:lnTo>
                    <a:pt x="95" y="33"/>
                  </a:lnTo>
                  <a:lnTo>
                    <a:pt x="113" y="23"/>
                  </a:lnTo>
                  <a:lnTo>
                    <a:pt x="133" y="15"/>
                  </a:lnTo>
                  <a:lnTo>
                    <a:pt x="153" y="8"/>
                  </a:lnTo>
                  <a:lnTo>
                    <a:pt x="175" y="3"/>
                  </a:lnTo>
                  <a:lnTo>
                    <a:pt x="198" y="1"/>
                  </a:lnTo>
                  <a:lnTo>
                    <a:pt x="221" y="0"/>
                  </a:lnTo>
                  <a:lnTo>
                    <a:pt x="221" y="0"/>
                  </a:lnTo>
                  <a:lnTo>
                    <a:pt x="243" y="1"/>
                  </a:lnTo>
                  <a:lnTo>
                    <a:pt x="266" y="3"/>
                  </a:lnTo>
                  <a:lnTo>
                    <a:pt x="286" y="8"/>
                  </a:lnTo>
                  <a:lnTo>
                    <a:pt x="304" y="15"/>
                  </a:lnTo>
                  <a:lnTo>
                    <a:pt x="322" y="22"/>
                  </a:lnTo>
                  <a:lnTo>
                    <a:pt x="338" y="32"/>
                  </a:lnTo>
                  <a:lnTo>
                    <a:pt x="351" y="43"/>
                  </a:lnTo>
                  <a:lnTo>
                    <a:pt x="365" y="55"/>
                  </a:lnTo>
                  <a:lnTo>
                    <a:pt x="376" y="70"/>
                  </a:lnTo>
                  <a:lnTo>
                    <a:pt x="387" y="86"/>
                  </a:lnTo>
                  <a:lnTo>
                    <a:pt x="396" y="104"/>
                  </a:lnTo>
                  <a:lnTo>
                    <a:pt x="402" y="122"/>
                  </a:lnTo>
                  <a:lnTo>
                    <a:pt x="408" y="142"/>
                  </a:lnTo>
                  <a:lnTo>
                    <a:pt x="412" y="165"/>
                  </a:lnTo>
                  <a:lnTo>
                    <a:pt x="415" y="187"/>
                  </a:lnTo>
                  <a:lnTo>
                    <a:pt x="416" y="212"/>
                  </a:lnTo>
                  <a:lnTo>
                    <a:pt x="416" y="212"/>
                  </a:lnTo>
                  <a:lnTo>
                    <a:pt x="416" y="230"/>
                  </a:lnTo>
                  <a:lnTo>
                    <a:pt x="415" y="243"/>
                  </a:lnTo>
                  <a:lnTo>
                    <a:pt x="142" y="243"/>
                  </a:lnTo>
                  <a:close/>
                  <a:moveTo>
                    <a:pt x="288" y="199"/>
                  </a:moveTo>
                  <a:lnTo>
                    <a:pt x="288" y="199"/>
                  </a:lnTo>
                  <a:lnTo>
                    <a:pt x="287" y="166"/>
                  </a:lnTo>
                  <a:lnTo>
                    <a:pt x="283" y="135"/>
                  </a:lnTo>
                  <a:lnTo>
                    <a:pt x="278" y="109"/>
                  </a:lnTo>
                  <a:lnTo>
                    <a:pt x="275" y="96"/>
                  </a:lnTo>
                  <a:lnTo>
                    <a:pt x="271" y="85"/>
                  </a:lnTo>
                  <a:lnTo>
                    <a:pt x="266" y="75"/>
                  </a:lnTo>
                  <a:lnTo>
                    <a:pt x="261" y="67"/>
                  </a:lnTo>
                  <a:lnTo>
                    <a:pt x="256" y="60"/>
                  </a:lnTo>
                  <a:lnTo>
                    <a:pt x="250" y="54"/>
                  </a:lnTo>
                  <a:lnTo>
                    <a:pt x="242" y="49"/>
                  </a:lnTo>
                  <a:lnTo>
                    <a:pt x="235" y="46"/>
                  </a:lnTo>
                  <a:lnTo>
                    <a:pt x="226" y="43"/>
                  </a:lnTo>
                  <a:lnTo>
                    <a:pt x="217" y="43"/>
                  </a:lnTo>
                  <a:lnTo>
                    <a:pt x="217" y="43"/>
                  </a:lnTo>
                  <a:lnTo>
                    <a:pt x="208" y="43"/>
                  </a:lnTo>
                  <a:lnTo>
                    <a:pt x="198" y="47"/>
                  </a:lnTo>
                  <a:lnTo>
                    <a:pt x="190" y="50"/>
                  </a:lnTo>
                  <a:lnTo>
                    <a:pt x="181" y="57"/>
                  </a:lnTo>
                  <a:lnTo>
                    <a:pt x="175" y="64"/>
                  </a:lnTo>
                  <a:lnTo>
                    <a:pt x="169" y="73"/>
                  </a:lnTo>
                  <a:lnTo>
                    <a:pt x="164" y="83"/>
                  </a:lnTo>
                  <a:lnTo>
                    <a:pt x="159" y="94"/>
                  </a:lnTo>
                  <a:lnTo>
                    <a:pt x="155" y="105"/>
                  </a:lnTo>
                  <a:lnTo>
                    <a:pt x="152" y="117"/>
                  </a:lnTo>
                  <a:lnTo>
                    <a:pt x="146" y="143"/>
                  </a:lnTo>
                  <a:lnTo>
                    <a:pt x="143" y="172"/>
                  </a:lnTo>
                  <a:lnTo>
                    <a:pt x="142" y="199"/>
                  </a:lnTo>
                  <a:lnTo>
                    <a:pt x="288"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58"/>
            <p:cNvSpPr>
              <a:spLocks noEditPoints="1"/>
            </p:cNvSpPr>
            <p:nvPr/>
          </p:nvSpPr>
          <p:spPr bwMode="auto">
            <a:xfrm>
              <a:off x="5775326" y="4127500"/>
              <a:ext cx="347663" cy="385763"/>
            </a:xfrm>
            <a:custGeom>
              <a:avLst/>
              <a:gdLst>
                <a:gd name="T0" fmla="*/ 52 w 439"/>
                <a:gd name="T1" fmla="*/ 52 h 486"/>
                <a:gd name="T2" fmla="*/ 117 w 439"/>
                <a:gd name="T3" fmla="*/ 17 h 486"/>
                <a:gd name="T4" fmla="*/ 187 w 439"/>
                <a:gd name="T5" fmla="*/ 1 h 486"/>
                <a:gd name="T6" fmla="*/ 229 w 439"/>
                <a:gd name="T7" fmla="*/ 0 h 486"/>
                <a:gd name="T8" fmla="*/ 280 w 439"/>
                <a:gd name="T9" fmla="*/ 8 h 486"/>
                <a:gd name="T10" fmla="*/ 323 w 439"/>
                <a:gd name="T11" fmla="*/ 27 h 486"/>
                <a:gd name="T12" fmla="*/ 355 w 439"/>
                <a:gd name="T13" fmla="*/ 57 h 486"/>
                <a:gd name="T14" fmla="*/ 377 w 439"/>
                <a:gd name="T15" fmla="*/ 99 h 486"/>
                <a:gd name="T16" fmla="*/ 384 w 439"/>
                <a:gd name="T17" fmla="*/ 155 h 486"/>
                <a:gd name="T18" fmla="*/ 382 w 439"/>
                <a:gd name="T19" fmla="*/ 372 h 486"/>
                <a:gd name="T20" fmla="*/ 385 w 439"/>
                <a:gd name="T21" fmla="*/ 406 h 486"/>
                <a:gd name="T22" fmla="*/ 395 w 439"/>
                <a:gd name="T23" fmla="*/ 426 h 486"/>
                <a:gd name="T24" fmla="*/ 413 w 439"/>
                <a:gd name="T25" fmla="*/ 435 h 486"/>
                <a:gd name="T26" fmla="*/ 439 w 439"/>
                <a:gd name="T27" fmla="*/ 460 h 486"/>
                <a:gd name="T28" fmla="*/ 391 w 439"/>
                <a:gd name="T29" fmla="*/ 480 h 486"/>
                <a:gd name="T30" fmla="*/ 351 w 439"/>
                <a:gd name="T31" fmla="*/ 486 h 486"/>
                <a:gd name="T32" fmla="*/ 318 w 439"/>
                <a:gd name="T33" fmla="*/ 481 h 486"/>
                <a:gd name="T34" fmla="*/ 282 w 439"/>
                <a:gd name="T35" fmla="*/ 457 h 486"/>
                <a:gd name="T36" fmla="*/ 260 w 439"/>
                <a:gd name="T37" fmla="*/ 416 h 486"/>
                <a:gd name="T38" fmla="*/ 236 w 439"/>
                <a:gd name="T39" fmla="*/ 444 h 486"/>
                <a:gd name="T40" fmla="*/ 193 w 439"/>
                <a:gd name="T41" fmla="*/ 475 h 486"/>
                <a:gd name="T42" fmla="*/ 136 w 439"/>
                <a:gd name="T43" fmla="*/ 486 h 486"/>
                <a:gd name="T44" fmla="*/ 102 w 439"/>
                <a:gd name="T45" fmla="*/ 483 h 486"/>
                <a:gd name="T46" fmla="*/ 62 w 439"/>
                <a:gd name="T47" fmla="*/ 470 h 486"/>
                <a:gd name="T48" fmla="*/ 32 w 439"/>
                <a:gd name="T49" fmla="*/ 446 h 486"/>
                <a:gd name="T50" fmla="*/ 12 w 439"/>
                <a:gd name="T51" fmla="*/ 416 h 486"/>
                <a:gd name="T52" fmla="*/ 1 w 439"/>
                <a:gd name="T53" fmla="*/ 384 h 486"/>
                <a:gd name="T54" fmla="*/ 0 w 439"/>
                <a:gd name="T55" fmla="*/ 361 h 486"/>
                <a:gd name="T56" fmla="*/ 4 w 439"/>
                <a:gd name="T57" fmla="*/ 320 h 486"/>
                <a:gd name="T58" fmla="*/ 22 w 439"/>
                <a:gd name="T59" fmla="*/ 286 h 486"/>
                <a:gd name="T60" fmla="*/ 48 w 439"/>
                <a:gd name="T61" fmla="*/ 260 h 486"/>
                <a:gd name="T62" fmla="*/ 83 w 439"/>
                <a:gd name="T63" fmla="*/ 240 h 486"/>
                <a:gd name="T64" fmla="*/ 141 w 439"/>
                <a:gd name="T65" fmla="*/ 222 h 486"/>
                <a:gd name="T66" fmla="*/ 204 w 439"/>
                <a:gd name="T67" fmla="*/ 206 h 486"/>
                <a:gd name="T68" fmla="*/ 244 w 439"/>
                <a:gd name="T69" fmla="*/ 187 h 486"/>
                <a:gd name="T70" fmla="*/ 254 w 439"/>
                <a:gd name="T71" fmla="*/ 176 h 486"/>
                <a:gd name="T72" fmla="*/ 257 w 439"/>
                <a:gd name="T73" fmla="*/ 153 h 486"/>
                <a:gd name="T74" fmla="*/ 254 w 439"/>
                <a:gd name="T75" fmla="*/ 130 h 486"/>
                <a:gd name="T76" fmla="*/ 243 w 439"/>
                <a:gd name="T77" fmla="*/ 108 h 486"/>
                <a:gd name="T78" fmla="*/ 226 w 439"/>
                <a:gd name="T79" fmla="*/ 90 h 486"/>
                <a:gd name="T80" fmla="*/ 204 w 439"/>
                <a:gd name="T81" fmla="*/ 78 h 486"/>
                <a:gd name="T82" fmla="*/ 176 w 439"/>
                <a:gd name="T83" fmla="*/ 72 h 486"/>
                <a:gd name="T84" fmla="*/ 148 w 439"/>
                <a:gd name="T85" fmla="*/ 72 h 486"/>
                <a:gd name="T86" fmla="*/ 99 w 439"/>
                <a:gd name="T87" fmla="*/ 88 h 486"/>
                <a:gd name="T88" fmla="*/ 59 w 439"/>
                <a:gd name="T89" fmla="*/ 114 h 486"/>
                <a:gd name="T90" fmla="*/ 32 w 439"/>
                <a:gd name="T91" fmla="*/ 67 h 486"/>
                <a:gd name="T92" fmla="*/ 249 w 439"/>
                <a:gd name="T93" fmla="*/ 230 h 486"/>
                <a:gd name="T94" fmla="*/ 195 w 439"/>
                <a:gd name="T95" fmla="*/ 253 h 486"/>
                <a:gd name="T96" fmla="*/ 167 w 439"/>
                <a:gd name="T97" fmla="*/ 268 h 486"/>
                <a:gd name="T98" fmla="*/ 145 w 439"/>
                <a:gd name="T99" fmla="*/ 292 h 486"/>
                <a:gd name="T100" fmla="*/ 133 w 439"/>
                <a:gd name="T101" fmla="*/ 331 h 486"/>
                <a:gd name="T102" fmla="*/ 133 w 439"/>
                <a:gd name="T103" fmla="*/ 364 h 486"/>
                <a:gd name="T104" fmla="*/ 147 w 439"/>
                <a:gd name="T105" fmla="*/ 401 h 486"/>
                <a:gd name="T106" fmla="*/ 176 w 439"/>
                <a:gd name="T107" fmla="*/ 419 h 486"/>
                <a:gd name="T108" fmla="*/ 195 w 439"/>
                <a:gd name="T109" fmla="*/ 420 h 486"/>
                <a:gd name="T110" fmla="*/ 217 w 439"/>
                <a:gd name="T111" fmla="*/ 414 h 486"/>
                <a:gd name="T112" fmla="*/ 234 w 439"/>
                <a:gd name="T113" fmla="*/ 401 h 486"/>
                <a:gd name="T114" fmla="*/ 246 w 439"/>
                <a:gd name="T115" fmla="*/ 383 h 486"/>
                <a:gd name="T116" fmla="*/ 256 w 439"/>
                <a:gd name="T117" fmla="*/ 348 h 486"/>
                <a:gd name="T118" fmla="*/ 259 w 439"/>
                <a:gd name="T119" fmla="*/ 26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9" h="486">
                  <a:moveTo>
                    <a:pt x="32" y="67"/>
                  </a:moveTo>
                  <a:lnTo>
                    <a:pt x="32" y="67"/>
                  </a:lnTo>
                  <a:lnTo>
                    <a:pt x="52" y="52"/>
                  </a:lnTo>
                  <a:lnTo>
                    <a:pt x="73" y="38"/>
                  </a:lnTo>
                  <a:lnTo>
                    <a:pt x="95" y="27"/>
                  </a:lnTo>
                  <a:lnTo>
                    <a:pt x="117" y="17"/>
                  </a:lnTo>
                  <a:lnTo>
                    <a:pt x="141" y="10"/>
                  </a:lnTo>
                  <a:lnTo>
                    <a:pt x="164" y="3"/>
                  </a:lnTo>
                  <a:lnTo>
                    <a:pt x="187" y="1"/>
                  </a:lnTo>
                  <a:lnTo>
                    <a:pt x="210" y="0"/>
                  </a:lnTo>
                  <a:lnTo>
                    <a:pt x="210" y="0"/>
                  </a:lnTo>
                  <a:lnTo>
                    <a:pt x="229" y="0"/>
                  </a:lnTo>
                  <a:lnTo>
                    <a:pt x="246" y="2"/>
                  </a:lnTo>
                  <a:lnTo>
                    <a:pt x="264" y="5"/>
                  </a:lnTo>
                  <a:lnTo>
                    <a:pt x="280" y="8"/>
                  </a:lnTo>
                  <a:lnTo>
                    <a:pt x="296" y="13"/>
                  </a:lnTo>
                  <a:lnTo>
                    <a:pt x="310" y="19"/>
                  </a:lnTo>
                  <a:lnTo>
                    <a:pt x="323" y="27"/>
                  </a:lnTo>
                  <a:lnTo>
                    <a:pt x="336" y="36"/>
                  </a:lnTo>
                  <a:lnTo>
                    <a:pt x="347" y="46"/>
                  </a:lnTo>
                  <a:lnTo>
                    <a:pt x="355" y="57"/>
                  </a:lnTo>
                  <a:lnTo>
                    <a:pt x="364" y="69"/>
                  </a:lnTo>
                  <a:lnTo>
                    <a:pt x="372" y="83"/>
                  </a:lnTo>
                  <a:lnTo>
                    <a:pt x="377" y="99"/>
                  </a:lnTo>
                  <a:lnTo>
                    <a:pt x="382" y="116"/>
                  </a:lnTo>
                  <a:lnTo>
                    <a:pt x="384" y="135"/>
                  </a:lnTo>
                  <a:lnTo>
                    <a:pt x="384" y="155"/>
                  </a:lnTo>
                  <a:lnTo>
                    <a:pt x="384" y="155"/>
                  </a:lnTo>
                  <a:lnTo>
                    <a:pt x="383" y="268"/>
                  </a:lnTo>
                  <a:lnTo>
                    <a:pt x="382" y="372"/>
                  </a:lnTo>
                  <a:lnTo>
                    <a:pt x="382" y="372"/>
                  </a:lnTo>
                  <a:lnTo>
                    <a:pt x="383" y="392"/>
                  </a:lnTo>
                  <a:lnTo>
                    <a:pt x="385" y="406"/>
                  </a:lnTo>
                  <a:lnTo>
                    <a:pt x="389" y="419"/>
                  </a:lnTo>
                  <a:lnTo>
                    <a:pt x="391" y="423"/>
                  </a:lnTo>
                  <a:lnTo>
                    <a:pt x="395" y="426"/>
                  </a:lnTo>
                  <a:lnTo>
                    <a:pt x="399" y="430"/>
                  </a:lnTo>
                  <a:lnTo>
                    <a:pt x="403" y="432"/>
                  </a:lnTo>
                  <a:lnTo>
                    <a:pt x="413" y="435"/>
                  </a:lnTo>
                  <a:lnTo>
                    <a:pt x="425" y="436"/>
                  </a:lnTo>
                  <a:lnTo>
                    <a:pt x="439" y="437"/>
                  </a:lnTo>
                  <a:lnTo>
                    <a:pt x="439" y="460"/>
                  </a:lnTo>
                  <a:lnTo>
                    <a:pt x="439" y="460"/>
                  </a:lnTo>
                  <a:lnTo>
                    <a:pt x="414" y="472"/>
                  </a:lnTo>
                  <a:lnTo>
                    <a:pt x="391" y="480"/>
                  </a:lnTo>
                  <a:lnTo>
                    <a:pt x="382" y="483"/>
                  </a:lnTo>
                  <a:lnTo>
                    <a:pt x="372" y="485"/>
                  </a:lnTo>
                  <a:lnTo>
                    <a:pt x="351" y="486"/>
                  </a:lnTo>
                  <a:lnTo>
                    <a:pt x="351" y="486"/>
                  </a:lnTo>
                  <a:lnTo>
                    <a:pt x="333" y="485"/>
                  </a:lnTo>
                  <a:lnTo>
                    <a:pt x="318" y="481"/>
                  </a:lnTo>
                  <a:lnTo>
                    <a:pt x="305" y="475"/>
                  </a:lnTo>
                  <a:lnTo>
                    <a:pt x="293" y="467"/>
                  </a:lnTo>
                  <a:lnTo>
                    <a:pt x="282" y="457"/>
                  </a:lnTo>
                  <a:lnTo>
                    <a:pt x="274" y="445"/>
                  </a:lnTo>
                  <a:lnTo>
                    <a:pt x="266" y="431"/>
                  </a:lnTo>
                  <a:lnTo>
                    <a:pt x="260" y="416"/>
                  </a:lnTo>
                  <a:lnTo>
                    <a:pt x="260" y="416"/>
                  </a:lnTo>
                  <a:lnTo>
                    <a:pt x="249" y="431"/>
                  </a:lnTo>
                  <a:lnTo>
                    <a:pt x="236" y="444"/>
                  </a:lnTo>
                  <a:lnTo>
                    <a:pt x="223" y="456"/>
                  </a:lnTo>
                  <a:lnTo>
                    <a:pt x="208" y="466"/>
                  </a:lnTo>
                  <a:lnTo>
                    <a:pt x="193" y="475"/>
                  </a:lnTo>
                  <a:lnTo>
                    <a:pt x="176" y="481"/>
                  </a:lnTo>
                  <a:lnTo>
                    <a:pt x="157" y="485"/>
                  </a:lnTo>
                  <a:lnTo>
                    <a:pt x="136" y="486"/>
                  </a:lnTo>
                  <a:lnTo>
                    <a:pt x="136" y="486"/>
                  </a:lnTo>
                  <a:lnTo>
                    <a:pt x="119" y="485"/>
                  </a:lnTo>
                  <a:lnTo>
                    <a:pt x="102" y="483"/>
                  </a:lnTo>
                  <a:lnTo>
                    <a:pt x="88" y="480"/>
                  </a:lnTo>
                  <a:lnTo>
                    <a:pt x="74" y="475"/>
                  </a:lnTo>
                  <a:lnTo>
                    <a:pt x="62" y="470"/>
                  </a:lnTo>
                  <a:lnTo>
                    <a:pt x="50" y="462"/>
                  </a:lnTo>
                  <a:lnTo>
                    <a:pt x="40" y="455"/>
                  </a:lnTo>
                  <a:lnTo>
                    <a:pt x="32" y="446"/>
                  </a:lnTo>
                  <a:lnTo>
                    <a:pt x="24" y="437"/>
                  </a:lnTo>
                  <a:lnTo>
                    <a:pt x="17" y="428"/>
                  </a:lnTo>
                  <a:lnTo>
                    <a:pt x="12" y="416"/>
                  </a:lnTo>
                  <a:lnTo>
                    <a:pt x="7" y="406"/>
                  </a:lnTo>
                  <a:lnTo>
                    <a:pt x="3" y="395"/>
                  </a:lnTo>
                  <a:lnTo>
                    <a:pt x="1" y="384"/>
                  </a:lnTo>
                  <a:lnTo>
                    <a:pt x="0" y="373"/>
                  </a:lnTo>
                  <a:lnTo>
                    <a:pt x="0" y="361"/>
                  </a:lnTo>
                  <a:lnTo>
                    <a:pt x="0" y="361"/>
                  </a:lnTo>
                  <a:lnTo>
                    <a:pt x="0" y="346"/>
                  </a:lnTo>
                  <a:lnTo>
                    <a:pt x="2" y="332"/>
                  </a:lnTo>
                  <a:lnTo>
                    <a:pt x="4" y="320"/>
                  </a:lnTo>
                  <a:lnTo>
                    <a:pt x="9" y="307"/>
                  </a:lnTo>
                  <a:lnTo>
                    <a:pt x="14" y="296"/>
                  </a:lnTo>
                  <a:lnTo>
                    <a:pt x="22" y="286"/>
                  </a:lnTo>
                  <a:lnTo>
                    <a:pt x="29" y="276"/>
                  </a:lnTo>
                  <a:lnTo>
                    <a:pt x="38" y="268"/>
                  </a:lnTo>
                  <a:lnTo>
                    <a:pt x="48" y="260"/>
                  </a:lnTo>
                  <a:lnTo>
                    <a:pt x="58" y="253"/>
                  </a:lnTo>
                  <a:lnTo>
                    <a:pt x="70" y="246"/>
                  </a:lnTo>
                  <a:lnTo>
                    <a:pt x="83" y="240"/>
                  </a:lnTo>
                  <a:lnTo>
                    <a:pt x="95" y="235"/>
                  </a:lnTo>
                  <a:lnTo>
                    <a:pt x="110" y="230"/>
                  </a:lnTo>
                  <a:lnTo>
                    <a:pt x="141" y="222"/>
                  </a:lnTo>
                  <a:lnTo>
                    <a:pt x="141" y="222"/>
                  </a:lnTo>
                  <a:lnTo>
                    <a:pt x="176" y="213"/>
                  </a:lnTo>
                  <a:lnTo>
                    <a:pt x="204" y="206"/>
                  </a:lnTo>
                  <a:lnTo>
                    <a:pt x="224" y="198"/>
                  </a:lnTo>
                  <a:lnTo>
                    <a:pt x="239" y="191"/>
                  </a:lnTo>
                  <a:lnTo>
                    <a:pt x="244" y="187"/>
                  </a:lnTo>
                  <a:lnTo>
                    <a:pt x="249" y="183"/>
                  </a:lnTo>
                  <a:lnTo>
                    <a:pt x="251" y="179"/>
                  </a:lnTo>
                  <a:lnTo>
                    <a:pt x="254" y="176"/>
                  </a:lnTo>
                  <a:lnTo>
                    <a:pt x="256" y="166"/>
                  </a:lnTo>
                  <a:lnTo>
                    <a:pt x="257" y="153"/>
                  </a:lnTo>
                  <a:lnTo>
                    <a:pt x="257" y="153"/>
                  </a:lnTo>
                  <a:lnTo>
                    <a:pt x="256" y="146"/>
                  </a:lnTo>
                  <a:lnTo>
                    <a:pt x="255" y="137"/>
                  </a:lnTo>
                  <a:lnTo>
                    <a:pt x="254" y="130"/>
                  </a:lnTo>
                  <a:lnTo>
                    <a:pt x="250" y="121"/>
                  </a:lnTo>
                  <a:lnTo>
                    <a:pt x="248" y="115"/>
                  </a:lnTo>
                  <a:lnTo>
                    <a:pt x="243" y="108"/>
                  </a:lnTo>
                  <a:lnTo>
                    <a:pt x="238" y="101"/>
                  </a:lnTo>
                  <a:lnTo>
                    <a:pt x="233" y="95"/>
                  </a:lnTo>
                  <a:lnTo>
                    <a:pt x="226" y="90"/>
                  </a:lnTo>
                  <a:lnTo>
                    <a:pt x="219" y="85"/>
                  </a:lnTo>
                  <a:lnTo>
                    <a:pt x="212" y="81"/>
                  </a:lnTo>
                  <a:lnTo>
                    <a:pt x="204" y="78"/>
                  </a:lnTo>
                  <a:lnTo>
                    <a:pt x="195" y="75"/>
                  </a:lnTo>
                  <a:lnTo>
                    <a:pt x="186" y="73"/>
                  </a:lnTo>
                  <a:lnTo>
                    <a:pt x="176" y="72"/>
                  </a:lnTo>
                  <a:lnTo>
                    <a:pt x="166" y="72"/>
                  </a:lnTo>
                  <a:lnTo>
                    <a:pt x="166" y="72"/>
                  </a:lnTo>
                  <a:lnTo>
                    <a:pt x="148" y="72"/>
                  </a:lnTo>
                  <a:lnTo>
                    <a:pt x="131" y="75"/>
                  </a:lnTo>
                  <a:lnTo>
                    <a:pt x="115" y="80"/>
                  </a:lnTo>
                  <a:lnTo>
                    <a:pt x="99" y="88"/>
                  </a:lnTo>
                  <a:lnTo>
                    <a:pt x="84" y="95"/>
                  </a:lnTo>
                  <a:lnTo>
                    <a:pt x="70" y="104"/>
                  </a:lnTo>
                  <a:lnTo>
                    <a:pt x="59" y="114"/>
                  </a:lnTo>
                  <a:lnTo>
                    <a:pt x="50" y="124"/>
                  </a:lnTo>
                  <a:lnTo>
                    <a:pt x="44" y="124"/>
                  </a:lnTo>
                  <a:lnTo>
                    <a:pt x="32" y="67"/>
                  </a:lnTo>
                  <a:close/>
                  <a:moveTo>
                    <a:pt x="259" y="225"/>
                  </a:moveTo>
                  <a:lnTo>
                    <a:pt x="259" y="225"/>
                  </a:lnTo>
                  <a:lnTo>
                    <a:pt x="249" y="230"/>
                  </a:lnTo>
                  <a:lnTo>
                    <a:pt x="238" y="235"/>
                  </a:lnTo>
                  <a:lnTo>
                    <a:pt x="217" y="244"/>
                  </a:lnTo>
                  <a:lnTo>
                    <a:pt x="195" y="253"/>
                  </a:lnTo>
                  <a:lnTo>
                    <a:pt x="186" y="256"/>
                  </a:lnTo>
                  <a:lnTo>
                    <a:pt x="176" y="261"/>
                  </a:lnTo>
                  <a:lnTo>
                    <a:pt x="167" y="268"/>
                  </a:lnTo>
                  <a:lnTo>
                    <a:pt x="158" y="275"/>
                  </a:lnTo>
                  <a:lnTo>
                    <a:pt x="151" y="282"/>
                  </a:lnTo>
                  <a:lnTo>
                    <a:pt x="145" y="292"/>
                  </a:lnTo>
                  <a:lnTo>
                    <a:pt x="140" y="303"/>
                  </a:lnTo>
                  <a:lnTo>
                    <a:pt x="136" y="316"/>
                  </a:lnTo>
                  <a:lnTo>
                    <a:pt x="133" y="331"/>
                  </a:lnTo>
                  <a:lnTo>
                    <a:pt x="132" y="348"/>
                  </a:lnTo>
                  <a:lnTo>
                    <a:pt x="132" y="348"/>
                  </a:lnTo>
                  <a:lnTo>
                    <a:pt x="133" y="364"/>
                  </a:lnTo>
                  <a:lnTo>
                    <a:pt x="137" y="379"/>
                  </a:lnTo>
                  <a:lnTo>
                    <a:pt x="141" y="392"/>
                  </a:lnTo>
                  <a:lnTo>
                    <a:pt x="147" y="401"/>
                  </a:lnTo>
                  <a:lnTo>
                    <a:pt x="156" y="409"/>
                  </a:lnTo>
                  <a:lnTo>
                    <a:pt x="164" y="415"/>
                  </a:lnTo>
                  <a:lnTo>
                    <a:pt x="176" y="419"/>
                  </a:lnTo>
                  <a:lnTo>
                    <a:pt x="187" y="420"/>
                  </a:lnTo>
                  <a:lnTo>
                    <a:pt x="187" y="420"/>
                  </a:lnTo>
                  <a:lnTo>
                    <a:pt x="195" y="420"/>
                  </a:lnTo>
                  <a:lnTo>
                    <a:pt x="203" y="419"/>
                  </a:lnTo>
                  <a:lnTo>
                    <a:pt x="209" y="416"/>
                  </a:lnTo>
                  <a:lnTo>
                    <a:pt x="217" y="414"/>
                  </a:lnTo>
                  <a:lnTo>
                    <a:pt x="223" y="410"/>
                  </a:lnTo>
                  <a:lnTo>
                    <a:pt x="228" y="406"/>
                  </a:lnTo>
                  <a:lnTo>
                    <a:pt x="234" y="401"/>
                  </a:lnTo>
                  <a:lnTo>
                    <a:pt x="238" y="397"/>
                  </a:lnTo>
                  <a:lnTo>
                    <a:pt x="243" y="390"/>
                  </a:lnTo>
                  <a:lnTo>
                    <a:pt x="246" y="383"/>
                  </a:lnTo>
                  <a:lnTo>
                    <a:pt x="250" y="375"/>
                  </a:lnTo>
                  <a:lnTo>
                    <a:pt x="253" y="367"/>
                  </a:lnTo>
                  <a:lnTo>
                    <a:pt x="256" y="348"/>
                  </a:lnTo>
                  <a:lnTo>
                    <a:pt x="257" y="326"/>
                  </a:lnTo>
                  <a:lnTo>
                    <a:pt x="257" y="326"/>
                  </a:lnTo>
                  <a:lnTo>
                    <a:pt x="259" y="263"/>
                  </a:lnTo>
                  <a:lnTo>
                    <a:pt x="259" y="225"/>
                  </a:lnTo>
                  <a:lnTo>
                    <a:pt x="259"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59"/>
            <p:cNvSpPr>
              <a:spLocks/>
            </p:cNvSpPr>
            <p:nvPr/>
          </p:nvSpPr>
          <p:spPr bwMode="auto">
            <a:xfrm>
              <a:off x="6170613" y="4127500"/>
              <a:ext cx="555625" cy="376238"/>
            </a:xfrm>
            <a:custGeom>
              <a:avLst/>
              <a:gdLst>
                <a:gd name="T0" fmla="*/ 135 w 700"/>
                <a:gd name="T1" fmla="*/ 84 h 473"/>
                <a:gd name="T2" fmla="*/ 181 w 700"/>
                <a:gd name="T3" fmla="*/ 34 h 473"/>
                <a:gd name="T4" fmla="*/ 237 w 700"/>
                <a:gd name="T5" fmla="*/ 6 h 473"/>
                <a:gd name="T6" fmla="*/ 268 w 700"/>
                <a:gd name="T7" fmla="*/ 0 h 473"/>
                <a:gd name="T8" fmla="*/ 290 w 700"/>
                <a:gd name="T9" fmla="*/ 0 h 473"/>
                <a:gd name="T10" fmla="*/ 320 w 700"/>
                <a:gd name="T11" fmla="*/ 6 h 473"/>
                <a:gd name="T12" fmla="*/ 345 w 700"/>
                <a:gd name="T13" fmla="*/ 17 h 473"/>
                <a:gd name="T14" fmla="*/ 368 w 700"/>
                <a:gd name="T15" fmla="*/ 36 h 473"/>
                <a:gd name="T16" fmla="*/ 402 w 700"/>
                <a:gd name="T17" fmla="*/ 90 h 473"/>
                <a:gd name="T18" fmla="*/ 433 w 700"/>
                <a:gd name="T19" fmla="*/ 52 h 473"/>
                <a:gd name="T20" fmla="*/ 487 w 700"/>
                <a:gd name="T21" fmla="*/ 13 h 473"/>
                <a:gd name="T22" fmla="*/ 538 w 700"/>
                <a:gd name="T23" fmla="*/ 0 h 473"/>
                <a:gd name="T24" fmla="*/ 567 w 700"/>
                <a:gd name="T25" fmla="*/ 0 h 473"/>
                <a:gd name="T26" fmla="*/ 613 w 700"/>
                <a:gd name="T27" fmla="*/ 10 h 473"/>
                <a:gd name="T28" fmla="*/ 650 w 700"/>
                <a:gd name="T29" fmla="*/ 32 h 473"/>
                <a:gd name="T30" fmla="*/ 676 w 700"/>
                <a:gd name="T31" fmla="*/ 65 h 473"/>
                <a:gd name="T32" fmla="*/ 692 w 700"/>
                <a:gd name="T33" fmla="*/ 114 h 473"/>
                <a:gd name="T34" fmla="*/ 698 w 700"/>
                <a:gd name="T35" fmla="*/ 175 h 473"/>
                <a:gd name="T36" fmla="*/ 696 w 700"/>
                <a:gd name="T37" fmla="*/ 261 h 473"/>
                <a:gd name="T38" fmla="*/ 695 w 700"/>
                <a:gd name="T39" fmla="*/ 336 h 473"/>
                <a:gd name="T40" fmla="*/ 700 w 700"/>
                <a:gd name="T41" fmla="*/ 473 h 473"/>
                <a:gd name="T42" fmla="*/ 628 w 700"/>
                <a:gd name="T43" fmla="*/ 468 h 473"/>
                <a:gd name="T44" fmla="*/ 571 w 700"/>
                <a:gd name="T45" fmla="*/ 472 h 473"/>
                <a:gd name="T46" fmla="*/ 559 w 700"/>
                <a:gd name="T47" fmla="*/ 446 h 473"/>
                <a:gd name="T48" fmla="*/ 566 w 700"/>
                <a:gd name="T49" fmla="*/ 281 h 473"/>
                <a:gd name="T50" fmla="*/ 566 w 700"/>
                <a:gd name="T51" fmla="*/ 172 h 473"/>
                <a:gd name="T52" fmla="*/ 558 w 700"/>
                <a:gd name="T53" fmla="*/ 137 h 473"/>
                <a:gd name="T54" fmla="*/ 546 w 700"/>
                <a:gd name="T55" fmla="*/ 112 h 473"/>
                <a:gd name="T56" fmla="*/ 528 w 700"/>
                <a:gd name="T57" fmla="*/ 95 h 473"/>
                <a:gd name="T58" fmla="*/ 506 w 700"/>
                <a:gd name="T59" fmla="*/ 85 h 473"/>
                <a:gd name="T60" fmla="*/ 489 w 700"/>
                <a:gd name="T61" fmla="*/ 84 h 473"/>
                <a:gd name="T62" fmla="*/ 458 w 700"/>
                <a:gd name="T63" fmla="*/ 90 h 473"/>
                <a:gd name="T64" fmla="*/ 437 w 700"/>
                <a:gd name="T65" fmla="*/ 106 h 473"/>
                <a:gd name="T66" fmla="*/ 423 w 700"/>
                <a:gd name="T67" fmla="*/ 130 h 473"/>
                <a:gd name="T68" fmla="*/ 413 w 700"/>
                <a:gd name="T69" fmla="*/ 176 h 473"/>
                <a:gd name="T70" fmla="*/ 413 w 700"/>
                <a:gd name="T71" fmla="*/ 261 h 473"/>
                <a:gd name="T72" fmla="*/ 417 w 700"/>
                <a:gd name="T73" fmla="*/ 423 h 473"/>
                <a:gd name="T74" fmla="*/ 390 w 700"/>
                <a:gd name="T75" fmla="*/ 471 h 473"/>
                <a:gd name="T76" fmla="*/ 349 w 700"/>
                <a:gd name="T77" fmla="*/ 468 h 473"/>
                <a:gd name="T78" fmla="*/ 278 w 700"/>
                <a:gd name="T79" fmla="*/ 473 h 473"/>
                <a:gd name="T80" fmla="*/ 284 w 700"/>
                <a:gd name="T81" fmla="*/ 372 h 473"/>
                <a:gd name="T82" fmla="*/ 285 w 700"/>
                <a:gd name="T83" fmla="*/ 203 h 473"/>
                <a:gd name="T84" fmla="*/ 282 w 700"/>
                <a:gd name="T85" fmla="*/ 152 h 473"/>
                <a:gd name="T86" fmla="*/ 270 w 700"/>
                <a:gd name="T87" fmla="*/ 115 h 473"/>
                <a:gd name="T88" fmla="*/ 257 w 700"/>
                <a:gd name="T89" fmla="*/ 96 h 473"/>
                <a:gd name="T90" fmla="*/ 236 w 700"/>
                <a:gd name="T91" fmla="*/ 85 h 473"/>
                <a:gd name="T92" fmla="*/ 218 w 700"/>
                <a:gd name="T93" fmla="*/ 84 h 473"/>
                <a:gd name="T94" fmla="*/ 190 w 700"/>
                <a:gd name="T95" fmla="*/ 89 h 473"/>
                <a:gd name="T96" fmla="*/ 168 w 700"/>
                <a:gd name="T97" fmla="*/ 105 h 473"/>
                <a:gd name="T98" fmla="*/ 150 w 700"/>
                <a:gd name="T99" fmla="*/ 130 h 473"/>
                <a:gd name="T100" fmla="*/ 140 w 700"/>
                <a:gd name="T101" fmla="*/ 165 h 473"/>
                <a:gd name="T102" fmla="*/ 135 w 700"/>
                <a:gd name="T103" fmla="*/ 224 h 473"/>
                <a:gd name="T104" fmla="*/ 135 w 700"/>
                <a:gd name="T105" fmla="*/ 318 h 473"/>
                <a:gd name="T106" fmla="*/ 143 w 700"/>
                <a:gd name="T107" fmla="*/ 473 h 473"/>
                <a:gd name="T108" fmla="*/ 93 w 700"/>
                <a:gd name="T109" fmla="*/ 470 h 473"/>
                <a:gd name="T110" fmla="*/ 51 w 700"/>
                <a:gd name="T111" fmla="*/ 470 h 473"/>
                <a:gd name="T112" fmla="*/ 0 w 700"/>
                <a:gd name="T113" fmla="*/ 473 h 473"/>
                <a:gd name="T114" fmla="*/ 8 w 700"/>
                <a:gd name="T115" fmla="*/ 318 h 473"/>
                <a:gd name="T116" fmla="*/ 8 w 700"/>
                <a:gd name="T117" fmla="*/ 224 h 473"/>
                <a:gd name="T118" fmla="*/ 4 w 700"/>
                <a:gd name="T119" fmla="*/ 63 h 473"/>
                <a:gd name="T120" fmla="*/ 34 w 700"/>
                <a:gd name="T121" fmla="*/ 15 h 473"/>
                <a:gd name="T122" fmla="*/ 68 w 700"/>
                <a:gd name="T123" fmla="*/ 17 h 473"/>
                <a:gd name="T124" fmla="*/ 138 w 700"/>
                <a:gd name="T125" fmla="*/ 1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0" h="473">
                  <a:moveTo>
                    <a:pt x="134" y="84"/>
                  </a:moveTo>
                  <a:lnTo>
                    <a:pt x="135" y="84"/>
                  </a:lnTo>
                  <a:lnTo>
                    <a:pt x="135" y="84"/>
                  </a:lnTo>
                  <a:lnTo>
                    <a:pt x="149" y="65"/>
                  </a:lnTo>
                  <a:lnTo>
                    <a:pt x="164" y="49"/>
                  </a:lnTo>
                  <a:lnTo>
                    <a:pt x="181" y="34"/>
                  </a:lnTo>
                  <a:lnTo>
                    <a:pt x="199" y="22"/>
                  </a:lnTo>
                  <a:lnTo>
                    <a:pt x="217" y="12"/>
                  </a:lnTo>
                  <a:lnTo>
                    <a:pt x="237" y="6"/>
                  </a:lnTo>
                  <a:lnTo>
                    <a:pt x="247" y="3"/>
                  </a:lnTo>
                  <a:lnTo>
                    <a:pt x="258" y="1"/>
                  </a:lnTo>
                  <a:lnTo>
                    <a:pt x="268" y="0"/>
                  </a:lnTo>
                  <a:lnTo>
                    <a:pt x="279" y="0"/>
                  </a:lnTo>
                  <a:lnTo>
                    <a:pt x="279" y="0"/>
                  </a:lnTo>
                  <a:lnTo>
                    <a:pt x="290" y="0"/>
                  </a:lnTo>
                  <a:lnTo>
                    <a:pt x="300" y="1"/>
                  </a:lnTo>
                  <a:lnTo>
                    <a:pt x="310" y="3"/>
                  </a:lnTo>
                  <a:lnTo>
                    <a:pt x="320" y="6"/>
                  </a:lnTo>
                  <a:lnTo>
                    <a:pt x="329" y="8"/>
                  </a:lnTo>
                  <a:lnTo>
                    <a:pt x="337" y="13"/>
                  </a:lnTo>
                  <a:lnTo>
                    <a:pt x="345" y="17"/>
                  </a:lnTo>
                  <a:lnTo>
                    <a:pt x="354" y="23"/>
                  </a:lnTo>
                  <a:lnTo>
                    <a:pt x="361" y="29"/>
                  </a:lnTo>
                  <a:lnTo>
                    <a:pt x="368" y="36"/>
                  </a:lnTo>
                  <a:lnTo>
                    <a:pt x="381" y="52"/>
                  </a:lnTo>
                  <a:lnTo>
                    <a:pt x="392" y="69"/>
                  </a:lnTo>
                  <a:lnTo>
                    <a:pt x="402" y="90"/>
                  </a:lnTo>
                  <a:lnTo>
                    <a:pt x="402" y="90"/>
                  </a:lnTo>
                  <a:lnTo>
                    <a:pt x="417" y="69"/>
                  </a:lnTo>
                  <a:lnTo>
                    <a:pt x="433" y="52"/>
                  </a:lnTo>
                  <a:lnTo>
                    <a:pt x="450" y="36"/>
                  </a:lnTo>
                  <a:lnTo>
                    <a:pt x="469" y="23"/>
                  </a:lnTo>
                  <a:lnTo>
                    <a:pt x="487" y="13"/>
                  </a:lnTo>
                  <a:lnTo>
                    <a:pt x="507" y="6"/>
                  </a:lnTo>
                  <a:lnTo>
                    <a:pt x="528" y="1"/>
                  </a:lnTo>
                  <a:lnTo>
                    <a:pt x="538" y="0"/>
                  </a:lnTo>
                  <a:lnTo>
                    <a:pt x="550" y="0"/>
                  </a:lnTo>
                  <a:lnTo>
                    <a:pt x="550" y="0"/>
                  </a:lnTo>
                  <a:lnTo>
                    <a:pt x="567" y="0"/>
                  </a:lnTo>
                  <a:lnTo>
                    <a:pt x="583" y="2"/>
                  </a:lnTo>
                  <a:lnTo>
                    <a:pt x="598" y="6"/>
                  </a:lnTo>
                  <a:lnTo>
                    <a:pt x="613" y="10"/>
                  </a:lnTo>
                  <a:lnTo>
                    <a:pt x="626" y="16"/>
                  </a:lnTo>
                  <a:lnTo>
                    <a:pt x="639" y="23"/>
                  </a:lnTo>
                  <a:lnTo>
                    <a:pt x="650" y="32"/>
                  </a:lnTo>
                  <a:lnTo>
                    <a:pt x="660" y="42"/>
                  </a:lnTo>
                  <a:lnTo>
                    <a:pt x="669" y="53"/>
                  </a:lnTo>
                  <a:lnTo>
                    <a:pt x="676" y="65"/>
                  </a:lnTo>
                  <a:lnTo>
                    <a:pt x="682" y="80"/>
                  </a:lnTo>
                  <a:lnTo>
                    <a:pt x="688" y="96"/>
                  </a:lnTo>
                  <a:lnTo>
                    <a:pt x="692" y="114"/>
                  </a:lnTo>
                  <a:lnTo>
                    <a:pt x="696" y="132"/>
                  </a:lnTo>
                  <a:lnTo>
                    <a:pt x="697" y="153"/>
                  </a:lnTo>
                  <a:lnTo>
                    <a:pt x="698" y="175"/>
                  </a:lnTo>
                  <a:lnTo>
                    <a:pt x="698" y="175"/>
                  </a:lnTo>
                  <a:lnTo>
                    <a:pt x="697" y="220"/>
                  </a:lnTo>
                  <a:lnTo>
                    <a:pt x="696" y="261"/>
                  </a:lnTo>
                  <a:lnTo>
                    <a:pt x="695" y="299"/>
                  </a:lnTo>
                  <a:lnTo>
                    <a:pt x="695" y="336"/>
                  </a:lnTo>
                  <a:lnTo>
                    <a:pt x="695" y="336"/>
                  </a:lnTo>
                  <a:lnTo>
                    <a:pt x="695" y="367"/>
                  </a:lnTo>
                  <a:lnTo>
                    <a:pt x="696" y="401"/>
                  </a:lnTo>
                  <a:lnTo>
                    <a:pt x="700" y="473"/>
                  </a:lnTo>
                  <a:lnTo>
                    <a:pt x="700" y="473"/>
                  </a:lnTo>
                  <a:lnTo>
                    <a:pt x="667" y="470"/>
                  </a:lnTo>
                  <a:lnTo>
                    <a:pt x="628" y="468"/>
                  </a:lnTo>
                  <a:lnTo>
                    <a:pt x="628" y="468"/>
                  </a:lnTo>
                  <a:lnTo>
                    <a:pt x="588" y="470"/>
                  </a:lnTo>
                  <a:lnTo>
                    <a:pt x="571" y="472"/>
                  </a:lnTo>
                  <a:lnTo>
                    <a:pt x="556" y="473"/>
                  </a:lnTo>
                  <a:lnTo>
                    <a:pt x="556" y="473"/>
                  </a:lnTo>
                  <a:lnTo>
                    <a:pt x="559" y="446"/>
                  </a:lnTo>
                  <a:lnTo>
                    <a:pt x="561" y="418"/>
                  </a:lnTo>
                  <a:lnTo>
                    <a:pt x="564" y="353"/>
                  </a:lnTo>
                  <a:lnTo>
                    <a:pt x="566" y="281"/>
                  </a:lnTo>
                  <a:lnTo>
                    <a:pt x="567" y="199"/>
                  </a:lnTo>
                  <a:lnTo>
                    <a:pt x="567" y="199"/>
                  </a:lnTo>
                  <a:lnTo>
                    <a:pt x="566" y="172"/>
                  </a:lnTo>
                  <a:lnTo>
                    <a:pt x="563" y="160"/>
                  </a:lnTo>
                  <a:lnTo>
                    <a:pt x="561" y="148"/>
                  </a:lnTo>
                  <a:lnTo>
                    <a:pt x="558" y="137"/>
                  </a:lnTo>
                  <a:lnTo>
                    <a:pt x="554" y="129"/>
                  </a:lnTo>
                  <a:lnTo>
                    <a:pt x="551" y="120"/>
                  </a:lnTo>
                  <a:lnTo>
                    <a:pt x="546" y="112"/>
                  </a:lnTo>
                  <a:lnTo>
                    <a:pt x="541" y="105"/>
                  </a:lnTo>
                  <a:lnTo>
                    <a:pt x="535" y="99"/>
                  </a:lnTo>
                  <a:lnTo>
                    <a:pt x="528" y="95"/>
                  </a:lnTo>
                  <a:lnTo>
                    <a:pt x="521" y="90"/>
                  </a:lnTo>
                  <a:lnTo>
                    <a:pt x="514" y="88"/>
                  </a:lnTo>
                  <a:lnTo>
                    <a:pt x="506" y="85"/>
                  </a:lnTo>
                  <a:lnTo>
                    <a:pt x="497" y="84"/>
                  </a:lnTo>
                  <a:lnTo>
                    <a:pt x="489" y="84"/>
                  </a:lnTo>
                  <a:lnTo>
                    <a:pt x="489" y="84"/>
                  </a:lnTo>
                  <a:lnTo>
                    <a:pt x="478" y="84"/>
                  </a:lnTo>
                  <a:lnTo>
                    <a:pt x="468" y="86"/>
                  </a:lnTo>
                  <a:lnTo>
                    <a:pt x="458" y="90"/>
                  </a:lnTo>
                  <a:lnTo>
                    <a:pt x="450" y="94"/>
                  </a:lnTo>
                  <a:lnTo>
                    <a:pt x="443" y="100"/>
                  </a:lnTo>
                  <a:lnTo>
                    <a:pt x="437" y="106"/>
                  </a:lnTo>
                  <a:lnTo>
                    <a:pt x="432" y="114"/>
                  </a:lnTo>
                  <a:lnTo>
                    <a:pt x="427" y="121"/>
                  </a:lnTo>
                  <a:lnTo>
                    <a:pt x="423" y="130"/>
                  </a:lnTo>
                  <a:lnTo>
                    <a:pt x="421" y="139"/>
                  </a:lnTo>
                  <a:lnTo>
                    <a:pt x="416" y="157"/>
                  </a:lnTo>
                  <a:lnTo>
                    <a:pt x="413" y="176"/>
                  </a:lnTo>
                  <a:lnTo>
                    <a:pt x="413" y="193"/>
                  </a:lnTo>
                  <a:lnTo>
                    <a:pt x="413" y="261"/>
                  </a:lnTo>
                  <a:lnTo>
                    <a:pt x="413" y="261"/>
                  </a:lnTo>
                  <a:lnTo>
                    <a:pt x="413" y="318"/>
                  </a:lnTo>
                  <a:lnTo>
                    <a:pt x="414" y="372"/>
                  </a:lnTo>
                  <a:lnTo>
                    <a:pt x="417" y="423"/>
                  </a:lnTo>
                  <a:lnTo>
                    <a:pt x="421" y="473"/>
                  </a:lnTo>
                  <a:lnTo>
                    <a:pt x="421" y="473"/>
                  </a:lnTo>
                  <a:lnTo>
                    <a:pt x="390" y="471"/>
                  </a:lnTo>
                  <a:lnTo>
                    <a:pt x="371" y="470"/>
                  </a:lnTo>
                  <a:lnTo>
                    <a:pt x="349" y="468"/>
                  </a:lnTo>
                  <a:lnTo>
                    <a:pt x="349" y="468"/>
                  </a:lnTo>
                  <a:lnTo>
                    <a:pt x="328" y="470"/>
                  </a:lnTo>
                  <a:lnTo>
                    <a:pt x="309" y="471"/>
                  </a:lnTo>
                  <a:lnTo>
                    <a:pt x="278" y="473"/>
                  </a:lnTo>
                  <a:lnTo>
                    <a:pt x="278" y="473"/>
                  </a:lnTo>
                  <a:lnTo>
                    <a:pt x="282" y="423"/>
                  </a:lnTo>
                  <a:lnTo>
                    <a:pt x="284" y="372"/>
                  </a:lnTo>
                  <a:lnTo>
                    <a:pt x="285" y="318"/>
                  </a:lnTo>
                  <a:lnTo>
                    <a:pt x="285" y="261"/>
                  </a:lnTo>
                  <a:lnTo>
                    <a:pt x="285" y="203"/>
                  </a:lnTo>
                  <a:lnTo>
                    <a:pt x="285" y="203"/>
                  </a:lnTo>
                  <a:lnTo>
                    <a:pt x="284" y="177"/>
                  </a:lnTo>
                  <a:lnTo>
                    <a:pt x="282" y="152"/>
                  </a:lnTo>
                  <a:lnTo>
                    <a:pt x="278" y="132"/>
                  </a:lnTo>
                  <a:lnTo>
                    <a:pt x="274" y="122"/>
                  </a:lnTo>
                  <a:lnTo>
                    <a:pt x="270" y="115"/>
                  </a:lnTo>
                  <a:lnTo>
                    <a:pt x="267" y="108"/>
                  </a:lnTo>
                  <a:lnTo>
                    <a:pt x="262" y="101"/>
                  </a:lnTo>
                  <a:lnTo>
                    <a:pt x="257" y="96"/>
                  </a:lnTo>
                  <a:lnTo>
                    <a:pt x="251" y="91"/>
                  </a:lnTo>
                  <a:lnTo>
                    <a:pt x="243" y="88"/>
                  </a:lnTo>
                  <a:lnTo>
                    <a:pt x="236" y="85"/>
                  </a:lnTo>
                  <a:lnTo>
                    <a:pt x="227" y="84"/>
                  </a:lnTo>
                  <a:lnTo>
                    <a:pt x="218" y="84"/>
                  </a:lnTo>
                  <a:lnTo>
                    <a:pt x="218" y="84"/>
                  </a:lnTo>
                  <a:lnTo>
                    <a:pt x="208" y="84"/>
                  </a:lnTo>
                  <a:lnTo>
                    <a:pt x="199" y="86"/>
                  </a:lnTo>
                  <a:lnTo>
                    <a:pt x="190" y="89"/>
                  </a:lnTo>
                  <a:lnTo>
                    <a:pt x="181" y="93"/>
                  </a:lnTo>
                  <a:lnTo>
                    <a:pt x="174" y="99"/>
                  </a:lnTo>
                  <a:lnTo>
                    <a:pt x="168" y="105"/>
                  </a:lnTo>
                  <a:lnTo>
                    <a:pt x="161" y="112"/>
                  </a:lnTo>
                  <a:lnTo>
                    <a:pt x="155" y="121"/>
                  </a:lnTo>
                  <a:lnTo>
                    <a:pt x="150" y="130"/>
                  </a:lnTo>
                  <a:lnTo>
                    <a:pt x="146" y="141"/>
                  </a:lnTo>
                  <a:lnTo>
                    <a:pt x="143" y="152"/>
                  </a:lnTo>
                  <a:lnTo>
                    <a:pt x="140" y="165"/>
                  </a:lnTo>
                  <a:lnTo>
                    <a:pt x="138" y="178"/>
                  </a:lnTo>
                  <a:lnTo>
                    <a:pt x="137" y="192"/>
                  </a:lnTo>
                  <a:lnTo>
                    <a:pt x="135" y="224"/>
                  </a:lnTo>
                  <a:lnTo>
                    <a:pt x="135" y="261"/>
                  </a:lnTo>
                  <a:lnTo>
                    <a:pt x="135" y="261"/>
                  </a:lnTo>
                  <a:lnTo>
                    <a:pt x="135" y="318"/>
                  </a:lnTo>
                  <a:lnTo>
                    <a:pt x="137" y="372"/>
                  </a:lnTo>
                  <a:lnTo>
                    <a:pt x="139" y="423"/>
                  </a:lnTo>
                  <a:lnTo>
                    <a:pt x="143" y="473"/>
                  </a:lnTo>
                  <a:lnTo>
                    <a:pt x="143" y="473"/>
                  </a:lnTo>
                  <a:lnTo>
                    <a:pt x="112" y="471"/>
                  </a:lnTo>
                  <a:lnTo>
                    <a:pt x="93" y="470"/>
                  </a:lnTo>
                  <a:lnTo>
                    <a:pt x="72" y="468"/>
                  </a:lnTo>
                  <a:lnTo>
                    <a:pt x="72" y="468"/>
                  </a:lnTo>
                  <a:lnTo>
                    <a:pt x="51" y="470"/>
                  </a:lnTo>
                  <a:lnTo>
                    <a:pt x="31" y="471"/>
                  </a:lnTo>
                  <a:lnTo>
                    <a:pt x="0" y="473"/>
                  </a:lnTo>
                  <a:lnTo>
                    <a:pt x="0" y="473"/>
                  </a:lnTo>
                  <a:lnTo>
                    <a:pt x="4" y="423"/>
                  </a:lnTo>
                  <a:lnTo>
                    <a:pt x="6" y="372"/>
                  </a:lnTo>
                  <a:lnTo>
                    <a:pt x="8" y="318"/>
                  </a:lnTo>
                  <a:lnTo>
                    <a:pt x="8" y="261"/>
                  </a:lnTo>
                  <a:lnTo>
                    <a:pt x="8" y="224"/>
                  </a:lnTo>
                  <a:lnTo>
                    <a:pt x="8" y="224"/>
                  </a:lnTo>
                  <a:lnTo>
                    <a:pt x="8" y="167"/>
                  </a:lnTo>
                  <a:lnTo>
                    <a:pt x="6" y="114"/>
                  </a:lnTo>
                  <a:lnTo>
                    <a:pt x="4" y="63"/>
                  </a:lnTo>
                  <a:lnTo>
                    <a:pt x="0" y="12"/>
                  </a:lnTo>
                  <a:lnTo>
                    <a:pt x="0" y="12"/>
                  </a:lnTo>
                  <a:lnTo>
                    <a:pt x="34" y="15"/>
                  </a:lnTo>
                  <a:lnTo>
                    <a:pt x="51" y="16"/>
                  </a:lnTo>
                  <a:lnTo>
                    <a:pt x="68" y="17"/>
                  </a:lnTo>
                  <a:lnTo>
                    <a:pt x="68" y="17"/>
                  </a:lnTo>
                  <a:lnTo>
                    <a:pt x="84" y="16"/>
                  </a:lnTo>
                  <a:lnTo>
                    <a:pt x="102" y="15"/>
                  </a:lnTo>
                  <a:lnTo>
                    <a:pt x="138" y="12"/>
                  </a:lnTo>
                  <a:lnTo>
                    <a:pt x="134"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60"/>
            <p:cNvSpPr>
              <a:spLocks/>
            </p:cNvSpPr>
            <p:nvPr/>
          </p:nvSpPr>
          <p:spPr bwMode="auto">
            <a:xfrm>
              <a:off x="3519488" y="4560888"/>
              <a:ext cx="3214688" cy="420688"/>
            </a:xfrm>
            <a:custGeom>
              <a:avLst/>
              <a:gdLst>
                <a:gd name="T0" fmla="*/ 3976 w 4051"/>
                <a:gd name="T1" fmla="*/ 25 h 530"/>
                <a:gd name="T2" fmla="*/ 3891 w 4051"/>
                <a:gd name="T3" fmla="*/ 75 h 530"/>
                <a:gd name="T4" fmla="*/ 3689 w 4051"/>
                <a:gd name="T5" fmla="*/ 154 h 530"/>
                <a:gd name="T6" fmla="*/ 3475 w 4051"/>
                <a:gd name="T7" fmla="*/ 203 h 530"/>
                <a:gd name="T8" fmla="*/ 3257 w 4051"/>
                <a:gd name="T9" fmla="*/ 230 h 530"/>
                <a:gd name="T10" fmla="*/ 2962 w 4051"/>
                <a:gd name="T11" fmla="*/ 237 h 530"/>
                <a:gd name="T12" fmla="*/ 2740 w 4051"/>
                <a:gd name="T13" fmla="*/ 226 h 530"/>
                <a:gd name="T14" fmla="*/ 2445 w 4051"/>
                <a:gd name="T15" fmla="*/ 194 h 530"/>
                <a:gd name="T16" fmla="*/ 2223 w 4051"/>
                <a:gd name="T17" fmla="*/ 158 h 530"/>
                <a:gd name="T18" fmla="*/ 1712 w 4051"/>
                <a:gd name="T19" fmla="*/ 51 h 530"/>
                <a:gd name="T20" fmla="*/ 1837 w 4051"/>
                <a:gd name="T21" fmla="*/ 155 h 530"/>
                <a:gd name="T22" fmla="*/ 2130 w 4051"/>
                <a:gd name="T23" fmla="*/ 241 h 530"/>
                <a:gd name="T24" fmla="*/ 2353 w 4051"/>
                <a:gd name="T25" fmla="*/ 292 h 530"/>
                <a:gd name="T26" fmla="*/ 2654 w 4051"/>
                <a:gd name="T27" fmla="*/ 338 h 530"/>
                <a:gd name="T28" fmla="*/ 2884 w 4051"/>
                <a:gd name="T29" fmla="*/ 356 h 530"/>
                <a:gd name="T30" fmla="*/ 3140 w 4051"/>
                <a:gd name="T31" fmla="*/ 355 h 530"/>
                <a:gd name="T32" fmla="*/ 3396 w 4051"/>
                <a:gd name="T33" fmla="*/ 328 h 530"/>
                <a:gd name="T34" fmla="*/ 3272 w 4051"/>
                <a:gd name="T35" fmla="*/ 371 h 530"/>
                <a:gd name="T36" fmla="*/ 3113 w 4051"/>
                <a:gd name="T37" fmla="*/ 405 h 530"/>
                <a:gd name="T38" fmla="*/ 2882 w 4051"/>
                <a:gd name="T39" fmla="*/ 423 h 530"/>
                <a:gd name="T40" fmla="*/ 2713 w 4051"/>
                <a:gd name="T41" fmla="*/ 418 h 530"/>
                <a:gd name="T42" fmla="*/ 2487 w 4051"/>
                <a:gd name="T43" fmla="*/ 395 h 530"/>
                <a:gd name="T44" fmla="*/ 2305 w 4051"/>
                <a:gd name="T45" fmla="*/ 364 h 530"/>
                <a:gd name="T46" fmla="*/ 2094 w 4051"/>
                <a:gd name="T47" fmla="*/ 317 h 530"/>
                <a:gd name="T48" fmla="*/ 1792 w 4051"/>
                <a:gd name="T49" fmla="*/ 231 h 530"/>
                <a:gd name="T50" fmla="*/ 1453 w 4051"/>
                <a:gd name="T51" fmla="*/ 117 h 530"/>
                <a:gd name="T52" fmla="*/ 1275 w 4051"/>
                <a:gd name="T53" fmla="*/ 72 h 530"/>
                <a:gd name="T54" fmla="*/ 1032 w 4051"/>
                <a:gd name="T55" fmla="*/ 40 h 530"/>
                <a:gd name="T56" fmla="*/ 849 w 4051"/>
                <a:gd name="T57" fmla="*/ 41 h 530"/>
                <a:gd name="T58" fmla="*/ 605 w 4051"/>
                <a:gd name="T59" fmla="*/ 74 h 530"/>
                <a:gd name="T60" fmla="*/ 429 w 4051"/>
                <a:gd name="T61" fmla="*/ 124 h 530"/>
                <a:gd name="T62" fmla="*/ 204 w 4051"/>
                <a:gd name="T63" fmla="*/ 221 h 530"/>
                <a:gd name="T64" fmla="*/ 73 w 4051"/>
                <a:gd name="T65" fmla="*/ 302 h 530"/>
                <a:gd name="T66" fmla="*/ 35 w 4051"/>
                <a:gd name="T67" fmla="*/ 401 h 530"/>
                <a:gd name="T68" fmla="*/ 166 w 4051"/>
                <a:gd name="T69" fmla="*/ 323 h 530"/>
                <a:gd name="T70" fmla="*/ 300 w 4051"/>
                <a:gd name="T71" fmla="*/ 258 h 530"/>
                <a:gd name="T72" fmla="*/ 454 w 4051"/>
                <a:gd name="T73" fmla="*/ 205 h 530"/>
                <a:gd name="T74" fmla="*/ 620 w 4051"/>
                <a:gd name="T75" fmla="*/ 169 h 530"/>
                <a:gd name="T76" fmla="*/ 845 w 4051"/>
                <a:gd name="T77" fmla="*/ 143 h 530"/>
                <a:gd name="T78" fmla="*/ 1018 w 4051"/>
                <a:gd name="T79" fmla="*/ 147 h 530"/>
                <a:gd name="T80" fmla="*/ 1250 w 4051"/>
                <a:gd name="T81" fmla="*/ 181 h 530"/>
                <a:gd name="T82" fmla="*/ 1421 w 4051"/>
                <a:gd name="T83" fmla="*/ 229 h 530"/>
                <a:gd name="T84" fmla="*/ 1758 w 4051"/>
                <a:gd name="T85" fmla="*/ 345 h 530"/>
                <a:gd name="T86" fmla="*/ 1945 w 4051"/>
                <a:gd name="T87" fmla="*/ 401 h 530"/>
                <a:gd name="T88" fmla="*/ 2195 w 4051"/>
                <a:gd name="T89" fmla="*/ 463 h 530"/>
                <a:gd name="T90" fmla="*/ 2432 w 4051"/>
                <a:gd name="T91" fmla="*/ 504 h 530"/>
                <a:gd name="T92" fmla="*/ 2657 w 4051"/>
                <a:gd name="T93" fmla="*/ 526 h 530"/>
                <a:gd name="T94" fmla="*/ 2825 w 4051"/>
                <a:gd name="T95" fmla="*/ 530 h 530"/>
                <a:gd name="T96" fmla="*/ 3070 w 4051"/>
                <a:gd name="T97" fmla="*/ 510 h 530"/>
                <a:gd name="T98" fmla="*/ 3250 w 4051"/>
                <a:gd name="T99" fmla="*/ 469 h 530"/>
                <a:gd name="T100" fmla="*/ 3369 w 4051"/>
                <a:gd name="T101" fmla="*/ 426 h 530"/>
                <a:gd name="T102" fmla="*/ 3477 w 4051"/>
                <a:gd name="T103" fmla="*/ 371 h 530"/>
                <a:gd name="T104" fmla="*/ 3571 w 4051"/>
                <a:gd name="T105" fmla="*/ 305 h 530"/>
                <a:gd name="T106" fmla="*/ 3684 w 4051"/>
                <a:gd name="T107" fmla="*/ 256 h 530"/>
                <a:gd name="T108" fmla="*/ 3851 w 4051"/>
                <a:gd name="T109" fmla="*/ 184 h 530"/>
                <a:gd name="T110" fmla="*/ 3965 w 4051"/>
                <a:gd name="T111" fmla="*/ 114 h 530"/>
                <a:gd name="T112" fmla="*/ 4011 w 4051"/>
                <a:gd name="T113"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1" h="530">
                  <a:moveTo>
                    <a:pt x="4011" y="0"/>
                  </a:moveTo>
                  <a:lnTo>
                    <a:pt x="4011" y="0"/>
                  </a:lnTo>
                  <a:lnTo>
                    <a:pt x="4002" y="7"/>
                  </a:lnTo>
                  <a:lnTo>
                    <a:pt x="3976" y="25"/>
                  </a:lnTo>
                  <a:lnTo>
                    <a:pt x="3938" y="49"/>
                  </a:lnTo>
                  <a:lnTo>
                    <a:pt x="3916" y="61"/>
                  </a:lnTo>
                  <a:lnTo>
                    <a:pt x="3891" y="75"/>
                  </a:lnTo>
                  <a:lnTo>
                    <a:pt x="3891" y="75"/>
                  </a:lnTo>
                  <a:lnTo>
                    <a:pt x="3842" y="98"/>
                  </a:lnTo>
                  <a:lnTo>
                    <a:pt x="3792" y="118"/>
                  </a:lnTo>
                  <a:lnTo>
                    <a:pt x="3741" y="138"/>
                  </a:lnTo>
                  <a:lnTo>
                    <a:pt x="3689" y="154"/>
                  </a:lnTo>
                  <a:lnTo>
                    <a:pt x="3635" y="169"/>
                  </a:lnTo>
                  <a:lnTo>
                    <a:pt x="3582" y="181"/>
                  </a:lnTo>
                  <a:lnTo>
                    <a:pt x="3529" y="193"/>
                  </a:lnTo>
                  <a:lnTo>
                    <a:pt x="3475" y="203"/>
                  </a:lnTo>
                  <a:lnTo>
                    <a:pt x="3475" y="203"/>
                  </a:lnTo>
                  <a:lnTo>
                    <a:pt x="3403" y="214"/>
                  </a:lnTo>
                  <a:lnTo>
                    <a:pt x="3330" y="224"/>
                  </a:lnTo>
                  <a:lnTo>
                    <a:pt x="3257" y="230"/>
                  </a:lnTo>
                  <a:lnTo>
                    <a:pt x="3183" y="235"/>
                  </a:lnTo>
                  <a:lnTo>
                    <a:pt x="3109" y="237"/>
                  </a:lnTo>
                  <a:lnTo>
                    <a:pt x="3036" y="238"/>
                  </a:lnTo>
                  <a:lnTo>
                    <a:pt x="2962" y="237"/>
                  </a:lnTo>
                  <a:lnTo>
                    <a:pt x="2889" y="235"/>
                  </a:lnTo>
                  <a:lnTo>
                    <a:pt x="2889" y="235"/>
                  </a:lnTo>
                  <a:lnTo>
                    <a:pt x="2814" y="231"/>
                  </a:lnTo>
                  <a:lnTo>
                    <a:pt x="2740" y="226"/>
                  </a:lnTo>
                  <a:lnTo>
                    <a:pt x="2667" y="220"/>
                  </a:lnTo>
                  <a:lnTo>
                    <a:pt x="2592" y="212"/>
                  </a:lnTo>
                  <a:lnTo>
                    <a:pt x="2519" y="204"/>
                  </a:lnTo>
                  <a:lnTo>
                    <a:pt x="2445" y="194"/>
                  </a:lnTo>
                  <a:lnTo>
                    <a:pt x="2371" y="183"/>
                  </a:lnTo>
                  <a:lnTo>
                    <a:pt x="2298" y="172"/>
                  </a:lnTo>
                  <a:lnTo>
                    <a:pt x="2298" y="172"/>
                  </a:lnTo>
                  <a:lnTo>
                    <a:pt x="2223" y="158"/>
                  </a:lnTo>
                  <a:lnTo>
                    <a:pt x="2147" y="144"/>
                  </a:lnTo>
                  <a:lnTo>
                    <a:pt x="1998" y="114"/>
                  </a:lnTo>
                  <a:lnTo>
                    <a:pt x="1853" y="83"/>
                  </a:lnTo>
                  <a:lnTo>
                    <a:pt x="1712" y="51"/>
                  </a:lnTo>
                  <a:lnTo>
                    <a:pt x="1696" y="106"/>
                  </a:lnTo>
                  <a:lnTo>
                    <a:pt x="1696" y="106"/>
                  </a:lnTo>
                  <a:lnTo>
                    <a:pt x="1766" y="131"/>
                  </a:lnTo>
                  <a:lnTo>
                    <a:pt x="1837" y="155"/>
                  </a:lnTo>
                  <a:lnTo>
                    <a:pt x="1910" y="179"/>
                  </a:lnTo>
                  <a:lnTo>
                    <a:pt x="1982" y="200"/>
                  </a:lnTo>
                  <a:lnTo>
                    <a:pt x="2055" y="221"/>
                  </a:lnTo>
                  <a:lnTo>
                    <a:pt x="2130" y="241"/>
                  </a:lnTo>
                  <a:lnTo>
                    <a:pt x="2203" y="258"/>
                  </a:lnTo>
                  <a:lnTo>
                    <a:pt x="2277" y="276"/>
                  </a:lnTo>
                  <a:lnTo>
                    <a:pt x="2277" y="276"/>
                  </a:lnTo>
                  <a:lnTo>
                    <a:pt x="2353" y="292"/>
                  </a:lnTo>
                  <a:lnTo>
                    <a:pt x="2427" y="305"/>
                  </a:lnTo>
                  <a:lnTo>
                    <a:pt x="2503" y="318"/>
                  </a:lnTo>
                  <a:lnTo>
                    <a:pt x="2579" y="329"/>
                  </a:lnTo>
                  <a:lnTo>
                    <a:pt x="2654" y="338"/>
                  </a:lnTo>
                  <a:lnTo>
                    <a:pt x="2731" y="345"/>
                  </a:lnTo>
                  <a:lnTo>
                    <a:pt x="2807" y="351"/>
                  </a:lnTo>
                  <a:lnTo>
                    <a:pt x="2884" y="356"/>
                  </a:lnTo>
                  <a:lnTo>
                    <a:pt x="2884" y="356"/>
                  </a:lnTo>
                  <a:lnTo>
                    <a:pt x="2948" y="359"/>
                  </a:lnTo>
                  <a:lnTo>
                    <a:pt x="3011" y="359"/>
                  </a:lnTo>
                  <a:lnTo>
                    <a:pt x="3076" y="358"/>
                  </a:lnTo>
                  <a:lnTo>
                    <a:pt x="3140" y="355"/>
                  </a:lnTo>
                  <a:lnTo>
                    <a:pt x="3205" y="351"/>
                  </a:lnTo>
                  <a:lnTo>
                    <a:pt x="3268" y="345"/>
                  </a:lnTo>
                  <a:lnTo>
                    <a:pt x="3333" y="336"/>
                  </a:lnTo>
                  <a:lnTo>
                    <a:pt x="3396" y="328"/>
                  </a:lnTo>
                  <a:lnTo>
                    <a:pt x="3396" y="328"/>
                  </a:lnTo>
                  <a:lnTo>
                    <a:pt x="3356" y="343"/>
                  </a:lnTo>
                  <a:lnTo>
                    <a:pt x="3315" y="358"/>
                  </a:lnTo>
                  <a:lnTo>
                    <a:pt x="3272" y="371"/>
                  </a:lnTo>
                  <a:lnTo>
                    <a:pt x="3226" y="382"/>
                  </a:lnTo>
                  <a:lnTo>
                    <a:pt x="3226" y="382"/>
                  </a:lnTo>
                  <a:lnTo>
                    <a:pt x="3170" y="395"/>
                  </a:lnTo>
                  <a:lnTo>
                    <a:pt x="3113" y="405"/>
                  </a:lnTo>
                  <a:lnTo>
                    <a:pt x="3056" y="412"/>
                  </a:lnTo>
                  <a:lnTo>
                    <a:pt x="2998" y="418"/>
                  </a:lnTo>
                  <a:lnTo>
                    <a:pt x="2941" y="421"/>
                  </a:lnTo>
                  <a:lnTo>
                    <a:pt x="2882" y="423"/>
                  </a:lnTo>
                  <a:lnTo>
                    <a:pt x="2825" y="423"/>
                  </a:lnTo>
                  <a:lnTo>
                    <a:pt x="2767" y="421"/>
                  </a:lnTo>
                  <a:lnTo>
                    <a:pt x="2767" y="421"/>
                  </a:lnTo>
                  <a:lnTo>
                    <a:pt x="2713" y="418"/>
                  </a:lnTo>
                  <a:lnTo>
                    <a:pt x="2658" y="415"/>
                  </a:lnTo>
                  <a:lnTo>
                    <a:pt x="2602" y="410"/>
                  </a:lnTo>
                  <a:lnTo>
                    <a:pt x="2545" y="402"/>
                  </a:lnTo>
                  <a:lnTo>
                    <a:pt x="2487" y="395"/>
                  </a:lnTo>
                  <a:lnTo>
                    <a:pt x="2427" y="386"/>
                  </a:lnTo>
                  <a:lnTo>
                    <a:pt x="2367" y="375"/>
                  </a:lnTo>
                  <a:lnTo>
                    <a:pt x="2305" y="364"/>
                  </a:lnTo>
                  <a:lnTo>
                    <a:pt x="2305" y="364"/>
                  </a:lnTo>
                  <a:lnTo>
                    <a:pt x="2254" y="354"/>
                  </a:lnTo>
                  <a:lnTo>
                    <a:pt x="2203" y="343"/>
                  </a:lnTo>
                  <a:lnTo>
                    <a:pt x="2148" y="330"/>
                  </a:lnTo>
                  <a:lnTo>
                    <a:pt x="2094" y="317"/>
                  </a:lnTo>
                  <a:lnTo>
                    <a:pt x="1977" y="286"/>
                  </a:lnTo>
                  <a:lnTo>
                    <a:pt x="1849" y="248"/>
                  </a:lnTo>
                  <a:lnTo>
                    <a:pt x="1849" y="248"/>
                  </a:lnTo>
                  <a:lnTo>
                    <a:pt x="1792" y="231"/>
                  </a:lnTo>
                  <a:lnTo>
                    <a:pt x="1735" y="212"/>
                  </a:lnTo>
                  <a:lnTo>
                    <a:pt x="1622" y="173"/>
                  </a:lnTo>
                  <a:lnTo>
                    <a:pt x="1510" y="134"/>
                  </a:lnTo>
                  <a:lnTo>
                    <a:pt x="1453" y="117"/>
                  </a:lnTo>
                  <a:lnTo>
                    <a:pt x="1395" y="101"/>
                  </a:lnTo>
                  <a:lnTo>
                    <a:pt x="1395" y="101"/>
                  </a:lnTo>
                  <a:lnTo>
                    <a:pt x="1336" y="85"/>
                  </a:lnTo>
                  <a:lnTo>
                    <a:pt x="1275" y="72"/>
                  </a:lnTo>
                  <a:lnTo>
                    <a:pt x="1216" y="61"/>
                  </a:lnTo>
                  <a:lnTo>
                    <a:pt x="1155" y="51"/>
                  </a:lnTo>
                  <a:lnTo>
                    <a:pt x="1094" y="45"/>
                  </a:lnTo>
                  <a:lnTo>
                    <a:pt x="1032" y="40"/>
                  </a:lnTo>
                  <a:lnTo>
                    <a:pt x="971" y="39"/>
                  </a:lnTo>
                  <a:lnTo>
                    <a:pt x="909" y="39"/>
                  </a:lnTo>
                  <a:lnTo>
                    <a:pt x="909" y="39"/>
                  </a:lnTo>
                  <a:lnTo>
                    <a:pt x="849" y="41"/>
                  </a:lnTo>
                  <a:lnTo>
                    <a:pt x="788" y="45"/>
                  </a:lnTo>
                  <a:lnTo>
                    <a:pt x="727" y="52"/>
                  </a:lnTo>
                  <a:lnTo>
                    <a:pt x="666" y="62"/>
                  </a:lnTo>
                  <a:lnTo>
                    <a:pt x="605" y="74"/>
                  </a:lnTo>
                  <a:lnTo>
                    <a:pt x="546" y="88"/>
                  </a:lnTo>
                  <a:lnTo>
                    <a:pt x="486" y="105"/>
                  </a:lnTo>
                  <a:lnTo>
                    <a:pt x="429" y="124"/>
                  </a:lnTo>
                  <a:lnTo>
                    <a:pt x="429" y="124"/>
                  </a:lnTo>
                  <a:lnTo>
                    <a:pt x="371" y="145"/>
                  </a:lnTo>
                  <a:lnTo>
                    <a:pt x="315" y="169"/>
                  </a:lnTo>
                  <a:lnTo>
                    <a:pt x="259" y="194"/>
                  </a:lnTo>
                  <a:lnTo>
                    <a:pt x="204" y="221"/>
                  </a:lnTo>
                  <a:lnTo>
                    <a:pt x="150" y="252"/>
                  </a:lnTo>
                  <a:lnTo>
                    <a:pt x="124" y="267"/>
                  </a:lnTo>
                  <a:lnTo>
                    <a:pt x="98" y="284"/>
                  </a:lnTo>
                  <a:lnTo>
                    <a:pt x="73" y="302"/>
                  </a:lnTo>
                  <a:lnTo>
                    <a:pt x="49" y="319"/>
                  </a:lnTo>
                  <a:lnTo>
                    <a:pt x="24" y="338"/>
                  </a:lnTo>
                  <a:lnTo>
                    <a:pt x="0" y="356"/>
                  </a:lnTo>
                  <a:lnTo>
                    <a:pt x="35" y="401"/>
                  </a:lnTo>
                  <a:lnTo>
                    <a:pt x="35" y="401"/>
                  </a:lnTo>
                  <a:lnTo>
                    <a:pt x="71" y="379"/>
                  </a:lnTo>
                  <a:lnTo>
                    <a:pt x="112" y="354"/>
                  </a:lnTo>
                  <a:lnTo>
                    <a:pt x="166" y="323"/>
                  </a:lnTo>
                  <a:lnTo>
                    <a:pt x="196" y="307"/>
                  </a:lnTo>
                  <a:lnTo>
                    <a:pt x="230" y="291"/>
                  </a:lnTo>
                  <a:lnTo>
                    <a:pt x="264" y="274"/>
                  </a:lnTo>
                  <a:lnTo>
                    <a:pt x="300" y="258"/>
                  </a:lnTo>
                  <a:lnTo>
                    <a:pt x="338" y="243"/>
                  </a:lnTo>
                  <a:lnTo>
                    <a:pt x="376" y="229"/>
                  </a:lnTo>
                  <a:lnTo>
                    <a:pt x="414" y="216"/>
                  </a:lnTo>
                  <a:lnTo>
                    <a:pt x="454" y="205"/>
                  </a:lnTo>
                  <a:lnTo>
                    <a:pt x="454" y="205"/>
                  </a:lnTo>
                  <a:lnTo>
                    <a:pt x="510" y="193"/>
                  </a:lnTo>
                  <a:lnTo>
                    <a:pt x="565" y="180"/>
                  </a:lnTo>
                  <a:lnTo>
                    <a:pt x="620" y="169"/>
                  </a:lnTo>
                  <a:lnTo>
                    <a:pt x="676" y="160"/>
                  </a:lnTo>
                  <a:lnTo>
                    <a:pt x="732" y="152"/>
                  </a:lnTo>
                  <a:lnTo>
                    <a:pt x="789" y="147"/>
                  </a:lnTo>
                  <a:lnTo>
                    <a:pt x="845" y="143"/>
                  </a:lnTo>
                  <a:lnTo>
                    <a:pt x="902" y="142"/>
                  </a:lnTo>
                  <a:lnTo>
                    <a:pt x="902" y="142"/>
                  </a:lnTo>
                  <a:lnTo>
                    <a:pt x="960" y="143"/>
                  </a:lnTo>
                  <a:lnTo>
                    <a:pt x="1018" y="147"/>
                  </a:lnTo>
                  <a:lnTo>
                    <a:pt x="1078" y="152"/>
                  </a:lnTo>
                  <a:lnTo>
                    <a:pt x="1135" y="159"/>
                  </a:lnTo>
                  <a:lnTo>
                    <a:pt x="1193" y="169"/>
                  </a:lnTo>
                  <a:lnTo>
                    <a:pt x="1250" y="181"/>
                  </a:lnTo>
                  <a:lnTo>
                    <a:pt x="1307" y="195"/>
                  </a:lnTo>
                  <a:lnTo>
                    <a:pt x="1364" y="211"/>
                  </a:lnTo>
                  <a:lnTo>
                    <a:pt x="1364" y="211"/>
                  </a:lnTo>
                  <a:lnTo>
                    <a:pt x="1421" y="229"/>
                  </a:lnTo>
                  <a:lnTo>
                    <a:pt x="1477" y="247"/>
                  </a:lnTo>
                  <a:lnTo>
                    <a:pt x="1589" y="287"/>
                  </a:lnTo>
                  <a:lnTo>
                    <a:pt x="1702" y="327"/>
                  </a:lnTo>
                  <a:lnTo>
                    <a:pt x="1758" y="345"/>
                  </a:lnTo>
                  <a:lnTo>
                    <a:pt x="1815" y="364"/>
                  </a:lnTo>
                  <a:lnTo>
                    <a:pt x="1815" y="364"/>
                  </a:lnTo>
                  <a:lnTo>
                    <a:pt x="1880" y="384"/>
                  </a:lnTo>
                  <a:lnTo>
                    <a:pt x="1945" y="401"/>
                  </a:lnTo>
                  <a:lnTo>
                    <a:pt x="2009" y="418"/>
                  </a:lnTo>
                  <a:lnTo>
                    <a:pt x="2073" y="434"/>
                  </a:lnTo>
                  <a:lnTo>
                    <a:pt x="2135" y="449"/>
                  </a:lnTo>
                  <a:lnTo>
                    <a:pt x="2195" y="463"/>
                  </a:lnTo>
                  <a:lnTo>
                    <a:pt x="2256" y="475"/>
                  </a:lnTo>
                  <a:lnTo>
                    <a:pt x="2316" y="485"/>
                  </a:lnTo>
                  <a:lnTo>
                    <a:pt x="2374" y="495"/>
                  </a:lnTo>
                  <a:lnTo>
                    <a:pt x="2432" y="504"/>
                  </a:lnTo>
                  <a:lnTo>
                    <a:pt x="2489" y="511"/>
                  </a:lnTo>
                  <a:lnTo>
                    <a:pt x="2545" y="518"/>
                  </a:lnTo>
                  <a:lnTo>
                    <a:pt x="2601" y="523"/>
                  </a:lnTo>
                  <a:lnTo>
                    <a:pt x="2657" y="526"/>
                  </a:lnTo>
                  <a:lnTo>
                    <a:pt x="2711" y="529"/>
                  </a:lnTo>
                  <a:lnTo>
                    <a:pt x="2765" y="530"/>
                  </a:lnTo>
                  <a:lnTo>
                    <a:pt x="2765" y="530"/>
                  </a:lnTo>
                  <a:lnTo>
                    <a:pt x="2825" y="530"/>
                  </a:lnTo>
                  <a:lnTo>
                    <a:pt x="2887" y="527"/>
                  </a:lnTo>
                  <a:lnTo>
                    <a:pt x="2948" y="524"/>
                  </a:lnTo>
                  <a:lnTo>
                    <a:pt x="3009" y="518"/>
                  </a:lnTo>
                  <a:lnTo>
                    <a:pt x="3070" y="510"/>
                  </a:lnTo>
                  <a:lnTo>
                    <a:pt x="3131" y="499"/>
                  </a:lnTo>
                  <a:lnTo>
                    <a:pt x="3190" y="485"/>
                  </a:lnTo>
                  <a:lnTo>
                    <a:pt x="3250" y="469"/>
                  </a:lnTo>
                  <a:lnTo>
                    <a:pt x="3250" y="469"/>
                  </a:lnTo>
                  <a:lnTo>
                    <a:pt x="3279" y="459"/>
                  </a:lnTo>
                  <a:lnTo>
                    <a:pt x="3310" y="449"/>
                  </a:lnTo>
                  <a:lnTo>
                    <a:pt x="3340" y="438"/>
                  </a:lnTo>
                  <a:lnTo>
                    <a:pt x="3369" y="426"/>
                  </a:lnTo>
                  <a:lnTo>
                    <a:pt x="3397" y="413"/>
                  </a:lnTo>
                  <a:lnTo>
                    <a:pt x="3424" y="400"/>
                  </a:lnTo>
                  <a:lnTo>
                    <a:pt x="3450" y="386"/>
                  </a:lnTo>
                  <a:lnTo>
                    <a:pt x="3477" y="371"/>
                  </a:lnTo>
                  <a:lnTo>
                    <a:pt x="3477" y="371"/>
                  </a:lnTo>
                  <a:lnTo>
                    <a:pt x="3511" y="350"/>
                  </a:lnTo>
                  <a:lnTo>
                    <a:pt x="3542" y="328"/>
                  </a:lnTo>
                  <a:lnTo>
                    <a:pt x="3571" y="305"/>
                  </a:lnTo>
                  <a:lnTo>
                    <a:pt x="3597" y="283"/>
                  </a:lnTo>
                  <a:lnTo>
                    <a:pt x="3597" y="283"/>
                  </a:lnTo>
                  <a:lnTo>
                    <a:pt x="3640" y="270"/>
                  </a:lnTo>
                  <a:lnTo>
                    <a:pt x="3684" y="256"/>
                  </a:lnTo>
                  <a:lnTo>
                    <a:pt x="3727" y="240"/>
                  </a:lnTo>
                  <a:lnTo>
                    <a:pt x="3769" y="222"/>
                  </a:lnTo>
                  <a:lnTo>
                    <a:pt x="3810" y="204"/>
                  </a:lnTo>
                  <a:lnTo>
                    <a:pt x="3851" y="184"/>
                  </a:lnTo>
                  <a:lnTo>
                    <a:pt x="3890" y="163"/>
                  </a:lnTo>
                  <a:lnTo>
                    <a:pt x="3929" y="139"/>
                  </a:lnTo>
                  <a:lnTo>
                    <a:pt x="3929" y="139"/>
                  </a:lnTo>
                  <a:lnTo>
                    <a:pt x="3965" y="114"/>
                  </a:lnTo>
                  <a:lnTo>
                    <a:pt x="3997" y="90"/>
                  </a:lnTo>
                  <a:lnTo>
                    <a:pt x="4026" y="66"/>
                  </a:lnTo>
                  <a:lnTo>
                    <a:pt x="4051" y="41"/>
                  </a:lnTo>
                  <a:lnTo>
                    <a:pt x="40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 name="スライド番号プレースホルダー 2"/>
          <p:cNvSpPr>
            <a:spLocks noGrp="1"/>
          </p:cNvSpPr>
          <p:nvPr>
            <p:ph type="sldNum" sz="quarter" idx="10"/>
          </p:nvPr>
        </p:nvSpPr>
        <p:spPr>
          <a:xfrm>
            <a:off x="8424000" y="4860000"/>
            <a:ext cx="360000" cy="135000"/>
          </a:xfrm>
        </p:spPr>
        <p:txBody>
          <a:bodyPr/>
          <a:lstStyle/>
          <a:p>
            <a:fld id="{78AE49ED-73EF-499C-8307-28EB0E7CF529}" type="slidenum">
              <a:rPr lang="ja-JP" altLang="en-US" smtClean="0"/>
              <a:pPr/>
              <a:t>‹#›</a:t>
            </a:fld>
            <a:endParaRPr lang="ja-JP" altLang="en-US" dirty="0"/>
          </a:p>
        </p:txBody>
      </p:sp>
      <p:sp>
        <p:nvSpPr>
          <p:cNvPr id="4" name="フッター プレースホルダー 3"/>
          <p:cNvSpPr>
            <a:spLocks noGrp="1"/>
          </p:cNvSpPr>
          <p:nvPr>
            <p:ph type="ftr" sz="quarter" idx="11"/>
          </p:nvPr>
        </p:nvSpPr>
        <p:spPr/>
        <p:txBody>
          <a:bodyPr/>
          <a:lstStyle>
            <a:lvl1pPr>
              <a:defRPr>
                <a:solidFill>
                  <a:schemeClr val="bg2"/>
                </a:solidFill>
              </a:defRPr>
            </a:lvl1pPr>
          </a:lstStyle>
          <a:p>
            <a:r>
              <a:rPr lang="en-US" altLang="ja-JP"/>
              <a:t>©SuperStream Inc. All rights reserved.</a:t>
            </a:r>
            <a:endParaRPr lang="ja-JP" altLang="en-US" dirty="0"/>
          </a:p>
        </p:txBody>
      </p:sp>
      <p:sp>
        <p:nvSpPr>
          <p:cNvPr id="6" name="タイトル 1"/>
          <p:cNvSpPr>
            <a:spLocks noGrp="1"/>
          </p:cNvSpPr>
          <p:nvPr>
            <p:ph type="title"/>
          </p:nvPr>
        </p:nvSpPr>
        <p:spPr>
          <a:xfrm>
            <a:off x="359532" y="1620000"/>
            <a:ext cx="4824536" cy="1424313"/>
          </a:xfrm>
          <a:prstGeom prst="rect">
            <a:avLst/>
          </a:prstGeom>
        </p:spPr>
        <p:txBody>
          <a:bodyPr lIns="0" tIns="0" rIns="0" bIns="0" anchor="ctr" anchorCtr="0"/>
          <a:lstStyle>
            <a:lvl1pPr algn="l">
              <a:lnSpc>
                <a:spcPts val="3300"/>
              </a:lnSpc>
              <a:defRPr sz="2300" b="1">
                <a:solidFill>
                  <a:schemeClr val="bg1"/>
                </a:solidFill>
              </a:defRPr>
            </a:lvl1pPr>
          </a:lstStyle>
          <a:p>
            <a:r>
              <a:rPr kumimoji="1" lang="ja-JP" altLang="en-US" dirty="0"/>
              <a:t>マスター タイトルの書式設定</a:t>
            </a:r>
          </a:p>
        </p:txBody>
      </p:sp>
    </p:spTree>
    <p:extLst>
      <p:ext uri="{BB962C8B-B14F-4D97-AF65-F5344CB8AC3E}">
        <p14:creationId xmlns:p14="http://schemas.microsoft.com/office/powerpoint/2010/main" val="1069666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228" name="図 227"/>
          <p:cNvPicPr>
            <a:picLocks noChangeAspect="1"/>
          </p:cNvPicPr>
          <p:nvPr userDrawn="1"/>
        </p:nvPicPr>
        <p:blipFill rotWithShape="1">
          <a:blip r:embed="rId2" cstate="print">
            <a:extLst>
              <a:ext uri="{28A0092B-C50C-407E-A947-70E740481C1C}">
                <a14:useLocalDpi xmlns:a14="http://schemas.microsoft.com/office/drawing/2010/main" val="0"/>
              </a:ext>
            </a:extLst>
          </a:blip>
          <a:srcRect r="3112" b="3772"/>
          <a:stretch/>
        </p:blipFill>
        <p:spPr>
          <a:xfrm>
            <a:off x="0" y="1"/>
            <a:ext cx="9144000" cy="5143500"/>
          </a:xfrm>
          <a:prstGeom prst="rect">
            <a:avLst/>
          </a:prstGeom>
        </p:spPr>
      </p:pic>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dirty="0"/>
          </a:p>
        </p:txBody>
      </p:sp>
      <p:sp>
        <p:nvSpPr>
          <p:cNvPr id="4" name="フッター プレースホルダー 3"/>
          <p:cNvSpPr>
            <a:spLocks noGrp="1"/>
          </p:cNvSpPr>
          <p:nvPr>
            <p:ph type="ftr" sz="quarter" idx="11"/>
          </p:nvPr>
        </p:nvSpPr>
        <p:spPr/>
        <p:txBody>
          <a:bodyPr/>
          <a:lstStyle/>
          <a:p>
            <a:r>
              <a:rPr lang="en-US" altLang="ja-JP"/>
              <a:t>©SuperStream Inc. All rights reserved.</a:t>
            </a:r>
            <a:endParaRPr lang="ja-JP" altLang="en-US" dirty="0"/>
          </a:p>
        </p:txBody>
      </p:sp>
      <p:grpSp>
        <p:nvGrpSpPr>
          <p:cNvPr id="11" name="グループ化 10"/>
          <p:cNvGrpSpPr>
            <a:grpSpLocks noChangeAspect="1"/>
          </p:cNvGrpSpPr>
          <p:nvPr userDrawn="1"/>
        </p:nvGrpSpPr>
        <p:grpSpPr>
          <a:xfrm>
            <a:off x="7272300" y="231490"/>
            <a:ext cx="1458000" cy="321051"/>
            <a:chOff x="1154113" y="3752850"/>
            <a:chExt cx="5580063" cy="1228726"/>
          </a:xfrm>
        </p:grpSpPr>
        <p:sp>
          <p:nvSpPr>
            <p:cNvPr id="12" name="Freeform 46"/>
            <p:cNvSpPr>
              <a:spLocks/>
            </p:cNvSpPr>
            <p:nvPr/>
          </p:nvSpPr>
          <p:spPr bwMode="auto">
            <a:xfrm>
              <a:off x="1704976" y="3752850"/>
              <a:ext cx="171450" cy="173038"/>
            </a:xfrm>
            <a:custGeom>
              <a:avLst/>
              <a:gdLst>
                <a:gd name="T0" fmla="*/ 108 w 217"/>
                <a:gd name="T1" fmla="*/ 217 h 217"/>
                <a:gd name="T2" fmla="*/ 130 w 217"/>
                <a:gd name="T3" fmla="*/ 215 h 217"/>
                <a:gd name="T4" fmla="*/ 150 w 217"/>
                <a:gd name="T5" fmla="*/ 208 h 217"/>
                <a:gd name="T6" fmla="*/ 169 w 217"/>
                <a:gd name="T7" fmla="*/ 199 h 217"/>
                <a:gd name="T8" fmla="*/ 185 w 217"/>
                <a:gd name="T9" fmla="*/ 185 h 217"/>
                <a:gd name="T10" fmla="*/ 199 w 217"/>
                <a:gd name="T11" fmla="*/ 169 h 217"/>
                <a:gd name="T12" fmla="*/ 209 w 217"/>
                <a:gd name="T13" fmla="*/ 151 h 217"/>
                <a:gd name="T14" fmla="*/ 215 w 217"/>
                <a:gd name="T15" fmla="*/ 130 h 217"/>
                <a:gd name="T16" fmla="*/ 217 w 217"/>
                <a:gd name="T17" fmla="*/ 108 h 217"/>
                <a:gd name="T18" fmla="*/ 216 w 217"/>
                <a:gd name="T19" fmla="*/ 98 h 217"/>
                <a:gd name="T20" fmla="*/ 212 w 217"/>
                <a:gd name="T21" fmla="*/ 76 h 217"/>
                <a:gd name="T22" fmla="*/ 204 w 217"/>
                <a:gd name="T23" fmla="*/ 57 h 217"/>
                <a:gd name="T24" fmla="*/ 193 w 217"/>
                <a:gd name="T25" fmla="*/ 40 h 217"/>
                <a:gd name="T26" fmla="*/ 178 w 217"/>
                <a:gd name="T27" fmla="*/ 25 h 217"/>
                <a:gd name="T28" fmla="*/ 160 w 217"/>
                <a:gd name="T29" fmla="*/ 14 h 217"/>
                <a:gd name="T30" fmla="*/ 140 w 217"/>
                <a:gd name="T31" fmla="*/ 5 h 217"/>
                <a:gd name="T32" fmla="*/ 119 w 217"/>
                <a:gd name="T33" fmla="*/ 0 h 217"/>
                <a:gd name="T34" fmla="*/ 108 w 217"/>
                <a:gd name="T35" fmla="*/ 0 h 217"/>
                <a:gd name="T36" fmla="*/ 86 w 217"/>
                <a:gd name="T37" fmla="*/ 3 h 217"/>
                <a:gd name="T38" fmla="*/ 66 w 217"/>
                <a:gd name="T39" fmla="*/ 9 h 217"/>
                <a:gd name="T40" fmla="*/ 47 w 217"/>
                <a:gd name="T41" fmla="*/ 19 h 217"/>
                <a:gd name="T42" fmla="*/ 31 w 217"/>
                <a:gd name="T43" fmla="*/ 32 h 217"/>
                <a:gd name="T44" fmla="*/ 19 w 217"/>
                <a:gd name="T45" fmla="*/ 48 h 217"/>
                <a:gd name="T46" fmla="*/ 8 w 217"/>
                <a:gd name="T47" fmla="*/ 66 h 217"/>
                <a:gd name="T48" fmla="*/ 2 w 217"/>
                <a:gd name="T49" fmla="*/ 87 h 217"/>
                <a:gd name="T50" fmla="*/ 0 w 217"/>
                <a:gd name="T51" fmla="*/ 108 h 217"/>
                <a:gd name="T52" fmla="*/ 0 w 217"/>
                <a:gd name="T53" fmla="*/ 119 h 217"/>
                <a:gd name="T54" fmla="*/ 5 w 217"/>
                <a:gd name="T55" fmla="*/ 140 h 217"/>
                <a:gd name="T56" fmla="*/ 13 w 217"/>
                <a:gd name="T57" fmla="*/ 160 h 217"/>
                <a:gd name="T58" fmla="*/ 25 w 217"/>
                <a:gd name="T59" fmla="*/ 177 h 217"/>
                <a:gd name="T60" fmla="*/ 39 w 217"/>
                <a:gd name="T61" fmla="*/ 192 h 217"/>
                <a:gd name="T62" fmla="*/ 56 w 217"/>
                <a:gd name="T63" fmla="*/ 203 h 217"/>
                <a:gd name="T64" fmla="*/ 76 w 217"/>
                <a:gd name="T65" fmla="*/ 212 h 217"/>
                <a:gd name="T66" fmla="*/ 97 w 217"/>
                <a:gd name="T67" fmla="*/ 217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7"/>
                  </a:lnTo>
                  <a:lnTo>
                    <a:pt x="130" y="215"/>
                  </a:lnTo>
                  <a:lnTo>
                    <a:pt x="140" y="212"/>
                  </a:lnTo>
                  <a:lnTo>
                    <a:pt x="150" y="208"/>
                  </a:lnTo>
                  <a:lnTo>
                    <a:pt x="160" y="203"/>
                  </a:lnTo>
                  <a:lnTo>
                    <a:pt x="169" y="199"/>
                  </a:lnTo>
                  <a:lnTo>
                    <a:pt x="178" y="192"/>
                  </a:lnTo>
                  <a:lnTo>
                    <a:pt x="185" y="185"/>
                  </a:lnTo>
                  <a:lnTo>
                    <a:pt x="193" y="177"/>
                  </a:lnTo>
                  <a:lnTo>
                    <a:pt x="199" y="169"/>
                  </a:lnTo>
                  <a:lnTo>
                    <a:pt x="204" y="160"/>
                  </a:lnTo>
                  <a:lnTo>
                    <a:pt x="209" y="151"/>
                  </a:lnTo>
                  <a:lnTo>
                    <a:pt x="212" y="140"/>
                  </a:lnTo>
                  <a:lnTo>
                    <a:pt x="215" y="130"/>
                  </a:lnTo>
                  <a:lnTo>
                    <a:pt x="216" y="119"/>
                  </a:lnTo>
                  <a:lnTo>
                    <a:pt x="217" y="108"/>
                  </a:lnTo>
                  <a:lnTo>
                    <a:pt x="217" y="108"/>
                  </a:lnTo>
                  <a:lnTo>
                    <a:pt x="216" y="98"/>
                  </a:lnTo>
                  <a:lnTo>
                    <a:pt x="215" y="87"/>
                  </a:lnTo>
                  <a:lnTo>
                    <a:pt x="212" y="76"/>
                  </a:lnTo>
                  <a:lnTo>
                    <a:pt x="209" y="66"/>
                  </a:lnTo>
                  <a:lnTo>
                    <a:pt x="204" y="57"/>
                  </a:lnTo>
                  <a:lnTo>
                    <a:pt x="199" y="48"/>
                  </a:lnTo>
                  <a:lnTo>
                    <a:pt x="193" y="40"/>
                  </a:lnTo>
                  <a:lnTo>
                    <a:pt x="185" y="32"/>
                  </a:lnTo>
                  <a:lnTo>
                    <a:pt x="178" y="25"/>
                  </a:lnTo>
                  <a:lnTo>
                    <a:pt x="169" y="19"/>
                  </a:lnTo>
                  <a:lnTo>
                    <a:pt x="160" y="14"/>
                  </a:lnTo>
                  <a:lnTo>
                    <a:pt x="150" y="9"/>
                  </a:lnTo>
                  <a:lnTo>
                    <a:pt x="140" y="5"/>
                  </a:lnTo>
                  <a:lnTo>
                    <a:pt x="130" y="3"/>
                  </a:lnTo>
                  <a:lnTo>
                    <a:pt x="119" y="0"/>
                  </a:lnTo>
                  <a:lnTo>
                    <a:pt x="108" y="0"/>
                  </a:lnTo>
                  <a:lnTo>
                    <a:pt x="108" y="0"/>
                  </a:lnTo>
                  <a:lnTo>
                    <a:pt x="97" y="0"/>
                  </a:lnTo>
                  <a:lnTo>
                    <a:pt x="86" y="3"/>
                  </a:lnTo>
                  <a:lnTo>
                    <a:pt x="76" y="5"/>
                  </a:lnTo>
                  <a:lnTo>
                    <a:pt x="66" y="9"/>
                  </a:lnTo>
                  <a:lnTo>
                    <a:pt x="56" y="14"/>
                  </a:lnTo>
                  <a:lnTo>
                    <a:pt x="47" y="19"/>
                  </a:lnTo>
                  <a:lnTo>
                    <a:pt x="39" y="25"/>
                  </a:lnTo>
                  <a:lnTo>
                    <a:pt x="31" y="32"/>
                  </a:lnTo>
                  <a:lnTo>
                    <a:pt x="25" y="40"/>
                  </a:lnTo>
                  <a:lnTo>
                    <a:pt x="19" y="48"/>
                  </a:lnTo>
                  <a:lnTo>
                    <a:pt x="13" y="57"/>
                  </a:lnTo>
                  <a:lnTo>
                    <a:pt x="8" y="66"/>
                  </a:lnTo>
                  <a:lnTo>
                    <a:pt x="5" y="76"/>
                  </a:lnTo>
                  <a:lnTo>
                    <a:pt x="2" y="87"/>
                  </a:lnTo>
                  <a:lnTo>
                    <a:pt x="0" y="98"/>
                  </a:lnTo>
                  <a:lnTo>
                    <a:pt x="0" y="108"/>
                  </a:lnTo>
                  <a:lnTo>
                    <a:pt x="0" y="108"/>
                  </a:lnTo>
                  <a:lnTo>
                    <a:pt x="0" y="119"/>
                  </a:lnTo>
                  <a:lnTo>
                    <a:pt x="2" y="130"/>
                  </a:lnTo>
                  <a:lnTo>
                    <a:pt x="5" y="140"/>
                  </a:lnTo>
                  <a:lnTo>
                    <a:pt x="8" y="151"/>
                  </a:lnTo>
                  <a:lnTo>
                    <a:pt x="13" y="160"/>
                  </a:lnTo>
                  <a:lnTo>
                    <a:pt x="19" y="169"/>
                  </a:lnTo>
                  <a:lnTo>
                    <a:pt x="25" y="177"/>
                  </a:lnTo>
                  <a:lnTo>
                    <a:pt x="31" y="185"/>
                  </a:lnTo>
                  <a:lnTo>
                    <a:pt x="39" y="192"/>
                  </a:lnTo>
                  <a:lnTo>
                    <a:pt x="47" y="199"/>
                  </a:lnTo>
                  <a:lnTo>
                    <a:pt x="56" y="203"/>
                  </a:lnTo>
                  <a:lnTo>
                    <a:pt x="66" y="208"/>
                  </a:lnTo>
                  <a:lnTo>
                    <a:pt x="76" y="212"/>
                  </a:lnTo>
                  <a:lnTo>
                    <a:pt x="86" y="215"/>
                  </a:lnTo>
                  <a:lnTo>
                    <a:pt x="97" y="217"/>
                  </a:lnTo>
                  <a:lnTo>
                    <a:pt x="108" y="217"/>
                  </a:lnTo>
                  <a:lnTo>
                    <a:pt x="108"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47"/>
            <p:cNvSpPr>
              <a:spLocks/>
            </p:cNvSpPr>
            <p:nvPr/>
          </p:nvSpPr>
          <p:spPr bwMode="auto">
            <a:xfrm>
              <a:off x="2024063" y="3856038"/>
              <a:ext cx="171450" cy="173038"/>
            </a:xfrm>
            <a:custGeom>
              <a:avLst/>
              <a:gdLst>
                <a:gd name="T0" fmla="*/ 108 w 217"/>
                <a:gd name="T1" fmla="*/ 217 h 217"/>
                <a:gd name="T2" fmla="*/ 130 w 217"/>
                <a:gd name="T3" fmla="*/ 215 h 217"/>
                <a:gd name="T4" fmla="*/ 150 w 217"/>
                <a:gd name="T5" fmla="*/ 209 h 217"/>
                <a:gd name="T6" fmla="*/ 169 w 217"/>
                <a:gd name="T7" fmla="*/ 199 h 217"/>
                <a:gd name="T8" fmla="*/ 185 w 217"/>
                <a:gd name="T9" fmla="*/ 185 h 217"/>
                <a:gd name="T10" fmla="*/ 199 w 217"/>
                <a:gd name="T11" fmla="*/ 169 h 217"/>
                <a:gd name="T12" fmla="*/ 208 w 217"/>
                <a:gd name="T13" fmla="*/ 150 h 217"/>
                <a:gd name="T14" fmla="*/ 215 w 217"/>
                <a:gd name="T15" fmla="*/ 131 h 217"/>
                <a:gd name="T16" fmla="*/ 217 w 217"/>
                <a:gd name="T17" fmla="*/ 108 h 217"/>
                <a:gd name="T18" fmla="*/ 216 w 217"/>
                <a:gd name="T19" fmla="*/ 97 h 217"/>
                <a:gd name="T20" fmla="*/ 212 w 217"/>
                <a:gd name="T21" fmla="*/ 76 h 217"/>
                <a:gd name="T22" fmla="*/ 203 w 217"/>
                <a:gd name="T23" fmla="*/ 57 h 217"/>
                <a:gd name="T24" fmla="*/ 192 w 217"/>
                <a:gd name="T25" fmla="*/ 40 h 217"/>
                <a:gd name="T26" fmla="*/ 177 w 217"/>
                <a:gd name="T27" fmla="*/ 25 h 217"/>
                <a:gd name="T28" fmla="*/ 160 w 217"/>
                <a:gd name="T29" fmla="*/ 13 h 217"/>
                <a:gd name="T30" fmla="*/ 140 w 217"/>
                <a:gd name="T31" fmla="*/ 5 h 217"/>
                <a:gd name="T32" fmla="*/ 119 w 217"/>
                <a:gd name="T33" fmla="*/ 0 h 217"/>
                <a:gd name="T34" fmla="*/ 108 w 217"/>
                <a:gd name="T35" fmla="*/ 0 h 217"/>
                <a:gd name="T36" fmla="*/ 86 w 217"/>
                <a:gd name="T37" fmla="*/ 3 h 217"/>
                <a:gd name="T38" fmla="*/ 66 w 217"/>
                <a:gd name="T39" fmla="*/ 9 h 217"/>
                <a:gd name="T40" fmla="*/ 47 w 217"/>
                <a:gd name="T41" fmla="*/ 19 h 217"/>
                <a:gd name="T42" fmla="*/ 31 w 217"/>
                <a:gd name="T43" fmla="*/ 31 h 217"/>
                <a:gd name="T44" fmla="*/ 17 w 217"/>
                <a:gd name="T45" fmla="*/ 47 h 217"/>
                <a:gd name="T46" fmla="*/ 8 w 217"/>
                <a:gd name="T47" fmla="*/ 66 h 217"/>
                <a:gd name="T48" fmla="*/ 1 w 217"/>
                <a:gd name="T49" fmla="*/ 87 h 217"/>
                <a:gd name="T50" fmla="*/ 0 w 217"/>
                <a:gd name="T51" fmla="*/ 108 h 217"/>
                <a:gd name="T52" fmla="*/ 0 w 217"/>
                <a:gd name="T53" fmla="*/ 119 h 217"/>
                <a:gd name="T54" fmla="*/ 4 w 217"/>
                <a:gd name="T55" fmla="*/ 140 h 217"/>
                <a:gd name="T56" fmla="*/ 13 w 217"/>
                <a:gd name="T57" fmla="*/ 160 h 217"/>
                <a:gd name="T58" fmla="*/ 25 w 217"/>
                <a:gd name="T59" fmla="*/ 178 h 217"/>
                <a:gd name="T60" fmla="*/ 39 w 217"/>
                <a:gd name="T61" fmla="*/ 193 h 217"/>
                <a:gd name="T62" fmla="*/ 56 w 217"/>
                <a:gd name="T63" fmla="*/ 204 h 217"/>
                <a:gd name="T64" fmla="*/ 76 w 217"/>
                <a:gd name="T65" fmla="*/ 212 h 217"/>
                <a:gd name="T66" fmla="*/ 97 w 217"/>
                <a:gd name="T67" fmla="*/ 216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6"/>
                  </a:lnTo>
                  <a:lnTo>
                    <a:pt x="130" y="215"/>
                  </a:lnTo>
                  <a:lnTo>
                    <a:pt x="140" y="212"/>
                  </a:lnTo>
                  <a:lnTo>
                    <a:pt x="150" y="209"/>
                  </a:lnTo>
                  <a:lnTo>
                    <a:pt x="160" y="204"/>
                  </a:lnTo>
                  <a:lnTo>
                    <a:pt x="169" y="199"/>
                  </a:lnTo>
                  <a:lnTo>
                    <a:pt x="177" y="193"/>
                  </a:lnTo>
                  <a:lnTo>
                    <a:pt x="185" y="185"/>
                  </a:lnTo>
                  <a:lnTo>
                    <a:pt x="192" y="178"/>
                  </a:lnTo>
                  <a:lnTo>
                    <a:pt x="199" y="169"/>
                  </a:lnTo>
                  <a:lnTo>
                    <a:pt x="203" y="160"/>
                  </a:lnTo>
                  <a:lnTo>
                    <a:pt x="208" y="150"/>
                  </a:lnTo>
                  <a:lnTo>
                    <a:pt x="212" y="140"/>
                  </a:lnTo>
                  <a:lnTo>
                    <a:pt x="215" y="131"/>
                  </a:lnTo>
                  <a:lnTo>
                    <a:pt x="216" y="119"/>
                  </a:lnTo>
                  <a:lnTo>
                    <a:pt x="217" y="108"/>
                  </a:lnTo>
                  <a:lnTo>
                    <a:pt x="217" y="108"/>
                  </a:lnTo>
                  <a:lnTo>
                    <a:pt x="216" y="97"/>
                  </a:lnTo>
                  <a:lnTo>
                    <a:pt x="215" y="87"/>
                  </a:lnTo>
                  <a:lnTo>
                    <a:pt x="212" y="76"/>
                  </a:lnTo>
                  <a:lnTo>
                    <a:pt x="208" y="66"/>
                  </a:lnTo>
                  <a:lnTo>
                    <a:pt x="203" y="57"/>
                  </a:lnTo>
                  <a:lnTo>
                    <a:pt x="199" y="47"/>
                  </a:lnTo>
                  <a:lnTo>
                    <a:pt x="192" y="40"/>
                  </a:lnTo>
                  <a:lnTo>
                    <a:pt x="185" y="31"/>
                  </a:lnTo>
                  <a:lnTo>
                    <a:pt x="177" y="25"/>
                  </a:lnTo>
                  <a:lnTo>
                    <a:pt x="169" y="19"/>
                  </a:lnTo>
                  <a:lnTo>
                    <a:pt x="160" y="13"/>
                  </a:lnTo>
                  <a:lnTo>
                    <a:pt x="150" y="9"/>
                  </a:lnTo>
                  <a:lnTo>
                    <a:pt x="140" y="5"/>
                  </a:lnTo>
                  <a:lnTo>
                    <a:pt x="130" y="3"/>
                  </a:lnTo>
                  <a:lnTo>
                    <a:pt x="119" y="0"/>
                  </a:lnTo>
                  <a:lnTo>
                    <a:pt x="108" y="0"/>
                  </a:lnTo>
                  <a:lnTo>
                    <a:pt x="108" y="0"/>
                  </a:lnTo>
                  <a:lnTo>
                    <a:pt x="97" y="0"/>
                  </a:lnTo>
                  <a:lnTo>
                    <a:pt x="86" y="3"/>
                  </a:lnTo>
                  <a:lnTo>
                    <a:pt x="76" y="5"/>
                  </a:lnTo>
                  <a:lnTo>
                    <a:pt x="66" y="9"/>
                  </a:lnTo>
                  <a:lnTo>
                    <a:pt x="56" y="13"/>
                  </a:lnTo>
                  <a:lnTo>
                    <a:pt x="47" y="19"/>
                  </a:lnTo>
                  <a:lnTo>
                    <a:pt x="39" y="25"/>
                  </a:lnTo>
                  <a:lnTo>
                    <a:pt x="31" y="31"/>
                  </a:lnTo>
                  <a:lnTo>
                    <a:pt x="25" y="40"/>
                  </a:lnTo>
                  <a:lnTo>
                    <a:pt x="17" y="47"/>
                  </a:lnTo>
                  <a:lnTo>
                    <a:pt x="13" y="57"/>
                  </a:lnTo>
                  <a:lnTo>
                    <a:pt x="8" y="66"/>
                  </a:lnTo>
                  <a:lnTo>
                    <a:pt x="4" y="76"/>
                  </a:lnTo>
                  <a:lnTo>
                    <a:pt x="1" y="87"/>
                  </a:lnTo>
                  <a:lnTo>
                    <a:pt x="0" y="97"/>
                  </a:lnTo>
                  <a:lnTo>
                    <a:pt x="0" y="108"/>
                  </a:lnTo>
                  <a:lnTo>
                    <a:pt x="0" y="108"/>
                  </a:lnTo>
                  <a:lnTo>
                    <a:pt x="0" y="119"/>
                  </a:lnTo>
                  <a:lnTo>
                    <a:pt x="1" y="131"/>
                  </a:lnTo>
                  <a:lnTo>
                    <a:pt x="4" y="140"/>
                  </a:lnTo>
                  <a:lnTo>
                    <a:pt x="8" y="150"/>
                  </a:lnTo>
                  <a:lnTo>
                    <a:pt x="13" y="160"/>
                  </a:lnTo>
                  <a:lnTo>
                    <a:pt x="17" y="169"/>
                  </a:lnTo>
                  <a:lnTo>
                    <a:pt x="25" y="178"/>
                  </a:lnTo>
                  <a:lnTo>
                    <a:pt x="31" y="185"/>
                  </a:lnTo>
                  <a:lnTo>
                    <a:pt x="39" y="193"/>
                  </a:lnTo>
                  <a:lnTo>
                    <a:pt x="47" y="199"/>
                  </a:lnTo>
                  <a:lnTo>
                    <a:pt x="56" y="204"/>
                  </a:lnTo>
                  <a:lnTo>
                    <a:pt x="66" y="209"/>
                  </a:lnTo>
                  <a:lnTo>
                    <a:pt x="76" y="212"/>
                  </a:lnTo>
                  <a:lnTo>
                    <a:pt x="86" y="215"/>
                  </a:lnTo>
                  <a:lnTo>
                    <a:pt x="97" y="216"/>
                  </a:lnTo>
                  <a:lnTo>
                    <a:pt x="108" y="217"/>
                  </a:lnTo>
                  <a:lnTo>
                    <a:pt x="108"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48"/>
            <p:cNvSpPr>
              <a:spLocks noEditPoints="1"/>
            </p:cNvSpPr>
            <p:nvPr/>
          </p:nvSpPr>
          <p:spPr bwMode="auto">
            <a:xfrm>
              <a:off x="1154113" y="3951288"/>
              <a:ext cx="1168400" cy="971550"/>
            </a:xfrm>
            <a:custGeom>
              <a:avLst/>
              <a:gdLst>
                <a:gd name="T0" fmla="*/ 1069 w 1472"/>
                <a:gd name="T1" fmla="*/ 229 h 1223"/>
                <a:gd name="T2" fmla="*/ 967 w 1472"/>
                <a:gd name="T3" fmla="*/ 132 h 1223"/>
                <a:gd name="T4" fmla="*/ 800 w 1472"/>
                <a:gd name="T5" fmla="*/ 77 h 1223"/>
                <a:gd name="T6" fmla="*/ 599 w 1472"/>
                <a:gd name="T7" fmla="*/ 160 h 1223"/>
                <a:gd name="T8" fmla="*/ 516 w 1472"/>
                <a:gd name="T9" fmla="*/ 359 h 1223"/>
                <a:gd name="T10" fmla="*/ 448 w 1472"/>
                <a:gd name="T11" fmla="*/ 524 h 1223"/>
                <a:gd name="T12" fmla="*/ 283 w 1472"/>
                <a:gd name="T13" fmla="*/ 592 h 1223"/>
                <a:gd name="T14" fmla="*/ 200 w 1472"/>
                <a:gd name="T15" fmla="*/ 554 h 1223"/>
                <a:gd name="T16" fmla="*/ 176 w 1472"/>
                <a:gd name="T17" fmla="*/ 468 h 1223"/>
                <a:gd name="T18" fmla="*/ 216 w 1472"/>
                <a:gd name="T19" fmla="*/ 327 h 1223"/>
                <a:gd name="T20" fmla="*/ 310 w 1472"/>
                <a:gd name="T21" fmla="*/ 218 h 1223"/>
                <a:gd name="T22" fmla="*/ 442 w 1472"/>
                <a:gd name="T23" fmla="*/ 158 h 1223"/>
                <a:gd name="T24" fmla="*/ 272 w 1472"/>
                <a:gd name="T25" fmla="*/ 36 h 1223"/>
                <a:gd name="T26" fmla="*/ 74 w 1472"/>
                <a:gd name="T27" fmla="*/ 222 h 1223"/>
                <a:gd name="T28" fmla="*/ 1 w 1472"/>
                <a:gd name="T29" fmla="*/ 446 h 1223"/>
                <a:gd name="T30" fmla="*/ 33 w 1472"/>
                <a:gd name="T31" fmla="*/ 704 h 1223"/>
                <a:gd name="T32" fmla="*/ 191 w 1472"/>
                <a:gd name="T33" fmla="*/ 981 h 1223"/>
                <a:gd name="T34" fmla="*/ 450 w 1472"/>
                <a:gd name="T35" fmla="*/ 1164 h 1223"/>
                <a:gd name="T36" fmla="*/ 737 w 1472"/>
                <a:gd name="T37" fmla="*/ 1223 h 1223"/>
                <a:gd name="T38" fmla="*/ 951 w 1472"/>
                <a:gd name="T39" fmla="*/ 1190 h 1223"/>
                <a:gd name="T40" fmla="*/ 1179 w 1472"/>
                <a:gd name="T41" fmla="*/ 1072 h 1223"/>
                <a:gd name="T42" fmla="*/ 1394 w 1472"/>
                <a:gd name="T43" fmla="*/ 814 h 1223"/>
                <a:gd name="T44" fmla="*/ 1468 w 1472"/>
                <a:gd name="T45" fmla="*/ 566 h 1223"/>
                <a:gd name="T46" fmla="*/ 1424 w 1472"/>
                <a:gd name="T47" fmla="*/ 327 h 1223"/>
                <a:gd name="T48" fmla="*/ 1219 w 1472"/>
                <a:gd name="T49" fmla="*/ 204 h 1223"/>
                <a:gd name="T50" fmla="*/ 1041 w 1472"/>
                <a:gd name="T51" fmla="*/ 245 h 1223"/>
                <a:gd name="T52" fmla="*/ 1022 w 1472"/>
                <a:gd name="T53" fmla="*/ 258 h 1223"/>
                <a:gd name="T54" fmla="*/ 1008 w 1472"/>
                <a:gd name="T55" fmla="*/ 269 h 1223"/>
                <a:gd name="T56" fmla="*/ 992 w 1472"/>
                <a:gd name="T57" fmla="*/ 284 h 1223"/>
                <a:gd name="T58" fmla="*/ 737 w 1472"/>
                <a:gd name="T59" fmla="*/ 1046 h 1223"/>
                <a:gd name="T60" fmla="*/ 453 w 1472"/>
                <a:gd name="T61" fmla="*/ 970 h 1223"/>
                <a:gd name="T62" fmla="*/ 252 w 1472"/>
                <a:gd name="T63" fmla="*/ 767 h 1223"/>
                <a:gd name="T64" fmla="*/ 402 w 1472"/>
                <a:gd name="T65" fmla="*/ 751 h 1223"/>
                <a:gd name="T66" fmla="*/ 557 w 1472"/>
                <a:gd name="T67" fmla="*/ 663 h 1223"/>
                <a:gd name="T68" fmla="*/ 654 w 1472"/>
                <a:gd name="T69" fmla="*/ 534 h 1223"/>
                <a:gd name="T70" fmla="*/ 692 w 1472"/>
                <a:gd name="T71" fmla="*/ 359 h 1223"/>
                <a:gd name="T72" fmla="*/ 723 w 1472"/>
                <a:gd name="T73" fmla="*/ 284 h 1223"/>
                <a:gd name="T74" fmla="*/ 800 w 1472"/>
                <a:gd name="T75" fmla="*/ 251 h 1223"/>
                <a:gd name="T76" fmla="*/ 882 w 1472"/>
                <a:gd name="T77" fmla="*/ 291 h 1223"/>
                <a:gd name="T78" fmla="*/ 907 w 1472"/>
                <a:gd name="T79" fmla="*/ 486 h 1223"/>
                <a:gd name="T80" fmla="*/ 879 w 1472"/>
                <a:gd name="T81" fmla="*/ 596 h 1223"/>
                <a:gd name="T82" fmla="*/ 742 w 1472"/>
                <a:gd name="T83" fmla="*/ 709 h 1223"/>
                <a:gd name="T84" fmla="*/ 897 w 1472"/>
                <a:gd name="T85" fmla="*/ 829 h 1223"/>
                <a:gd name="T86" fmla="*/ 1014 w 1472"/>
                <a:gd name="T87" fmla="*/ 713 h 1223"/>
                <a:gd name="T88" fmla="*/ 1078 w 1472"/>
                <a:gd name="T89" fmla="*/ 547 h 1223"/>
                <a:gd name="T90" fmla="*/ 1095 w 1472"/>
                <a:gd name="T91" fmla="*/ 435 h 1223"/>
                <a:gd name="T92" fmla="*/ 1168 w 1472"/>
                <a:gd name="T93" fmla="*/ 380 h 1223"/>
                <a:gd name="T94" fmla="*/ 1250 w 1472"/>
                <a:gd name="T95" fmla="*/ 397 h 1223"/>
                <a:gd name="T96" fmla="*/ 1296 w 1472"/>
                <a:gd name="T97" fmla="*/ 475 h 1223"/>
                <a:gd name="T98" fmla="*/ 1250 w 1472"/>
                <a:gd name="T99" fmla="*/ 709 h 1223"/>
                <a:gd name="T100" fmla="*/ 1065 w 1472"/>
                <a:gd name="T101" fmla="*/ 940 h 1223"/>
                <a:gd name="T102" fmla="*/ 737 w 1472"/>
                <a:gd name="T103" fmla="*/ 1046 h 1223"/>
                <a:gd name="T104" fmla="*/ 970 w 1472"/>
                <a:gd name="T105" fmla="*/ 307 h 1223"/>
                <a:gd name="T106" fmla="*/ 962 w 1472"/>
                <a:gd name="T107" fmla="*/ 318 h 1223"/>
                <a:gd name="T108" fmla="*/ 948 w 1472"/>
                <a:gd name="T109" fmla="*/ 339 h 1223"/>
                <a:gd name="T110" fmla="*/ 940 w 1472"/>
                <a:gd name="T111" fmla="*/ 353 h 1223"/>
                <a:gd name="T112" fmla="*/ 928 w 1472"/>
                <a:gd name="T113" fmla="*/ 378 h 1223"/>
                <a:gd name="T114" fmla="*/ 924 w 1472"/>
                <a:gd name="T115" fmla="*/ 389 h 1223"/>
                <a:gd name="T116" fmla="*/ 915 w 1472"/>
                <a:gd name="T117" fmla="*/ 416 h 1223"/>
                <a:gd name="T118" fmla="*/ 912 w 1472"/>
                <a:gd name="T119" fmla="*/ 430 h 1223"/>
                <a:gd name="T120" fmla="*/ 908 w 1472"/>
                <a:gd name="T121" fmla="*/ 459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2" h="1223">
                  <a:moveTo>
                    <a:pt x="1189" y="203"/>
                  </a:moveTo>
                  <a:lnTo>
                    <a:pt x="1189" y="203"/>
                  </a:lnTo>
                  <a:lnTo>
                    <a:pt x="1172" y="203"/>
                  </a:lnTo>
                  <a:lnTo>
                    <a:pt x="1153" y="204"/>
                  </a:lnTo>
                  <a:lnTo>
                    <a:pt x="1136" y="208"/>
                  </a:lnTo>
                  <a:lnTo>
                    <a:pt x="1119" y="212"/>
                  </a:lnTo>
                  <a:lnTo>
                    <a:pt x="1101" y="217"/>
                  </a:lnTo>
                  <a:lnTo>
                    <a:pt x="1085" y="223"/>
                  </a:lnTo>
                  <a:lnTo>
                    <a:pt x="1069" y="229"/>
                  </a:lnTo>
                  <a:lnTo>
                    <a:pt x="1054" y="238"/>
                  </a:lnTo>
                  <a:lnTo>
                    <a:pt x="1054" y="238"/>
                  </a:lnTo>
                  <a:lnTo>
                    <a:pt x="1045" y="219"/>
                  </a:lnTo>
                  <a:lnTo>
                    <a:pt x="1034" y="203"/>
                  </a:lnTo>
                  <a:lnTo>
                    <a:pt x="1023" y="187"/>
                  </a:lnTo>
                  <a:lnTo>
                    <a:pt x="1011" y="172"/>
                  </a:lnTo>
                  <a:lnTo>
                    <a:pt x="997" y="157"/>
                  </a:lnTo>
                  <a:lnTo>
                    <a:pt x="983" y="145"/>
                  </a:lnTo>
                  <a:lnTo>
                    <a:pt x="967" y="132"/>
                  </a:lnTo>
                  <a:lnTo>
                    <a:pt x="951" y="121"/>
                  </a:lnTo>
                  <a:lnTo>
                    <a:pt x="935" y="111"/>
                  </a:lnTo>
                  <a:lnTo>
                    <a:pt x="918" y="103"/>
                  </a:lnTo>
                  <a:lnTo>
                    <a:pt x="899" y="94"/>
                  </a:lnTo>
                  <a:lnTo>
                    <a:pt x="881" y="88"/>
                  </a:lnTo>
                  <a:lnTo>
                    <a:pt x="861" y="83"/>
                  </a:lnTo>
                  <a:lnTo>
                    <a:pt x="841" y="79"/>
                  </a:lnTo>
                  <a:lnTo>
                    <a:pt x="820" y="77"/>
                  </a:lnTo>
                  <a:lnTo>
                    <a:pt x="800" y="77"/>
                  </a:lnTo>
                  <a:lnTo>
                    <a:pt x="800" y="77"/>
                  </a:lnTo>
                  <a:lnTo>
                    <a:pt x="770" y="78"/>
                  </a:lnTo>
                  <a:lnTo>
                    <a:pt x="743" y="81"/>
                  </a:lnTo>
                  <a:lnTo>
                    <a:pt x="716" y="89"/>
                  </a:lnTo>
                  <a:lnTo>
                    <a:pt x="690" y="99"/>
                  </a:lnTo>
                  <a:lnTo>
                    <a:pt x="665" y="110"/>
                  </a:lnTo>
                  <a:lnTo>
                    <a:pt x="641" y="125"/>
                  </a:lnTo>
                  <a:lnTo>
                    <a:pt x="619" y="141"/>
                  </a:lnTo>
                  <a:lnTo>
                    <a:pt x="599" y="160"/>
                  </a:lnTo>
                  <a:lnTo>
                    <a:pt x="582" y="179"/>
                  </a:lnTo>
                  <a:lnTo>
                    <a:pt x="564" y="202"/>
                  </a:lnTo>
                  <a:lnTo>
                    <a:pt x="551" y="224"/>
                  </a:lnTo>
                  <a:lnTo>
                    <a:pt x="538" y="249"/>
                  </a:lnTo>
                  <a:lnTo>
                    <a:pt x="530" y="275"/>
                  </a:lnTo>
                  <a:lnTo>
                    <a:pt x="522" y="302"/>
                  </a:lnTo>
                  <a:lnTo>
                    <a:pt x="518" y="331"/>
                  </a:lnTo>
                  <a:lnTo>
                    <a:pt x="516" y="359"/>
                  </a:lnTo>
                  <a:lnTo>
                    <a:pt x="516" y="359"/>
                  </a:lnTo>
                  <a:lnTo>
                    <a:pt x="515" y="383"/>
                  </a:lnTo>
                  <a:lnTo>
                    <a:pt x="512" y="405"/>
                  </a:lnTo>
                  <a:lnTo>
                    <a:pt x="506" y="428"/>
                  </a:lnTo>
                  <a:lnTo>
                    <a:pt x="499" y="449"/>
                  </a:lnTo>
                  <a:lnTo>
                    <a:pt x="489" y="470"/>
                  </a:lnTo>
                  <a:lnTo>
                    <a:pt x="477" y="488"/>
                  </a:lnTo>
                  <a:lnTo>
                    <a:pt x="464" y="507"/>
                  </a:lnTo>
                  <a:lnTo>
                    <a:pt x="448" y="524"/>
                  </a:lnTo>
                  <a:lnTo>
                    <a:pt x="448" y="524"/>
                  </a:lnTo>
                  <a:lnTo>
                    <a:pt x="430" y="540"/>
                  </a:lnTo>
                  <a:lnTo>
                    <a:pt x="412" y="554"/>
                  </a:lnTo>
                  <a:lnTo>
                    <a:pt x="393" y="565"/>
                  </a:lnTo>
                  <a:lnTo>
                    <a:pt x="372" y="575"/>
                  </a:lnTo>
                  <a:lnTo>
                    <a:pt x="351" y="583"/>
                  </a:lnTo>
                  <a:lnTo>
                    <a:pt x="329" y="589"/>
                  </a:lnTo>
                  <a:lnTo>
                    <a:pt x="306" y="592"/>
                  </a:lnTo>
                  <a:lnTo>
                    <a:pt x="283" y="592"/>
                  </a:lnTo>
                  <a:lnTo>
                    <a:pt x="283" y="592"/>
                  </a:lnTo>
                  <a:lnTo>
                    <a:pt x="272" y="592"/>
                  </a:lnTo>
                  <a:lnTo>
                    <a:pt x="262" y="591"/>
                  </a:lnTo>
                  <a:lnTo>
                    <a:pt x="251" y="589"/>
                  </a:lnTo>
                  <a:lnTo>
                    <a:pt x="241" y="585"/>
                  </a:lnTo>
                  <a:lnTo>
                    <a:pt x="232" y="580"/>
                  </a:lnTo>
                  <a:lnTo>
                    <a:pt x="223" y="575"/>
                  </a:lnTo>
                  <a:lnTo>
                    <a:pt x="215" y="569"/>
                  </a:lnTo>
                  <a:lnTo>
                    <a:pt x="207" y="561"/>
                  </a:lnTo>
                  <a:lnTo>
                    <a:pt x="200" y="554"/>
                  </a:lnTo>
                  <a:lnTo>
                    <a:pt x="193" y="545"/>
                  </a:lnTo>
                  <a:lnTo>
                    <a:pt x="189" y="537"/>
                  </a:lnTo>
                  <a:lnTo>
                    <a:pt x="184" y="527"/>
                  </a:lnTo>
                  <a:lnTo>
                    <a:pt x="180" y="518"/>
                  </a:lnTo>
                  <a:lnTo>
                    <a:pt x="177" y="507"/>
                  </a:lnTo>
                  <a:lnTo>
                    <a:pt x="176" y="497"/>
                  </a:lnTo>
                  <a:lnTo>
                    <a:pt x="175" y="486"/>
                  </a:lnTo>
                  <a:lnTo>
                    <a:pt x="175" y="486"/>
                  </a:lnTo>
                  <a:lnTo>
                    <a:pt x="176" y="468"/>
                  </a:lnTo>
                  <a:lnTo>
                    <a:pt x="177" y="451"/>
                  </a:lnTo>
                  <a:lnTo>
                    <a:pt x="180" y="435"/>
                  </a:lnTo>
                  <a:lnTo>
                    <a:pt x="182" y="419"/>
                  </a:lnTo>
                  <a:lnTo>
                    <a:pt x="186" y="403"/>
                  </a:lnTo>
                  <a:lnTo>
                    <a:pt x="191" y="387"/>
                  </a:lnTo>
                  <a:lnTo>
                    <a:pt x="196" y="370"/>
                  </a:lnTo>
                  <a:lnTo>
                    <a:pt x="202" y="356"/>
                  </a:lnTo>
                  <a:lnTo>
                    <a:pt x="208" y="341"/>
                  </a:lnTo>
                  <a:lnTo>
                    <a:pt x="216" y="327"/>
                  </a:lnTo>
                  <a:lnTo>
                    <a:pt x="223" y="312"/>
                  </a:lnTo>
                  <a:lnTo>
                    <a:pt x="232" y="299"/>
                  </a:lnTo>
                  <a:lnTo>
                    <a:pt x="242" y="286"/>
                  </a:lnTo>
                  <a:lnTo>
                    <a:pt x="252" y="274"/>
                  </a:lnTo>
                  <a:lnTo>
                    <a:pt x="262" y="261"/>
                  </a:lnTo>
                  <a:lnTo>
                    <a:pt x="273" y="250"/>
                  </a:lnTo>
                  <a:lnTo>
                    <a:pt x="285" y="239"/>
                  </a:lnTo>
                  <a:lnTo>
                    <a:pt x="296" y="228"/>
                  </a:lnTo>
                  <a:lnTo>
                    <a:pt x="310" y="218"/>
                  </a:lnTo>
                  <a:lnTo>
                    <a:pt x="322" y="209"/>
                  </a:lnTo>
                  <a:lnTo>
                    <a:pt x="336" y="201"/>
                  </a:lnTo>
                  <a:lnTo>
                    <a:pt x="350" y="192"/>
                  </a:lnTo>
                  <a:lnTo>
                    <a:pt x="365" y="184"/>
                  </a:lnTo>
                  <a:lnTo>
                    <a:pt x="380" y="178"/>
                  </a:lnTo>
                  <a:lnTo>
                    <a:pt x="394" y="172"/>
                  </a:lnTo>
                  <a:lnTo>
                    <a:pt x="411" y="167"/>
                  </a:lnTo>
                  <a:lnTo>
                    <a:pt x="425" y="162"/>
                  </a:lnTo>
                  <a:lnTo>
                    <a:pt x="442" y="158"/>
                  </a:lnTo>
                  <a:lnTo>
                    <a:pt x="459" y="156"/>
                  </a:lnTo>
                  <a:lnTo>
                    <a:pt x="475" y="153"/>
                  </a:lnTo>
                  <a:lnTo>
                    <a:pt x="492" y="152"/>
                  </a:lnTo>
                  <a:lnTo>
                    <a:pt x="510" y="152"/>
                  </a:lnTo>
                  <a:lnTo>
                    <a:pt x="357" y="0"/>
                  </a:lnTo>
                  <a:lnTo>
                    <a:pt x="357" y="0"/>
                  </a:lnTo>
                  <a:lnTo>
                    <a:pt x="327" y="10"/>
                  </a:lnTo>
                  <a:lnTo>
                    <a:pt x="299" y="22"/>
                  </a:lnTo>
                  <a:lnTo>
                    <a:pt x="272" y="36"/>
                  </a:lnTo>
                  <a:lnTo>
                    <a:pt x="244" y="50"/>
                  </a:lnTo>
                  <a:lnTo>
                    <a:pt x="220" y="67"/>
                  </a:lnTo>
                  <a:lnTo>
                    <a:pt x="195" y="85"/>
                  </a:lnTo>
                  <a:lnTo>
                    <a:pt x="171" y="105"/>
                  </a:lnTo>
                  <a:lnTo>
                    <a:pt x="149" y="126"/>
                  </a:lnTo>
                  <a:lnTo>
                    <a:pt x="128" y="147"/>
                  </a:lnTo>
                  <a:lnTo>
                    <a:pt x="109" y="171"/>
                  </a:lnTo>
                  <a:lnTo>
                    <a:pt x="91" y="196"/>
                  </a:lnTo>
                  <a:lnTo>
                    <a:pt x="74" y="222"/>
                  </a:lnTo>
                  <a:lnTo>
                    <a:pt x="58" y="248"/>
                  </a:lnTo>
                  <a:lnTo>
                    <a:pt x="46" y="276"/>
                  </a:lnTo>
                  <a:lnTo>
                    <a:pt x="33" y="305"/>
                  </a:lnTo>
                  <a:lnTo>
                    <a:pt x="24" y="333"/>
                  </a:lnTo>
                  <a:lnTo>
                    <a:pt x="24" y="333"/>
                  </a:lnTo>
                  <a:lnTo>
                    <a:pt x="14" y="370"/>
                  </a:lnTo>
                  <a:lnTo>
                    <a:pt x="6" y="408"/>
                  </a:lnTo>
                  <a:lnTo>
                    <a:pt x="4" y="426"/>
                  </a:lnTo>
                  <a:lnTo>
                    <a:pt x="1" y="446"/>
                  </a:lnTo>
                  <a:lnTo>
                    <a:pt x="0" y="466"/>
                  </a:lnTo>
                  <a:lnTo>
                    <a:pt x="0" y="486"/>
                  </a:lnTo>
                  <a:lnTo>
                    <a:pt x="0" y="486"/>
                  </a:lnTo>
                  <a:lnTo>
                    <a:pt x="1" y="523"/>
                  </a:lnTo>
                  <a:lnTo>
                    <a:pt x="4" y="560"/>
                  </a:lnTo>
                  <a:lnTo>
                    <a:pt x="9" y="597"/>
                  </a:lnTo>
                  <a:lnTo>
                    <a:pt x="15" y="633"/>
                  </a:lnTo>
                  <a:lnTo>
                    <a:pt x="22" y="669"/>
                  </a:lnTo>
                  <a:lnTo>
                    <a:pt x="33" y="704"/>
                  </a:lnTo>
                  <a:lnTo>
                    <a:pt x="45" y="739"/>
                  </a:lnTo>
                  <a:lnTo>
                    <a:pt x="58" y="772"/>
                  </a:lnTo>
                  <a:lnTo>
                    <a:pt x="72" y="805"/>
                  </a:lnTo>
                  <a:lnTo>
                    <a:pt x="89" y="837"/>
                  </a:lnTo>
                  <a:lnTo>
                    <a:pt x="107" y="868"/>
                  </a:lnTo>
                  <a:lnTo>
                    <a:pt x="125" y="898"/>
                  </a:lnTo>
                  <a:lnTo>
                    <a:pt x="146" y="926"/>
                  </a:lnTo>
                  <a:lnTo>
                    <a:pt x="169" y="953"/>
                  </a:lnTo>
                  <a:lnTo>
                    <a:pt x="191" y="981"/>
                  </a:lnTo>
                  <a:lnTo>
                    <a:pt x="216" y="1007"/>
                  </a:lnTo>
                  <a:lnTo>
                    <a:pt x="242" y="1030"/>
                  </a:lnTo>
                  <a:lnTo>
                    <a:pt x="268" y="1054"/>
                  </a:lnTo>
                  <a:lnTo>
                    <a:pt x="296" y="1076"/>
                  </a:lnTo>
                  <a:lnTo>
                    <a:pt x="325" y="1096"/>
                  </a:lnTo>
                  <a:lnTo>
                    <a:pt x="355" y="1116"/>
                  </a:lnTo>
                  <a:lnTo>
                    <a:pt x="386" y="1133"/>
                  </a:lnTo>
                  <a:lnTo>
                    <a:pt x="417" y="1149"/>
                  </a:lnTo>
                  <a:lnTo>
                    <a:pt x="450" y="1164"/>
                  </a:lnTo>
                  <a:lnTo>
                    <a:pt x="484" y="1178"/>
                  </a:lnTo>
                  <a:lnTo>
                    <a:pt x="517" y="1189"/>
                  </a:lnTo>
                  <a:lnTo>
                    <a:pt x="552" y="1199"/>
                  </a:lnTo>
                  <a:lnTo>
                    <a:pt x="588" y="1208"/>
                  </a:lnTo>
                  <a:lnTo>
                    <a:pt x="624" y="1214"/>
                  </a:lnTo>
                  <a:lnTo>
                    <a:pt x="661" y="1219"/>
                  </a:lnTo>
                  <a:lnTo>
                    <a:pt x="698" y="1221"/>
                  </a:lnTo>
                  <a:lnTo>
                    <a:pt x="737" y="1223"/>
                  </a:lnTo>
                  <a:lnTo>
                    <a:pt x="737" y="1223"/>
                  </a:lnTo>
                  <a:lnTo>
                    <a:pt x="761" y="1221"/>
                  </a:lnTo>
                  <a:lnTo>
                    <a:pt x="786" y="1220"/>
                  </a:lnTo>
                  <a:lnTo>
                    <a:pt x="810" y="1219"/>
                  </a:lnTo>
                  <a:lnTo>
                    <a:pt x="835" y="1215"/>
                  </a:lnTo>
                  <a:lnTo>
                    <a:pt x="858" y="1211"/>
                  </a:lnTo>
                  <a:lnTo>
                    <a:pt x="882" y="1208"/>
                  </a:lnTo>
                  <a:lnTo>
                    <a:pt x="905" y="1203"/>
                  </a:lnTo>
                  <a:lnTo>
                    <a:pt x="929" y="1197"/>
                  </a:lnTo>
                  <a:lnTo>
                    <a:pt x="951" y="1190"/>
                  </a:lnTo>
                  <a:lnTo>
                    <a:pt x="975" y="1183"/>
                  </a:lnTo>
                  <a:lnTo>
                    <a:pt x="996" y="1174"/>
                  </a:lnTo>
                  <a:lnTo>
                    <a:pt x="1018" y="1165"/>
                  </a:lnTo>
                  <a:lnTo>
                    <a:pt x="1041" y="1157"/>
                  </a:lnTo>
                  <a:lnTo>
                    <a:pt x="1062" y="1147"/>
                  </a:lnTo>
                  <a:lnTo>
                    <a:pt x="1081" y="1136"/>
                  </a:lnTo>
                  <a:lnTo>
                    <a:pt x="1103" y="1125"/>
                  </a:lnTo>
                  <a:lnTo>
                    <a:pt x="1142" y="1100"/>
                  </a:lnTo>
                  <a:lnTo>
                    <a:pt x="1179" y="1072"/>
                  </a:lnTo>
                  <a:lnTo>
                    <a:pt x="1215" y="1044"/>
                  </a:lnTo>
                  <a:lnTo>
                    <a:pt x="1250" y="1012"/>
                  </a:lnTo>
                  <a:lnTo>
                    <a:pt x="1282" y="979"/>
                  </a:lnTo>
                  <a:lnTo>
                    <a:pt x="1312" y="943"/>
                  </a:lnTo>
                  <a:lnTo>
                    <a:pt x="1341" y="906"/>
                  </a:lnTo>
                  <a:lnTo>
                    <a:pt x="1365" y="867"/>
                  </a:lnTo>
                  <a:lnTo>
                    <a:pt x="1365" y="867"/>
                  </a:lnTo>
                  <a:lnTo>
                    <a:pt x="1380" y="842"/>
                  </a:lnTo>
                  <a:lnTo>
                    <a:pt x="1394" y="814"/>
                  </a:lnTo>
                  <a:lnTo>
                    <a:pt x="1408" y="787"/>
                  </a:lnTo>
                  <a:lnTo>
                    <a:pt x="1419" y="760"/>
                  </a:lnTo>
                  <a:lnTo>
                    <a:pt x="1430" y="731"/>
                  </a:lnTo>
                  <a:lnTo>
                    <a:pt x="1440" y="703"/>
                  </a:lnTo>
                  <a:lnTo>
                    <a:pt x="1449" y="674"/>
                  </a:lnTo>
                  <a:lnTo>
                    <a:pt x="1455" y="645"/>
                  </a:lnTo>
                  <a:lnTo>
                    <a:pt x="1455" y="645"/>
                  </a:lnTo>
                  <a:lnTo>
                    <a:pt x="1462" y="605"/>
                  </a:lnTo>
                  <a:lnTo>
                    <a:pt x="1468" y="566"/>
                  </a:lnTo>
                  <a:lnTo>
                    <a:pt x="1472" y="525"/>
                  </a:lnTo>
                  <a:lnTo>
                    <a:pt x="1472" y="486"/>
                  </a:lnTo>
                  <a:lnTo>
                    <a:pt x="1472" y="486"/>
                  </a:lnTo>
                  <a:lnTo>
                    <a:pt x="1471" y="457"/>
                  </a:lnTo>
                  <a:lnTo>
                    <a:pt x="1467" y="429"/>
                  </a:lnTo>
                  <a:lnTo>
                    <a:pt x="1460" y="401"/>
                  </a:lnTo>
                  <a:lnTo>
                    <a:pt x="1450" y="375"/>
                  </a:lnTo>
                  <a:lnTo>
                    <a:pt x="1439" y="351"/>
                  </a:lnTo>
                  <a:lnTo>
                    <a:pt x="1424" y="327"/>
                  </a:lnTo>
                  <a:lnTo>
                    <a:pt x="1408" y="306"/>
                  </a:lnTo>
                  <a:lnTo>
                    <a:pt x="1390" y="286"/>
                  </a:lnTo>
                  <a:lnTo>
                    <a:pt x="1369" y="268"/>
                  </a:lnTo>
                  <a:lnTo>
                    <a:pt x="1348" y="251"/>
                  </a:lnTo>
                  <a:lnTo>
                    <a:pt x="1325" y="237"/>
                  </a:lnTo>
                  <a:lnTo>
                    <a:pt x="1300" y="225"/>
                  </a:lnTo>
                  <a:lnTo>
                    <a:pt x="1274" y="215"/>
                  </a:lnTo>
                  <a:lnTo>
                    <a:pt x="1246" y="208"/>
                  </a:lnTo>
                  <a:lnTo>
                    <a:pt x="1219" y="204"/>
                  </a:lnTo>
                  <a:lnTo>
                    <a:pt x="1189" y="203"/>
                  </a:lnTo>
                  <a:lnTo>
                    <a:pt x="1189" y="203"/>
                  </a:lnTo>
                  <a:close/>
                  <a:moveTo>
                    <a:pt x="1050" y="239"/>
                  </a:moveTo>
                  <a:lnTo>
                    <a:pt x="1050" y="239"/>
                  </a:lnTo>
                  <a:lnTo>
                    <a:pt x="1045" y="243"/>
                  </a:lnTo>
                  <a:lnTo>
                    <a:pt x="1045" y="243"/>
                  </a:lnTo>
                  <a:lnTo>
                    <a:pt x="1050" y="239"/>
                  </a:lnTo>
                  <a:lnTo>
                    <a:pt x="1050" y="239"/>
                  </a:lnTo>
                  <a:close/>
                  <a:moveTo>
                    <a:pt x="1041" y="245"/>
                  </a:moveTo>
                  <a:lnTo>
                    <a:pt x="1041" y="245"/>
                  </a:lnTo>
                  <a:lnTo>
                    <a:pt x="1036" y="249"/>
                  </a:lnTo>
                  <a:lnTo>
                    <a:pt x="1036" y="249"/>
                  </a:lnTo>
                  <a:lnTo>
                    <a:pt x="1041" y="245"/>
                  </a:lnTo>
                  <a:lnTo>
                    <a:pt x="1041" y="245"/>
                  </a:lnTo>
                  <a:close/>
                  <a:moveTo>
                    <a:pt x="1031" y="251"/>
                  </a:moveTo>
                  <a:lnTo>
                    <a:pt x="1031" y="251"/>
                  </a:lnTo>
                  <a:lnTo>
                    <a:pt x="1022" y="258"/>
                  </a:lnTo>
                  <a:lnTo>
                    <a:pt x="1022" y="258"/>
                  </a:lnTo>
                  <a:lnTo>
                    <a:pt x="1031" y="251"/>
                  </a:lnTo>
                  <a:lnTo>
                    <a:pt x="1031" y="251"/>
                  </a:lnTo>
                  <a:close/>
                  <a:moveTo>
                    <a:pt x="1018" y="261"/>
                  </a:moveTo>
                  <a:lnTo>
                    <a:pt x="1018" y="261"/>
                  </a:lnTo>
                  <a:lnTo>
                    <a:pt x="1012" y="265"/>
                  </a:lnTo>
                  <a:lnTo>
                    <a:pt x="1012" y="265"/>
                  </a:lnTo>
                  <a:lnTo>
                    <a:pt x="1018" y="261"/>
                  </a:lnTo>
                  <a:lnTo>
                    <a:pt x="1018" y="261"/>
                  </a:lnTo>
                  <a:close/>
                  <a:moveTo>
                    <a:pt x="1008" y="269"/>
                  </a:moveTo>
                  <a:lnTo>
                    <a:pt x="1008" y="269"/>
                  </a:lnTo>
                  <a:lnTo>
                    <a:pt x="1001" y="275"/>
                  </a:lnTo>
                  <a:lnTo>
                    <a:pt x="1001" y="275"/>
                  </a:lnTo>
                  <a:lnTo>
                    <a:pt x="1008" y="269"/>
                  </a:lnTo>
                  <a:lnTo>
                    <a:pt x="1008" y="269"/>
                  </a:lnTo>
                  <a:close/>
                  <a:moveTo>
                    <a:pt x="997" y="279"/>
                  </a:moveTo>
                  <a:lnTo>
                    <a:pt x="997" y="279"/>
                  </a:lnTo>
                  <a:lnTo>
                    <a:pt x="992" y="284"/>
                  </a:lnTo>
                  <a:lnTo>
                    <a:pt x="992" y="284"/>
                  </a:lnTo>
                  <a:lnTo>
                    <a:pt x="997" y="279"/>
                  </a:lnTo>
                  <a:lnTo>
                    <a:pt x="997" y="279"/>
                  </a:lnTo>
                  <a:close/>
                  <a:moveTo>
                    <a:pt x="988" y="287"/>
                  </a:moveTo>
                  <a:lnTo>
                    <a:pt x="988" y="287"/>
                  </a:lnTo>
                  <a:lnTo>
                    <a:pt x="981" y="295"/>
                  </a:lnTo>
                  <a:lnTo>
                    <a:pt x="981" y="295"/>
                  </a:lnTo>
                  <a:lnTo>
                    <a:pt x="988" y="287"/>
                  </a:lnTo>
                  <a:lnTo>
                    <a:pt x="988" y="287"/>
                  </a:lnTo>
                  <a:close/>
                  <a:moveTo>
                    <a:pt x="737" y="1046"/>
                  </a:moveTo>
                  <a:lnTo>
                    <a:pt x="737" y="1046"/>
                  </a:lnTo>
                  <a:lnTo>
                    <a:pt x="698" y="1045"/>
                  </a:lnTo>
                  <a:lnTo>
                    <a:pt x="660" y="1041"/>
                  </a:lnTo>
                  <a:lnTo>
                    <a:pt x="623" y="1035"/>
                  </a:lnTo>
                  <a:lnTo>
                    <a:pt x="587" y="1027"/>
                  </a:lnTo>
                  <a:lnTo>
                    <a:pt x="552" y="1015"/>
                  </a:lnTo>
                  <a:lnTo>
                    <a:pt x="517" y="1002"/>
                  </a:lnTo>
                  <a:lnTo>
                    <a:pt x="485" y="987"/>
                  </a:lnTo>
                  <a:lnTo>
                    <a:pt x="453" y="970"/>
                  </a:lnTo>
                  <a:lnTo>
                    <a:pt x="422" y="950"/>
                  </a:lnTo>
                  <a:lnTo>
                    <a:pt x="393" y="929"/>
                  </a:lnTo>
                  <a:lnTo>
                    <a:pt x="365" y="906"/>
                  </a:lnTo>
                  <a:lnTo>
                    <a:pt x="339" y="881"/>
                  </a:lnTo>
                  <a:lnTo>
                    <a:pt x="314" y="854"/>
                  </a:lnTo>
                  <a:lnTo>
                    <a:pt x="291" y="827"/>
                  </a:lnTo>
                  <a:lnTo>
                    <a:pt x="270" y="797"/>
                  </a:lnTo>
                  <a:lnTo>
                    <a:pt x="252" y="767"/>
                  </a:lnTo>
                  <a:lnTo>
                    <a:pt x="252" y="767"/>
                  </a:lnTo>
                  <a:lnTo>
                    <a:pt x="267" y="769"/>
                  </a:lnTo>
                  <a:lnTo>
                    <a:pt x="283" y="769"/>
                  </a:lnTo>
                  <a:lnTo>
                    <a:pt x="283" y="769"/>
                  </a:lnTo>
                  <a:lnTo>
                    <a:pt x="303" y="769"/>
                  </a:lnTo>
                  <a:lnTo>
                    <a:pt x="324" y="766"/>
                  </a:lnTo>
                  <a:lnTo>
                    <a:pt x="344" y="764"/>
                  </a:lnTo>
                  <a:lnTo>
                    <a:pt x="363" y="761"/>
                  </a:lnTo>
                  <a:lnTo>
                    <a:pt x="383" y="756"/>
                  </a:lnTo>
                  <a:lnTo>
                    <a:pt x="402" y="751"/>
                  </a:lnTo>
                  <a:lnTo>
                    <a:pt x="420" y="745"/>
                  </a:lnTo>
                  <a:lnTo>
                    <a:pt x="439" y="738"/>
                  </a:lnTo>
                  <a:lnTo>
                    <a:pt x="458" y="730"/>
                  </a:lnTo>
                  <a:lnTo>
                    <a:pt x="475" y="720"/>
                  </a:lnTo>
                  <a:lnTo>
                    <a:pt x="492" y="710"/>
                  </a:lnTo>
                  <a:lnTo>
                    <a:pt x="510" y="700"/>
                  </a:lnTo>
                  <a:lnTo>
                    <a:pt x="526" y="688"/>
                  </a:lnTo>
                  <a:lnTo>
                    <a:pt x="542" y="676"/>
                  </a:lnTo>
                  <a:lnTo>
                    <a:pt x="557" y="663"/>
                  </a:lnTo>
                  <a:lnTo>
                    <a:pt x="572" y="648"/>
                  </a:lnTo>
                  <a:lnTo>
                    <a:pt x="572" y="648"/>
                  </a:lnTo>
                  <a:lnTo>
                    <a:pt x="587" y="633"/>
                  </a:lnTo>
                  <a:lnTo>
                    <a:pt x="599" y="619"/>
                  </a:lnTo>
                  <a:lnTo>
                    <a:pt x="611" y="602"/>
                  </a:lnTo>
                  <a:lnTo>
                    <a:pt x="624" y="586"/>
                  </a:lnTo>
                  <a:lnTo>
                    <a:pt x="634" y="569"/>
                  </a:lnTo>
                  <a:lnTo>
                    <a:pt x="644" y="552"/>
                  </a:lnTo>
                  <a:lnTo>
                    <a:pt x="654" y="534"/>
                  </a:lnTo>
                  <a:lnTo>
                    <a:pt x="661" y="516"/>
                  </a:lnTo>
                  <a:lnTo>
                    <a:pt x="668" y="497"/>
                  </a:lnTo>
                  <a:lnTo>
                    <a:pt x="675" y="478"/>
                  </a:lnTo>
                  <a:lnTo>
                    <a:pt x="680" y="460"/>
                  </a:lnTo>
                  <a:lnTo>
                    <a:pt x="685" y="440"/>
                  </a:lnTo>
                  <a:lnTo>
                    <a:pt x="687" y="420"/>
                  </a:lnTo>
                  <a:lnTo>
                    <a:pt x="690" y="400"/>
                  </a:lnTo>
                  <a:lnTo>
                    <a:pt x="692" y="380"/>
                  </a:lnTo>
                  <a:lnTo>
                    <a:pt x="692" y="359"/>
                  </a:lnTo>
                  <a:lnTo>
                    <a:pt x="692" y="359"/>
                  </a:lnTo>
                  <a:lnTo>
                    <a:pt x="692" y="348"/>
                  </a:lnTo>
                  <a:lnTo>
                    <a:pt x="695" y="338"/>
                  </a:lnTo>
                  <a:lnTo>
                    <a:pt x="697" y="327"/>
                  </a:lnTo>
                  <a:lnTo>
                    <a:pt x="701" y="317"/>
                  </a:lnTo>
                  <a:lnTo>
                    <a:pt x="704" y="308"/>
                  </a:lnTo>
                  <a:lnTo>
                    <a:pt x="711" y="300"/>
                  </a:lnTo>
                  <a:lnTo>
                    <a:pt x="717" y="291"/>
                  </a:lnTo>
                  <a:lnTo>
                    <a:pt x="723" y="284"/>
                  </a:lnTo>
                  <a:lnTo>
                    <a:pt x="732" y="276"/>
                  </a:lnTo>
                  <a:lnTo>
                    <a:pt x="739" y="270"/>
                  </a:lnTo>
                  <a:lnTo>
                    <a:pt x="748" y="265"/>
                  </a:lnTo>
                  <a:lnTo>
                    <a:pt x="758" y="260"/>
                  </a:lnTo>
                  <a:lnTo>
                    <a:pt x="768" y="256"/>
                  </a:lnTo>
                  <a:lnTo>
                    <a:pt x="778" y="254"/>
                  </a:lnTo>
                  <a:lnTo>
                    <a:pt x="789" y="253"/>
                  </a:lnTo>
                  <a:lnTo>
                    <a:pt x="800" y="251"/>
                  </a:lnTo>
                  <a:lnTo>
                    <a:pt x="800" y="251"/>
                  </a:lnTo>
                  <a:lnTo>
                    <a:pt x="810" y="253"/>
                  </a:lnTo>
                  <a:lnTo>
                    <a:pt x="821" y="254"/>
                  </a:lnTo>
                  <a:lnTo>
                    <a:pt x="831" y="256"/>
                  </a:lnTo>
                  <a:lnTo>
                    <a:pt x="841" y="260"/>
                  </a:lnTo>
                  <a:lnTo>
                    <a:pt x="851" y="265"/>
                  </a:lnTo>
                  <a:lnTo>
                    <a:pt x="859" y="270"/>
                  </a:lnTo>
                  <a:lnTo>
                    <a:pt x="868" y="276"/>
                  </a:lnTo>
                  <a:lnTo>
                    <a:pt x="876" y="284"/>
                  </a:lnTo>
                  <a:lnTo>
                    <a:pt x="882" y="291"/>
                  </a:lnTo>
                  <a:lnTo>
                    <a:pt x="888" y="300"/>
                  </a:lnTo>
                  <a:lnTo>
                    <a:pt x="894" y="308"/>
                  </a:lnTo>
                  <a:lnTo>
                    <a:pt x="898" y="317"/>
                  </a:lnTo>
                  <a:lnTo>
                    <a:pt x="902" y="327"/>
                  </a:lnTo>
                  <a:lnTo>
                    <a:pt x="904" y="338"/>
                  </a:lnTo>
                  <a:lnTo>
                    <a:pt x="907" y="348"/>
                  </a:lnTo>
                  <a:lnTo>
                    <a:pt x="907" y="359"/>
                  </a:lnTo>
                  <a:lnTo>
                    <a:pt x="907" y="486"/>
                  </a:lnTo>
                  <a:lnTo>
                    <a:pt x="907" y="486"/>
                  </a:lnTo>
                  <a:lnTo>
                    <a:pt x="907" y="472"/>
                  </a:lnTo>
                  <a:lnTo>
                    <a:pt x="907" y="472"/>
                  </a:lnTo>
                  <a:lnTo>
                    <a:pt x="907" y="486"/>
                  </a:lnTo>
                  <a:lnTo>
                    <a:pt x="907" y="486"/>
                  </a:lnTo>
                  <a:lnTo>
                    <a:pt x="905" y="509"/>
                  </a:lnTo>
                  <a:lnTo>
                    <a:pt x="902" y="532"/>
                  </a:lnTo>
                  <a:lnTo>
                    <a:pt x="897" y="554"/>
                  </a:lnTo>
                  <a:lnTo>
                    <a:pt x="889" y="575"/>
                  </a:lnTo>
                  <a:lnTo>
                    <a:pt x="879" y="596"/>
                  </a:lnTo>
                  <a:lnTo>
                    <a:pt x="868" y="615"/>
                  </a:lnTo>
                  <a:lnTo>
                    <a:pt x="853" y="633"/>
                  </a:lnTo>
                  <a:lnTo>
                    <a:pt x="838" y="651"/>
                  </a:lnTo>
                  <a:lnTo>
                    <a:pt x="838" y="651"/>
                  </a:lnTo>
                  <a:lnTo>
                    <a:pt x="821" y="667"/>
                  </a:lnTo>
                  <a:lnTo>
                    <a:pt x="802" y="681"/>
                  </a:lnTo>
                  <a:lnTo>
                    <a:pt x="783" y="692"/>
                  </a:lnTo>
                  <a:lnTo>
                    <a:pt x="763" y="702"/>
                  </a:lnTo>
                  <a:lnTo>
                    <a:pt x="742" y="709"/>
                  </a:lnTo>
                  <a:lnTo>
                    <a:pt x="719" y="715"/>
                  </a:lnTo>
                  <a:lnTo>
                    <a:pt x="696" y="718"/>
                  </a:lnTo>
                  <a:lnTo>
                    <a:pt x="673" y="719"/>
                  </a:lnTo>
                  <a:lnTo>
                    <a:pt x="821" y="868"/>
                  </a:lnTo>
                  <a:lnTo>
                    <a:pt x="821" y="868"/>
                  </a:lnTo>
                  <a:lnTo>
                    <a:pt x="841" y="859"/>
                  </a:lnTo>
                  <a:lnTo>
                    <a:pt x="859" y="850"/>
                  </a:lnTo>
                  <a:lnTo>
                    <a:pt x="878" y="841"/>
                  </a:lnTo>
                  <a:lnTo>
                    <a:pt x="897" y="829"/>
                  </a:lnTo>
                  <a:lnTo>
                    <a:pt x="914" y="817"/>
                  </a:lnTo>
                  <a:lnTo>
                    <a:pt x="930" y="803"/>
                  </a:lnTo>
                  <a:lnTo>
                    <a:pt x="946" y="790"/>
                  </a:lnTo>
                  <a:lnTo>
                    <a:pt x="962" y="775"/>
                  </a:lnTo>
                  <a:lnTo>
                    <a:pt x="962" y="775"/>
                  </a:lnTo>
                  <a:lnTo>
                    <a:pt x="976" y="760"/>
                  </a:lnTo>
                  <a:lnTo>
                    <a:pt x="990" y="745"/>
                  </a:lnTo>
                  <a:lnTo>
                    <a:pt x="1002" y="729"/>
                  </a:lnTo>
                  <a:lnTo>
                    <a:pt x="1014" y="713"/>
                  </a:lnTo>
                  <a:lnTo>
                    <a:pt x="1024" y="695"/>
                  </a:lnTo>
                  <a:lnTo>
                    <a:pt x="1034" y="678"/>
                  </a:lnTo>
                  <a:lnTo>
                    <a:pt x="1043" y="661"/>
                  </a:lnTo>
                  <a:lnTo>
                    <a:pt x="1052" y="642"/>
                  </a:lnTo>
                  <a:lnTo>
                    <a:pt x="1059" y="623"/>
                  </a:lnTo>
                  <a:lnTo>
                    <a:pt x="1065" y="605"/>
                  </a:lnTo>
                  <a:lnTo>
                    <a:pt x="1070" y="585"/>
                  </a:lnTo>
                  <a:lnTo>
                    <a:pt x="1074" y="566"/>
                  </a:lnTo>
                  <a:lnTo>
                    <a:pt x="1078" y="547"/>
                  </a:lnTo>
                  <a:lnTo>
                    <a:pt x="1080" y="527"/>
                  </a:lnTo>
                  <a:lnTo>
                    <a:pt x="1081" y="506"/>
                  </a:lnTo>
                  <a:lnTo>
                    <a:pt x="1083" y="486"/>
                  </a:lnTo>
                  <a:lnTo>
                    <a:pt x="1083" y="486"/>
                  </a:lnTo>
                  <a:lnTo>
                    <a:pt x="1083" y="475"/>
                  </a:lnTo>
                  <a:lnTo>
                    <a:pt x="1085" y="463"/>
                  </a:lnTo>
                  <a:lnTo>
                    <a:pt x="1088" y="454"/>
                  </a:lnTo>
                  <a:lnTo>
                    <a:pt x="1091" y="444"/>
                  </a:lnTo>
                  <a:lnTo>
                    <a:pt x="1095" y="435"/>
                  </a:lnTo>
                  <a:lnTo>
                    <a:pt x="1101" y="425"/>
                  </a:lnTo>
                  <a:lnTo>
                    <a:pt x="1108" y="418"/>
                  </a:lnTo>
                  <a:lnTo>
                    <a:pt x="1114" y="410"/>
                  </a:lnTo>
                  <a:lnTo>
                    <a:pt x="1121" y="403"/>
                  </a:lnTo>
                  <a:lnTo>
                    <a:pt x="1130" y="397"/>
                  </a:lnTo>
                  <a:lnTo>
                    <a:pt x="1139" y="392"/>
                  </a:lnTo>
                  <a:lnTo>
                    <a:pt x="1148" y="387"/>
                  </a:lnTo>
                  <a:lnTo>
                    <a:pt x="1158" y="383"/>
                  </a:lnTo>
                  <a:lnTo>
                    <a:pt x="1168" y="380"/>
                  </a:lnTo>
                  <a:lnTo>
                    <a:pt x="1178" y="379"/>
                  </a:lnTo>
                  <a:lnTo>
                    <a:pt x="1189" y="378"/>
                  </a:lnTo>
                  <a:lnTo>
                    <a:pt x="1189" y="378"/>
                  </a:lnTo>
                  <a:lnTo>
                    <a:pt x="1201" y="379"/>
                  </a:lnTo>
                  <a:lnTo>
                    <a:pt x="1212" y="380"/>
                  </a:lnTo>
                  <a:lnTo>
                    <a:pt x="1222" y="383"/>
                  </a:lnTo>
                  <a:lnTo>
                    <a:pt x="1232" y="387"/>
                  </a:lnTo>
                  <a:lnTo>
                    <a:pt x="1241" y="392"/>
                  </a:lnTo>
                  <a:lnTo>
                    <a:pt x="1250" y="397"/>
                  </a:lnTo>
                  <a:lnTo>
                    <a:pt x="1258" y="403"/>
                  </a:lnTo>
                  <a:lnTo>
                    <a:pt x="1265" y="410"/>
                  </a:lnTo>
                  <a:lnTo>
                    <a:pt x="1272" y="418"/>
                  </a:lnTo>
                  <a:lnTo>
                    <a:pt x="1279" y="425"/>
                  </a:lnTo>
                  <a:lnTo>
                    <a:pt x="1284" y="435"/>
                  </a:lnTo>
                  <a:lnTo>
                    <a:pt x="1289" y="444"/>
                  </a:lnTo>
                  <a:lnTo>
                    <a:pt x="1292" y="454"/>
                  </a:lnTo>
                  <a:lnTo>
                    <a:pt x="1295" y="463"/>
                  </a:lnTo>
                  <a:lnTo>
                    <a:pt x="1296" y="475"/>
                  </a:lnTo>
                  <a:lnTo>
                    <a:pt x="1297" y="486"/>
                  </a:lnTo>
                  <a:lnTo>
                    <a:pt x="1297" y="486"/>
                  </a:lnTo>
                  <a:lnTo>
                    <a:pt x="1296" y="519"/>
                  </a:lnTo>
                  <a:lnTo>
                    <a:pt x="1294" y="553"/>
                  </a:lnTo>
                  <a:lnTo>
                    <a:pt x="1289" y="585"/>
                  </a:lnTo>
                  <a:lnTo>
                    <a:pt x="1281" y="617"/>
                  </a:lnTo>
                  <a:lnTo>
                    <a:pt x="1272" y="648"/>
                  </a:lnTo>
                  <a:lnTo>
                    <a:pt x="1263" y="679"/>
                  </a:lnTo>
                  <a:lnTo>
                    <a:pt x="1250" y="709"/>
                  </a:lnTo>
                  <a:lnTo>
                    <a:pt x="1236" y="738"/>
                  </a:lnTo>
                  <a:lnTo>
                    <a:pt x="1236" y="738"/>
                  </a:lnTo>
                  <a:lnTo>
                    <a:pt x="1218" y="771"/>
                  </a:lnTo>
                  <a:lnTo>
                    <a:pt x="1197" y="803"/>
                  </a:lnTo>
                  <a:lnTo>
                    <a:pt x="1174" y="834"/>
                  </a:lnTo>
                  <a:lnTo>
                    <a:pt x="1150" y="863"/>
                  </a:lnTo>
                  <a:lnTo>
                    <a:pt x="1124" y="890"/>
                  </a:lnTo>
                  <a:lnTo>
                    <a:pt x="1095" y="916"/>
                  </a:lnTo>
                  <a:lnTo>
                    <a:pt x="1065" y="940"/>
                  </a:lnTo>
                  <a:lnTo>
                    <a:pt x="1033" y="961"/>
                  </a:lnTo>
                  <a:lnTo>
                    <a:pt x="1001" y="979"/>
                  </a:lnTo>
                  <a:lnTo>
                    <a:pt x="966" y="997"/>
                  </a:lnTo>
                  <a:lnTo>
                    <a:pt x="930" y="1012"/>
                  </a:lnTo>
                  <a:lnTo>
                    <a:pt x="893" y="1024"/>
                  </a:lnTo>
                  <a:lnTo>
                    <a:pt x="856" y="1034"/>
                  </a:lnTo>
                  <a:lnTo>
                    <a:pt x="816" y="1040"/>
                  </a:lnTo>
                  <a:lnTo>
                    <a:pt x="776" y="1045"/>
                  </a:lnTo>
                  <a:lnTo>
                    <a:pt x="737" y="1046"/>
                  </a:lnTo>
                  <a:lnTo>
                    <a:pt x="737" y="1046"/>
                  </a:lnTo>
                  <a:close/>
                  <a:moveTo>
                    <a:pt x="979" y="297"/>
                  </a:moveTo>
                  <a:lnTo>
                    <a:pt x="979" y="297"/>
                  </a:lnTo>
                  <a:lnTo>
                    <a:pt x="974" y="303"/>
                  </a:lnTo>
                  <a:lnTo>
                    <a:pt x="974" y="303"/>
                  </a:lnTo>
                  <a:lnTo>
                    <a:pt x="979" y="297"/>
                  </a:lnTo>
                  <a:lnTo>
                    <a:pt x="979" y="297"/>
                  </a:lnTo>
                  <a:close/>
                  <a:moveTo>
                    <a:pt x="970" y="307"/>
                  </a:moveTo>
                  <a:lnTo>
                    <a:pt x="970" y="307"/>
                  </a:lnTo>
                  <a:lnTo>
                    <a:pt x="964" y="316"/>
                  </a:lnTo>
                  <a:lnTo>
                    <a:pt x="964" y="316"/>
                  </a:lnTo>
                  <a:lnTo>
                    <a:pt x="970" y="307"/>
                  </a:lnTo>
                  <a:lnTo>
                    <a:pt x="970" y="307"/>
                  </a:lnTo>
                  <a:close/>
                  <a:moveTo>
                    <a:pt x="962" y="318"/>
                  </a:moveTo>
                  <a:lnTo>
                    <a:pt x="962" y="318"/>
                  </a:lnTo>
                  <a:lnTo>
                    <a:pt x="956" y="326"/>
                  </a:lnTo>
                  <a:lnTo>
                    <a:pt x="956" y="326"/>
                  </a:lnTo>
                  <a:lnTo>
                    <a:pt x="962" y="318"/>
                  </a:lnTo>
                  <a:lnTo>
                    <a:pt x="962" y="318"/>
                  </a:lnTo>
                  <a:close/>
                  <a:moveTo>
                    <a:pt x="954" y="330"/>
                  </a:moveTo>
                  <a:lnTo>
                    <a:pt x="954" y="330"/>
                  </a:lnTo>
                  <a:lnTo>
                    <a:pt x="949" y="337"/>
                  </a:lnTo>
                  <a:lnTo>
                    <a:pt x="949" y="337"/>
                  </a:lnTo>
                  <a:lnTo>
                    <a:pt x="954" y="330"/>
                  </a:lnTo>
                  <a:lnTo>
                    <a:pt x="954" y="330"/>
                  </a:lnTo>
                  <a:close/>
                  <a:moveTo>
                    <a:pt x="948" y="339"/>
                  </a:moveTo>
                  <a:lnTo>
                    <a:pt x="948" y="339"/>
                  </a:lnTo>
                  <a:lnTo>
                    <a:pt x="941" y="349"/>
                  </a:lnTo>
                  <a:lnTo>
                    <a:pt x="941" y="349"/>
                  </a:lnTo>
                  <a:lnTo>
                    <a:pt x="948" y="339"/>
                  </a:lnTo>
                  <a:lnTo>
                    <a:pt x="948" y="339"/>
                  </a:lnTo>
                  <a:close/>
                  <a:moveTo>
                    <a:pt x="940" y="353"/>
                  </a:moveTo>
                  <a:lnTo>
                    <a:pt x="940" y="353"/>
                  </a:lnTo>
                  <a:lnTo>
                    <a:pt x="935" y="361"/>
                  </a:lnTo>
                  <a:lnTo>
                    <a:pt x="935" y="361"/>
                  </a:lnTo>
                  <a:lnTo>
                    <a:pt x="940" y="353"/>
                  </a:lnTo>
                  <a:lnTo>
                    <a:pt x="940" y="353"/>
                  </a:lnTo>
                  <a:close/>
                  <a:moveTo>
                    <a:pt x="934" y="363"/>
                  </a:moveTo>
                  <a:lnTo>
                    <a:pt x="934" y="363"/>
                  </a:lnTo>
                  <a:lnTo>
                    <a:pt x="930" y="374"/>
                  </a:lnTo>
                  <a:lnTo>
                    <a:pt x="930" y="374"/>
                  </a:lnTo>
                  <a:lnTo>
                    <a:pt x="934" y="363"/>
                  </a:lnTo>
                  <a:lnTo>
                    <a:pt x="934" y="363"/>
                  </a:lnTo>
                  <a:close/>
                  <a:moveTo>
                    <a:pt x="928" y="378"/>
                  </a:moveTo>
                  <a:lnTo>
                    <a:pt x="928" y="378"/>
                  </a:lnTo>
                  <a:lnTo>
                    <a:pt x="925" y="387"/>
                  </a:lnTo>
                  <a:lnTo>
                    <a:pt x="925" y="387"/>
                  </a:lnTo>
                  <a:lnTo>
                    <a:pt x="928" y="378"/>
                  </a:lnTo>
                  <a:lnTo>
                    <a:pt x="928" y="378"/>
                  </a:lnTo>
                  <a:close/>
                  <a:moveTo>
                    <a:pt x="924" y="389"/>
                  </a:moveTo>
                  <a:lnTo>
                    <a:pt x="924" y="389"/>
                  </a:lnTo>
                  <a:lnTo>
                    <a:pt x="920" y="400"/>
                  </a:lnTo>
                  <a:lnTo>
                    <a:pt x="920" y="400"/>
                  </a:lnTo>
                  <a:lnTo>
                    <a:pt x="924" y="389"/>
                  </a:lnTo>
                  <a:lnTo>
                    <a:pt x="924" y="389"/>
                  </a:lnTo>
                  <a:close/>
                  <a:moveTo>
                    <a:pt x="919" y="404"/>
                  </a:moveTo>
                  <a:lnTo>
                    <a:pt x="919" y="404"/>
                  </a:lnTo>
                  <a:lnTo>
                    <a:pt x="917" y="413"/>
                  </a:lnTo>
                  <a:lnTo>
                    <a:pt x="917" y="413"/>
                  </a:lnTo>
                  <a:lnTo>
                    <a:pt x="919" y="404"/>
                  </a:lnTo>
                  <a:lnTo>
                    <a:pt x="919" y="404"/>
                  </a:lnTo>
                  <a:close/>
                  <a:moveTo>
                    <a:pt x="915" y="416"/>
                  </a:moveTo>
                  <a:lnTo>
                    <a:pt x="915" y="416"/>
                  </a:lnTo>
                  <a:lnTo>
                    <a:pt x="913" y="428"/>
                  </a:lnTo>
                  <a:lnTo>
                    <a:pt x="913" y="428"/>
                  </a:lnTo>
                  <a:lnTo>
                    <a:pt x="915" y="416"/>
                  </a:lnTo>
                  <a:lnTo>
                    <a:pt x="915" y="416"/>
                  </a:lnTo>
                  <a:close/>
                  <a:moveTo>
                    <a:pt x="912" y="430"/>
                  </a:moveTo>
                  <a:lnTo>
                    <a:pt x="912" y="430"/>
                  </a:lnTo>
                  <a:lnTo>
                    <a:pt x="910" y="441"/>
                  </a:lnTo>
                  <a:lnTo>
                    <a:pt x="910" y="441"/>
                  </a:lnTo>
                  <a:lnTo>
                    <a:pt x="912" y="430"/>
                  </a:lnTo>
                  <a:lnTo>
                    <a:pt x="912" y="430"/>
                  </a:lnTo>
                  <a:close/>
                  <a:moveTo>
                    <a:pt x="910" y="444"/>
                  </a:moveTo>
                  <a:lnTo>
                    <a:pt x="910" y="444"/>
                  </a:lnTo>
                  <a:lnTo>
                    <a:pt x="908" y="456"/>
                  </a:lnTo>
                  <a:lnTo>
                    <a:pt x="908" y="456"/>
                  </a:lnTo>
                  <a:lnTo>
                    <a:pt x="910" y="444"/>
                  </a:lnTo>
                  <a:lnTo>
                    <a:pt x="910" y="444"/>
                  </a:lnTo>
                  <a:close/>
                  <a:moveTo>
                    <a:pt x="908" y="459"/>
                  </a:moveTo>
                  <a:lnTo>
                    <a:pt x="908" y="459"/>
                  </a:lnTo>
                  <a:lnTo>
                    <a:pt x="908" y="470"/>
                  </a:lnTo>
                  <a:lnTo>
                    <a:pt x="908" y="470"/>
                  </a:lnTo>
                  <a:lnTo>
                    <a:pt x="908" y="459"/>
                  </a:lnTo>
                  <a:lnTo>
                    <a:pt x="908" y="4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49"/>
            <p:cNvSpPr>
              <a:spLocks/>
            </p:cNvSpPr>
            <p:nvPr/>
          </p:nvSpPr>
          <p:spPr bwMode="auto">
            <a:xfrm>
              <a:off x="2593976" y="3971925"/>
              <a:ext cx="320675" cy="541338"/>
            </a:xfrm>
            <a:custGeom>
              <a:avLst/>
              <a:gdLst>
                <a:gd name="T0" fmla="*/ 323 w 406"/>
                <a:gd name="T1" fmla="*/ 121 h 682"/>
                <a:gd name="T2" fmla="*/ 294 w 406"/>
                <a:gd name="T3" fmla="*/ 84 h 682"/>
                <a:gd name="T4" fmla="*/ 272 w 406"/>
                <a:gd name="T5" fmla="*/ 70 h 682"/>
                <a:gd name="T6" fmla="*/ 236 w 406"/>
                <a:gd name="T7" fmla="*/ 59 h 682"/>
                <a:gd name="T8" fmla="*/ 205 w 406"/>
                <a:gd name="T9" fmla="*/ 59 h 682"/>
                <a:gd name="T10" fmla="*/ 175 w 406"/>
                <a:gd name="T11" fmla="*/ 65 h 682"/>
                <a:gd name="T12" fmla="*/ 150 w 406"/>
                <a:gd name="T13" fmla="*/ 78 h 682"/>
                <a:gd name="T14" fmla="*/ 132 w 406"/>
                <a:gd name="T15" fmla="*/ 96 h 682"/>
                <a:gd name="T16" fmla="*/ 120 w 406"/>
                <a:gd name="T17" fmla="*/ 119 h 682"/>
                <a:gd name="T18" fmla="*/ 116 w 406"/>
                <a:gd name="T19" fmla="*/ 144 h 682"/>
                <a:gd name="T20" fmla="*/ 119 w 406"/>
                <a:gd name="T21" fmla="*/ 168 h 682"/>
                <a:gd name="T22" fmla="*/ 135 w 406"/>
                <a:gd name="T23" fmla="*/ 199 h 682"/>
                <a:gd name="T24" fmla="*/ 161 w 406"/>
                <a:gd name="T25" fmla="*/ 223 h 682"/>
                <a:gd name="T26" fmla="*/ 261 w 406"/>
                <a:gd name="T27" fmla="*/ 277 h 682"/>
                <a:gd name="T28" fmla="*/ 326 w 406"/>
                <a:gd name="T29" fmla="*/ 315 h 682"/>
                <a:gd name="T30" fmla="*/ 361 w 406"/>
                <a:gd name="T31" fmla="*/ 344 h 682"/>
                <a:gd name="T32" fmla="*/ 387 w 406"/>
                <a:gd name="T33" fmla="*/ 382 h 682"/>
                <a:gd name="T34" fmla="*/ 402 w 406"/>
                <a:gd name="T35" fmla="*/ 429 h 682"/>
                <a:gd name="T36" fmla="*/ 406 w 406"/>
                <a:gd name="T37" fmla="*/ 466 h 682"/>
                <a:gd name="T38" fmla="*/ 396 w 406"/>
                <a:gd name="T39" fmla="*/ 534 h 682"/>
                <a:gd name="T40" fmla="*/ 366 w 406"/>
                <a:gd name="T41" fmla="*/ 591 h 682"/>
                <a:gd name="T42" fmla="*/ 319 w 406"/>
                <a:gd name="T43" fmla="*/ 636 h 682"/>
                <a:gd name="T44" fmla="*/ 257 w 406"/>
                <a:gd name="T45" fmla="*/ 666 h 682"/>
                <a:gd name="T46" fmla="*/ 181 w 406"/>
                <a:gd name="T47" fmla="*/ 681 h 682"/>
                <a:gd name="T48" fmla="*/ 128 w 406"/>
                <a:gd name="T49" fmla="*/ 681 h 682"/>
                <a:gd name="T50" fmla="*/ 61 w 406"/>
                <a:gd name="T51" fmla="*/ 669 h 682"/>
                <a:gd name="T52" fmla="*/ 11 w 406"/>
                <a:gd name="T53" fmla="*/ 648 h 682"/>
                <a:gd name="T54" fmla="*/ 8 w 406"/>
                <a:gd name="T55" fmla="*/ 610 h 682"/>
                <a:gd name="T56" fmla="*/ 27 w 406"/>
                <a:gd name="T57" fmla="*/ 519 h 682"/>
                <a:gd name="T58" fmla="*/ 47 w 406"/>
                <a:gd name="T59" fmla="*/ 531 h 682"/>
                <a:gd name="T60" fmla="*/ 60 w 406"/>
                <a:gd name="T61" fmla="*/ 559 h 682"/>
                <a:gd name="T62" fmla="*/ 78 w 406"/>
                <a:gd name="T63" fmla="*/ 585 h 682"/>
                <a:gd name="T64" fmla="*/ 104 w 406"/>
                <a:gd name="T65" fmla="*/ 605 h 682"/>
                <a:gd name="T66" fmla="*/ 137 w 406"/>
                <a:gd name="T67" fmla="*/ 619 h 682"/>
                <a:gd name="T68" fmla="*/ 178 w 406"/>
                <a:gd name="T69" fmla="*/ 622 h 682"/>
                <a:gd name="T70" fmla="*/ 204 w 406"/>
                <a:gd name="T71" fmla="*/ 621 h 682"/>
                <a:gd name="T72" fmla="*/ 236 w 406"/>
                <a:gd name="T73" fmla="*/ 611 h 682"/>
                <a:gd name="T74" fmla="*/ 261 w 406"/>
                <a:gd name="T75" fmla="*/ 594 h 682"/>
                <a:gd name="T76" fmla="*/ 278 w 406"/>
                <a:gd name="T77" fmla="*/ 571 h 682"/>
                <a:gd name="T78" fmla="*/ 287 w 406"/>
                <a:gd name="T79" fmla="*/ 545 h 682"/>
                <a:gd name="T80" fmla="*/ 288 w 406"/>
                <a:gd name="T81" fmla="*/ 526 h 682"/>
                <a:gd name="T82" fmla="*/ 282 w 406"/>
                <a:gd name="T83" fmla="*/ 490 h 682"/>
                <a:gd name="T84" fmla="*/ 262 w 406"/>
                <a:gd name="T85" fmla="*/ 461 h 682"/>
                <a:gd name="T86" fmla="*/ 222 w 406"/>
                <a:gd name="T87" fmla="*/ 430 h 682"/>
                <a:gd name="T88" fmla="*/ 120 w 406"/>
                <a:gd name="T89" fmla="*/ 378 h 682"/>
                <a:gd name="T90" fmla="*/ 71 w 406"/>
                <a:gd name="T91" fmla="*/ 344 h 682"/>
                <a:gd name="T92" fmla="*/ 40 w 406"/>
                <a:gd name="T93" fmla="*/ 313 h 682"/>
                <a:gd name="T94" fmla="*/ 16 w 406"/>
                <a:gd name="T95" fmla="*/ 274 h 682"/>
                <a:gd name="T96" fmla="*/ 5 w 406"/>
                <a:gd name="T97" fmla="*/ 223 h 682"/>
                <a:gd name="T98" fmla="*/ 5 w 406"/>
                <a:gd name="T99" fmla="*/ 179 h 682"/>
                <a:gd name="T100" fmla="*/ 23 w 406"/>
                <a:gd name="T101" fmla="*/ 116 h 682"/>
                <a:gd name="T102" fmla="*/ 55 w 406"/>
                <a:gd name="T103" fmla="*/ 65 h 682"/>
                <a:gd name="T104" fmla="*/ 101 w 406"/>
                <a:gd name="T105" fmla="*/ 29 h 682"/>
                <a:gd name="T106" fmla="*/ 156 w 406"/>
                <a:gd name="T107" fmla="*/ 7 h 682"/>
                <a:gd name="T108" fmla="*/ 218 w 406"/>
                <a:gd name="T109" fmla="*/ 0 h 682"/>
                <a:gd name="T110" fmla="*/ 267 w 406"/>
                <a:gd name="T111" fmla="*/ 2 h 682"/>
                <a:gd name="T112" fmla="*/ 328 w 406"/>
                <a:gd name="T113" fmla="*/ 18 h 682"/>
                <a:gd name="T114" fmla="*/ 375 w 406"/>
                <a:gd name="T115" fmla="*/ 46 h 682"/>
                <a:gd name="T116" fmla="*/ 360 w 406"/>
                <a:gd name="T117" fmla="*/ 8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2">
                  <a:moveTo>
                    <a:pt x="330" y="140"/>
                  </a:moveTo>
                  <a:lnTo>
                    <a:pt x="330" y="140"/>
                  </a:lnTo>
                  <a:lnTo>
                    <a:pt x="323" y="121"/>
                  </a:lnTo>
                  <a:lnTo>
                    <a:pt x="313" y="105"/>
                  </a:lnTo>
                  <a:lnTo>
                    <a:pt x="300" y="90"/>
                  </a:lnTo>
                  <a:lnTo>
                    <a:pt x="294" y="84"/>
                  </a:lnTo>
                  <a:lnTo>
                    <a:pt x="287" y="79"/>
                  </a:lnTo>
                  <a:lnTo>
                    <a:pt x="279" y="74"/>
                  </a:lnTo>
                  <a:lnTo>
                    <a:pt x="272" y="70"/>
                  </a:lnTo>
                  <a:lnTo>
                    <a:pt x="263" y="67"/>
                  </a:lnTo>
                  <a:lnTo>
                    <a:pt x="254" y="63"/>
                  </a:lnTo>
                  <a:lnTo>
                    <a:pt x="236" y="59"/>
                  </a:lnTo>
                  <a:lnTo>
                    <a:pt x="215" y="58"/>
                  </a:lnTo>
                  <a:lnTo>
                    <a:pt x="215" y="58"/>
                  </a:lnTo>
                  <a:lnTo>
                    <a:pt x="205" y="59"/>
                  </a:lnTo>
                  <a:lnTo>
                    <a:pt x="194" y="60"/>
                  </a:lnTo>
                  <a:lnTo>
                    <a:pt x="185" y="62"/>
                  </a:lnTo>
                  <a:lnTo>
                    <a:pt x="175" y="65"/>
                  </a:lnTo>
                  <a:lnTo>
                    <a:pt x="166" y="69"/>
                  </a:lnTo>
                  <a:lnTo>
                    <a:pt x="158" y="73"/>
                  </a:lnTo>
                  <a:lnTo>
                    <a:pt x="150" y="78"/>
                  </a:lnTo>
                  <a:lnTo>
                    <a:pt x="144" y="84"/>
                  </a:lnTo>
                  <a:lnTo>
                    <a:pt x="138" y="90"/>
                  </a:lnTo>
                  <a:lnTo>
                    <a:pt x="132" y="96"/>
                  </a:lnTo>
                  <a:lnTo>
                    <a:pt x="127" y="104"/>
                  </a:lnTo>
                  <a:lnTo>
                    <a:pt x="123" y="111"/>
                  </a:lnTo>
                  <a:lnTo>
                    <a:pt x="120" y="119"/>
                  </a:lnTo>
                  <a:lnTo>
                    <a:pt x="118" y="127"/>
                  </a:lnTo>
                  <a:lnTo>
                    <a:pt x="117" y="136"/>
                  </a:lnTo>
                  <a:lnTo>
                    <a:pt x="116" y="144"/>
                  </a:lnTo>
                  <a:lnTo>
                    <a:pt x="116" y="144"/>
                  </a:lnTo>
                  <a:lnTo>
                    <a:pt x="117" y="157"/>
                  </a:lnTo>
                  <a:lnTo>
                    <a:pt x="119" y="168"/>
                  </a:lnTo>
                  <a:lnTo>
                    <a:pt x="123" y="179"/>
                  </a:lnTo>
                  <a:lnTo>
                    <a:pt x="128" y="189"/>
                  </a:lnTo>
                  <a:lnTo>
                    <a:pt x="135" y="199"/>
                  </a:lnTo>
                  <a:lnTo>
                    <a:pt x="143" y="208"/>
                  </a:lnTo>
                  <a:lnTo>
                    <a:pt x="151" y="215"/>
                  </a:lnTo>
                  <a:lnTo>
                    <a:pt x="161" y="223"/>
                  </a:lnTo>
                  <a:lnTo>
                    <a:pt x="184" y="238"/>
                  </a:lnTo>
                  <a:lnTo>
                    <a:pt x="207" y="251"/>
                  </a:lnTo>
                  <a:lnTo>
                    <a:pt x="261" y="277"/>
                  </a:lnTo>
                  <a:lnTo>
                    <a:pt x="288" y="291"/>
                  </a:lnTo>
                  <a:lnTo>
                    <a:pt x="314" y="306"/>
                  </a:lnTo>
                  <a:lnTo>
                    <a:pt x="326" y="315"/>
                  </a:lnTo>
                  <a:lnTo>
                    <a:pt x="339" y="325"/>
                  </a:lnTo>
                  <a:lnTo>
                    <a:pt x="350" y="335"/>
                  </a:lnTo>
                  <a:lnTo>
                    <a:pt x="361" y="344"/>
                  </a:lnTo>
                  <a:lnTo>
                    <a:pt x="370" y="356"/>
                  </a:lnTo>
                  <a:lnTo>
                    <a:pt x="380" y="368"/>
                  </a:lnTo>
                  <a:lnTo>
                    <a:pt x="387" y="382"/>
                  </a:lnTo>
                  <a:lnTo>
                    <a:pt x="393" y="397"/>
                  </a:lnTo>
                  <a:lnTo>
                    <a:pt x="398" y="411"/>
                  </a:lnTo>
                  <a:lnTo>
                    <a:pt x="402" y="429"/>
                  </a:lnTo>
                  <a:lnTo>
                    <a:pt x="404" y="447"/>
                  </a:lnTo>
                  <a:lnTo>
                    <a:pt x="406" y="466"/>
                  </a:lnTo>
                  <a:lnTo>
                    <a:pt x="406" y="466"/>
                  </a:lnTo>
                  <a:lnTo>
                    <a:pt x="404" y="490"/>
                  </a:lnTo>
                  <a:lnTo>
                    <a:pt x="401" y="512"/>
                  </a:lnTo>
                  <a:lnTo>
                    <a:pt x="396" y="534"/>
                  </a:lnTo>
                  <a:lnTo>
                    <a:pt x="387" y="554"/>
                  </a:lnTo>
                  <a:lnTo>
                    <a:pt x="377" y="573"/>
                  </a:lnTo>
                  <a:lnTo>
                    <a:pt x="366" y="591"/>
                  </a:lnTo>
                  <a:lnTo>
                    <a:pt x="352" y="607"/>
                  </a:lnTo>
                  <a:lnTo>
                    <a:pt x="336" y="622"/>
                  </a:lnTo>
                  <a:lnTo>
                    <a:pt x="319" y="636"/>
                  </a:lnTo>
                  <a:lnTo>
                    <a:pt x="299" y="647"/>
                  </a:lnTo>
                  <a:lnTo>
                    <a:pt x="279" y="657"/>
                  </a:lnTo>
                  <a:lnTo>
                    <a:pt x="257" y="666"/>
                  </a:lnTo>
                  <a:lnTo>
                    <a:pt x="232" y="673"/>
                  </a:lnTo>
                  <a:lnTo>
                    <a:pt x="207" y="678"/>
                  </a:lnTo>
                  <a:lnTo>
                    <a:pt x="181" y="681"/>
                  </a:lnTo>
                  <a:lnTo>
                    <a:pt x="153" y="682"/>
                  </a:lnTo>
                  <a:lnTo>
                    <a:pt x="153" y="682"/>
                  </a:lnTo>
                  <a:lnTo>
                    <a:pt x="128" y="681"/>
                  </a:lnTo>
                  <a:lnTo>
                    <a:pt x="104" y="678"/>
                  </a:lnTo>
                  <a:lnTo>
                    <a:pt x="82" y="674"/>
                  </a:lnTo>
                  <a:lnTo>
                    <a:pt x="61" y="669"/>
                  </a:lnTo>
                  <a:lnTo>
                    <a:pt x="42" y="663"/>
                  </a:lnTo>
                  <a:lnTo>
                    <a:pt x="26" y="656"/>
                  </a:lnTo>
                  <a:lnTo>
                    <a:pt x="11" y="648"/>
                  </a:lnTo>
                  <a:lnTo>
                    <a:pt x="0" y="641"/>
                  </a:lnTo>
                  <a:lnTo>
                    <a:pt x="0" y="641"/>
                  </a:lnTo>
                  <a:lnTo>
                    <a:pt x="8" y="610"/>
                  </a:lnTo>
                  <a:lnTo>
                    <a:pt x="15" y="580"/>
                  </a:lnTo>
                  <a:lnTo>
                    <a:pt x="21" y="550"/>
                  </a:lnTo>
                  <a:lnTo>
                    <a:pt x="27" y="519"/>
                  </a:lnTo>
                  <a:lnTo>
                    <a:pt x="45" y="519"/>
                  </a:lnTo>
                  <a:lnTo>
                    <a:pt x="45" y="519"/>
                  </a:lnTo>
                  <a:lnTo>
                    <a:pt x="47" y="531"/>
                  </a:lnTo>
                  <a:lnTo>
                    <a:pt x="51" y="540"/>
                  </a:lnTo>
                  <a:lnTo>
                    <a:pt x="55" y="550"/>
                  </a:lnTo>
                  <a:lnTo>
                    <a:pt x="60" y="559"/>
                  </a:lnTo>
                  <a:lnTo>
                    <a:pt x="65" y="568"/>
                  </a:lnTo>
                  <a:lnTo>
                    <a:pt x="71" y="576"/>
                  </a:lnTo>
                  <a:lnTo>
                    <a:pt x="78" y="585"/>
                  </a:lnTo>
                  <a:lnTo>
                    <a:pt x="86" y="593"/>
                  </a:lnTo>
                  <a:lnTo>
                    <a:pt x="94" y="599"/>
                  </a:lnTo>
                  <a:lnTo>
                    <a:pt x="104" y="605"/>
                  </a:lnTo>
                  <a:lnTo>
                    <a:pt x="114" y="610"/>
                  </a:lnTo>
                  <a:lnTo>
                    <a:pt x="125" y="615"/>
                  </a:lnTo>
                  <a:lnTo>
                    <a:pt x="137" y="619"/>
                  </a:lnTo>
                  <a:lnTo>
                    <a:pt x="149" y="621"/>
                  </a:lnTo>
                  <a:lnTo>
                    <a:pt x="163" y="622"/>
                  </a:lnTo>
                  <a:lnTo>
                    <a:pt x="178" y="622"/>
                  </a:lnTo>
                  <a:lnTo>
                    <a:pt x="178" y="622"/>
                  </a:lnTo>
                  <a:lnTo>
                    <a:pt x="190" y="622"/>
                  </a:lnTo>
                  <a:lnTo>
                    <a:pt x="204" y="621"/>
                  </a:lnTo>
                  <a:lnTo>
                    <a:pt x="215" y="619"/>
                  </a:lnTo>
                  <a:lnTo>
                    <a:pt x="226" y="615"/>
                  </a:lnTo>
                  <a:lnTo>
                    <a:pt x="236" y="611"/>
                  </a:lnTo>
                  <a:lnTo>
                    <a:pt x="245" y="606"/>
                  </a:lnTo>
                  <a:lnTo>
                    <a:pt x="253" y="600"/>
                  </a:lnTo>
                  <a:lnTo>
                    <a:pt x="261" y="594"/>
                  </a:lnTo>
                  <a:lnTo>
                    <a:pt x="267" y="588"/>
                  </a:lnTo>
                  <a:lnTo>
                    <a:pt x="273" y="580"/>
                  </a:lnTo>
                  <a:lnTo>
                    <a:pt x="278" y="571"/>
                  </a:lnTo>
                  <a:lnTo>
                    <a:pt x="282" y="563"/>
                  </a:lnTo>
                  <a:lnTo>
                    <a:pt x="284" y="554"/>
                  </a:lnTo>
                  <a:lnTo>
                    <a:pt x="287" y="545"/>
                  </a:lnTo>
                  <a:lnTo>
                    <a:pt x="288" y="535"/>
                  </a:lnTo>
                  <a:lnTo>
                    <a:pt x="288" y="526"/>
                  </a:lnTo>
                  <a:lnTo>
                    <a:pt x="288" y="526"/>
                  </a:lnTo>
                  <a:lnTo>
                    <a:pt x="288" y="513"/>
                  </a:lnTo>
                  <a:lnTo>
                    <a:pt x="285" y="501"/>
                  </a:lnTo>
                  <a:lnTo>
                    <a:pt x="282" y="490"/>
                  </a:lnTo>
                  <a:lnTo>
                    <a:pt x="277" y="480"/>
                  </a:lnTo>
                  <a:lnTo>
                    <a:pt x="269" y="470"/>
                  </a:lnTo>
                  <a:lnTo>
                    <a:pt x="262" y="461"/>
                  </a:lnTo>
                  <a:lnTo>
                    <a:pt x="253" y="452"/>
                  </a:lnTo>
                  <a:lnTo>
                    <a:pt x="245" y="445"/>
                  </a:lnTo>
                  <a:lnTo>
                    <a:pt x="222" y="430"/>
                  </a:lnTo>
                  <a:lnTo>
                    <a:pt x="199" y="418"/>
                  </a:lnTo>
                  <a:lnTo>
                    <a:pt x="147" y="392"/>
                  </a:lnTo>
                  <a:lnTo>
                    <a:pt x="120" y="378"/>
                  </a:lnTo>
                  <a:lnTo>
                    <a:pt x="94" y="362"/>
                  </a:lnTo>
                  <a:lnTo>
                    <a:pt x="82" y="354"/>
                  </a:lnTo>
                  <a:lnTo>
                    <a:pt x="71" y="344"/>
                  </a:lnTo>
                  <a:lnTo>
                    <a:pt x="60" y="336"/>
                  </a:lnTo>
                  <a:lnTo>
                    <a:pt x="49" y="325"/>
                  </a:lnTo>
                  <a:lnTo>
                    <a:pt x="40" y="313"/>
                  </a:lnTo>
                  <a:lnTo>
                    <a:pt x="31" y="301"/>
                  </a:lnTo>
                  <a:lnTo>
                    <a:pt x="23" y="287"/>
                  </a:lnTo>
                  <a:lnTo>
                    <a:pt x="16" y="274"/>
                  </a:lnTo>
                  <a:lnTo>
                    <a:pt x="11" y="258"/>
                  </a:lnTo>
                  <a:lnTo>
                    <a:pt x="8" y="242"/>
                  </a:lnTo>
                  <a:lnTo>
                    <a:pt x="5" y="223"/>
                  </a:lnTo>
                  <a:lnTo>
                    <a:pt x="4" y="203"/>
                  </a:lnTo>
                  <a:lnTo>
                    <a:pt x="4" y="203"/>
                  </a:lnTo>
                  <a:lnTo>
                    <a:pt x="5" y="179"/>
                  </a:lnTo>
                  <a:lnTo>
                    <a:pt x="9" y="157"/>
                  </a:lnTo>
                  <a:lnTo>
                    <a:pt x="15" y="136"/>
                  </a:lnTo>
                  <a:lnTo>
                    <a:pt x="23" y="116"/>
                  </a:lnTo>
                  <a:lnTo>
                    <a:pt x="31" y="98"/>
                  </a:lnTo>
                  <a:lnTo>
                    <a:pt x="42" y="80"/>
                  </a:lnTo>
                  <a:lnTo>
                    <a:pt x="55" y="65"/>
                  </a:lnTo>
                  <a:lnTo>
                    <a:pt x="70" y="52"/>
                  </a:lnTo>
                  <a:lnTo>
                    <a:pt x="85" y="39"/>
                  </a:lnTo>
                  <a:lnTo>
                    <a:pt x="101" y="29"/>
                  </a:lnTo>
                  <a:lnTo>
                    <a:pt x="119" y="19"/>
                  </a:lnTo>
                  <a:lnTo>
                    <a:pt x="138" y="12"/>
                  </a:lnTo>
                  <a:lnTo>
                    <a:pt x="156" y="7"/>
                  </a:lnTo>
                  <a:lnTo>
                    <a:pt x="178" y="2"/>
                  </a:lnTo>
                  <a:lnTo>
                    <a:pt x="197" y="0"/>
                  </a:lnTo>
                  <a:lnTo>
                    <a:pt x="218" y="0"/>
                  </a:lnTo>
                  <a:lnTo>
                    <a:pt x="218" y="0"/>
                  </a:lnTo>
                  <a:lnTo>
                    <a:pt x="243" y="0"/>
                  </a:lnTo>
                  <a:lnTo>
                    <a:pt x="267" y="2"/>
                  </a:lnTo>
                  <a:lnTo>
                    <a:pt x="289" y="6"/>
                  </a:lnTo>
                  <a:lnTo>
                    <a:pt x="309" y="12"/>
                  </a:lnTo>
                  <a:lnTo>
                    <a:pt x="328" y="18"/>
                  </a:lnTo>
                  <a:lnTo>
                    <a:pt x="345" y="27"/>
                  </a:lnTo>
                  <a:lnTo>
                    <a:pt x="361" y="36"/>
                  </a:lnTo>
                  <a:lnTo>
                    <a:pt x="375" y="46"/>
                  </a:lnTo>
                  <a:lnTo>
                    <a:pt x="375" y="46"/>
                  </a:lnTo>
                  <a:lnTo>
                    <a:pt x="367" y="67"/>
                  </a:lnTo>
                  <a:lnTo>
                    <a:pt x="360" y="89"/>
                  </a:lnTo>
                  <a:lnTo>
                    <a:pt x="345" y="140"/>
                  </a:lnTo>
                  <a:lnTo>
                    <a:pt x="33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50"/>
            <p:cNvSpPr>
              <a:spLocks/>
            </p:cNvSpPr>
            <p:nvPr/>
          </p:nvSpPr>
          <p:spPr bwMode="auto">
            <a:xfrm>
              <a:off x="2987676" y="4138613"/>
              <a:ext cx="339725" cy="374650"/>
            </a:xfrm>
            <a:custGeom>
              <a:avLst/>
              <a:gdLst>
                <a:gd name="T0" fmla="*/ 294 w 429"/>
                <a:gd name="T1" fmla="*/ 389 h 474"/>
                <a:gd name="T2" fmla="*/ 281 w 429"/>
                <a:gd name="T3" fmla="*/ 408 h 474"/>
                <a:gd name="T4" fmla="*/ 248 w 429"/>
                <a:gd name="T5" fmla="*/ 439 h 474"/>
                <a:gd name="T6" fmla="*/ 212 w 429"/>
                <a:gd name="T7" fmla="*/ 461 h 474"/>
                <a:gd name="T8" fmla="*/ 183 w 429"/>
                <a:gd name="T9" fmla="*/ 470 h 474"/>
                <a:gd name="T10" fmla="*/ 161 w 429"/>
                <a:gd name="T11" fmla="*/ 474 h 474"/>
                <a:gd name="T12" fmla="*/ 150 w 429"/>
                <a:gd name="T13" fmla="*/ 474 h 474"/>
                <a:gd name="T14" fmla="*/ 117 w 429"/>
                <a:gd name="T15" fmla="*/ 471 h 474"/>
                <a:gd name="T16" fmla="*/ 87 w 429"/>
                <a:gd name="T17" fmla="*/ 464 h 474"/>
                <a:gd name="T18" fmla="*/ 61 w 429"/>
                <a:gd name="T19" fmla="*/ 450 h 474"/>
                <a:gd name="T20" fmla="*/ 40 w 429"/>
                <a:gd name="T21" fmla="*/ 432 h 474"/>
                <a:gd name="T22" fmla="*/ 24 w 429"/>
                <a:gd name="T23" fmla="*/ 408 h 474"/>
                <a:gd name="T24" fmla="*/ 11 w 429"/>
                <a:gd name="T25" fmla="*/ 377 h 474"/>
                <a:gd name="T26" fmla="*/ 4 w 429"/>
                <a:gd name="T27" fmla="*/ 341 h 474"/>
                <a:gd name="T28" fmla="*/ 2 w 429"/>
                <a:gd name="T29" fmla="*/ 299 h 474"/>
                <a:gd name="T30" fmla="*/ 2 w 429"/>
                <a:gd name="T31" fmla="*/ 253 h 474"/>
                <a:gd name="T32" fmla="*/ 5 w 429"/>
                <a:gd name="T33" fmla="*/ 175 h 474"/>
                <a:gd name="T34" fmla="*/ 5 w 429"/>
                <a:gd name="T35" fmla="*/ 138 h 474"/>
                <a:gd name="T36" fmla="*/ 4 w 429"/>
                <a:gd name="T37" fmla="*/ 72 h 474"/>
                <a:gd name="T38" fmla="*/ 0 w 429"/>
                <a:gd name="T39" fmla="*/ 0 h 474"/>
                <a:gd name="T40" fmla="*/ 31 w 429"/>
                <a:gd name="T41" fmla="*/ 4 h 474"/>
                <a:gd name="T42" fmla="*/ 72 w 429"/>
                <a:gd name="T43" fmla="*/ 5 h 474"/>
                <a:gd name="T44" fmla="*/ 129 w 429"/>
                <a:gd name="T45" fmla="*/ 3 h 474"/>
                <a:gd name="T46" fmla="*/ 143 w 429"/>
                <a:gd name="T47" fmla="*/ 0 h 474"/>
                <a:gd name="T48" fmla="*/ 138 w 429"/>
                <a:gd name="T49" fmla="*/ 56 h 474"/>
                <a:gd name="T50" fmla="*/ 133 w 429"/>
                <a:gd name="T51" fmla="*/ 192 h 474"/>
                <a:gd name="T52" fmla="*/ 133 w 429"/>
                <a:gd name="T53" fmla="*/ 274 h 474"/>
                <a:gd name="T54" fmla="*/ 135 w 429"/>
                <a:gd name="T55" fmla="*/ 314 h 474"/>
                <a:gd name="T56" fmla="*/ 142 w 429"/>
                <a:gd name="T57" fmla="*/ 336 h 474"/>
                <a:gd name="T58" fmla="*/ 149 w 429"/>
                <a:gd name="T59" fmla="*/ 354 h 474"/>
                <a:gd name="T60" fmla="*/ 159 w 429"/>
                <a:gd name="T61" fmla="*/ 368 h 474"/>
                <a:gd name="T62" fmla="*/ 171 w 429"/>
                <a:gd name="T63" fmla="*/ 380 h 474"/>
                <a:gd name="T64" fmla="*/ 185 w 429"/>
                <a:gd name="T65" fmla="*/ 386 h 474"/>
                <a:gd name="T66" fmla="*/ 202 w 429"/>
                <a:gd name="T67" fmla="*/ 389 h 474"/>
                <a:gd name="T68" fmla="*/ 211 w 429"/>
                <a:gd name="T69" fmla="*/ 389 h 474"/>
                <a:gd name="T70" fmla="*/ 231 w 429"/>
                <a:gd name="T71" fmla="*/ 388 h 474"/>
                <a:gd name="T72" fmla="*/ 248 w 429"/>
                <a:gd name="T73" fmla="*/ 381 h 474"/>
                <a:gd name="T74" fmla="*/ 262 w 429"/>
                <a:gd name="T75" fmla="*/ 368 h 474"/>
                <a:gd name="T76" fmla="*/ 274 w 429"/>
                <a:gd name="T77" fmla="*/ 352 h 474"/>
                <a:gd name="T78" fmla="*/ 283 w 429"/>
                <a:gd name="T79" fmla="*/ 332 h 474"/>
                <a:gd name="T80" fmla="*/ 289 w 429"/>
                <a:gd name="T81" fmla="*/ 309 h 474"/>
                <a:gd name="T82" fmla="*/ 293 w 429"/>
                <a:gd name="T83" fmla="*/ 282 h 474"/>
                <a:gd name="T84" fmla="*/ 294 w 429"/>
                <a:gd name="T85" fmla="*/ 212 h 474"/>
                <a:gd name="T86" fmla="*/ 294 w 429"/>
                <a:gd name="T87" fmla="*/ 155 h 474"/>
                <a:gd name="T88" fmla="*/ 290 w 429"/>
                <a:gd name="T89" fmla="*/ 51 h 474"/>
                <a:gd name="T90" fmla="*/ 287 w 429"/>
                <a:gd name="T91" fmla="*/ 0 h 474"/>
                <a:gd name="T92" fmla="*/ 336 w 429"/>
                <a:gd name="T93" fmla="*/ 4 h 474"/>
                <a:gd name="T94" fmla="*/ 357 w 429"/>
                <a:gd name="T95" fmla="*/ 5 h 474"/>
                <a:gd name="T96" fmla="*/ 398 w 429"/>
                <a:gd name="T97" fmla="*/ 3 h 474"/>
                <a:gd name="T98" fmla="*/ 429 w 429"/>
                <a:gd name="T99" fmla="*/ 0 h 474"/>
                <a:gd name="T100" fmla="*/ 423 w 429"/>
                <a:gd name="T101" fmla="*/ 102 h 474"/>
                <a:gd name="T102" fmla="*/ 422 w 429"/>
                <a:gd name="T103" fmla="*/ 212 h 474"/>
                <a:gd name="T104" fmla="*/ 422 w 429"/>
                <a:gd name="T105" fmla="*/ 249 h 474"/>
                <a:gd name="T106" fmla="*/ 423 w 429"/>
                <a:gd name="T107" fmla="*/ 360 h 474"/>
                <a:gd name="T108" fmla="*/ 429 w 429"/>
                <a:gd name="T109" fmla="*/ 461 h 474"/>
                <a:gd name="T110" fmla="*/ 396 w 429"/>
                <a:gd name="T111" fmla="*/ 459 h 474"/>
                <a:gd name="T112" fmla="*/ 362 w 429"/>
                <a:gd name="T113" fmla="*/ 456 h 474"/>
                <a:gd name="T114" fmla="*/ 345 w 429"/>
                <a:gd name="T115" fmla="*/ 458 h 474"/>
                <a:gd name="T116" fmla="*/ 292 w 429"/>
                <a:gd name="T117" fmla="*/ 4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9" h="474">
                  <a:moveTo>
                    <a:pt x="297" y="389"/>
                  </a:moveTo>
                  <a:lnTo>
                    <a:pt x="294" y="389"/>
                  </a:lnTo>
                  <a:lnTo>
                    <a:pt x="294" y="389"/>
                  </a:lnTo>
                  <a:lnTo>
                    <a:pt x="281" y="408"/>
                  </a:lnTo>
                  <a:lnTo>
                    <a:pt x="266" y="425"/>
                  </a:lnTo>
                  <a:lnTo>
                    <a:pt x="248" y="439"/>
                  </a:lnTo>
                  <a:lnTo>
                    <a:pt x="231" y="451"/>
                  </a:lnTo>
                  <a:lnTo>
                    <a:pt x="212" y="461"/>
                  </a:lnTo>
                  <a:lnTo>
                    <a:pt x="192" y="468"/>
                  </a:lnTo>
                  <a:lnTo>
                    <a:pt x="183" y="470"/>
                  </a:lnTo>
                  <a:lnTo>
                    <a:pt x="173" y="473"/>
                  </a:lnTo>
                  <a:lnTo>
                    <a:pt x="161" y="474"/>
                  </a:lnTo>
                  <a:lnTo>
                    <a:pt x="150" y="474"/>
                  </a:lnTo>
                  <a:lnTo>
                    <a:pt x="150" y="474"/>
                  </a:lnTo>
                  <a:lnTo>
                    <a:pt x="133" y="474"/>
                  </a:lnTo>
                  <a:lnTo>
                    <a:pt x="117" y="471"/>
                  </a:lnTo>
                  <a:lnTo>
                    <a:pt x="101" y="468"/>
                  </a:lnTo>
                  <a:lnTo>
                    <a:pt x="87" y="464"/>
                  </a:lnTo>
                  <a:lnTo>
                    <a:pt x="73" y="458"/>
                  </a:lnTo>
                  <a:lnTo>
                    <a:pt x="61" y="450"/>
                  </a:lnTo>
                  <a:lnTo>
                    <a:pt x="50" y="442"/>
                  </a:lnTo>
                  <a:lnTo>
                    <a:pt x="40" y="432"/>
                  </a:lnTo>
                  <a:lnTo>
                    <a:pt x="31" y="420"/>
                  </a:lnTo>
                  <a:lnTo>
                    <a:pt x="24" y="408"/>
                  </a:lnTo>
                  <a:lnTo>
                    <a:pt x="16" y="393"/>
                  </a:lnTo>
                  <a:lnTo>
                    <a:pt x="11" y="377"/>
                  </a:lnTo>
                  <a:lnTo>
                    <a:pt x="6" y="360"/>
                  </a:lnTo>
                  <a:lnTo>
                    <a:pt x="4" y="341"/>
                  </a:lnTo>
                  <a:lnTo>
                    <a:pt x="2" y="320"/>
                  </a:lnTo>
                  <a:lnTo>
                    <a:pt x="2" y="299"/>
                  </a:lnTo>
                  <a:lnTo>
                    <a:pt x="2" y="299"/>
                  </a:lnTo>
                  <a:lnTo>
                    <a:pt x="2" y="253"/>
                  </a:lnTo>
                  <a:lnTo>
                    <a:pt x="3" y="212"/>
                  </a:lnTo>
                  <a:lnTo>
                    <a:pt x="5" y="175"/>
                  </a:lnTo>
                  <a:lnTo>
                    <a:pt x="5" y="138"/>
                  </a:lnTo>
                  <a:lnTo>
                    <a:pt x="5" y="138"/>
                  </a:lnTo>
                  <a:lnTo>
                    <a:pt x="5" y="107"/>
                  </a:lnTo>
                  <a:lnTo>
                    <a:pt x="4" y="72"/>
                  </a:lnTo>
                  <a:lnTo>
                    <a:pt x="0" y="0"/>
                  </a:lnTo>
                  <a:lnTo>
                    <a:pt x="0" y="0"/>
                  </a:lnTo>
                  <a:lnTo>
                    <a:pt x="14" y="3"/>
                  </a:lnTo>
                  <a:lnTo>
                    <a:pt x="31" y="4"/>
                  </a:lnTo>
                  <a:lnTo>
                    <a:pt x="72" y="5"/>
                  </a:lnTo>
                  <a:lnTo>
                    <a:pt x="72" y="5"/>
                  </a:lnTo>
                  <a:lnTo>
                    <a:pt x="112" y="4"/>
                  </a:lnTo>
                  <a:lnTo>
                    <a:pt x="129" y="3"/>
                  </a:lnTo>
                  <a:lnTo>
                    <a:pt x="143" y="0"/>
                  </a:lnTo>
                  <a:lnTo>
                    <a:pt x="143" y="0"/>
                  </a:lnTo>
                  <a:lnTo>
                    <a:pt x="140" y="27"/>
                  </a:lnTo>
                  <a:lnTo>
                    <a:pt x="138" y="56"/>
                  </a:lnTo>
                  <a:lnTo>
                    <a:pt x="135" y="120"/>
                  </a:lnTo>
                  <a:lnTo>
                    <a:pt x="133" y="192"/>
                  </a:lnTo>
                  <a:lnTo>
                    <a:pt x="133" y="274"/>
                  </a:lnTo>
                  <a:lnTo>
                    <a:pt x="133" y="274"/>
                  </a:lnTo>
                  <a:lnTo>
                    <a:pt x="134" y="301"/>
                  </a:lnTo>
                  <a:lnTo>
                    <a:pt x="135" y="314"/>
                  </a:lnTo>
                  <a:lnTo>
                    <a:pt x="138" y="325"/>
                  </a:lnTo>
                  <a:lnTo>
                    <a:pt x="142" y="336"/>
                  </a:lnTo>
                  <a:lnTo>
                    <a:pt x="144" y="345"/>
                  </a:lnTo>
                  <a:lnTo>
                    <a:pt x="149" y="354"/>
                  </a:lnTo>
                  <a:lnTo>
                    <a:pt x="154" y="361"/>
                  </a:lnTo>
                  <a:lnTo>
                    <a:pt x="159" y="368"/>
                  </a:lnTo>
                  <a:lnTo>
                    <a:pt x="165" y="375"/>
                  </a:lnTo>
                  <a:lnTo>
                    <a:pt x="171" y="380"/>
                  </a:lnTo>
                  <a:lnTo>
                    <a:pt x="178" y="383"/>
                  </a:lnTo>
                  <a:lnTo>
                    <a:pt x="185" y="386"/>
                  </a:lnTo>
                  <a:lnTo>
                    <a:pt x="194" y="388"/>
                  </a:lnTo>
                  <a:lnTo>
                    <a:pt x="202" y="389"/>
                  </a:lnTo>
                  <a:lnTo>
                    <a:pt x="211" y="389"/>
                  </a:lnTo>
                  <a:lnTo>
                    <a:pt x="211" y="389"/>
                  </a:lnTo>
                  <a:lnTo>
                    <a:pt x="221" y="389"/>
                  </a:lnTo>
                  <a:lnTo>
                    <a:pt x="231" y="388"/>
                  </a:lnTo>
                  <a:lnTo>
                    <a:pt x="240" y="385"/>
                  </a:lnTo>
                  <a:lnTo>
                    <a:pt x="248" y="381"/>
                  </a:lnTo>
                  <a:lnTo>
                    <a:pt x="256" y="375"/>
                  </a:lnTo>
                  <a:lnTo>
                    <a:pt x="262" y="368"/>
                  </a:lnTo>
                  <a:lnTo>
                    <a:pt x="268" y="361"/>
                  </a:lnTo>
                  <a:lnTo>
                    <a:pt x="274" y="352"/>
                  </a:lnTo>
                  <a:lnTo>
                    <a:pt x="279" y="344"/>
                  </a:lnTo>
                  <a:lnTo>
                    <a:pt x="283" y="332"/>
                  </a:lnTo>
                  <a:lnTo>
                    <a:pt x="287" y="321"/>
                  </a:lnTo>
                  <a:lnTo>
                    <a:pt x="289" y="309"/>
                  </a:lnTo>
                  <a:lnTo>
                    <a:pt x="292" y="295"/>
                  </a:lnTo>
                  <a:lnTo>
                    <a:pt x="293" y="282"/>
                  </a:lnTo>
                  <a:lnTo>
                    <a:pt x="294" y="249"/>
                  </a:lnTo>
                  <a:lnTo>
                    <a:pt x="294" y="212"/>
                  </a:lnTo>
                  <a:lnTo>
                    <a:pt x="294" y="212"/>
                  </a:lnTo>
                  <a:lnTo>
                    <a:pt x="294" y="155"/>
                  </a:lnTo>
                  <a:lnTo>
                    <a:pt x="293" y="102"/>
                  </a:lnTo>
                  <a:lnTo>
                    <a:pt x="290" y="51"/>
                  </a:lnTo>
                  <a:lnTo>
                    <a:pt x="287" y="0"/>
                  </a:lnTo>
                  <a:lnTo>
                    <a:pt x="287" y="0"/>
                  </a:lnTo>
                  <a:lnTo>
                    <a:pt x="318" y="3"/>
                  </a:lnTo>
                  <a:lnTo>
                    <a:pt x="336" y="4"/>
                  </a:lnTo>
                  <a:lnTo>
                    <a:pt x="357" y="5"/>
                  </a:lnTo>
                  <a:lnTo>
                    <a:pt x="357" y="5"/>
                  </a:lnTo>
                  <a:lnTo>
                    <a:pt x="380" y="4"/>
                  </a:lnTo>
                  <a:lnTo>
                    <a:pt x="398" y="3"/>
                  </a:lnTo>
                  <a:lnTo>
                    <a:pt x="429" y="0"/>
                  </a:lnTo>
                  <a:lnTo>
                    <a:pt x="429" y="0"/>
                  </a:lnTo>
                  <a:lnTo>
                    <a:pt x="426" y="51"/>
                  </a:lnTo>
                  <a:lnTo>
                    <a:pt x="423" y="102"/>
                  </a:lnTo>
                  <a:lnTo>
                    <a:pt x="422" y="155"/>
                  </a:lnTo>
                  <a:lnTo>
                    <a:pt x="422" y="212"/>
                  </a:lnTo>
                  <a:lnTo>
                    <a:pt x="422" y="249"/>
                  </a:lnTo>
                  <a:lnTo>
                    <a:pt x="422" y="249"/>
                  </a:lnTo>
                  <a:lnTo>
                    <a:pt x="422" y="306"/>
                  </a:lnTo>
                  <a:lnTo>
                    <a:pt x="423" y="360"/>
                  </a:lnTo>
                  <a:lnTo>
                    <a:pt x="426" y="411"/>
                  </a:lnTo>
                  <a:lnTo>
                    <a:pt x="429" y="461"/>
                  </a:lnTo>
                  <a:lnTo>
                    <a:pt x="429" y="461"/>
                  </a:lnTo>
                  <a:lnTo>
                    <a:pt x="396" y="459"/>
                  </a:lnTo>
                  <a:lnTo>
                    <a:pt x="379" y="458"/>
                  </a:lnTo>
                  <a:lnTo>
                    <a:pt x="362" y="456"/>
                  </a:lnTo>
                  <a:lnTo>
                    <a:pt x="362" y="456"/>
                  </a:lnTo>
                  <a:lnTo>
                    <a:pt x="345" y="458"/>
                  </a:lnTo>
                  <a:lnTo>
                    <a:pt x="328" y="459"/>
                  </a:lnTo>
                  <a:lnTo>
                    <a:pt x="292" y="461"/>
                  </a:lnTo>
                  <a:lnTo>
                    <a:pt x="297" y="3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51"/>
            <p:cNvSpPr>
              <a:spLocks noEditPoints="1"/>
            </p:cNvSpPr>
            <p:nvPr/>
          </p:nvSpPr>
          <p:spPr bwMode="auto">
            <a:xfrm>
              <a:off x="3411538" y="4127500"/>
              <a:ext cx="355600" cy="574675"/>
            </a:xfrm>
            <a:custGeom>
              <a:avLst/>
              <a:gdLst>
                <a:gd name="T0" fmla="*/ 6 w 448"/>
                <a:gd name="T1" fmla="*/ 253 h 724"/>
                <a:gd name="T2" fmla="*/ 0 w 448"/>
                <a:gd name="T3" fmla="*/ 12 h 724"/>
                <a:gd name="T4" fmla="*/ 49 w 448"/>
                <a:gd name="T5" fmla="*/ 16 h 724"/>
                <a:gd name="T6" fmla="*/ 83 w 448"/>
                <a:gd name="T7" fmla="*/ 16 h 724"/>
                <a:gd name="T8" fmla="*/ 132 w 448"/>
                <a:gd name="T9" fmla="*/ 12 h 724"/>
                <a:gd name="T10" fmla="*/ 125 w 448"/>
                <a:gd name="T11" fmla="*/ 94 h 724"/>
                <a:gd name="T12" fmla="*/ 131 w 448"/>
                <a:gd name="T13" fmla="*/ 84 h 724"/>
                <a:gd name="T14" fmla="*/ 146 w 448"/>
                <a:gd name="T15" fmla="*/ 57 h 724"/>
                <a:gd name="T16" fmla="*/ 167 w 448"/>
                <a:gd name="T17" fmla="*/ 33 h 724"/>
                <a:gd name="T18" fmla="*/ 195 w 448"/>
                <a:gd name="T19" fmla="*/ 16 h 724"/>
                <a:gd name="T20" fmla="*/ 227 w 448"/>
                <a:gd name="T21" fmla="*/ 3 h 724"/>
                <a:gd name="T22" fmla="*/ 263 w 448"/>
                <a:gd name="T23" fmla="*/ 0 h 724"/>
                <a:gd name="T24" fmla="*/ 299 w 448"/>
                <a:gd name="T25" fmla="*/ 3 h 724"/>
                <a:gd name="T26" fmla="*/ 348 w 448"/>
                <a:gd name="T27" fmla="*/ 21 h 724"/>
                <a:gd name="T28" fmla="*/ 392 w 448"/>
                <a:gd name="T29" fmla="*/ 55 h 724"/>
                <a:gd name="T30" fmla="*/ 424 w 448"/>
                <a:gd name="T31" fmla="*/ 108 h 724"/>
                <a:gd name="T32" fmla="*/ 444 w 448"/>
                <a:gd name="T33" fmla="*/ 177 h 724"/>
                <a:gd name="T34" fmla="*/ 448 w 448"/>
                <a:gd name="T35" fmla="*/ 235 h 724"/>
                <a:gd name="T36" fmla="*/ 439 w 448"/>
                <a:gd name="T37" fmla="*/ 326 h 724"/>
                <a:gd name="T38" fmla="*/ 413 w 448"/>
                <a:gd name="T39" fmla="*/ 394 h 724"/>
                <a:gd name="T40" fmla="*/ 374 w 448"/>
                <a:gd name="T41" fmla="*/ 442 h 724"/>
                <a:gd name="T42" fmla="*/ 328 w 448"/>
                <a:gd name="T43" fmla="*/ 472 h 724"/>
                <a:gd name="T44" fmla="*/ 278 w 448"/>
                <a:gd name="T45" fmla="*/ 485 h 724"/>
                <a:gd name="T46" fmla="*/ 239 w 448"/>
                <a:gd name="T47" fmla="*/ 485 h 724"/>
                <a:gd name="T48" fmla="*/ 186 w 448"/>
                <a:gd name="T49" fmla="*/ 468 h 724"/>
                <a:gd name="T50" fmla="*/ 146 w 448"/>
                <a:gd name="T51" fmla="*/ 432 h 724"/>
                <a:gd name="T52" fmla="*/ 135 w 448"/>
                <a:gd name="T53" fmla="*/ 416 h 724"/>
                <a:gd name="T54" fmla="*/ 137 w 448"/>
                <a:gd name="T55" fmla="*/ 669 h 724"/>
                <a:gd name="T56" fmla="*/ 142 w 448"/>
                <a:gd name="T57" fmla="*/ 724 h 724"/>
                <a:gd name="T58" fmla="*/ 70 w 448"/>
                <a:gd name="T59" fmla="*/ 719 h 724"/>
                <a:gd name="T60" fmla="*/ 13 w 448"/>
                <a:gd name="T61" fmla="*/ 723 h 724"/>
                <a:gd name="T62" fmla="*/ 2 w 448"/>
                <a:gd name="T63" fmla="*/ 645 h 724"/>
                <a:gd name="T64" fmla="*/ 7 w 448"/>
                <a:gd name="T65" fmla="*/ 394 h 724"/>
                <a:gd name="T66" fmla="*/ 222 w 448"/>
                <a:gd name="T67" fmla="*/ 59 h 724"/>
                <a:gd name="T68" fmla="*/ 196 w 448"/>
                <a:gd name="T69" fmla="*/ 64 h 724"/>
                <a:gd name="T70" fmla="*/ 172 w 448"/>
                <a:gd name="T71" fmla="*/ 83 h 724"/>
                <a:gd name="T72" fmla="*/ 152 w 448"/>
                <a:gd name="T73" fmla="*/ 115 h 724"/>
                <a:gd name="T74" fmla="*/ 137 w 448"/>
                <a:gd name="T75" fmla="*/ 162 h 724"/>
                <a:gd name="T76" fmla="*/ 130 w 448"/>
                <a:gd name="T77" fmla="*/ 228 h 724"/>
                <a:gd name="T78" fmla="*/ 130 w 448"/>
                <a:gd name="T79" fmla="*/ 274 h 724"/>
                <a:gd name="T80" fmla="*/ 136 w 448"/>
                <a:gd name="T81" fmla="*/ 328 h 724"/>
                <a:gd name="T82" fmla="*/ 147 w 448"/>
                <a:gd name="T83" fmla="*/ 370 h 724"/>
                <a:gd name="T84" fmla="*/ 166 w 448"/>
                <a:gd name="T85" fmla="*/ 400 h 724"/>
                <a:gd name="T86" fmla="*/ 190 w 448"/>
                <a:gd name="T87" fmla="*/ 418 h 724"/>
                <a:gd name="T88" fmla="*/ 218 w 448"/>
                <a:gd name="T89" fmla="*/ 423 h 724"/>
                <a:gd name="T90" fmla="*/ 237 w 448"/>
                <a:gd name="T91" fmla="*/ 420 h 724"/>
                <a:gd name="T92" fmla="*/ 263 w 448"/>
                <a:gd name="T93" fmla="*/ 405 h 724"/>
                <a:gd name="T94" fmla="*/ 283 w 448"/>
                <a:gd name="T95" fmla="*/ 378 h 724"/>
                <a:gd name="T96" fmla="*/ 296 w 448"/>
                <a:gd name="T97" fmla="*/ 336 h 724"/>
                <a:gd name="T98" fmla="*/ 305 w 448"/>
                <a:gd name="T99" fmla="*/ 282 h 724"/>
                <a:gd name="T100" fmla="*/ 306 w 448"/>
                <a:gd name="T101" fmla="*/ 238 h 724"/>
                <a:gd name="T102" fmla="*/ 302 w 448"/>
                <a:gd name="T103" fmla="*/ 175 h 724"/>
                <a:gd name="T104" fmla="*/ 292 w 448"/>
                <a:gd name="T105" fmla="*/ 126 h 724"/>
                <a:gd name="T106" fmla="*/ 278 w 448"/>
                <a:gd name="T107" fmla="*/ 91 h 724"/>
                <a:gd name="T108" fmla="*/ 257 w 448"/>
                <a:gd name="T109" fmla="*/ 69 h 724"/>
                <a:gd name="T110" fmla="*/ 230 w 448"/>
                <a:gd name="T111" fmla="*/ 59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8" h="724">
                  <a:moveTo>
                    <a:pt x="7" y="342"/>
                  </a:moveTo>
                  <a:lnTo>
                    <a:pt x="7" y="342"/>
                  </a:lnTo>
                  <a:lnTo>
                    <a:pt x="6" y="253"/>
                  </a:lnTo>
                  <a:lnTo>
                    <a:pt x="5" y="171"/>
                  </a:lnTo>
                  <a:lnTo>
                    <a:pt x="2" y="91"/>
                  </a:lnTo>
                  <a:lnTo>
                    <a:pt x="0" y="12"/>
                  </a:lnTo>
                  <a:lnTo>
                    <a:pt x="0" y="12"/>
                  </a:lnTo>
                  <a:lnTo>
                    <a:pt x="33" y="15"/>
                  </a:lnTo>
                  <a:lnTo>
                    <a:pt x="49" y="16"/>
                  </a:lnTo>
                  <a:lnTo>
                    <a:pt x="66" y="17"/>
                  </a:lnTo>
                  <a:lnTo>
                    <a:pt x="66" y="17"/>
                  </a:lnTo>
                  <a:lnTo>
                    <a:pt x="83" y="16"/>
                  </a:lnTo>
                  <a:lnTo>
                    <a:pt x="99" y="15"/>
                  </a:lnTo>
                  <a:lnTo>
                    <a:pt x="132" y="12"/>
                  </a:lnTo>
                  <a:lnTo>
                    <a:pt x="132" y="12"/>
                  </a:lnTo>
                  <a:lnTo>
                    <a:pt x="128" y="50"/>
                  </a:lnTo>
                  <a:lnTo>
                    <a:pt x="126" y="73"/>
                  </a:lnTo>
                  <a:lnTo>
                    <a:pt x="125" y="94"/>
                  </a:lnTo>
                  <a:lnTo>
                    <a:pt x="128" y="94"/>
                  </a:lnTo>
                  <a:lnTo>
                    <a:pt x="128" y="94"/>
                  </a:lnTo>
                  <a:lnTo>
                    <a:pt x="131" y="84"/>
                  </a:lnTo>
                  <a:lnTo>
                    <a:pt x="135" y="74"/>
                  </a:lnTo>
                  <a:lnTo>
                    <a:pt x="140" y="65"/>
                  </a:lnTo>
                  <a:lnTo>
                    <a:pt x="146" y="57"/>
                  </a:lnTo>
                  <a:lnTo>
                    <a:pt x="152" y="48"/>
                  </a:lnTo>
                  <a:lnTo>
                    <a:pt x="160" y="41"/>
                  </a:lnTo>
                  <a:lnTo>
                    <a:pt x="167" y="33"/>
                  </a:lnTo>
                  <a:lnTo>
                    <a:pt x="176" y="27"/>
                  </a:lnTo>
                  <a:lnTo>
                    <a:pt x="185" y="21"/>
                  </a:lnTo>
                  <a:lnTo>
                    <a:pt x="195" y="16"/>
                  </a:lnTo>
                  <a:lnTo>
                    <a:pt x="204" y="11"/>
                  </a:lnTo>
                  <a:lnTo>
                    <a:pt x="216" y="7"/>
                  </a:lnTo>
                  <a:lnTo>
                    <a:pt x="227" y="3"/>
                  </a:lnTo>
                  <a:lnTo>
                    <a:pt x="238" y="1"/>
                  </a:lnTo>
                  <a:lnTo>
                    <a:pt x="250" y="0"/>
                  </a:lnTo>
                  <a:lnTo>
                    <a:pt x="263" y="0"/>
                  </a:lnTo>
                  <a:lnTo>
                    <a:pt x="263" y="0"/>
                  </a:lnTo>
                  <a:lnTo>
                    <a:pt x="280" y="1"/>
                  </a:lnTo>
                  <a:lnTo>
                    <a:pt x="299" y="3"/>
                  </a:lnTo>
                  <a:lnTo>
                    <a:pt x="315" y="7"/>
                  </a:lnTo>
                  <a:lnTo>
                    <a:pt x="332" y="13"/>
                  </a:lnTo>
                  <a:lnTo>
                    <a:pt x="348" y="21"/>
                  </a:lnTo>
                  <a:lnTo>
                    <a:pt x="363" y="31"/>
                  </a:lnTo>
                  <a:lnTo>
                    <a:pt x="378" y="42"/>
                  </a:lnTo>
                  <a:lnTo>
                    <a:pt x="392" y="55"/>
                  </a:lnTo>
                  <a:lnTo>
                    <a:pt x="403" y="70"/>
                  </a:lnTo>
                  <a:lnTo>
                    <a:pt x="414" y="88"/>
                  </a:lnTo>
                  <a:lnTo>
                    <a:pt x="424" y="108"/>
                  </a:lnTo>
                  <a:lnTo>
                    <a:pt x="433" y="129"/>
                  </a:lnTo>
                  <a:lnTo>
                    <a:pt x="439" y="152"/>
                  </a:lnTo>
                  <a:lnTo>
                    <a:pt x="444" y="177"/>
                  </a:lnTo>
                  <a:lnTo>
                    <a:pt x="446" y="206"/>
                  </a:lnTo>
                  <a:lnTo>
                    <a:pt x="448" y="235"/>
                  </a:lnTo>
                  <a:lnTo>
                    <a:pt x="448" y="235"/>
                  </a:lnTo>
                  <a:lnTo>
                    <a:pt x="446" y="268"/>
                  </a:lnTo>
                  <a:lnTo>
                    <a:pt x="444" y="297"/>
                  </a:lnTo>
                  <a:lnTo>
                    <a:pt x="439" y="326"/>
                  </a:lnTo>
                  <a:lnTo>
                    <a:pt x="431" y="351"/>
                  </a:lnTo>
                  <a:lnTo>
                    <a:pt x="423" y="373"/>
                  </a:lnTo>
                  <a:lnTo>
                    <a:pt x="413" y="394"/>
                  </a:lnTo>
                  <a:lnTo>
                    <a:pt x="402" y="413"/>
                  </a:lnTo>
                  <a:lnTo>
                    <a:pt x="389" y="429"/>
                  </a:lnTo>
                  <a:lnTo>
                    <a:pt x="374" y="442"/>
                  </a:lnTo>
                  <a:lnTo>
                    <a:pt x="361" y="455"/>
                  </a:lnTo>
                  <a:lnTo>
                    <a:pt x="345" y="465"/>
                  </a:lnTo>
                  <a:lnTo>
                    <a:pt x="328" y="472"/>
                  </a:lnTo>
                  <a:lnTo>
                    <a:pt x="312" y="478"/>
                  </a:lnTo>
                  <a:lnTo>
                    <a:pt x="295" y="482"/>
                  </a:lnTo>
                  <a:lnTo>
                    <a:pt x="278" y="485"/>
                  </a:lnTo>
                  <a:lnTo>
                    <a:pt x="260" y="486"/>
                  </a:lnTo>
                  <a:lnTo>
                    <a:pt x="260" y="486"/>
                  </a:lnTo>
                  <a:lnTo>
                    <a:pt x="239" y="485"/>
                  </a:lnTo>
                  <a:lnTo>
                    <a:pt x="219" y="481"/>
                  </a:lnTo>
                  <a:lnTo>
                    <a:pt x="202" y="476"/>
                  </a:lnTo>
                  <a:lnTo>
                    <a:pt x="186" y="468"/>
                  </a:lnTo>
                  <a:lnTo>
                    <a:pt x="171" y="459"/>
                  </a:lnTo>
                  <a:lnTo>
                    <a:pt x="157" y="446"/>
                  </a:lnTo>
                  <a:lnTo>
                    <a:pt x="146" y="432"/>
                  </a:lnTo>
                  <a:lnTo>
                    <a:pt x="136" y="416"/>
                  </a:lnTo>
                  <a:lnTo>
                    <a:pt x="135" y="416"/>
                  </a:lnTo>
                  <a:lnTo>
                    <a:pt x="135" y="416"/>
                  </a:lnTo>
                  <a:lnTo>
                    <a:pt x="135" y="497"/>
                  </a:lnTo>
                  <a:lnTo>
                    <a:pt x="136" y="588"/>
                  </a:lnTo>
                  <a:lnTo>
                    <a:pt x="137" y="669"/>
                  </a:lnTo>
                  <a:lnTo>
                    <a:pt x="140" y="702"/>
                  </a:lnTo>
                  <a:lnTo>
                    <a:pt x="142" y="724"/>
                  </a:lnTo>
                  <a:lnTo>
                    <a:pt x="142" y="724"/>
                  </a:lnTo>
                  <a:lnTo>
                    <a:pt x="129" y="723"/>
                  </a:lnTo>
                  <a:lnTo>
                    <a:pt x="111" y="720"/>
                  </a:lnTo>
                  <a:lnTo>
                    <a:pt x="70" y="719"/>
                  </a:lnTo>
                  <a:lnTo>
                    <a:pt x="70" y="719"/>
                  </a:lnTo>
                  <a:lnTo>
                    <a:pt x="31" y="720"/>
                  </a:lnTo>
                  <a:lnTo>
                    <a:pt x="13" y="723"/>
                  </a:lnTo>
                  <a:lnTo>
                    <a:pt x="0" y="724"/>
                  </a:lnTo>
                  <a:lnTo>
                    <a:pt x="0" y="724"/>
                  </a:lnTo>
                  <a:lnTo>
                    <a:pt x="2" y="645"/>
                  </a:lnTo>
                  <a:lnTo>
                    <a:pt x="5" y="565"/>
                  </a:lnTo>
                  <a:lnTo>
                    <a:pt x="6" y="483"/>
                  </a:lnTo>
                  <a:lnTo>
                    <a:pt x="7" y="394"/>
                  </a:lnTo>
                  <a:lnTo>
                    <a:pt x="7" y="342"/>
                  </a:lnTo>
                  <a:close/>
                  <a:moveTo>
                    <a:pt x="222" y="59"/>
                  </a:moveTo>
                  <a:lnTo>
                    <a:pt x="222" y="59"/>
                  </a:lnTo>
                  <a:lnTo>
                    <a:pt x="213" y="59"/>
                  </a:lnTo>
                  <a:lnTo>
                    <a:pt x="204" y="62"/>
                  </a:lnTo>
                  <a:lnTo>
                    <a:pt x="196" y="64"/>
                  </a:lnTo>
                  <a:lnTo>
                    <a:pt x="187" y="69"/>
                  </a:lnTo>
                  <a:lnTo>
                    <a:pt x="180" y="75"/>
                  </a:lnTo>
                  <a:lnTo>
                    <a:pt x="172" y="83"/>
                  </a:lnTo>
                  <a:lnTo>
                    <a:pt x="165" y="91"/>
                  </a:lnTo>
                  <a:lnTo>
                    <a:pt x="157" y="103"/>
                  </a:lnTo>
                  <a:lnTo>
                    <a:pt x="152" y="115"/>
                  </a:lnTo>
                  <a:lnTo>
                    <a:pt x="146" y="129"/>
                  </a:lnTo>
                  <a:lnTo>
                    <a:pt x="141" y="145"/>
                  </a:lnTo>
                  <a:lnTo>
                    <a:pt x="137" y="162"/>
                  </a:lnTo>
                  <a:lnTo>
                    <a:pt x="134" y="182"/>
                  </a:lnTo>
                  <a:lnTo>
                    <a:pt x="132" y="204"/>
                  </a:lnTo>
                  <a:lnTo>
                    <a:pt x="130" y="228"/>
                  </a:lnTo>
                  <a:lnTo>
                    <a:pt x="130" y="253"/>
                  </a:lnTo>
                  <a:lnTo>
                    <a:pt x="130" y="253"/>
                  </a:lnTo>
                  <a:lnTo>
                    <a:pt x="130" y="274"/>
                  </a:lnTo>
                  <a:lnTo>
                    <a:pt x="131" y="294"/>
                  </a:lnTo>
                  <a:lnTo>
                    <a:pt x="134" y="312"/>
                  </a:lnTo>
                  <a:lnTo>
                    <a:pt x="136" y="328"/>
                  </a:lnTo>
                  <a:lnTo>
                    <a:pt x="139" y="343"/>
                  </a:lnTo>
                  <a:lnTo>
                    <a:pt x="144" y="358"/>
                  </a:lnTo>
                  <a:lnTo>
                    <a:pt x="147" y="370"/>
                  </a:lnTo>
                  <a:lnTo>
                    <a:pt x="154" y="382"/>
                  </a:lnTo>
                  <a:lnTo>
                    <a:pt x="159" y="392"/>
                  </a:lnTo>
                  <a:lnTo>
                    <a:pt x="166" y="400"/>
                  </a:lnTo>
                  <a:lnTo>
                    <a:pt x="172" y="406"/>
                  </a:lnTo>
                  <a:lnTo>
                    <a:pt x="181" y="413"/>
                  </a:lnTo>
                  <a:lnTo>
                    <a:pt x="190" y="418"/>
                  </a:lnTo>
                  <a:lnTo>
                    <a:pt x="198" y="420"/>
                  </a:lnTo>
                  <a:lnTo>
                    <a:pt x="208" y="423"/>
                  </a:lnTo>
                  <a:lnTo>
                    <a:pt x="218" y="423"/>
                  </a:lnTo>
                  <a:lnTo>
                    <a:pt x="218" y="423"/>
                  </a:lnTo>
                  <a:lnTo>
                    <a:pt x="228" y="423"/>
                  </a:lnTo>
                  <a:lnTo>
                    <a:pt x="237" y="420"/>
                  </a:lnTo>
                  <a:lnTo>
                    <a:pt x="247" y="416"/>
                  </a:lnTo>
                  <a:lnTo>
                    <a:pt x="254" y="411"/>
                  </a:lnTo>
                  <a:lnTo>
                    <a:pt x="263" y="405"/>
                  </a:lnTo>
                  <a:lnTo>
                    <a:pt x="270" y="398"/>
                  </a:lnTo>
                  <a:lnTo>
                    <a:pt x="276" y="388"/>
                  </a:lnTo>
                  <a:lnTo>
                    <a:pt x="283" y="378"/>
                  </a:lnTo>
                  <a:lnTo>
                    <a:pt x="288" y="366"/>
                  </a:lnTo>
                  <a:lnTo>
                    <a:pt x="292" y="352"/>
                  </a:lnTo>
                  <a:lnTo>
                    <a:pt x="296" y="336"/>
                  </a:lnTo>
                  <a:lnTo>
                    <a:pt x="300" y="320"/>
                  </a:lnTo>
                  <a:lnTo>
                    <a:pt x="302" y="301"/>
                  </a:lnTo>
                  <a:lnTo>
                    <a:pt x="305" y="282"/>
                  </a:lnTo>
                  <a:lnTo>
                    <a:pt x="306" y="260"/>
                  </a:lnTo>
                  <a:lnTo>
                    <a:pt x="306" y="238"/>
                  </a:lnTo>
                  <a:lnTo>
                    <a:pt x="306" y="238"/>
                  </a:lnTo>
                  <a:lnTo>
                    <a:pt x="306" y="215"/>
                  </a:lnTo>
                  <a:lnTo>
                    <a:pt x="305" y="194"/>
                  </a:lnTo>
                  <a:lnTo>
                    <a:pt x="302" y="175"/>
                  </a:lnTo>
                  <a:lnTo>
                    <a:pt x="300" y="157"/>
                  </a:lnTo>
                  <a:lnTo>
                    <a:pt x="297" y="141"/>
                  </a:lnTo>
                  <a:lnTo>
                    <a:pt x="292" y="126"/>
                  </a:lnTo>
                  <a:lnTo>
                    <a:pt x="289" y="112"/>
                  </a:lnTo>
                  <a:lnTo>
                    <a:pt x="283" y="101"/>
                  </a:lnTo>
                  <a:lnTo>
                    <a:pt x="278" y="91"/>
                  </a:lnTo>
                  <a:lnTo>
                    <a:pt x="270" y="83"/>
                  </a:lnTo>
                  <a:lnTo>
                    <a:pt x="264" y="75"/>
                  </a:lnTo>
                  <a:lnTo>
                    <a:pt x="257" y="69"/>
                  </a:lnTo>
                  <a:lnTo>
                    <a:pt x="248" y="64"/>
                  </a:lnTo>
                  <a:lnTo>
                    <a:pt x="239" y="62"/>
                  </a:lnTo>
                  <a:lnTo>
                    <a:pt x="230" y="59"/>
                  </a:lnTo>
                  <a:lnTo>
                    <a:pt x="222" y="59"/>
                  </a:lnTo>
                  <a:lnTo>
                    <a:pt x="22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52"/>
            <p:cNvSpPr>
              <a:spLocks noEditPoints="1"/>
            </p:cNvSpPr>
            <p:nvPr/>
          </p:nvSpPr>
          <p:spPr bwMode="auto">
            <a:xfrm>
              <a:off x="3819526" y="4127500"/>
              <a:ext cx="330200"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3 w 416"/>
                <a:gd name="T13" fmla="*/ 410 h 486"/>
                <a:gd name="T14" fmla="*/ 239 w 416"/>
                <a:gd name="T15" fmla="*/ 420 h 486"/>
                <a:gd name="T16" fmla="*/ 270 w 416"/>
                <a:gd name="T17" fmla="*/ 424 h 486"/>
                <a:gd name="T18" fmla="*/ 286 w 416"/>
                <a:gd name="T19" fmla="*/ 424 h 486"/>
                <a:gd name="T20" fmla="*/ 317 w 416"/>
                <a:gd name="T21" fmla="*/ 418 h 486"/>
                <a:gd name="T22" fmla="*/ 345 w 416"/>
                <a:gd name="T23" fmla="*/ 408 h 486"/>
                <a:gd name="T24" fmla="*/ 374 w 416"/>
                <a:gd name="T25" fmla="*/ 392 h 486"/>
                <a:gd name="T26" fmla="*/ 397 w 416"/>
                <a:gd name="T27" fmla="*/ 389 h 486"/>
                <a:gd name="T28" fmla="*/ 378 w 416"/>
                <a:gd name="T29" fmla="*/ 444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8 h 486"/>
                <a:gd name="T42" fmla="*/ 123 w 416"/>
                <a:gd name="T43" fmla="*/ 463 h 486"/>
                <a:gd name="T44" fmla="*/ 86 w 416"/>
                <a:gd name="T45" fmla="*/ 441 h 486"/>
                <a:gd name="T46" fmla="*/ 54 w 416"/>
                <a:gd name="T47" fmla="*/ 413 h 486"/>
                <a:gd name="T48" fmla="*/ 29 w 416"/>
                <a:gd name="T49" fmla="*/ 374 h 486"/>
                <a:gd name="T50" fmla="*/ 10 w 416"/>
                <a:gd name="T51" fmla="*/ 328 h 486"/>
                <a:gd name="T52" fmla="*/ 2 w 416"/>
                <a:gd name="T53" fmla="*/ 275 h 486"/>
                <a:gd name="T54" fmla="*/ 0 w 416"/>
                <a:gd name="T55" fmla="*/ 245 h 486"/>
                <a:gd name="T56" fmla="*/ 4 w 416"/>
                <a:gd name="T57" fmla="*/ 187 h 486"/>
                <a:gd name="T58" fmla="*/ 17 w 416"/>
                <a:gd name="T59" fmla="*/ 137 h 486"/>
                <a:gd name="T60" fmla="*/ 36 w 416"/>
                <a:gd name="T61" fmla="*/ 95 h 486"/>
                <a:gd name="T62" fmla="*/ 62 w 416"/>
                <a:gd name="T63" fmla="*/ 60 h 486"/>
                <a:gd name="T64" fmla="*/ 95 w 416"/>
                <a:gd name="T65" fmla="*/ 33 h 486"/>
                <a:gd name="T66" fmla="*/ 133 w 416"/>
                <a:gd name="T67" fmla="*/ 15 h 486"/>
                <a:gd name="T68" fmla="*/ 175 w 416"/>
                <a:gd name="T69" fmla="*/ 3 h 486"/>
                <a:gd name="T70" fmla="*/ 221 w 416"/>
                <a:gd name="T71" fmla="*/ 0 h 486"/>
                <a:gd name="T72" fmla="*/ 244 w 416"/>
                <a:gd name="T73" fmla="*/ 1 h 486"/>
                <a:gd name="T74" fmla="*/ 286 w 416"/>
                <a:gd name="T75" fmla="*/ 8 h 486"/>
                <a:gd name="T76" fmla="*/ 322 w 416"/>
                <a:gd name="T77" fmla="*/ 22 h 486"/>
                <a:gd name="T78" fmla="*/ 351 w 416"/>
                <a:gd name="T79" fmla="*/ 43 h 486"/>
                <a:gd name="T80" fmla="*/ 378 w 416"/>
                <a:gd name="T81" fmla="*/ 70 h 486"/>
                <a:gd name="T82" fmla="*/ 396 w 416"/>
                <a:gd name="T83" fmla="*/ 104 h 486"/>
                <a:gd name="T84" fmla="*/ 409 w 416"/>
                <a:gd name="T85" fmla="*/ 142 h 486"/>
                <a:gd name="T86" fmla="*/ 415 w 416"/>
                <a:gd name="T87" fmla="*/ 187 h 486"/>
                <a:gd name="T88" fmla="*/ 416 w 416"/>
                <a:gd name="T89" fmla="*/ 212 h 486"/>
                <a:gd name="T90" fmla="*/ 415 w 416"/>
                <a:gd name="T91" fmla="*/ 243 h 486"/>
                <a:gd name="T92" fmla="*/ 288 w 416"/>
                <a:gd name="T93" fmla="*/ 199 h 486"/>
                <a:gd name="T94" fmla="*/ 287 w 416"/>
                <a:gd name="T95" fmla="*/ 166 h 486"/>
                <a:gd name="T96" fmla="*/ 278 w 416"/>
                <a:gd name="T97" fmla="*/ 109 h 486"/>
                <a:gd name="T98" fmla="*/ 271 w 416"/>
                <a:gd name="T99" fmla="*/ 85 h 486"/>
                <a:gd name="T100" fmla="*/ 261 w 416"/>
                <a:gd name="T101" fmla="*/ 67 h 486"/>
                <a:gd name="T102" fmla="*/ 250 w 416"/>
                <a:gd name="T103" fmla="*/ 54 h 486"/>
                <a:gd name="T104" fmla="*/ 235 w 416"/>
                <a:gd name="T105" fmla="*/ 46 h 486"/>
                <a:gd name="T106" fmla="*/ 218 w 416"/>
                <a:gd name="T107" fmla="*/ 43 h 486"/>
                <a:gd name="T108" fmla="*/ 208 w 416"/>
                <a:gd name="T109" fmla="*/ 43 h 486"/>
                <a:gd name="T110" fmla="*/ 190 w 416"/>
                <a:gd name="T111" fmla="*/ 50 h 486"/>
                <a:gd name="T112" fmla="*/ 175 w 416"/>
                <a:gd name="T113" fmla="*/ 64 h 486"/>
                <a:gd name="T114" fmla="*/ 164 w 416"/>
                <a:gd name="T115" fmla="*/ 83 h 486"/>
                <a:gd name="T116" fmla="*/ 156 w 416"/>
                <a:gd name="T117" fmla="*/ 105 h 486"/>
                <a:gd name="T118" fmla="*/ 146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31"/>
                  </a:lnTo>
                  <a:lnTo>
                    <a:pt x="159" y="346"/>
                  </a:lnTo>
                  <a:lnTo>
                    <a:pt x="165" y="359"/>
                  </a:lnTo>
                  <a:lnTo>
                    <a:pt x="173" y="372"/>
                  </a:lnTo>
                  <a:lnTo>
                    <a:pt x="180" y="384"/>
                  </a:lnTo>
                  <a:lnTo>
                    <a:pt x="190" y="394"/>
                  </a:lnTo>
                  <a:lnTo>
                    <a:pt x="200" y="403"/>
                  </a:lnTo>
                  <a:lnTo>
                    <a:pt x="213" y="410"/>
                  </a:lnTo>
                  <a:lnTo>
                    <a:pt x="225" y="416"/>
                  </a:lnTo>
                  <a:lnTo>
                    <a:pt x="239" y="420"/>
                  </a:lnTo>
                  <a:lnTo>
                    <a:pt x="253" y="423"/>
                  </a:lnTo>
                  <a:lnTo>
                    <a:pt x="270" y="424"/>
                  </a:lnTo>
                  <a:lnTo>
                    <a:pt x="270" y="424"/>
                  </a:lnTo>
                  <a:lnTo>
                    <a:pt x="286" y="424"/>
                  </a:lnTo>
                  <a:lnTo>
                    <a:pt x="301" y="421"/>
                  </a:lnTo>
                  <a:lnTo>
                    <a:pt x="317" y="418"/>
                  </a:lnTo>
                  <a:lnTo>
                    <a:pt x="332" y="413"/>
                  </a:lnTo>
                  <a:lnTo>
                    <a:pt x="345" y="408"/>
                  </a:lnTo>
                  <a:lnTo>
                    <a:pt x="360" y="400"/>
                  </a:lnTo>
                  <a:lnTo>
                    <a:pt x="374" y="392"/>
                  </a:lnTo>
                  <a:lnTo>
                    <a:pt x="386" y="380"/>
                  </a:lnTo>
                  <a:lnTo>
                    <a:pt x="397" y="389"/>
                  </a:lnTo>
                  <a:lnTo>
                    <a:pt x="378" y="444"/>
                  </a:lnTo>
                  <a:lnTo>
                    <a:pt x="378" y="444"/>
                  </a:lnTo>
                  <a:lnTo>
                    <a:pt x="365" y="452"/>
                  </a:lnTo>
                  <a:lnTo>
                    <a:pt x="351" y="460"/>
                  </a:lnTo>
                  <a:lnTo>
                    <a:pt x="337" y="467"/>
                  </a:lnTo>
                  <a:lnTo>
                    <a:pt x="319" y="473"/>
                  </a:lnTo>
                  <a:lnTo>
                    <a:pt x="301" y="478"/>
                  </a:lnTo>
                  <a:lnTo>
                    <a:pt x="281" y="482"/>
                  </a:lnTo>
                  <a:lnTo>
                    <a:pt x="257" y="485"/>
                  </a:lnTo>
                  <a:lnTo>
                    <a:pt x="232" y="486"/>
                  </a:lnTo>
                  <a:lnTo>
                    <a:pt x="232" y="486"/>
                  </a:lnTo>
                  <a:lnTo>
                    <a:pt x="209" y="485"/>
                  </a:lnTo>
                  <a:lnTo>
                    <a:pt x="187" y="482"/>
                  </a:lnTo>
                  <a:lnTo>
                    <a:pt x="164" y="478"/>
                  </a:lnTo>
                  <a:lnTo>
                    <a:pt x="143" y="472"/>
                  </a:lnTo>
                  <a:lnTo>
                    <a:pt x="123" y="463"/>
                  </a:lnTo>
                  <a:lnTo>
                    <a:pt x="105" y="454"/>
                  </a:lnTo>
                  <a:lnTo>
                    <a:pt x="86" y="441"/>
                  </a:lnTo>
                  <a:lnTo>
                    <a:pt x="70" y="428"/>
                  </a:lnTo>
                  <a:lnTo>
                    <a:pt x="54" y="413"/>
                  </a:lnTo>
                  <a:lnTo>
                    <a:pt x="41" y="394"/>
                  </a:lnTo>
                  <a:lnTo>
                    <a:pt x="29" y="374"/>
                  </a:lnTo>
                  <a:lnTo>
                    <a:pt x="19" y="353"/>
                  </a:lnTo>
                  <a:lnTo>
                    <a:pt x="10" y="328"/>
                  </a:lnTo>
                  <a:lnTo>
                    <a:pt x="5" y="303"/>
                  </a:lnTo>
                  <a:lnTo>
                    <a:pt x="2" y="275"/>
                  </a:lnTo>
                  <a:lnTo>
                    <a:pt x="0" y="245"/>
                  </a:lnTo>
                  <a:lnTo>
                    <a:pt x="0" y="245"/>
                  </a:lnTo>
                  <a:lnTo>
                    <a:pt x="2" y="214"/>
                  </a:lnTo>
                  <a:lnTo>
                    <a:pt x="4" y="187"/>
                  </a:lnTo>
                  <a:lnTo>
                    <a:pt x="9" y="161"/>
                  </a:lnTo>
                  <a:lnTo>
                    <a:pt x="17" y="137"/>
                  </a:lnTo>
                  <a:lnTo>
                    <a:pt x="25" y="115"/>
                  </a:lnTo>
                  <a:lnTo>
                    <a:pt x="36" y="95"/>
                  </a:lnTo>
                  <a:lnTo>
                    <a:pt x="49" y="77"/>
                  </a:lnTo>
                  <a:lnTo>
                    <a:pt x="62" y="60"/>
                  </a:lnTo>
                  <a:lnTo>
                    <a:pt x="79" y="46"/>
                  </a:lnTo>
                  <a:lnTo>
                    <a:pt x="95" y="33"/>
                  </a:lnTo>
                  <a:lnTo>
                    <a:pt x="113" y="23"/>
                  </a:lnTo>
                  <a:lnTo>
                    <a:pt x="133" y="15"/>
                  </a:lnTo>
                  <a:lnTo>
                    <a:pt x="154" y="8"/>
                  </a:lnTo>
                  <a:lnTo>
                    <a:pt x="175" y="3"/>
                  </a:lnTo>
                  <a:lnTo>
                    <a:pt x="198" y="1"/>
                  </a:lnTo>
                  <a:lnTo>
                    <a:pt x="221" y="0"/>
                  </a:lnTo>
                  <a:lnTo>
                    <a:pt x="221" y="0"/>
                  </a:lnTo>
                  <a:lnTo>
                    <a:pt x="244" y="1"/>
                  </a:lnTo>
                  <a:lnTo>
                    <a:pt x="266" y="3"/>
                  </a:lnTo>
                  <a:lnTo>
                    <a:pt x="286" y="8"/>
                  </a:lnTo>
                  <a:lnTo>
                    <a:pt x="304" y="15"/>
                  </a:lnTo>
                  <a:lnTo>
                    <a:pt x="322" y="22"/>
                  </a:lnTo>
                  <a:lnTo>
                    <a:pt x="338" y="32"/>
                  </a:lnTo>
                  <a:lnTo>
                    <a:pt x="351" y="43"/>
                  </a:lnTo>
                  <a:lnTo>
                    <a:pt x="365" y="55"/>
                  </a:lnTo>
                  <a:lnTo>
                    <a:pt x="378" y="70"/>
                  </a:lnTo>
                  <a:lnTo>
                    <a:pt x="387" y="86"/>
                  </a:lnTo>
                  <a:lnTo>
                    <a:pt x="396" y="104"/>
                  </a:lnTo>
                  <a:lnTo>
                    <a:pt x="404" y="122"/>
                  </a:lnTo>
                  <a:lnTo>
                    <a:pt x="409" y="142"/>
                  </a:lnTo>
                  <a:lnTo>
                    <a:pt x="412" y="165"/>
                  </a:lnTo>
                  <a:lnTo>
                    <a:pt x="415" y="187"/>
                  </a:lnTo>
                  <a:lnTo>
                    <a:pt x="416" y="212"/>
                  </a:lnTo>
                  <a:lnTo>
                    <a:pt x="416" y="212"/>
                  </a:lnTo>
                  <a:lnTo>
                    <a:pt x="416" y="230"/>
                  </a:lnTo>
                  <a:lnTo>
                    <a:pt x="415" y="243"/>
                  </a:lnTo>
                  <a:lnTo>
                    <a:pt x="142" y="243"/>
                  </a:lnTo>
                  <a:close/>
                  <a:moveTo>
                    <a:pt x="288" y="199"/>
                  </a:moveTo>
                  <a:lnTo>
                    <a:pt x="288" y="199"/>
                  </a:lnTo>
                  <a:lnTo>
                    <a:pt x="287" y="166"/>
                  </a:lnTo>
                  <a:lnTo>
                    <a:pt x="283" y="135"/>
                  </a:lnTo>
                  <a:lnTo>
                    <a:pt x="278" y="109"/>
                  </a:lnTo>
                  <a:lnTo>
                    <a:pt x="275" y="96"/>
                  </a:lnTo>
                  <a:lnTo>
                    <a:pt x="271" y="85"/>
                  </a:lnTo>
                  <a:lnTo>
                    <a:pt x="266" y="75"/>
                  </a:lnTo>
                  <a:lnTo>
                    <a:pt x="261" y="67"/>
                  </a:lnTo>
                  <a:lnTo>
                    <a:pt x="256" y="60"/>
                  </a:lnTo>
                  <a:lnTo>
                    <a:pt x="250" y="54"/>
                  </a:lnTo>
                  <a:lnTo>
                    <a:pt x="242" y="49"/>
                  </a:lnTo>
                  <a:lnTo>
                    <a:pt x="235" y="46"/>
                  </a:lnTo>
                  <a:lnTo>
                    <a:pt x="226" y="43"/>
                  </a:lnTo>
                  <a:lnTo>
                    <a:pt x="218" y="43"/>
                  </a:lnTo>
                  <a:lnTo>
                    <a:pt x="218" y="43"/>
                  </a:lnTo>
                  <a:lnTo>
                    <a:pt x="208" y="43"/>
                  </a:lnTo>
                  <a:lnTo>
                    <a:pt x="198" y="47"/>
                  </a:lnTo>
                  <a:lnTo>
                    <a:pt x="190" y="50"/>
                  </a:lnTo>
                  <a:lnTo>
                    <a:pt x="183" y="57"/>
                  </a:lnTo>
                  <a:lnTo>
                    <a:pt x="175" y="64"/>
                  </a:lnTo>
                  <a:lnTo>
                    <a:pt x="169" y="73"/>
                  </a:lnTo>
                  <a:lnTo>
                    <a:pt x="164" y="83"/>
                  </a:lnTo>
                  <a:lnTo>
                    <a:pt x="159" y="94"/>
                  </a:lnTo>
                  <a:lnTo>
                    <a:pt x="156" y="105"/>
                  </a:lnTo>
                  <a:lnTo>
                    <a:pt x="152" y="117"/>
                  </a:lnTo>
                  <a:lnTo>
                    <a:pt x="146" y="143"/>
                  </a:lnTo>
                  <a:lnTo>
                    <a:pt x="143" y="172"/>
                  </a:lnTo>
                  <a:lnTo>
                    <a:pt x="142" y="199"/>
                  </a:lnTo>
                  <a:lnTo>
                    <a:pt x="288"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53"/>
            <p:cNvSpPr>
              <a:spLocks/>
            </p:cNvSpPr>
            <p:nvPr/>
          </p:nvSpPr>
          <p:spPr bwMode="auto">
            <a:xfrm>
              <a:off x="4210051" y="4130675"/>
              <a:ext cx="231775" cy="373063"/>
            </a:xfrm>
            <a:custGeom>
              <a:avLst/>
              <a:gdLst>
                <a:gd name="T0" fmla="*/ 131 w 290"/>
                <a:gd name="T1" fmla="*/ 128 h 471"/>
                <a:gd name="T2" fmla="*/ 144 w 290"/>
                <a:gd name="T3" fmla="*/ 98 h 471"/>
                <a:gd name="T4" fmla="*/ 159 w 290"/>
                <a:gd name="T5" fmla="*/ 71 h 471"/>
                <a:gd name="T6" fmla="*/ 175 w 290"/>
                <a:gd name="T7" fmla="*/ 50 h 471"/>
                <a:gd name="T8" fmla="*/ 192 w 290"/>
                <a:gd name="T9" fmla="*/ 31 h 471"/>
                <a:gd name="T10" fmla="*/ 211 w 290"/>
                <a:gd name="T11" fmla="*/ 17 h 471"/>
                <a:gd name="T12" fmla="*/ 231 w 290"/>
                <a:gd name="T13" fmla="*/ 8 h 471"/>
                <a:gd name="T14" fmla="*/ 252 w 290"/>
                <a:gd name="T15" fmla="*/ 3 h 471"/>
                <a:gd name="T16" fmla="*/ 275 w 290"/>
                <a:gd name="T17" fmla="*/ 0 h 471"/>
                <a:gd name="T18" fmla="*/ 290 w 290"/>
                <a:gd name="T19" fmla="*/ 1 h 471"/>
                <a:gd name="T20" fmla="*/ 288 w 290"/>
                <a:gd name="T21" fmla="*/ 16 h 471"/>
                <a:gd name="T22" fmla="*/ 285 w 290"/>
                <a:gd name="T23" fmla="*/ 50 h 471"/>
                <a:gd name="T24" fmla="*/ 285 w 290"/>
                <a:gd name="T25" fmla="*/ 70 h 471"/>
                <a:gd name="T26" fmla="*/ 285 w 290"/>
                <a:gd name="T27" fmla="*/ 133 h 471"/>
                <a:gd name="T28" fmla="*/ 276 w 290"/>
                <a:gd name="T29" fmla="*/ 140 h 471"/>
                <a:gd name="T30" fmla="*/ 255 w 290"/>
                <a:gd name="T31" fmla="*/ 132 h 471"/>
                <a:gd name="T32" fmla="*/ 228 w 290"/>
                <a:gd name="T33" fmla="*/ 127 h 471"/>
                <a:gd name="T34" fmla="*/ 218 w 290"/>
                <a:gd name="T35" fmla="*/ 128 h 471"/>
                <a:gd name="T36" fmla="*/ 198 w 290"/>
                <a:gd name="T37" fmla="*/ 132 h 471"/>
                <a:gd name="T38" fmla="*/ 181 w 290"/>
                <a:gd name="T39" fmla="*/ 139 h 471"/>
                <a:gd name="T40" fmla="*/ 167 w 290"/>
                <a:gd name="T41" fmla="*/ 149 h 471"/>
                <a:gd name="T42" fmla="*/ 155 w 290"/>
                <a:gd name="T43" fmla="*/ 163 h 471"/>
                <a:gd name="T44" fmla="*/ 146 w 290"/>
                <a:gd name="T45" fmla="*/ 177 h 471"/>
                <a:gd name="T46" fmla="*/ 140 w 290"/>
                <a:gd name="T47" fmla="*/ 194 h 471"/>
                <a:gd name="T48" fmla="*/ 136 w 290"/>
                <a:gd name="T49" fmla="*/ 212 h 471"/>
                <a:gd name="T50" fmla="*/ 136 w 290"/>
                <a:gd name="T51" fmla="*/ 259 h 471"/>
                <a:gd name="T52" fmla="*/ 136 w 290"/>
                <a:gd name="T53" fmla="*/ 316 h 471"/>
                <a:gd name="T54" fmla="*/ 140 w 290"/>
                <a:gd name="T55" fmla="*/ 421 h 471"/>
                <a:gd name="T56" fmla="*/ 144 w 290"/>
                <a:gd name="T57" fmla="*/ 471 h 471"/>
                <a:gd name="T58" fmla="*/ 93 w 290"/>
                <a:gd name="T59" fmla="*/ 468 h 471"/>
                <a:gd name="T60" fmla="*/ 72 w 290"/>
                <a:gd name="T61" fmla="*/ 466 h 471"/>
                <a:gd name="T62" fmla="*/ 32 w 290"/>
                <a:gd name="T63" fmla="*/ 469 h 471"/>
                <a:gd name="T64" fmla="*/ 0 w 290"/>
                <a:gd name="T65" fmla="*/ 471 h 471"/>
                <a:gd name="T66" fmla="*/ 6 w 290"/>
                <a:gd name="T67" fmla="*/ 370 h 471"/>
                <a:gd name="T68" fmla="*/ 9 w 290"/>
                <a:gd name="T69" fmla="*/ 259 h 471"/>
                <a:gd name="T70" fmla="*/ 9 w 290"/>
                <a:gd name="T71" fmla="*/ 222 h 471"/>
                <a:gd name="T72" fmla="*/ 6 w 290"/>
                <a:gd name="T73" fmla="*/ 112 h 471"/>
                <a:gd name="T74" fmla="*/ 0 w 290"/>
                <a:gd name="T75" fmla="*/ 10 h 471"/>
                <a:gd name="T76" fmla="*/ 33 w 290"/>
                <a:gd name="T77" fmla="*/ 13 h 471"/>
                <a:gd name="T78" fmla="*/ 66 w 290"/>
                <a:gd name="T79" fmla="*/ 15 h 471"/>
                <a:gd name="T80" fmla="*/ 83 w 290"/>
                <a:gd name="T81" fmla="*/ 14 h 471"/>
                <a:gd name="T82" fmla="*/ 133 w 290"/>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471">
                  <a:moveTo>
                    <a:pt x="129" y="127"/>
                  </a:moveTo>
                  <a:lnTo>
                    <a:pt x="131" y="128"/>
                  </a:lnTo>
                  <a:lnTo>
                    <a:pt x="131" y="128"/>
                  </a:lnTo>
                  <a:lnTo>
                    <a:pt x="144" y="98"/>
                  </a:lnTo>
                  <a:lnTo>
                    <a:pt x="151" y="84"/>
                  </a:lnTo>
                  <a:lnTo>
                    <a:pt x="159" y="71"/>
                  </a:lnTo>
                  <a:lnTo>
                    <a:pt x="166" y="60"/>
                  </a:lnTo>
                  <a:lnTo>
                    <a:pt x="175" y="50"/>
                  </a:lnTo>
                  <a:lnTo>
                    <a:pt x="183" y="40"/>
                  </a:lnTo>
                  <a:lnTo>
                    <a:pt x="192" y="31"/>
                  </a:lnTo>
                  <a:lnTo>
                    <a:pt x="201" y="24"/>
                  </a:lnTo>
                  <a:lnTo>
                    <a:pt x="211" y="17"/>
                  </a:lnTo>
                  <a:lnTo>
                    <a:pt x="221" y="13"/>
                  </a:lnTo>
                  <a:lnTo>
                    <a:pt x="231" y="8"/>
                  </a:lnTo>
                  <a:lnTo>
                    <a:pt x="240" y="5"/>
                  </a:lnTo>
                  <a:lnTo>
                    <a:pt x="252" y="3"/>
                  </a:lnTo>
                  <a:lnTo>
                    <a:pt x="263" y="1"/>
                  </a:lnTo>
                  <a:lnTo>
                    <a:pt x="275" y="0"/>
                  </a:lnTo>
                  <a:lnTo>
                    <a:pt x="275" y="0"/>
                  </a:lnTo>
                  <a:lnTo>
                    <a:pt x="290" y="1"/>
                  </a:lnTo>
                  <a:lnTo>
                    <a:pt x="290" y="1"/>
                  </a:lnTo>
                  <a:lnTo>
                    <a:pt x="288" y="16"/>
                  </a:lnTo>
                  <a:lnTo>
                    <a:pt x="286" y="32"/>
                  </a:lnTo>
                  <a:lnTo>
                    <a:pt x="285" y="50"/>
                  </a:lnTo>
                  <a:lnTo>
                    <a:pt x="285" y="70"/>
                  </a:lnTo>
                  <a:lnTo>
                    <a:pt x="285" y="70"/>
                  </a:lnTo>
                  <a:lnTo>
                    <a:pt x="285" y="101"/>
                  </a:lnTo>
                  <a:lnTo>
                    <a:pt x="285" y="133"/>
                  </a:lnTo>
                  <a:lnTo>
                    <a:pt x="276" y="140"/>
                  </a:lnTo>
                  <a:lnTo>
                    <a:pt x="276" y="140"/>
                  </a:lnTo>
                  <a:lnTo>
                    <a:pt x="266" y="135"/>
                  </a:lnTo>
                  <a:lnTo>
                    <a:pt x="255" y="132"/>
                  </a:lnTo>
                  <a:lnTo>
                    <a:pt x="243" y="128"/>
                  </a:lnTo>
                  <a:lnTo>
                    <a:pt x="228" y="127"/>
                  </a:lnTo>
                  <a:lnTo>
                    <a:pt x="228" y="127"/>
                  </a:lnTo>
                  <a:lnTo>
                    <a:pt x="218" y="128"/>
                  </a:lnTo>
                  <a:lnTo>
                    <a:pt x="208" y="129"/>
                  </a:lnTo>
                  <a:lnTo>
                    <a:pt x="198" y="132"/>
                  </a:lnTo>
                  <a:lnTo>
                    <a:pt x="190" y="135"/>
                  </a:lnTo>
                  <a:lnTo>
                    <a:pt x="181" y="139"/>
                  </a:lnTo>
                  <a:lnTo>
                    <a:pt x="173" y="144"/>
                  </a:lnTo>
                  <a:lnTo>
                    <a:pt x="167" y="149"/>
                  </a:lnTo>
                  <a:lnTo>
                    <a:pt x="161" y="155"/>
                  </a:lnTo>
                  <a:lnTo>
                    <a:pt x="155" y="163"/>
                  </a:lnTo>
                  <a:lnTo>
                    <a:pt x="150" y="170"/>
                  </a:lnTo>
                  <a:lnTo>
                    <a:pt x="146" y="177"/>
                  </a:lnTo>
                  <a:lnTo>
                    <a:pt x="142" y="186"/>
                  </a:lnTo>
                  <a:lnTo>
                    <a:pt x="140" y="194"/>
                  </a:lnTo>
                  <a:lnTo>
                    <a:pt x="138" y="204"/>
                  </a:lnTo>
                  <a:lnTo>
                    <a:pt x="136" y="212"/>
                  </a:lnTo>
                  <a:lnTo>
                    <a:pt x="136" y="222"/>
                  </a:lnTo>
                  <a:lnTo>
                    <a:pt x="136" y="259"/>
                  </a:lnTo>
                  <a:lnTo>
                    <a:pt x="136" y="259"/>
                  </a:lnTo>
                  <a:lnTo>
                    <a:pt x="136" y="316"/>
                  </a:lnTo>
                  <a:lnTo>
                    <a:pt x="138" y="370"/>
                  </a:lnTo>
                  <a:lnTo>
                    <a:pt x="140" y="421"/>
                  </a:lnTo>
                  <a:lnTo>
                    <a:pt x="144" y="471"/>
                  </a:lnTo>
                  <a:lnTo>
                    <a:pt x="144" y="471"/>
                  </a:lnTo>
                  <a:lnTo>
                    <a:pt x="113" y="469"/>
                  </a:lnTo>
                  <a:lnTo>
                    <a:pt x="93" y="468"/>
                  </a:lnTo>
                  <a:lnTo>
                    <a:pt x="72" y="466"/>
                  </a:lnTo>
                  <a:lnTo>
                    <a:pt x="72" y="466"/>
                  </a:lnTo>
                  <a:lnTo>
                    <a:pt x="51" y="468"/>
                  </a:lnTo>
                  <a:lnTo>
                    <a:pt x="32" y="469"/>
                  </a:lnTo>
                  <a:lnTo>
                    <a:pt x="0" y="471"/>
                  </a:lnTo>
                  <a:lnTo>
                    <a:pt x="0" y="471"/>
                  </a:lnTo>
                  <a:lnTo>
                    <a:pt x="4" y="421"/>
                  </a:lnTo>
                  <a:lnTo>
                    <a:pt x="6" y="370"/>
                  </a:lnTo>
                  <a:lnTo>
                    <a:pt x="7" y="316"/>
                  </a:lnTo>
                  <a:lnTo>
                    <a:pt x="9" y="259"/>
                  </a:lnTo>
                  <a:lnTo>
                    <a:pt x="9" y="222"/>
                  </a:lnTo>
                  <a:lnTo>
                    <a:pt x="9" y="222"/>
                  </a:lnTo>
                  <a:lnTo>
                    <a:pt x="7" y="165"/>
                  </a:lnTo>
                  <a:lnTo>
                    <a:pt x="6" y="112"/>
                  </a:lnTo>
                  <a:lnTo>
                    <a:pt x="4" y="61"/>
                  </a:lnTo>
                  <a:lnTo>
                    <a:pt x="0" y="10"/>
                  </a:lnTo>
                  <a:lnTo>
                    <a:pt x="0" y="10"/>
                  </a:lnTo>
                  <a:lnTo>
                    <a:pt x="33" y="13"/>
                  </a:lnTo>
                  <a:lnTo>
                    <a:pt x="49" y="14"/>
                  </a:lnTo>
                  <a:lnTo>
                    <a:pt x="66" y="15"/>
                  </a:lnTo>
                  <a:lnTo>
                    <a:pt x="66" y="15"/>
                  </a:lnTo>
                  <a:lnTo>
                    <a:pt x="83" y="14"/>
                  </a:lnTo>
                  <a:lnTo>
                    <a:pt x="99" y="13"/>
                  </a:lnTo>
                  <a:lnTo>
                    <a:pt x="133" y="10"/>
                  </a:lnTo>
                  <a:lnTo>
                    <a:pt x="129"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54"/>
            <p:cNvSpPr>
              <a:spLocks/>
            </p:cNvSpPr>
            <p:nvPr/>
          </p:nvSpPr>
          <p:spPr bwMode="auto">
            <a:xfrm>
              <a:off x="4511676" y="3971925"/>
              <a:ext cx="320675" cy="541338"/>
            </a:xfrm>
            <a:custGeom>
              <a:avLst/>
              <a:gdLst>
                <a:gd name="T0" fmla="*/ 323 w 406"/>
                <a:gd name="T1" fmla="*/ 121 h 682"/>
                <a:gd name="T2" fmla="*/ 294 w 406"/>
                <a:gd name="T3" fmla="*/ 84 h 682"/>
                <a:gd name="T4" fmla="*/ 272 w 406"/>
                <a:gd name="T5" fmla="*/ 70 h 682"/>
                <a:gd name="T6" fmla="*/ 236 w 406"/>
                <a:gd name="T7" fmla="*/ 59 h 682"/>
                <a:gd name="T8" fmla="*/ 205 w 406"/>
                <a:gd name="T9" fmla="*/ 59 h 682"/>
                <a:gd name="T10" fmla="*/ 175 w 406"/>
                <a:gd name="T11" fmla="*/ 65 h 682"/>
                <a:gd name="T12" fmla="*/ 151 w 406"/>
                <a:gd name="T13" fmla="*/ 78 h 682"/>
                <a:gd name="T14" fmla="*/ 133 w 406"/>
                <a:gd name="T15" fmla="*/ 96 h 682"/>
                <a:gd name="T16" fmla="*/ 120 w 406"/>
                <a:gd name="T17" fmla="*/ 119 h 682"/>
                <a:gd name="T18" fmla="*/ 117 w 406"/>
                <a:gd name="T19" fmla="*/ 144 h 682"/>
                <a:gd name="T20" fmla="*/ 119 w 406"/>
                <a:gd name="T21" fmla="*/ 168 h 682"/>
                <a:gd name="T22" fmla="*/ 135 w 406"/>
                <a:gd name="T23" fmla="*/ 199 h 682"/>
                <a:gd name="T24" fmla="*/ 161 w 406"/>
                <a:gd name="T25" fmla="*/ 223 h 682"/>
                <a:gd name="T26" fmla="*/ 262 w 406"/>
                <a:gd name="T27" fmla="*/ 277 h 682"/>
                <a:gd name="T28" fmla="*/ 328 w 406"/>
                <a:gd name="T29" fmla="*/ 315 h 682"/>
                <a:gd name="T30" fmla="*/ 361 w 406"/>
                <a:gd name="T31" fmla="*/ 344 h 682"/>
                <a:gd name="T32" fmla="*/ 387 w 406"/>
                <a:gd name="T33" fmla="*/ 382 h 682"/>
                <a:gd name="T34" fmla="*/ 403 w 406"/>
                <a:gd name="T35" fmla="*/ 429 h 682"/>
                <a:gd name="T36" fmla="*/ 406 w 406"/>
                <a:gd name="T37" fmla="*/ 466 h 682"/>
                <a:gd name="T38" fmla="*/ 396 w 406"/>
                <a:gd name="T39" fmla="*/ 534 h 682"/>
                <a:gd name="T40" fmla="*/ 366 w 406"/>
                <a:gd name="T41" fmla="*/ 591 h 682"/>
                <a:gd name="T42" fmla="*/ 319 w 406"/>
                <a:gd name="T43" fmla="*/ 636 h 682"/>
                <a:gd name="T44" fmla="*/ 257 w 406"/>
                <a:gd name="T45" fmla="*/ 666 h 682"/>
                <a:gd name="T46" fmla="*/ 181 w 406"/>
                <a:gd name="T47" fmla="*/ 681 h 682"/>
                <a:gd name="T48" fmla="*/ 128 w 406"/>
                <a:gd name="T49" fmla="*/ 681 h 682"/>
                <a:gd name="T50" fmla="*/ 61 w 406"/>
                <a:gd name="T51" fmla="*/ 669 h 682"/>
                <a:gd name="T52" fmla="*/ 11 w 406"/>
                <a:gd name="T53" fmla="*/ 648 h 682"/>
                <a:gd name="T54" fmla="*/ 9 w 406"/>
                <a:gd name="T55" fmla="*/ 610 h 682"/>
                <a:gd name="T56" fmla="*/ 27 w 406"/>
                <a:gd name="T57" fmla="*/ 519 h 682"/>
                <a:gd name="T58" fmla="*/ 48 w 406"/>
                <a:gd name="T59" fmla="*/ 531 h 682"/>
                <a:gd name="T60" fmla="*/ 60 w 406"/>
                <a:gd name="T61" fmla="*/ 559 h 682"/>
                <a:gd name="T62" fmla="*/ 78 w 406"/>
                <a:gd name="T63" fmla="*/ 585 h 682"/>
                <a:gd name="T64" fmla="*/ 104 w 406"/>
                <a:gd name="T65" fmla="*/ 605 h 682"/>
                <a:gd name="T66" fmla="*/ 138 w 406"/>
                <a:gd name="T67" fmla="*/ 619 h 682"/>
                <a:gd name="T68" fmla="*/ 177 w 406"/>
                <a:gd name="T69" fmla="*/ 622 h 682"/>
                <a:gd name="T70" fmla="*/ 204 w 406"/>
                <a:gd name="T71" fmla="*/ 621 h 682"/>
                <a:gd name="T72" fmla="*/ 236 w 406"/>
                <a:gd name="T73" fmla="*/ 611 h 682"/>
                <a:gd name="T74" fmla="*/ 261 w 406"/>
                <a:gd name="T75" fmla="*/ 594 h 682"/>
                <a:gd name="T76" fmla="*/ 278 w 406"/>
                <a:gd name="T77" fmla="*/ 571 h 682"/>
                <a:gd name="T78" fmla="*/ 287 w 406"/>
                <a:gd name="T79" fmla="*/ 545 h 682"/>
                <a:gd name="T80" fmla="*/ 289 w 406"/>
                <a:gd name="T81" fmla="*/ 526 h 682"/>
                <a:gd name="T82" fmla="*/ 282 w 406"/>
                <a:gd name="T83" fmla="*/ 490 h 682"/>
                <a:gd name="T84" fmla="*/ 263 w 406"/>
                <a:gd name="T85" fmla="*/ 461 h 682"/>
                <a:gd name="T86" fmla="*/ 223 w 406"/>
                <a:gd name="T87" fmla="*/ 430 h 682"/>
                <a:gd name="T88" fmla="*/ 120 w 406"/>
                <a:gd name="T89" fmla="*/ 378 h 682"/>
                <a:gd name="T90" fmla="*/ 71 w 406"/>
                <a:gd name="T91" fmla="*/ 344 h 682"/>
                <a:gd name="T92" fmla="*/ 40 w 406"/>
                <a:gd name="T93" fmla="*/ 313 h 682"/>
                <a:gd name="T94" fmla="*/ 17 w 406"/>
                <a:gd name="T95" fmla="*/ 274 h 682"/>
                <a:gd name="T96" fmla="*/ 5 w 406"/>
                <a:gd name="T97" fmla="*/ 223 h 682"/>
                <a:gd name="T98" fmla="*/ 6 w 406"/>
                <a:gd name="T99" fmla="*/ 179 h 682"/>
                <a:gd name="T100" fmla="*/ 22 w 406"/>
                <a:gd name="T101" fmla="*/ 116 h 682"/>
                <a:gd name="T102" fmla="*/ 56 w 406"/>
                <a:gd name="T103" fmla="*/ 65 h 682"/>
                <a:gd name="T104" fmla="*/ 102 w 406"/>
                <a:gd name="T105" fmla="*/ 29 h 682"/>
                <a:gd name="T106" fmla="*/ 158 w 406"/>
                <a:gd name="T107" fmla="*/ 7 h 682"/>
                <a:gd name="T108" fmla="*/ 220 w 406"/>
                <a:gd name="T109" fmla="*/ 0 h 682"/>
                <a:gd name="T110" fmla="*/ 268 w 406"/>
                <a:gd name="T111" fmla="*/ 2 h 682"/>
                <a:gd name="T112" fmla="*/ 329 w 406"/>
                <a:gd name="T113" fmla="*/ 18 h 682"/>
                <a:gd name="T114" fmla="*/ 376 w 406"/>
                <a:gd name="T115" fmla="*/ 46 h 682"/>
                <a:gd name="T116" fmla="*/ 361 w 406"/>
                <a:gd name="T117" fmla="*/ 8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2">
                  <a:moveTo>
                    <a:pt x="331" y="140"/>
                  </a:moveTo>
                  <a:lnTo>
                    <a:pt x="331" y="140"/>
                  </a:lnTo>
                  <a:lnTo>
                    <a:pt x="323" y="121"/>
                  </a:lnTo>
                  <a:lnTo>
                    <a:pt x="313" y="105"/>
                  </a:lnTo>
                  <a:lnTo>
                    <a:pt x="301" y="90"/>
                  </a:lnTo>
                  <a:lnTo>
                    <a:pt x="294" y="84"/>
                  </a:lnTo>
                  <a:lnTo>
                    <a:pt x="288" y="79"/>
                  </a:lnTo>
                  <a:lnTo>
                    <a:pt x="280" y="74"/>
                  </a:lnTo>
                  <a:lnTo>
                    <a:pt x="272" y="70"/>
                  </a:lnTo>
                  <a:lnTo>
                    <a:pt x="264" y="67"/>
                  </a:lnTo>
                  <a:lnTo>
                    <a:pt x="256" y="63"/>
                  </a:lnTo>
                  <a:lnTo>
                    <a:pt x="236" y="59"/>
                  </a:lnTo>
                  <a:lnTo>
                    <a:pt x="216" y="58"/>
                  </a:lnTo>
                  <a:lnTo>
                    <a:pt x="216" y="58"/>
                  </a:lnTo>
                  <a:lnTo>
                    <a:pt x="205" y="59"/>
                  </a:lnTo>
                  <a:lnTo>
                    <a:pt x="195" y="60"/>
                  </a:lnTo>
                  <a:lnTo>
                    <a:pt x="185" y="62"/>
                  </a:lnTo>
                  <a:lnTo>
                    <a:pt x="175" y="65"/>
                  </a:lnTo>
                  <a:lnTo>
                    <a:pt x="166" y="69"/>
                  </a:lnTo>
                  <a:lnTo>
                    <a:pt x="159" y="73"/>
                  </a:lnTo>
                  <a:lnTo>
                    <a:pt x="151" y="78"/>
                  </a:lnTo>
                  <a:lnTo>
                    <a:pt x="144" y="84"/>
                  </a:lnTo>
                  <a:lnTo>
                    <a:pt x="138" y="90"/>
                  </a:lnTo>
                  <a:lnTo>
                    <a:pt x="133" y="96"/>
                  </a:lnTo>
                  <a:lnTo>
                    <a:pt x="128" y="104"/>
                  </a:lnTo>
                  <a:lnTo>
                    <a:pt x="124" y="111"/>
                  </a:lnTo>
                  <a:lnTo>
                    <a:pt x="120" y="119"/>
                  </a:lnTo>
                  <a:lnTo>
                    <a:pt x="118" y="127"/>
                  </a:lnTo>
                  <a:lnTo>
                    <a:pt x="117" y="136"/>
                  </a:lnTo>
                  <a:lnTo>
                    <a:pt x="117" y="144"/>
                  </a:lnTo>
                  <a:lnTo>
                    <a:pt x="117" y="144"/>
                  </a:lnTo>
                  <a:lnTo>
                    <a:pt x="117" y="157"/>
                  </a:lnTo>
                  <a:lnTo>
                    <a:pt x="119" y="168"/>
                  </a:lnTo>
                  <a:lnTo>
                    <a:pt x="123" y="179"/>
                  </a:lnTo>
                  <a:lnTo>
                    <a:pt x="129" y="189"/>
                  </a:lnTo>
                  <a:lnTo>
                    <a:pt x="135" y="199"/>
                  </a:lnTo>
                  <a:lnTo>
                    <a:pt x="143" y="208"/>
                  </a:lnTo>
                  <a:lnTo>
                    <a:pt x="151" y="215"/>
                  </a:lnTo>
                  <a:lnTo>
                    <a:pt x="161" y="223"/>
                  </a:lnTo>
                  <a:lnTo>
                    <a:pt x="184" y="238"/>
                  </a:lnTo>
                  <a:lnTo>
                    <a:pt x="208" y="251"/>
                  </a:lnTo>
                  <a:lnTo>
                    <a:pt x="262" y="277"/>
                  </a:lnTo>
                  <a:lnTo>
                    <a:pt x="288" y="291"/>
                  </a:lnTo>
                  <a:lnTo>
                    <a:pt x="314" y="306"/>
                  </a:lnTo>
                  <a:lnTo>
                    <a:pt x="328" y="315"/>
                  </a:lnTo>
                  <a:lnTo>
                    <a:pt x="339" y="325"/>
                  </a:lnTo>
                  <a:lnTo>
                    <a:pt x="350" y="335"/>
                  </a:lnTo>
                  <a:lnTo>
                    <a:pt x="361" y="344"/>
                  </a:lnTo>
                  <a:lnTo>
                    <a:pt x="371" y="356"/>
                  </a:lnTo>
                  <a:lnTo>
                    <a:pt x="380" y="368"/>
                  </a:lnTo>
                  <a:lnTo>
                    <a:pt x="387" y="382"/>
                  </a:lnTo>
                  <a:lnTo>
                    <a:pt x="393" y="397"/>
                  </a:lnTo>
                  <a:lnTo>
                    <a:pt x="399" y="411"/>
                  </a:lnTo>
                  <a:lnTo>
                    <a:pt x="403" y="429"/>
                  </a:lnTo>
                  <a:lnTo>
                    <a:pt x="406" y="447"/>
                  </a:lnTo>
                  <a:lnTo>
                    <a:pt x="406" y="466"/>
                  </a:lnTo>
                  <a:lnTo>
                    <a:pt x="406" y="466"/>
                  </a:lnTo>
                  <a:lnTo>
                    <a:pt x="404" y="490"/>
                  </a:lnTo>
                  <a:lnTo>
                    <a:pt x="402" y="512"/>
                  </a:lnTo>
                  <a:lnTo>
                    <a:pt x="396" y="534"/>
                  </a:lnTo>
                  <a:lnTo>
                    <a:pt x="388" y="554"/>
                  </a:lnTo>
                  <a:lnTo>
                    <a:pt x="378" y="573"/>
                  </a:lnTo>
                  <a:lnTo>
                    <a:pt x="366" y="591"/>
                  </a:lnTo>
                  <a:lnTo>
                    <a:pt x="352" y="607"/>
                  </a:lnTo>
                  <a:lnTo>
                    <a:pt x="336" y="622"/>
                  </a:lnTo>
                  <a:lnTo>
                    <a:pt x="319" y="636"/>
                  </a:lnTo>
                  <a:lnTo>
                    <a:pt x="300" y="647"/>
                  </a:lnTo>
                  <a:lnTo>
                    <a:pt x="279" y="657"/>
                  </a:lnTo>
                  <a:lnTo>
                    <a:pt x="257" y="666"/>
                  </a:lnTo>
                  <a:lnTo>
                    <a:pt x="233" y="673"/>
                  </a:lnTo>
                  <a:lnTo>
                    <a:pt x="208" y="678"/>
                  </a:lnTo>
                  <a:lnTo>
                    <a:pt x="181" y="681"/>
                  </a:lnTo>
                  <a:lnTo>
                    <a:pt x="154" y="682"/>
                  </a:lnTo>
                  <a:lnTo>
                    <a:pt x="154" y="682"/>
                  </a:lnTo>
                  <a:lnTo>
                    <a:pt x="128" y="681"/>
                  </a:lnTo>
                  <a:lnTo>
                    <a:pt x="104" y="678"/>
                  </a:lnTo>
                  <a:lnTo>
                    <a:pt x="82" y="674"/>
                  </a:lnTo>
                  <a:lnTo>
                    <a:pt x="61" y="669"/>
                  </a:lnTo>
                  <a:lnTo>
                    <a:pt x="42" y="663"/>
                  </a:lnTo>
                  <a:lnTo>
                    <a:pt x="26" y="656"/>
                  </a:lnTo>
                  <a:lnTo>
                    <a:pt x="11" y="648"/>
                  </a:lnTo>
                  <a:lnTo>
                    <a:pt x="0" y="641"/>
                  </a:lnTo>
                  <a:lnTo>
                    <a:pt x="0" y="641"/>
                  </a:lnTo>
                  <a:lnTo>
                    <a:pt x="9" y="610"/>
                  </a:lnTo>
                  <a:lnTo>
                    <a:pt x="16" y="580"/>
                  </a:lnTo>
                  <a:lnTo>
                    <a:pt x="22" y="550"/>
                  </a:lnTo>
                  <a:lnTo>
                    <a:pt x="27" y="519"/>
                  </a:lnTo>
                  <a:lnTo>
                    <a:pt x="46" y="519"/>
                  </a:lnTo>
                  <a:lnTo>
                    <a:pt x="46" y="519"/>
                  </a:lnTo>
                  <a:lnTo>
                    <a:pt x="48" y="531"/>
                  </a:lnTo>
                  <a:lnTo>
                    <a:pt x="51" y="540"/>
                  </a:lnTo>
                  <a:lnTo>
                    <a:pt x="55" y="550"/>
                  </a:lnTo>
                  <a:lnTo>
                    <a:pt x="60" y="559"/>
                  </a:lnTo>
                  <a:lnTo>
                    <a:pt x="66" y="568"/>
                  </a:lnTo>
                  <a:lnTo>
                    <a:pt x="72" y="576"/>
                  </a:lnTo>
                  <a:lnTo>
                    <a:pt x="78" y="585"/>
                  </a:lnTo>
                  <a:lnTo>
                    <a:pt x="87" y="593"/>
                  </a:lnTo>
                  <a:lnTo>
                    <a:pt x="96" y="599"/>
                  </a:lnTo>
                  <a:lnTo>
                    <a:pt x="104" y="605"/>
                  </a:lnTo>
                  <a:lnTo>
                    <a:pt x="114" y="610"/>
                  </a:lnTo>
                  <a:lnTo>
                    <a:pt x="125" y="615"/>
                  </a:lnTo>
                  <a:lnTo>
                    <a:pt x="138" y="619"/>
                  </a:lnTo>
                  <a:lnTo>
                    <a:pt x="150" y="621"/>
                  </a:lnTo>
                  <a:lnTo>
                    <a:pt x="164" y="622"/>
                  </a:lnTo>
                  <a:lnTo>
                    <a:pt x="177" y="622"/>
                  </a:lnTo>
                  <a:lnTo>
                    <a:pt x="177" y="622"/>
                  </a:lnTo>
                  <a:lnTo>
                    <a:pt x="191" y="622"/>
                  </a:lnTo>
                  <a:lnTo>
                    <a:pt x="204" y="621"/>
                  </a:lnTo>
                  <a:lnTo>
                    <a:pt x="215" y="619"/>
                  </a:lnTo>
                  <a:lnTo>
                    <a:pt x="226" y="615"/>
                  </a:lnTo>
                  <a:lnTo>
                    <a:pt x="236" y="611"/>
                  </a:lnTo>
                  <a:lnTo>
                    <a:pt x="246" y="606"/>
                  </a:lnTo>
                  <a:lnTo>
                    <a:pt x="253" y="600"/>
                  </a:lnTo>
                  <a:lnTo>
                    <a:pt x="261" y="594"/>
                  </a:lnTo>
                  <a:lnTo>
                    <a:pt x="268" y="588"/>
                  </a:lnTo>
                  <a:lnTo>
                    <a:pt x="273" y="580"/>
                  </a:lnTo>
                  <a:lnTo>
                    <a:pt x="278" y="571"/>
                  </a:lnTo>
                  <a:lnTo>
                    <a:pt x="282" y="563"/>
                  </a:lnTo>
                  <a:lnTo>
                    <a:pt x="285" y="554"/>
                  </a:lnTo>
                  <a:lnTo>
                    <a:pt x="287" y="545"/>
                  </a:lnTo>
                  <a:lnTo>
                    <a:pt x="289" y="535"/>
                  </a:lnTo>
                  <a:lnTo>
                    <a:pt x="289" y="526"/>
                  </a:lnTo>
                  <a:lnTo>
                    <a:pt x="289" y="526"/>
                  </a:lnTo>
                  <a:lnTo>
                    <a:pt x="288" y="513"/>
                  </a:lnTo>
                  <a:lnTo>
                    <a:pt x="285" y="501"/>
                  </a:lnTo>
                  <a:lnTo>
                    <a:pt x="282" y="490"/>
                  </a:lnTo>
                  <a:lnTo>
                    <a:pt x="277" y="480"/>
                  </a:lnTo>
                  <a:lnTo>
                    <a:pt x="270" y="470"/>
                  </a:lnTo>
                  <a:lnTo>
                    <a:pt x="263" y="461"/>
                  </a:lnTo>
                  <a:lnTo>
                    <a:pt x="254" y="452"/>
                  </a:lnTo>
                  <a:lnTo>
                    <a:pt x="244" y="445"/>
                  </a:lnTo>
                  <a:lnTo>
                    <a:pt x="223" y="430"/>
                  </a:lnTo>
                  <a:lnTo>
                    <a:pt x="199" y="418"/>
                  </a:lnTo>
                  <a:lnTo>
                    <a:pt x="146" y="392"/>
                  </a:lnTo>
                  <a:lnTo>
                    <a:pt x="120" y="378"/>
                  </a:lnTo>
                  <a:lnTo>
                    <a:pt x="94" y="362"/>
                  </a:lnTo>
                  <a:lnTo>
                    <a:pt x="82" y="354"/>
                  </a:lnTo>
                  <a:lnTo>
                    <a:pt x="71" y="344"/>
                  </a:lnTo>
                  <a:lnTo>
                    <a:pt x="60" y="336"/>
                  </a:lnTo>
                  <a:lnTo>
                    <a:pt x="50" y="325"/>
                  </a:lnTo>
                  <a:lnTo>
                    <a:pt x="40" y="313"/>
                  </a:lnTo>
                  <a:lnTo>
                    <a:pt x="31" y="301"/>
                  </a:lnTo>
                  <a:lnTo>
                    <a:pt x="24" y="287"/>
                  </a:lnTo>
                  <a:lnTo>
                    <a:pt x="17" y="274"/>
                  </a:lnTo>
                  <a:lnTo>
                    <a:pt x="11" y="258"/>
                  </a:lnTo>
                  <a:lnTo>
                    <a:pt x="8" y="242"/>
                  </a:lnTo>
                  <a:lnTo>
                    <a:pt x="5" y="223"/>
                  </a:lnTo>
                  <a:lnTo>
                    <a:pt x="5" y="203"/>
                  </a:lnTo>
                  <a:lnTo>
                    <a:pt x="5" y="203"/>
                  </a:lnTo>
                  <a:lnTo>
                    <a:pt x="6" y="179"/>
                  </a:lnTo>
                  <a:lnTo>
                    <a:pt x="9" y="157"/>
                  </a:lnTo>
                  <a:lnTo>
                    <a:pt x="15" y="136"/>
                  </a:lnTo>
                  <a:lnTo>
                    <a:pt x="22" y="116"/>
                  </a:lnTo>
                  <a:lnTo>
                    <a:pt x="31" y="98"/>
                  </a:lnTo>
                  <a:lnTo>
                    <a:pt x="42" y="80"/>
                  </a:lnTo>
                  <a:lnTo>
                    <a:pt x="56" y="65"/>
                  </a:lnTo>
                  <a:lnTo>
                    <a:pt x="70" y="52"/>
                  </a:lnTo>
                  <a:lnTo>
                    <a:pt x="84" y="39"/>
                  </a:lnTo>
                  <a:lnTo>
                    <a:pt x="102" y="29"/>
                  </a:lnTo>
                  <a:lnTo>
                    <a:pt x="119" y="19"/>
                  </a:lnTo>
                  <a:lnTo>
                    <a:pt x="138" y="12"/>
                  </a:lnTo>
                  <a:lnTo>
                    <a:pt x="158" y="7"/>
                  </a:lnTo>
                  <a:lnTo>
                    <a:pt x="177" y="2"/>
                  </a:lnTo>
                  <a:lnTo>
                    <a:pt x="199" y="0"/>
                  </a:lnTo>
                  <a:lnTo>
                    <a:pt x="220" y="0"/>
                  </a:lnTo>
                  <a:lnTo>
                    <a:pt x="220" y="0"/>
                  </a:lnTo>
                  <a:lnTo>
                    <a:pt x="244" y="0"/>
                  </a:lnTo>
                  <a:lnTo>
                    <a:pt x="268" y="2"/>
                  </a:lnTo>
                  <a:lnTo>
                    <a:pt x="289" y="6"/>
                  </a:lnTo>
                  <a:lnTo>
                    <a:pt x="310" y="12"/>
                  </a:lnTo>
                  <a:lnTo>
                    <a:pt x="329" y="18"/>
                  </a:lnTo>
                  <a:lnTo>
                    <a:pt x="346" y="27"/>
                  </a:lnTo>
                  <a:lnTo>
                    <a:pt x="361" y="36"/>
                  </a:lnTo>
                  <a:lnTo>
                    <a:pt x="376" y="46"/>
                  </a:lnTo>
                  <a:lnTo>
                    <a:pt x="376" y="46"/>
                  </a:lnTo>
                  <a:lnTo>
                    <a:pt x="367" y="67"/>
                  </a:lnTo>
                  <a:lnTo>
                    <a:pt x="361" y="89"/>
                  </a:lnTo>
                  <a:lnTo>
                    <a:pt x="345" y="140"/>
                  </a:lnTo>
                  <a:lnTo>
                    <a:pt x="331"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55"/>
            <p:cNvSpPr>
              <a:spLocks/>
            </p:cNvSpPr>
            <p:nvPr/>
          </p:nvSpPr>
          <p:spPr bwMode="auto">
            <a:xfrm>
              <a:off x="4864101" y="4003675"/>
              <a:ext cx="225425" cy="509588"/>
            </a:xfrm>
            <a:custGeom>
              <a:avLst/>
              <a:gdLst>
                <a:gd name="T0" fmla="*/ 279 w 285"/>
                <a:gd name="T1" fmla="*/ 174 h 643"/>
                <a:gd name="T2" fmla="*/ 275 w 285"/>
                <a:gd name="T3" fmla="*/ 200 h 643"/>
                <a:gd name="T4" fmla="*/ 277 w 285"/>
                <a:gd name="T5" fmla="*/ 211 h 643"/>
                <a:gd name="T6" fmla="*/ 195 w 285"/>
                <a:gd name="T7" fmla="*/ 221 h 643"/>
                <a:gd name="T8" fmla="*/ 192 w 285"/>
                <a:gd name="T9" fmla="*/ 272 h 643"/>
                <a:gd name="T10" fmla="*/ 189 w 285"/>
                <a:gd name="T11" fmla="*/ 434 h 643"/>
                <a:gd name="T12" fmla="*/ 189 w 285"/>
                <a:gd name="T13" fmla="*/ 479 h 643"/>
                <a:gd name="T14" fmla="*/ 194 w 285"/>
                <a:gd name="T15" fmla="*/ 541 h 643"/>
                <a:gd name="T16" fmla="*/ 199 w 285"/>
                <a:gd name="T17" fmla="*/ 561 h 643"/>
                <a:gd name="T18" fmla="*/ 206 w 285"/>
                <a:gd name="T19" fmla="*/ 575 h 643"/>
                <a:gd name="T20" fmla="*/ 215 w 285"/>
                <a:gd name="T21" fmla="*/ 583 h 643"/>
                <a:gd name="T22" fmla="*/ 227 w 285"/>
                <a:gd name="T23" fmla="*/ 587 h 643"/>
                <a:gd name="T24" fmla="*/ 242 w 285"/>
                <a:gd name="T25" fmla="*/ 588 h 643"/>
                <a:gd name="T26" fmla="*/ 257 w 285"/>
                <a:gd name="T27" fmla="*/ 588 h 643"/>
                <a:gd name="T28" fmla="*/ 277 w 285"/>
                <a:gd name="T29" fmla="*/ 583 h 643"/>
                <a:gd name="T30" fmla="*/ 285 w 285"/>
                <a:gd name="T31" fmla="*/ 618 h 643"/>
                <a:gd name="T32" fmla="*/ 275 w 285"/>
                <a:gd name="T33" fmla="*/ 623 h 643"/>
                <a:gd name="T34" fmla="*/ 251 w 285"/>
                <a:gd name="T35" fmla="*/ 633 h 643"/>
                <a:gd name="T36" fmla="*/ 223 w 285"/>
                <a:gd name="T37" fmla="*/ 639 h 643"/>
                <a:gd name="T38" fmla="*/ 195 w 285"/>
                <a:gd name="T39" fmla="*/ 643 h 643"/>
                <a:gd name="T40" fmla="*/ 181 w 285"/>
                <a:gd name="T41" fmla="*/ 643 h 643"/>
                <a:gd name="T42" fmla="*/ 154 w 285"/>
                <a:gd name="T43" fmla="*/ 640 h 643"/>
                <a:gd name="T44" fmla="*/ 129 w 285"/>
                <a:gd name="T45" fmla="*/ 633 h 643"/>
                <a:gd name="T46" fmla="*/ 108 w 285"/>
                <a:gd name="T47" fmla="*/ 622 h 643"/>
                <a:gd name="T48" fmla="*/ 92 w 285"/>
                <a:gd name="T49" fmla="*/ 606 h 643"/>
                <a:gd name="T50" fmla="*/ 78 w 285"/>
                <a:gd name="T51" fmla="*/ 585 h 643"/>
                <a:gd name="T52" fmla="*/ 68 w 285"/>
                <a:gd name="T53" fmla="*/ 558 h 643"/>
                <a:gd name="T54" fmla="*/ 62 w 285"/>
                <a:gd name="T55" fmla="*/ 529 h 643"/>
                <a:gd name="T56" fmla="*/ 61 w 285"/>
                <a:gd name="T57" fmla="*/ 495 h 643"/>
                <a:gd name="T58" fmla="*/ 61 w 285"/>
                <a:gd name="T59" fmla="*/ 433 h 643"/>
                <a:gd name="T60" fmla="*/ 66 w 285"/>
                <a:gd name="T61" fmla="*/ 288 h 643"/>
                <a:gd name="T62" fmla="*/ 0 w 285"/>
                <a:gd name="T63" fmla="*/ 224 h 643"/>
                <a:gd name="T64" fmla="*/ 3 w 285"/>
                <a:gd name="T65" fmla="*/ 211 h 643"/>
                <a:gd name="T66" fmla="*/ 4 w 285"/>
                <a:gd name="T67" fmla="*/ 200 h 643"/>
                <a:gd name="T68" fmla="*/ 0 w 285"/>
                <a:gd name="T69" fmla="*/ 174 h 643"/>
                <a:gd name="T70" fmla="*/ 67 w 285"/>
                <a:gd name="T71" fmla="*/ 176 h 643"/>
                <a:gd name="T72" fmla="*/ 63 w 285"/>
                <a:gd name="T73" fmla="*/ 59 h 643"/>
                <a:gd name="T74" fmla="*/ 129 w 285"/>
                <a:gd name="T75" fmla="*/ 31 h 643"/>
                <a:gd name="T76" fmla="*/ 203 w 285"/>
                <a:gd name="T77" fmla="*/ 7 h 643"/>
                <a:gd name="T78" fmla="*/ 200 w 285"/>
                <a:gd name="T79" fmla="*/ 43 h 643"/>
                <a:gd name="T80" fmla="*/ 196 w 285"/>
                <a:gd name="T81" fmla="*/ 131 h 643"/>
                <a:gd name="T82" fmla="*/ 279 w 285"/>
                <a:gd name="T83" fmla="*/ 17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643">
                  <a:moveTo>
                    <a:pt x="279" y="174"/>
                  </a:moveTo>
                  <a:lnTo>
                    <a:pt x="279" y="174"/>
                  </a:lnTo>
                  <a:lnTo>
                    <a:pt x="277" y="186"/>
                  </a:lnTo>
                  <a:lnTo>
                    <a:pt x="275" y="200"/>
                  </a:lnTo>
                  <a:lnTo>
                    <a:pt x="275" y="200"/>
                  </a:lnTo>
                  <a:lnTo>
                    <a:pt x="277" y="211"/>
                  </a:lnTo>
                  <a:lnTo>
                    <a:pt x="279" y="224"/>
                  </a:lnTo>
                  <a:lnTo>
                    <a:pt x="195" y="221"/>
                  </a:lnTo>
                  <a:lnTo>
                    <a:pt x="195" y="221"/>
                  </a:lnTo>
                  <a:lnTo>
                    <a:pt x="192" y="272"/>
                  </a:lnTo>
                  <a:lnTo>
                    <a:pt x="190" y="330"/>
                  </a:lnTo>
                  <a:lnTo>
                    <a:pt x="189" y="434"/>
                  </a:lnTo>
                  <a:lnTo>
                    <a:pt x="189" y="434"/>
                  </a:lnTo>
                  <a:lnTo>
                    <a:pt x="189" y="479"/>
                  </a:lnTo>
                  <a:lnTo>
                    <a:pt x="190" y="514"/>
                  </a:lnTo>
                  <a:lnTo>
                    <a:pt x="194" y="541"/>
                  </a:lnTo>
                  <a:lnTo>
                    <a:pt x="196" y="552"/>
                  </a:lnTo>
                  <a:lnTo>
                    <a:pt x="199" y="561"/>
                  </a:lnTo>
                  <a:lnTo>
                    <a:pt x="202" y="568"/>
                  </a:lnTo>
                  <a:lnTo>
                    <a:pt x="206" y="575"/>
                  </a:lnTo>
                  <a:lnTo>
                    <a:pt x="210" y="580"/>
                  </a:lnTo>
                  <a:lnTo>
                    <a:pt x="215" y="583"/>
                  </a:lnTo>
                  <a:lnTo>
                    <a:pt x="221" y="586"/>
                  </a:lnTo>
                  <a:lnTo>
                    <a:pt x="227" y="587"/>
                  </a:lnTo>
                  <a:lnTo>
                    <a:pt x="233" y="588"/>
                  </a:lnTo>
                  <a:lnTo>
                    <a:pt x="242" y="588"/>
                  </a:lnTo>
                  <a:lnTo>
                    <a:pt x="242" y="588"/>
                  </a:lnTo>
                  <a:lnTo>
                    <a:pt x="257" y="588"/>
                  </a:lnTo>
                  <a:lnTo>
                    <a:pt x="268" y="586"/>
                  </a:lnTo>
                  <a:lnTo>
                    <a:pt x="277" y="583"/>
                  </a:lnTo>
                  <a:lnTo>
                    <a:pt x="285" y="580"/>
                  </a:lnTo>
                  <a:lnTo>
                    <a:pt x="285" y="618"/>
                  </a:lnTo>
                  <a:lnTo>
                    <a:pt x="285" y="618"/>
                  </a:lnTo>
                  <a:lnTo>
                    <a:pt x="275" y="623"/>
                  </a:lnTo>
                  <a:lnTo>
                    <a:pt x="264" y="628"/>
                  </a:lnTo>
                  <a:lnTo>
                    <a:pt x="251" y="633"/>
                  </a:lnTo>
                  <a:lnTo>
                    <a:pt x="238" y="637"/>
                  </a:lnTo>
                  <a:lnTo>
                    <a:pt x="223" y="639"/>
                  </a:lnTo>
                  <a:lnTo>
                    <a:pt x="210" y="642"/>
                  </a:lnTo>
                  <a:lnTo>
                    <a:pt x="195" y="643"/>
                  </a:lnTo>
                  <a:lnTo>
                    <a:pt x="181" y="643"/>
                  </a:lnTo>
                  <a:lnTo>
                    <a:pt x="181" y="643"/>
                  </a:lnTo>
                  <a:lnTo>
                    <a:pt x="168" y="643"/>
                  </a:lnTo>
                  <a:lnTo>
                    <a:pt x="154" y="640"/>
                  </a:lnTo>
                  <a:lnTo>
                    <a:pt x="141" y="638"/>
                  </a:lnTo>
                  <a:lnTo>
                    <a:pt x="129" y="633"/>
                  </a:lnTo>
                  <a:lnTo>
                    <a:pt x="118" y="628"/>
                  </a:lnTo>
                  <a:lnTo>
                    <a:pt x="108" y="622"/>
                  </a:lnTo>
                  <a:lnTo>
                    <a:pt x="99" y="614"/>
                  </a:lnTo>
                  <a:lnTo>
                    <a:pt x="92" y="606"/>
                  </a:lnTo>
                  <a:lnTo>
                    <a:pt x="84" y="596"/>
                  </a:lnTo>
                  <a:lnTo>
                    <a:pt x="78" y="585"/>
                  </a:lnTo>
                  <a:lnTo>
                    <a:pt x="72" y="572"/>
                  </a:lnTo>
                  <a:lnTo>
                    <a:pt x="68" y="558"/>
                  </a:lnTo>
                  <a:lnTo>
                    <a:pt x="65" y="545"/>
                  </a:lnTo>
                  <a:lnTo>
                    <a:pt x="62" y="529"/>
                  </a:lnTo>
                  <a:lnTo>
                    <a:pt x="61" y="513"/>
                  </a:lnTo>
                  <a:lnTo>
                    <a:pt x="61" y="495"/>
                  </a:lnTo>
                  <a:lnTo>
                    <a:pt x="61" y="495"/>
                  </a:lnTo>
                  <a:lnTo>
                    <a:pt x="61" y="433"/>
                  </a:lnTo>
                  <a:lnTo>
                    <a:pt x="63" y="361"/>
                  </a:lnTo>
                  <a:lnTo>
                    <a:pt x="66" y="288"/>
                  </a:lnTo>
                  <a:lnTo>
                    <a:pt x="67" y="222"/>
                  </a:lnTo>
                  <a:lnTo>
                    <a:pt x="0" y="224"/>
                  </a:lnTo>
                  <a:lnTo>
                    <a:pt x="0" y="224"/>
                  </a:lnTo>
                  <a:lnTo>
                    <a:pt x="3" y="211"/>
                  </a:lnTo>
                  <a:lnTo>
                    <a:pt x="4" y="200"/>
                  </a:lnTo>
                  <a:lnTo>
                    <a:pt x="4" y="200"/>
                  </a:lnTo>
                  <a:lnTo>
                    <a:pt x="3" y="186"/>
                  </a:lnTo>
                  <a:lnTo>
                    <a:pt x="0" y="174"/>
                  </a:lnTo>
                  <a:lnTo>
                    <a:pt x="67" y="176"/>
                  </a:lnTo>
                  <a:lnTo>
                    <a:pt x="67" y="176"/>
                  </a:lnTo>
                  <a:lnTo>
                    <a:pt x="66" y="121"/>
                  </a:lnTo>
                  <a:lnTo>
                    <a:pt x="63" y="59"/>
                  </a:lnTo>
                  <a:lnTo>
                    <a:pt x="63" y="59"/>
                  </a:lnTo>
                  <a:lnTo>
                    <a:pt x="129" y="31"/>
                  </a:lnTo>
                  <a:lnTo>
                    <a:pt x="194" y="0"/>
                  </a:lnTo>
                  <a:lnTo>
                    <a:pt x="203" y="7"/>
                  </a:lnTo>
                  <a:lnTo>
                    <a:pt x="203" y="7"/>
                  </a:lnTo>
                  <a:lnTo>
                    <a:pt x="200" y="43"/>
                  </a:lnTo>
                  <a:lnTo>
                    <a:pt x="197" y="85"/>
                  </a:lnTo>
                  <a:lnTo>
                    <a:pt x="196" y="131"/>
                  </a:lnTo>
                  <a:lnTo>
                    <a:pt x="195" y="175"/>
                  </a:lnTo>
                  <a:lnTo>
                    <a:pt x="279" y="1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56"/>
            <p:cNvSpPr>
              <a:spLocks/>
            </p:cNvSpPr>
            <p:nvPr/>
          </p:nvSpPr>
          <p:spPr bwMode="auto">
            <a:xfrm>
              <a:off x="5156201" y="4130675"/>
              <a:ext cx="228600" cy="373063"/>
            </a:xfrm>
            <a:custGeom>
              <a:avLst/>
              <a:gdLst>
                <a:gd name="T0" fmla="*/ 131 w 289"/>
                <a:gd name="T1" fmla="*/ 128 h 471"/>
                <a:gd name="T2" fmla="*/ 144 w 289"/>
                <a:gd name="T3" fmla="*/ 98 h 471"/>
                <a:gd name="T4" fmla="*/ 158 w 289"/>
                <a:gd name="T5" fmla="*/ 71 h 471"/>
                <a:gd name="T6" fmla="*/ 174 w 289"/>
                <a:gd name="T7" fmla="*/ 50 h 471"/>
                <a:gd name="T8" fmla="*/ 191 w 289"/>
                <a:gd name="T9" fmla="*/ 31 h 471"/>
                <a:gd name="T10" fmla="*/ 210 w 289"/>
                <a:gd name="T11" fmla="*/ 17 h 471"/>
                <a:gd name="T12" fmla="*/ 230 w 289"/>
                <a:gd name="T13" fmla="*/ 8 h 471"/>
                <a:gd name="T14" fmla="*/ 251 w 289"/>
                <a:gd name="T15" fmla="*/ 3 h 471"/>
                <a:gd name="T16" fmla="*/ 275 w 289"/>
                <a:gd name="T17" fmla="*/ 0 h 471"/>
                <a:gd name="T18" fmla="*/ 289 w 289"/>
                <a:gd name="T19" fmla="*/ 1 h 471"/>
                <a:gd name="T20" fmla="*/ 287 w 289"/>
                <a:gd name="T21" fmla="*/ 16 h 471"/>
                <a:gd name="T22" fmla="*/ 284 w 289"/>
                <a:gd name="T23" fmla="*/ 50 h 471"/>
                <a:gd name="T24" fmla="*/ 284 w 289"/>
                <a:gd name="T25" fmla="*/ 70 h 471"/>
                <a:gd name="T26" fmla="*/ 286 w 289"/>
                <a:gd name="T27" fmla="*/ 133 h 471"/>
                <a:gd name="T28" fmla="*/ 277 w 289"/>
                <a:gd name="T29" fmla="*/ 140 h 471"/>
                <a:gd name="T30" fmla="*/ 255 w 289"/>
                <a:gd name="T31" fmla="*/ 132 h 471"/>
                <a:gd name="T32" fmla="*/ 227 w 289"/>
                <a:gd name="T33" fmla="*/ 127 h 471"/>
                <a:gd name="T34" fmla="*/ 217 w 289"/>
                <a:gd name="T35" fmla="*/ 128 h 471"/>
                <a:gd name="T36" fmla="*/ 198 w 289"/>
                <a:gd name="T37" fmla="*/ 132 h 471"/>
                <a:gd name="T38" fmla="*/ 182 w 289"/>
                <a:gd name="T39" fmla="*/ 139 h 471"/>
                <a:gd name="T40" fmla="*/ 167 w 289"/>
                <a:gd name="T41" fmla="*/ 149 h 471"/>
                <a:gd name="T42" fmla="*/ 154 w 289"/>
                <a:gd name="T43" fmla="*/ 163 h 471"/>
                <a:gd name="T44" fmla="*/ 146 w 289"/>
                <a:gd name="T45" fmla="*/ 177 h 471"/>
                <a:gd name="T46" fmla="*/ 139 w 289"/>
                <a:gd name="T47" fmla="*/ 194 h 471"/>
                <a:gd name="T48" fmla="*/ 136 w 289"/>
                <a:gd name="T49" fmla="*/ 212 h 471"/>
                <a:gd name="T50" fmla="*/ 136 w 289"/>
                <a:gd name="T51" fmla="*/ 259 h 471"/>
                <a:gd name="T52" fmla="*/ 136 w 289"/>
                <a:gd name="T53" fmla="*/ 316 h 471"/>
                <a:gd name="T54" fmla="*/ 139 w 289"/>
                <a:gd name="T55" fmla="*/ 421 h 471"/>
                <a:gd name="T56" fmla="*/ 143 w 289"/>
                <a:gd name="T57" fmla="*/ 471 h 471"/>
                <a:gd name="T58" fmla="*/ 93 w 289"/>
                <a:gd name="T59" fmla="*/ 468 h 471"/>
                <a:gd name="T60" fmla="*/ 71 w 289"/>
                <a:gd name="T61" fmla="*/ 466 h 471"/>
                <a:gd name="T62" fmla="*/ 31 w 289"/>
                <a:gd name="T63" fmla="*/ 469 h 471"/>
                <a:gd name="T64" fmla="*/ 0 w 289"/>
                <a:gd name="T65" fmla="*/ 471 h 471"/>
                <a:gd name="T66" fmla="*/ 7 w 289"/>
                <a:gd name="T67" fmla="*/ 370 h 471"/>
                <a:gd name="T68" fmla="*/ 8 w 289"/>
                <a:gd name="T69" fmla="*/ 259 h 471"/>
                <a:gd name="T70" fmla="*/ 8 w 289"/>
                <a:gd name="T71" fmla="*/ 222 h 471"/>
                <a:gd name="T72" fmla="*/ 7 w 289"/>
                <a:gd name="T73" fmla="*/ 112 h 471"/>
                <a:gd name="T74" fmla="*/ 0 w 289"/>
                <a:gd name="T75" fmla="*/ 10 h 471"/>
                <a:gd name="T76" fmla="*/ 33 w 289"/>
                <a:gd name="T77" fmla="*/ 13 h 471"/>
                <a:gd name="T78" fmla="*/ 66 w 289"/>
                <a:gd name="T79" fmla="*/ 15 h 471"/>
                <a:gd name="T80" fmla="*/ 82 w 289"/>
                <a:gd name="T81" fmla="*/ 14 h 471"/>
                <a:gd name="T82" fmla="*/ 132 w 289"/>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471">
                  <a:moveTo>
                    <a:pt x="128" y="127"/>
                  </a:moveTo>
                  <a:lnTo>
                    <a:pt x="131" y="128"/>
                  </a:lnTo>
                  <a:lnTo>
                    <a:pt x="131" y="128"/>
                  </a:lnTo>
                  <a:lnTo>
                    <a:pt x="144" y="98"/>
                  </a:lnTo>
                  <a:lnTo>
                    <a:pt x="151" y="84"/>
                  </a:lnTo>
                  <a:lnTo>
                    <a:pt x="158" y="71"/>
                  </a:lnTo>
                  <a:lnTo>
                    <a:pt x="165" y="60"/>
                  </a:lnTo>
                  <a:lnTo>
                    <a:pt x="174" y="50"/>
                  </a:lnTo>
                  <a:lnTo>
                    <a:pt x="183" y="40"/>
                  </a:lnTo>
                  <a:lnTo>
                    <a:pt x="191" y="31"/>
                  </a:lnTo>
                  <a:lnTo>
                    <a:pt x="200" y="24"/>
                  </a:lnTo>
                  <a:lnTo>
                    <a:pt x="210" y="17"/>
                  </a:lnTo>
                  <a:lnTo>
                    <a:pt x="220" y="13"/>
                  </a:lnTo>
                  <a:lnTo>
                    <a:pt x="230" y="8"/>
                  </a:lnTo>
                  <a:lnTo>
                    <a:pt x="241" y="5"/>
                  </a:lnTo>
                  <a:lnTo>
                    <a:pt x="251" y="3"/>
                  </a:lnTo>
                  <a:lnTo>
                    <a:pt x="263" y="1"/>
                  </a:lnTo>
                  <a:lnTo>
                    <a:pt x="275" y="0"/>
                  </a:lnTo>
                  <a:lnTo>
                    <a:pt x="275" y="0"/>
                  </a:lnTo>
                  <a:lnTo>
                    <a:pt x="289" y="1"/>
                  </a:lnTo>
                  <a:lnTo>
                    <a:pt x="289" y="1"/>
                  </a:lnTo>
                  <a:lnTo>
                    <a:pt x="287" y="16"/>
                  </a:lnTo>
                  <a:lnTo>
                    <a:pt x="286" y="32"/>
                  </a:lnTo>
                  <a:lnTo>
                    <a:pt x="284" y="50"/>
                  </a:lnTo>
                  <a:lnTo>
                    <a:pt x="284" y="70"/>
                  </a:lnTo>
                  <a:lnTo>
                    <a:pt x="284" y="70"/>
                  </a:lnTo>
                  <a:lnTo>
                    <a:pt x="284" y="101"/>
                  </a:lnTo>
                  <a:lnTo>
                    <a:pt x="286" y="133"/>
                  </a:lnTo>
                  <a:lnTo>
                    <a:pt x="277" y="140"/>
                  </a:lnTo>
                  <a:lnTo>
                    <a:pt x="277" y="140"/>
                  </a:lnTo>
                  <a:lnTo>
                    <a:pt x="267" y="135"/>
                  </a:lnTo>
                  <a:lnTo>
                    <a:pt x="255" y="132"/>
                  </a:lnTo>
                  <a:lnTo>
                    <a:pt x="242" y="128"/>
                  </a:lnTo>
                  <a:lnTo>
                    <a:pt x="227" y="127"/>
                  </a:lnTo>
                  <a:lnTo>
                    <a:pt x="227" y="127"/>
                  </a:lnTo>
                  <a:lnTo>
                    <a:pt x="217" y="128"/>
                  </a:lnTo>
                  <a:lnTo>
                    <a:pt x="208" y="129"/>
                  </a:lnTo>
                  <a:lnTo>
                    <a:pt x="198" y="132"/>
                  </a:lnTo>
                  <a:lnTo>
                    <a:pt x="189" y="135"/>
                  </a:lnTo>
                  <a:lnTo>
                    <a:pt x="182" y="139"/>
                  </a:lnTo>
                  <a:lnTo>
                    <a:pt x="174" y="144"/>
                  </a:lnTo>
                  <a:lnTo>
                    <a:pt x="167" y="149"/>
                  </a:lnTo>
                  <a:lnTo>
                    <a:pt x="160" y="155"/>
                  </a:lnTo>
                  <a:lnTo>
                    <a:pt x="154" y="163"/>
                  </a:lnTo>
                  <a:lnTo>
                    <a:pt x="149" y="170"/>
                  </a:lnTo>
                  <a:lnTo>
                    <a:pt x="146" y="177"/>
                  </a:lnTo>
                  <a:lnTo>
                    <a:pt x="142" y="186"/>
                  </a:lnTo>
                  <a:lnTo>
                    <a:pt x="139" y="194"/>
                  </a:lnTo>
                  <a:lnTo>
                    <a:pt x="137" y="204"/>
                  </a:lnTo>
                  <a:lnTo>
                    <a:pt x="136" y="212"/>
                  </a:lnTo>
                  <a:lnTo>
                    <a:pt x="136" y="222"/>
                  </a:lnTo>
                  <a:lnTo>
                    <a:pt x="136" y="259"/>
                  </a:lnTo>
                  <a:lnTo>
                    <a:pt x="136" y="259"/>
                  </a:lnTo>
                  <a:lnTo>
                    <a:pt x="136" y="316"/>
                  </a:lnTo>
                  <a:lnTo>
                    <a:pt x="137" y="370"/>
                  </a:lnTo>
                  <a:lnTo>
                    <a:pt x="139" y="421"/>
                  </a:lnTo>
                  <a:lnTo>
                    <a:pt x="143" y="471"/>
                  </a:lnTo>
                  <a:lnTo>
                    <a:pt x="143" y="471"/>
                  </a:lnTo>
                  <a:lnTo>
                    <a:pt x="112" y="469"/>
                  </a:lnTo>
                  <a:lnTo>
                    <a:pt x="93" y="468"/>
                  </a:lnTo>
                  <a:lnTo>
                    <a:pt x="71" y="466"/>
                  </a:lnTo>
                  <a:lnTo>
                    <a:pt x="71" y="466"/>
                  </a:lnTo>
                  <a:lnTo>
                    <a:pt x="50" y="468"/>
                  </a:lnTo>
                  <a:lnTo>
                    <a:pt x="31" y="469"/>
                  </a:lnTo>
                  <a:lnTo>
                    <a:pt x="0" y="471"/>
                  </a:lnTo>
                  <a:lnTo>
                    <a:pt x="0" y="471"/>
                  </a:lnTo>
                  <a:lnTo>
                    <a:pt x="4" y="421"/>
                  </a:lnTo>
                  <a:lnTo>
                    <a:pt x="7" y="370"/>
                  </a:lnTo>
                  <a:lnTo>
                    <a:pt x="8" y="316"/>
                  </a:lnTo>
                  <a:lnTo>
                    <a:pt x="8" y="259"/>
                  </a:lnTo>
                  <a:lnTo>
                    <a:pt x="8" y="222"/>
                  </a:lnTo>
                  <a:lnTo>
                    <a:pt x="8" y="222"/>
                  </a:lnTo>
                  <a:lnTo>
                    <a:pt x="8" y="165"/>
                  </a:lnTo>
                  <a:lnTo>
                    <a:pt x="7" y="112"/>
                  </a:lnTo>
                  <a:lnTo>
                    <a:pt x="4" y="61"/>
                  </a:lnTo>
                  <a:lnTo>
                    <a:pt x="0" y="10"/>
                  </a:lnTo>
                  <a:lnTo>
                    <a:pt x="0" y="10"/>
                  </a:lnTo>
                  <a:lnTo>
                    <a:pt x="33" y="13"/>
                  </a:lnTo>
                  <a:lnTo>
                    <a:pt x="49" y="14"/>
                  </a:lnTo>
                  <a:lnTo>
                    <a:pt x="66" y="15"/>
                  </a:lnTo>
                  <a:lnTo>
                    <a:pt x="66" y="15"/>
                  </a:lnTo>
                  <a:lnTo>
                    <a:pt x="82" y="14"/>
                  </a:lnTo>
                  <a:lnTo>
                    <a:pt x="98" y="13"/>
                  </a:lnTo>
                  <a:lnTo>
                    <a:pt x="132" y="10"/>
                  </a:lnTo>
                  <a:lnTo>
                    <a:pt x="128"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57"/>
            <p:cNvSpPr>
              <a:spLocks noEditPoints="1"/>
            </p:cNvSpPr>
            <p:nvPr/>
          </p:nvSpPr>
          <p:spPr bwMode="auto">
            <a:xfrm>
              <a:off x="5410201" y="4127500"/>
              <a:ext cx="328613"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2 w 416"/>
                <a:gd name="T13" fmla="*/ 410 h 486"/>
                <a:gd name="T14" fmla="*/ 239 w 416"/>
                <a:gd name="T15" fmla="*/ 420 h 486"/>
                <a:gd name="T16" fmla="*/ 270 w 416"/>
                <a:gd name="T17" fmla="*/ 424 h 486"/>
                <a:gd name="T18" fmla="*/ 286 w 416"/>
                <a:gd name="T19" fmla="*/ 424 h 486"/>
                <a:gd name="T20" fmla="*/ 317 w 416"/>
                <a:gd name="T21" fmla="*/ 418 h 486"/>
                <a:gd name="T22" fmla="*/ 345 w 416"/>
                <a:gd name="T23" fmla="*/ 408 h 486"/>
                <a:gd name="T24" fmla="*/ 374 w 416"/>
                <a:gd name="T25" fmla="*/ 392 h 486"/>
                <a:gd name="T26" fmla="*/ 397 w 416"/>
                <a:gd name="T27" fmla="*/ 389 h 486"/>
                <a:gd name="T28" fmla="*/ 376 w 416"/>
                <a:gd name="T29" fmla="*/ 444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8 h 486"/>
                <a:gd name="T42" fmla="*/ 123 w 416"/>
                <a:gd name="T43" fmla="*/ 463 h 486"/>
                <a:gd name="T44" fmla="*/ 86 w 416"/>
                <a:gd name="T45" fmla="*/ 441 h 486"/>
                <a:gd name="T46" fmla="*/ 54 w 416"/>
                <a:gd name="T47" fmla="*/ 413 h 486"/>
                <a:gd name="T48" fmla="*/ 29 w 416"/>
                <a:gd name="T49" fmla="*/ 374 h 486"/>
                <a:gd name="T50" fmla="*/ 10 w 416"/>
                <a:gd name="T51" fmla="*/ 328 h 486"/>
                <a:gd name="T52" fmla="*/ 2 w 416"/>
                <a:gd name="T53" fmla="*/ 275 h 486"/>
                <a:gd name="T54" fmla="*/ 0 w 416"/>
                <a:gd name="T55" fmla="*/ 245 h 486"/>
                <a:gd name="T56" fmla="*/ 4 w 416"/>
                <a:gd name="T57" fmla="*/ 187 h 486"/>
                <a:gd name="T58" fmla="*/ 17 w 416"/>
                <a:gd name="T59" fmla="*/ 137 h 486"/>
                <a:gd name="T60" fmla="*/ 36 w 416"/>
                <a:gd name="T61" fmla="*/ 95 h 486"/>
                <a:gd name="T62" fmla="*/ 62 w 416"/>
                <a:gd name="T63" fmla="*/ 60 h 486"/>
                <a:gd name="T64" fmla="*/ 95 w 416"/>
                <a:gd name="T65" fmla="*/ 33 h 486"/>
                <a:gd name="T66" fmla="*/ 133 w 416"/>
                <a:gd name="T67" fmla="*/ 15 h 486"/>
                <a:gd name="T68" fmla="*/ 175 w 416"/>
                <a:gd name="T69" fmla="*/ 3 h 486"/>
                <a:gd name="T70" fmla="*/ 221 w 416"/>
                <a:gd name="T71" fmla="*/ 0 h 486"/>
                <a:gd name="T72" fmla="*/ 243 w 416"/>
                <a:gd name="T73" fmla="*/ 1 h 486"/>
                <a:gd name="T74" fmla="*/ 286 w 416"/>
                <a:gd name="T75" fmla="*/ 8 h 486"/>
                <a:gd name="T76" fmla="*/ 322 w 416"/>
                <a:gd name="T77" fmla="*/ 22 h 486"/>
                <a:gd name="T78" fmla="*/ 351 w 416"/>
                <a:gd name="T79" fmla="*/ 43 h 486"/>
                <a:gd name="T80" fmla="*/ 376 w 416"/>
                <a:gd name="T81" fmla="*/ 70 h 486"/>
                <a:gd name="T82" fmla="*/ 396 w 416"/>
                <a:gd name="T83" fmla="*/ 104 h 486"/>
                <a:gd name="T84" fmla="*/ 408 w 416"/>
                <a:gd name="T85" fmla="*/ 142 h 486"/>
                <a:gd name="T86" fmla="*/ 415 w 416"/>
                <a:gd name="T87" fmla="*/ 187 h 486"/>
                <a:gd name="T88" fmla="*/ 416 w 416"/>
                <a:gd name="T89" fmla="*/ 212 h 486"/>
                <a:gd name="T90" fmla="*/ 415 w 416"/>
                <a:gd name="T91" fmla="*/ 243 h 486"/>
                <a:gd name="T92" fmla="*/ 288 w 416"/>
                <a:gd name="T93" fmla="*/ 199 h 486"/>
                <a:gd name="T94" fmla="*/ 287 w 416"/>
                <a:gd name="T95" fmla="*/ 166 h 486"/>
                <a:gd name="T96" fmla="*/ 278 w 416"/>
                <a:gd name="T97" fmla="*/ 109 h 486"/>
                <a:gd name="T98" fmla="*/ 271 w 416"/>
                <a:gd name="T99" fmla="*/ 85 h 486"/>
                <a:gd name="T100" fmla="*/ 261 w 416"/>
                <a:gd name="T101" fmla="*/ 67 h 486"/>
                <a:gd name="T102" fmla="*/ 250 w 416"/>
                <a:gd name="T103" fmla="*/ 54 h 486"/>
                <a:gd name="T104" fmla="*/ 235 w 416"/>
                <a:gd name="T105" fmla="*/ 46 h 486"/>
                <a:gd name="T106" fmla="*/ 217 w 416"/>
                <a:gd name="T107" fmla="*/ 43 h 486"/>
                <a:gd name="T108" fmla="*/ 208 w 416"/>
                <a:gd name="T109" fmla="*/ 43 h 486"/>
                <a:gd name="T110" fmla="*/ 190 w 416"/>
                <a:gd name="T111" fmla="*/ 50 h 486"/>
                <a:gd name="T112" fmla="*/ 175 w 416"/>
                <a:gd name="T113" fmla="*/ 64 h 486"/>
                <a:gd name="T114" fmla="*/ 164 w 416"/>
                <a:gd name="T115" fmla="*/ 83 h 486"/>
                <a:gd name="T116" fmla="*/ 155 w 416"/>
                <a:gd name="T117" fmla="*/ 105 h 486"/>
                <a:gd name="T118" fmla="*/ 146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31"/>
                  </a:lnTo>
                  <a:lnTo>
                    <a:pt x="159" y="346"/>
                  </a:lnTo>
                  <a:lnTo>
                    <a:pt x="165" y="359"/>
                  </a:lnTo>
                  <a:lnTo>
                    <a:pt x="173" y="372"/>
                  </a:lnTo>
                  <a:lnTo>
                    <a:pt x="180" y="384"/>
                  </a:lnTo>
                  <a:lnTo>
                    <a:pt x="190" y="394"/>
                  </a:lnTo>
                  <a:lnTo>
                    <a:pt x="200" y="403"/>
                  </a:lnTo>
                  <a:lnTo>
                    <a:pt x="212" y="410"/>
                  </a:lnTo>
                  <a:lnTo>
                    <a:pt x="225" y="416"/>
                  </a:lnTo>
                  <a:lnTo>
                    <a:pt x="239" y="420"/>
                  </a:lnTo>
                  <a:lnTo>
                    <a:pt x="253" y="423"/>
                  </a:lnTo>
                  <a:lnTo>
                    <a:pt x="270" y="424"/>
                  </a:lnTo>
                  <a:lnTo>
                    <a:pt x="270" y="424"/>
                  </a:lnTo>
                  <a:lnTo>
                    <a:pt x="286" y="424"/>
                  </a:lnTo>
                  <a:lnTo>
                    <a:pt x="301" y="421"/>
                  </a:lnTo>
                  <a:lnTo>
                    <a:pt x="317" y="418"/>
                  </a:lnTo>
                  <a:lnTo>
                    <a:pt x="332" y="413"/>
                  </a:lnTo>
                  <a:lnTo>
                    <a:pt x="345" y="408"/>
                  </a:lnTo>
                  <a:lnTo>
                    <a:pt x="360" y="400"/>
                  </a:lnTo>
                  <a:lnTo>
                    <a:pt x="374" y="392"/>
                  </a:lnTo>
                  <a:lnTo>
                    <a:pt x="386" y="380"/>
                  </a:lnTo>
                  <a:lnTo>
                    <a:pt x="397" y="389"/>
                  </a:lnTo>
                  <a:lnTo>
                    <a:pt x="376" y="444"/>
                  </a:lnTo>
                  <a:lnTo>
                    <a:pt x="376" y="444"/>
                  </a:lnTo>
                  <a:lnTo>
                    <a:pt x="364" y="452"/>
                  </a:lnTo>
                  <a:lnTo>
                    <a:pt x="351" y="460"/>
                  </a:lnTo>
                  <a:lnTo>
                    <a:pt x="337" y="467"/>
                  </a:lnTo>
                  <a:lnTo>
                    <a:pt x="319" y="473"/>
                  </a:lnTo>
                  <a:lnTo>
                    <a:pt x="301" y="478"/>
                  </a:lnTo>
                  <a:lnTo>
                    <a:pt x="281" y="482"/>
                  </a:lnTo>
                  <a:lnTo>
                    <a:pt x="257" y="485"/>
                  </a:lnTo>
                  <a:lnTo>
                    <a:pt x="232" y="486"/>
                  </a:lnTo>
                  <a:lnTo>
                    <a:pt x="232" y="486"/>
                  </a:lnTo>
                  <a:lnTo>
                    <a:pt x="209" y="485"/>
                  </a:lnTo>
                  <a:lnTo>
                    <a:pt x="186" y="482"/>
                  </a:lnTo>
                  <a:lnTo>
                    <a:pt x="164" y="478"/>
                  </a:lnTo>
                  <a:lnTo>
                    <a:pt x="143" y="472"/>
                  </a:lnTo>
                  <a:lnTo>
                    <a:pt x="123" y="463"/>
                  </a:lnTo>
                  <a:lnTo>
                    <a:pt x="105" y="454"/>
                  </a:lnTo>
                  <a:lnTo>
                    <a:pt x="86" y="441"/>
                  </a:lnTo>
                  <a:lnTo>
                    <a:pt x="70" y="428"/>
                  </a:lnTo>
                  <a:lnTo>
                    <a:pt x="54" y="413"/>
                  </a:lnTo>
                  <a:lnTo>
                    <a:pt x="40" y="394"/>
                  </a:lnTo>
                  <a:lnTo>
                    <a:pt x="29" y="374"/>
                  </a:lnTo>
                  <a:lnTo>
                    <a:pt x="19" y="353"/>
                  </a:lnTo>
                  <a:lnTo>
                    <a:pt x="10" y="328"/>
                  </a:lnTo>
                  <a:lnTo>
                    <a:pt x="5" y="303"/>
                  </a:lnTo>
                  <a:lnTo>
                    <a:pt x="2" y="275"/>
                  </a:lnTo>
                  <a:lnTo>
                    <a:pt x="0" y="245"/>
                  </a:lnTo>
                  <a:lnTo>
                    <a:pt x="0" y="245"/>
                  </a:lnTo>
                  <a:lnTo>
                    <a:pt x="2" y="214"/>
                  </a:lnTo>
                  <a:lnTo>
                    <a:pt x="4" y="187"/>
                  </a:lnTo>
                  <a:lnTo>
                    <a:pt x="9" y="161"/>
                  </a:lnTo>
                  <a:lnTo>
                    <a:pt x="17" y="137"/>
                  </a:lnTo>
                  <a:lnTo>
                    <a:pt x="25" y="115"/>
                  </a:lnTo>
                  <a:lnTo>
                    <a:pt x="36" y="95"/>
                  </a:lnTo>
                  <a:lnTo>
                    <a:pt x="49" y="77"/>
                  </a:lnTo>
                  <a:lnTo>
                    <a:pt x="62" y="60"/>
                  </a:lnTo>
                  <a:lnTo>
                    <a:pt x="79" y="46"/>
                  </a:lnTo>
                  <a:lnTo>
                    <a:pt x="95" y="33"/>
                  </a:lnTo>
                  <a:lnTo>
                    <a:pt x="113" y="23"/>
                  </a:lnTo>
                  <a:lnTo>
                    <a:pt x="133" y="15"/>
                  </a:lnTo>
                  <a:lnTo>
                    <a:pt x="153" y="8"/>
                  </a:lnTo>
                  <a:lnTo>
                    <a:pt x="175" y="3"/>
                  </a:lnTo>
                  <a:lnTo>
                    <a:pt x="198" y="1"/>
                  </a:lnTo>
                  <a:lnTo>
                    <a:pt x="221" y="0"/>
                  </a:lnTo>
                  <a:lnTo>
                    <a:pt x="221" y="0"/>
                  </a:lnTo>
                  <a:lnTo>
                    <a:pt x="243" y="1"/>
                  </a:lnTo>
                  <a:lnTo>
                    <a:pt x="266" y="3"/>
                  </a:lnTo>
                  <a:lnTo>
                    <a:pt x="286" y="8"/>
                  </a:lnTo>
                  <a:lnTo>
                    <a:pt x="304" y="15"/>
                  </a:lnTo>
                  <a:lnTo>
                    <a:pt x="322" y="22"/>
                  </a:lnTo>
                  <a:lnTo>
                    <a:pt x="338" y="32"/>
                  </a:lnTo>
                  <a:lnTo>
                    <a:pt x="351" y="43"/>
                  </a:lnTo>
                  <a:lnTo>
                    <a:pt x="365" y="55"/>
                  </a:lnTo>
                  <a:lnTo>
                    <a:pt x="376" y="70"/>
                  </a:lnTo>
                  <a:lnTo>
                    <a:pt x="387" y="86"/>
                  </a:lnTo>
                  <a:lnTo>
                    <a:pt x="396" y="104"/>
                  </a:lnTo>
                  <a:lnTo>
                    <a:pt x="402" y="122"/>
                  </a:lnTo>
                  <a:lnTo>
                    <a:pt x="408" y="142"/>
                  </a:lnTo>
                  <a:lnTo>
                    <a:pt x="412" y="165"/>
                  </a:lnTo>
                  <a:lnTo>
                    <a:pt x="415" y="187"/>
                  </a:lnTo>
                  <a:lnTo>
                    <a:pt x="416" y="212"/>
                  </a:lnTo>
                  <a:lnTo>
                    <a:pt x="416" y="212"/>
                  </a:lnTo>
                  <a:lnTo>
                    <a:pt x="416" y="230"/>
                  </a:lnTo>
                  <a:lnTo>
                    <a:pt x="415" y="243"/>
                  </a:lnTo>
                  <a:lnTo>
                    <a:pt x="142" y="243"/>
                  </a:lnTo>
                  <a:close/>
                  <a:moveTo>
                    <a:pt x="288" y="199"/>
                  </a:moveTo>
                  <a:lnTo>
                    <a:pt x="288" y="199"/>
                  </a:lnTo>
                  <a:lnTo>
                    <a:pt x="287" y="166"/>
                  </a:lnTo>
                  <a:lnTo>
                    <a:pt x="283" y="135"/>
                  </a:lnTo>
                  <a:lnTo>
                    <a:pt x="278" y="109"/>
                  </a:lnTo>
                  <a:lnTo>
                    <a:pt x="275" y="96"/>
                  </a:lnTo>
                  <a:lnTo>
                    <a:pt x="271" y="85"/>
                  </a:lnTo>
                  <a:lnTo>
                    <a:pt x="266" y="75"/>
                  </a:lnTo>
                  <a:lnTo>
                    <a:pt x="261" y="67"/>
                  </a:lnTo>
                  <a:lnTo>
                    <a:pt x="256" y="60"/>
                  </a:lnTo>
                  <a:lnTo>
                    <a:pt x="250" y="54"/>
                  </a:lnTo>
                  <a:lnTo>
                    <a:pt x="242" y="49"/>
                  </a:lnTo>
                  <a:lnTo>
                    <a:pt x="235" y="46"/>
                  </a:lnTo>
                  <a:lnTo>
                    <a:pt x="226" y="43"/>
                  </a:lnTo>
                  <a:lnTo>
                    <a:pt x="217" y="43"/>
                  </a:lnTo>
                  <a:lnTo>
                    <a:pt x="217" y="43"/>
                  </a:lnTo>
                  <a:lnTo>
                    <a:pt x="208" y="43"/>
                  </a:lnTo>
                  <a:lnTo>
                    <a:pt x="198" y="47"/>
                  </a:lnTo>
                  <a:lnTo>
                    <a:pt x="190" y="50"/>
                  </a:lnTo>
                  <a:lnTo>
                    <a:pt x="181" y="57"/>
                  </a:lnTo>
                  <a:lnTo>
                    <a:pt x="175" y="64"/>
                  </a:lnTo>
                  <a:lnTo>
                    <a:pt x="169" y="73"/>
                  </a:lnTo>
                  <a:lnTo>
                    <a:pt x="164" y="83"/>
                  </a:lnTo>
                  <a:lnTo>
                    <a:pt x="159" y="94"/>
                  </a:lnTo>
                  <a:lnTo>
                    <a:pt x="155" y="105"/>
                  </a:lnTo>
                  <a:lnTo>
                    <a:pt x="152" y="117"/>
                  </a:lnTo>
                  <a:lnTo>
                    <a:pt x="146" y="143"/>
                  </a:lnTo>
                  <a:lnTo>
                    <a:pt x="143" y="172"/>
                  </a:lnTo>
                  <a:lnTo>
                    <a:pt x="142" y="199"/>
                  </a:lnTo>
                  <a:lnTo>
                    <a:pt x="288"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58"/>
            <p:cNvSpPr>
              <a:spLocks noEditPoints="1"/>
            </p:cNvSpPr>
            <p:nvPr/>
          </p:nvSpPr>
          <p:spPr bwMode="auto">
            <a:xfrm>
              <a:off x="5775326" y="4127500"/>
              <a:ext cx="347663" cy="385763"/>
            </a:xfrm>
            <a:custGeom>
              <a:avLst/>
              <a:gdLst>
                <a:gd name="T0" fmla="*/ 52 w 439"/>
                <a:gd name="T1" fmla="*/ 52 h 486"/>
                <a:gd name="T2" fmla="*/ 117 w 439"/>
                <a:gd name="T3" fmla="*/ 17 h 486"/>
                <a:gd name="T4" fmla="*/ 187 w 439"/>
                <a:gd name="T5" fmla="*/ 1 h 486"/>
                <a:gd name="T6" fmla="*/ 229 w 439"/>
                <a:gd name="T7" fmla="*/ 0 h 486"/>
                <a:gd name="T8" fmla="*/ 280 w 439"/>
                <a:gd name="T9" fmla="*/ 8 h 486"/>
                <a:gd name="T10" fmla="*/ 323 w 439"/>
                <a:gd name="T11" fmla="*/ 27 h 486"/>
                <a:gd name="T12" fmla="*/ 355 w 439"/>
                <a:gd name="T13" fmla="*/ 57 h 486"/>
                <a:gd name="T14" fmla="*/ 377 w 439"/>
                <a:gd name="T15" fmla="*/ 99 h 486"/>
                <a:gd name="T16" fmla="*/ 384 w 439"/>
                <a:gd name="T17" fmla="*/ 155 h 486"/>
                <a:gd name="T18" fmla="*/ 382 w 439"/>
                <a:gd name="T19" fmla="*/ 372 h 486"/>
                <a:gd name="T20" fmla="*/ 385 w 439"/>
                <a:gd name="T21" fmla="*/ 406 h 486"/>
                <a:gd name="T22" fmla="*/ 395 w 439"/>
                <a:gd name="T23" fmla="*/ 426 h 486"/>
                <a:gd name="T24" fmla="*/ 413 w 439"/>
                <a:gd name="T25" fmla="*/ 435 h 486"/>
                <a:gd name="T26" fmla="*/ 439 w 439"/>
                <a:gd name="T27" fmla="*/ 460 h 486"/>
                <a:gd name="T28" fmla="*/ 391 w 439"/>
                <a:gd name="T29" fmla="*/ 480 h 486"/>
                <a:gd name="T30" fmla="*/ 351 w 439"/>
                <a:gd name="T31" fmla="*/ 486 h 486"/>
                <a:gd name="T32" fmla="*/ 318 w 439"/>
                <a:gd name="T33" fmla="*/ 481 h 486"/>
                <a:gd name="T34" fmla="*/ 282 w 439"/>
                <a:gd name="T35" fmla="*/ 457 h 486"/>
                <a:gd name="T36" fmla="*/ 260 w 439"/>
                <a:gd name="T37" fmla="*/ 416 h 486"/>
                <a:gd name="T38" fmla="*/ 236 w 439"/>
                <a:gd name="T39" fmla="*/ 444 h 486"/>
                <a:gd name="T40" fmla="*/ 193 w 439"/>
                <a:gd name="T41" fmla="*/ 475 h 486"/>
                <a:gd name="T42" fmla="*/ 136 w 439"/>
                <a:gd name="T43" fmla="*/ 486 h 486"/>
                <a:gd name="T44" fmla="*/ 102 w 439"/>
                <a:gd name="T45" fmla="*/ 483 h 486"/>
                <a:gd name="T46" fmla="*/ 62 w 439"/>
                <a:gd name="T47" fmla="*/ 470 h 486"/>
                <a:gd name="T48" fmla="*/ 32 w 439"/>
                <a:gd name="T49" fmla="*/ 446 h 486"/>
                <a:gd name="T50" fmla="*/ 12 w 439"/>
                <a:gd name="T51" fmla="*/ 416 h 486"/>
                <a:gd name="T52" fmla="*/ 1 w 439"/>
                <a:gd name="T53" fmla="*/ 384 h 486"/>
                <a:gd name="T54" fmla="*/ 0 w 439"/>
                <a:gd name="T55" fmla="*/ 361 h 486"/>
                <a:gd name="T56" fmla="*/ 4 w 439"/>
                <a:gd name="T57" fmla="*/ 320 h 486"/>
                <a:gd name="T58" fmla="*/ 22 w 439"/>
                <a:gd name="T59" fmla="*/ 286 h 486"/>
                <a:gd name="T60" fmla="*/ 48 w 439"/>
                <a:gd name="T61" fmla="*/ 260 h 486"/>
                <a:gd name="T62" fmla="*/ 83 w 439"/>
                <a:gd name="T63" fmla="*/ 240 h 486"/>
                <a:gd name="T64" fmla="*/ 141 w 439"/>
                <a:gd name="T65" fmla="*/ 222 h 486"/>
                <a:gd name="T66" fmla="*/ 204 w 439"/>
                <a:gd name="T67" fmla="*/ 206 h 486"/>
                <a:gd name="T68" fmla="*/ 244 w 439"/>
                <a:gd name="T69" fmla="*/ 187 h 486"/>
                <a:gd name="T70" fmla="*/ 254 w 439"/>
                <a:gd name="T71" fmla="*/ 176 h 486"/>
                <a:gd name="T72" fmla="*/ 257 w 439"/>
                <a:gd name="T73" fmla="*/ 153 h 486"/>
                <a:gd name="T74" fmla="*/ 254 w 439"/>
                <a:gd name="T75" fmla="*/ 130 h 486"/>
                <a:gd name="T76" fmla="*/ 243 w 439"/>
                <a:gd name="T77" fmla="*/ 108 h 486"/>
                <a:gd name="T78" fmla="*/ 226 w 439"/>
                <a:gd name="T79" fmla="*/ 90 h 486"/>
                <a:gd name="T80" fmla="*/ 204 w 439"/>
                <a:gd name="T81" fmla="*/ 78 h 486"/>
                <a:gd name="T82" fmla="*/ 176 w 439"/>
                <a:gd name="T83" fmla="*/ 72 h 486"/>
                <a:gd name="T84" fmla="*/ 148 w 439"/>
                <a:gd name="T85" fmla="*/ 72 h 486"/>
                <a:gd name="T86" fmla="*/ 99 w 439"/>
                <a:gd name="T87" fmla="*/ 88 h 486"/>
                <a:gd name="T88" fmla="*/ 59 w 439"/>
                <a:gd name="T89" fmla="*/ 114 h 486"/>
                <a:gd name="T90" fmla="*/ 32 w 439"/>
                <a:gd name="T91" fmla="*/ 67 h 486"/>
                <a:gd name="T92" fmla="*/ 249 w 439"/>
                <a:gd name="T93" fmla="*/ 230 h 486"/>
                <a:gd name="T94" fmla="*/ 195 w 439"/>
                <a:gd name="T95" fmla="*/ 253 h 486"/>
                <a:gd name="T96" fmla="*/ 167 w 439"/>
                <a:gd name="T97" fmla="*/ 268 h 486"/>
                <a:gd name="T98" fmla="*/ 145 w 439"/>
                <a:gd name="T99" fmla="*/ 292 h 486"/>
                <a:gd name="T100" fmla="*/ 133 w 439"/>
                <a:gd name="T101" fmla="*/ 331 h 486"/>
                <a:gd name="T102" fmla="*/ 133 w 439"/>
                <a:gd name="T103" fmla="*/ 364 h 486"/>
                <a:gd name="T104" fmla="*/ 147 w 439"/>
                <a:gd name="T105" fmla="*/ 401 h 486"/>
                <a:gd name="T106" fmla="*/ 176 w 439"/>
                <a:gd name="T107" fmla="*/ 419 h 486"/>
                <a:gd name="T108" fmla="*/ 195 w 439"/>
                <a:gd name="T109" fmla="*/ 420 h 486"/>
                <a:gd name="T110" fmla="*/ 217 w 439"/>
                <a:gd name="T111" fmla="*/ 414 h 486"/>
                <a:gd name="T112" fmla="*/ 234 w 439"/>
                <a:gd name="T113" fmla="*/ 401 h 486"/>
                <a:gd name="T114" fmla="*/ 246 w 439"/>
                <a:gd name="T115" fmla="*/ 383 h 486"/>
                <a:gd name="T116" fmla="*/ 256 w 439"/>
                <a:gd name="T117" fmla="*/ 348 h 486"/>
                <a:gd name="T118" fmla="*/ 259 w 439"/>
                <a:gd name="T119" fmla="*/ 26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9" h="486">
                  <a:moveTo>
                    <a:pt x="32" y="67"/>
                  </a:moveTo>
                  <a:lnTo>
                    <a:pt x="32" y="67"/>
                  </a:lnTo>
                  <a:lnTo>
                    <a:pt x="52" y="52"/>
                  </a:lnTo>
                  <a:lnTo>
                    <a:pt x="73" y="38"/>
                  </a:lnTo>
                  <a:lnTo>
                    <a:pt x="95" y="27"/>
                  </a:lnTo>
                  <a:lnTo>
                    <a:pt x="117" y="17"/>
                  </a:lnTo>
                  <a:lnTo>
                    <a:pt x="141" y="10"/>
                  </a:lnTo>
                  <a:lnTo>
                    <a:pt x="164" y="3"/>
                  </a:lnTo>
                  <a:lnTo>
                    <a:pt x="187" y="1"/>
                  </a:lnTo>
                  <a:lnTo>
                    <a:pt x="210" y="0"/>
                  </a:lnTo>
                  <a:lnTo>
                    <a:pt x="210" y="0"/>
                  </a:lnTo>
                  <a:lnTo>
                    <a:pt x="229" y="0"/>
                  </a:lnTo>
                  <a:lnTo>
                    <a:pt x="246" y="2"/>
                  </a:lnTo>
                  <a:lnTo>
                    <a:pt x="264" y="5"/>
                  </a:lnTo>
                  <a:lnTo>
                    <a:pt x="280" y="8"/>
                  </a:lnTo>
                  <a:lnTo>
                    <a:pt x="296" y="13"/>
                  </a:lnTo>
                  <a:lnTo>
                    <a:pt x="310" y="19"/>
                  </a:lnTo>
                  <a:lnTo>
                    <a:pt x="323" y="27"/>
                  </a:lnTo>
                  <a:lnTo>
                    <a:pt x="336" y="36"/>
                  </a:lnTo>
                  <a:lnTo>
                    <a:pt x="347" y="46"/>
                  </a:lnTo>
                  <a:lnTo>
                    <a:pt x="355" y="57"/>
                  </a:lnTo>
                  <a:lnTo>
                    <a:pt x="364" y="69"/>
                  </a:lnTo>
                  <a:lnTo>
                    <a:pt x="372" y="83"/>
                  </a:lnTo>
                  <a:lnTo>
                    <a:pt x="377" y="99"/>
                  </a:lnTo>
                  <a:lnTo>
                    <a:pt x="382" y="116"/>
                  </a:lnTo>
                  <a:lnTo>
                    <a:pt x="384" y="135"/>
                  </a:lnTo>
                  <a:lnTo>
                    <a:pt x="384" y="155"/>
                  </a:lnTo>
                  <a:lnTo>
                    <a:pt x="384" y="155"/>
                  </a:lnTo>
                  <a:lnTo>
                    <a:pt x="383" y="268"/>
                  </a:lnTo>
                  <a:lnTo>
                    <a:pt x="382" y="372"/>
                  </a:lnTo>
                  <a:lnTo>
                    <a:pt x="382" y="372"/>
                  </a:lnTo>
                  <a:lnTo>
                    <a:pt x="383" y="392"/>
                  </a:lnTo>
                  <a:lnTo>
                    <a:pt x="385" y="406"/>
                  </a:lnTo>
                  <a:lnTo>
                    <a:pt x="389" y="419"/>
                  </a:lnTo>
                  <a:lnTo>
                    <a:pt x="391" y="423"/>
                  </a:lnTo>
                  <a:lnTo>
                    <a:pt x="395" y="426"/>
                  </a:lnTo>
                  <a:lnTo>
                    <a:pt x="399" y="430"/>
                  </a:lnTo>
                  <a:lnTo>
                    <a:pt x="403" y="432"/>
                  </a:lnTo>
                  <a:lnTo>
                    <a:pt x="413" y="435"/>
                  </a:lnTo>
                  <a:lnTo>
                    <a:pt x="425" y="436"/>
                  </a:lnTo>
                  <a:lnTo>
                    <a:pt x="439" y="437"/>
                  </a:lnTo>
                  <a:lnTo>
                    <a:pt x="439" y="460"/>
                  </a:lnTo>
                  <a:lnTo>
                    <a:pt x="439" y="460"/>
                  </a:lnTo>
                  <a:lnTo>
                    <a:pt x="414" y="472"/>
                  </a:lnTo>
                  <a:lnTo>
                    <a:pt x="391" y="480"/>
                  </a:lnTo>
                  <a:lnTo>
                    <a:pt x="382" y="483"/>
                  </a:lnTo>
                  <a:lnTo>
                    <a:pt x="372" y="485"/>
                  </a:lnTo>
                  <a:lnTo>
                    <a:pt x="351" y="486"/>
                  </a:lnTo>
                  <a:lnTo>
                    <a:pt x="351" y="486"/>
                  </a:lnTo>
                  <a:lnTo>
                    <a:pt x="333" y="485"/>
                  </a:lnTo>
                  <a:lnTo>
                    <a:pt x="318" y="481"/>
                  </a:lnTo>
                  <a:lnTo>
                    <a:pt x="305" y="475"/>
                  </a:lnTo>
                  <a:lnTo>
                    <a:pt x="293" y="467"/>
                  </a:lnTo>
                  <a:lnTo>
                    <a:pt x="282" y="457"/>
                  </a:lnTo>
                  <a:lnTo>
                    <a:pt x="274" y="445"/>
                  </a:lnTo>
                  <a:lnTo>
                    <a:pt x="266" y="431"/>
                  </a:lnTo>
                  <a:lnTo>
                    <a:pt x="260" y="416"/>
                  </a:lnTo>
                  <a:lnTo>
                    <a:pt x="260" y="416"/>
                  </a:lnTo>
                  <a:lnTo>
                    <a:pt x="249" y="431"/>
                  </a:lnTo>
                  <a:lnTo>
                    <a:pt x="236" y="444"/>
                  </a:lnTo>
                  <a:lnTo>
                    <a:pt x="223" y="456"/>
                  </a:lnTo>
                  <a:lnTo>
                    <a:pt x="208" y="466"/>
                  </a:lnTo>
                  <a:lnTo>
                    <a:pt x="193" y="475"/>
                  </a:lnTo>
                  <a:lnTo>
                    <a:pt x="176" y="481"/>
                  </a:lnTo>
                  <a:lnTo>
                    <a:pt x="157" y="485"/>
                  </a:lnTo>
                  <a:lnTo>
                    <a:pt x="136" y="486"/>
                  </a:lnTo>
                  <a:lnTo>
                    <a:pt x="136" y="486"/>
                  </a:lnTo>
                  <a:lnTo>
                    <a:pt x="119" y="485"/>
                  </a:lnTo>
                  <a:lnTo>
                    <a:pt x="102" y="483"/>
                  </a:lnTo>
                  <a:lnTo>
                    <a:pt x="88" y="480"/>
                  </a:lnTo>
                  <a:lnTo>
                    <a:pt x="74" y="475"/>
                  </a:lnTo>
                  <a:lnTo>
                    <a:pt x="62" y="470"/>
                  </a:lnTo>
                  <a:lnTo>
                    <a:pt x="50" y="462"/>
                  </a:lnTo>
                  <a:lnTo>
                    <a:pt x="40" y="455"/>
                  </a:lnTo>
                  <a:lnTo>
                    <a:pt x="32" y="446"/>
                  </a:lnTo>
                  <a:lnTo>
                    <a:pt x="24" y="437"/>
                  </a:lnTo>
                  <a:lnTo>
                    <a:pt x="17" y="428"/>
                  </a:lnTo>
                  <a:lnTo>
                    <a:pt x="12" y="416"/>
                  </a:lnTo>
                  <a:lnTo>
                    <a:pt x="7" y="406"/>
                  </a:lnTo>
                  <a:lnTo>
                    <a:pt x="3" y="395"/>
                  </a:lnTo>
                  <a:lnTo>
                    <a:pt x="1" y="384"/>
                  </a:lnTo>
                  <a:lnTo>
                    <a:pt x="0" y="373"/>
                  </a:lnTo>
                  <a:lnTo>
                    <a:pt x="0" y="361"/>
                  </a:lnTo>
                  <a:lnTo>
                    <a:pt x="0" y="361"/>
                  </a:lnTo>
                  <a:lnTo>
                    <a:pt x="0" y="346"/>
                  </a:lnTo>
                  <a:lnTo>
                    <a:pt x="2" y="332"/>
                  </a:lnTo>
                  <a:lnTo>
                    <a:pt x="4" y="320"/>
                  </a:lnTo>
                  <a:lnTo>
                    <a:pt x="9" y="307"/>
                  </a:lnTo>
                  <a:lnTo>
                    <a:pt x="14" y="296"/>
                  </a:lnTo>
                  <a:lnTo>
                    <a:pt x="22" y="286"/>
                  </a:lnTo>
                  <a:lnTo>
                    <a:pt x="29" y="276"/>
                  </a:lnTo>
                  <a:lnTo>
                    <a:pt x="38" y="268"/>
                  </a:lnTo>
                  <a:lnTo>
                    <a:pt x="48" y="260"/>
                  </a:lnTo>
                  <a:lnTo>
                    <a:pt x="58" y="253"/>
                  </a:lnTo>
                  <a:lnTo>
                    <a:pt x="70" y="246"/>
                  </a:lnTo>
                  <a:lnTo>
                    <a:pt x="83" y="240"/>
                  </a:lnTo>
                  <a:lnTo>
                    <a:pt x="95" y="235"/>
                  </a:lnTo>
                  <a:lnTo>
                    <a:pt x="110" y="230"/>
                  </a:lnTo>
                  <a:lnTo>
                    <a:pt x="141" y="222"/>
                  </a:lnTo>
                  <a:lnTo>
                    <a:pt x="141" y="222"/>
                  </a:lnTo>
                  <a:lnTo>
                    <a:pt x="176" y="213"/>
                  </a:lnTo>
                  <a:lnTo>
                    <a:pt x="204" y="206"/>
                  </a:lnTo>
                  <a:lnTo>
                    <a:pt x="224" y="198"/>
                  </a:lnTo>
                  <a:lnTo>
                    <a:pt x="239" y="191"/>
                  </a:lnTo>
                  <a:lnTo>
                    <a:pt x="244" y="187"/>
                  </a:lnTo>
                  <a:lnTo>
                    <a:pt x="249" y="183"/>
                  </a:lnTo>
                  <a:lnTo>
                    <a:pt x="251" y="179"/>
                  </a:lnTo>
                  <a:lnTo>
                    <a:pt x="254" y="176"/>
                  </a:lnTo>
                  <a:lnTo>
                    <a:pt x="256" y="166"/>
                  </a:lnTo>
                  <a:lnTo>
                    <a:pt x="257" y="153"/>
                  </a:lnTo>
                  <a:lnTo>
                    <a:pt x="257" y="153"/>
                  </a:lnTo>
                  <a:lnTo>
                    <a:pt x="256" y="146"/>
                  </a:lnTo>
                  <a:lnTo>
                    <a:pt x="255" y="137"/>
                  </a:lnTo>
                  <a:lnTo>
                    <a:pt x="254" y="130"/>
                  </a:lnTo>
                  <a:lnTo>
                    <a:pt x="250" y="121"/>
                  </a:lnTo>
                  <a:lnTo>
                    <a:pt x="248" y="115"/>
                  </a:lnTo>
                  <a:lnTo>
                    <a:pt x="243" y="108"/>
                  </a:lnTo>
                  <a:lnTo>
                    <a:pt x="238" y="101"/>
                  </a:lnTo>
                  <a:lnTo>
                    <a:pt x="233" y="95"/>
                  </a:lnTo>
                  <a:lnTo>
                    <a:pt x="226" y="90"/>
                  </a:lnTo>
                  <a:lnTo>
                    <a:pt x="219" y="85"/>
                  </a:lnTo>
                  <a:lnTo>
                    <a:pt x="212" y="81"/>
                  </a:lnTo>
                  <a:lnTo>
                    <a:pt x="204" y="78"/>
                  </a:lnTo>
                  <a:lnTo>
                    <a:pt x="195" y="75"/>
                  </a:lnTo>
                  <a:lnTo>
                    <a:pt x="186" y="73"/>
                  </a:lnTo>
                  <a:lnTo>
                    <a:pt x="176" y="72"/>
                  </a:lnTo>
                  <a:lnTo>
                    <a:pt x="166" y="72"/>
                  </a:lnTo>
                  <a:lnTo>
                    <a:pt x="166" y="72"/>
                  </a:lnTo>
                  <a:lnTo>
                    <a:pt x="148" y="72"/>
                  </a:lnTo>
                  <a:lnTo>
                    <a:pt x="131" y="75"/>
                  </a:lnTo>
                  <a:lnTo>
                    <a:pt x="115" y="80"/>
                  </a:lnTo>
                  <a:lnTo>
                    <a:pt x="99" y="88"/>
                  </a:lnTo>
                  <a:lnTo>
                    <a:pt x="84" y="95"/>
                  </a:lnTo>
                  <a:lnTo>
                    <a:pt x="70" y="104"/>
                  </a:lnTo>
                  <a:lnTo>
                    <a:pt x="59" y="114"/>
                  </a:lnTo>
                  <a:lnTo>
                    <a:pt x="50" y="124"/>
                  </a:lnTo>
                  <a:lnTo>
                    <a:pt x="44" y="124"/>
                  </a:lnTo>
                  <a:lnTo>
                    <a:pt x="32" y="67"/>
                  </a:lnTo>
                  <a:close/>
                  <a:moveTo>
                    <a:pt x="259" y="225"/>
                  </a:moveTo>
                  <a:lnTo>
                    <a:pt x="259" y="225"/>
                  </a:lnTo>
                  <a:lnTo>
                    <a:pt x="249" y="230"/>
                  </a:lnTo>
                  <a:lnTo>
                    <a:pt x="238" y="235"/>
                  </a:lnTo>
                  <a:lnTo>
                    <a:pt x="217" y="244"/>
                  </a:lnTo>
                  <a:lnTo>
                    <a:pt x="195" y="253"/>
                  </a:lnTo>
                  <a:lnTo>
                    <a:pt x="186" y="256"/>
                  </a:lnTo>
                  <a:lnTo>
                    <a:pt x="176" y="261"/>
                  </a:lnTo>
                  <a:lnTo>
                    <a:pt x="167" y="268"/>
                  </a:lnTo>
                  <a:lnTo>
                    <a:pt x="158" y="275"/>
                  </a:lnTo>
                  <a:lnTo>
                    <a:pt x="151" y="282"/>
                  </a:lnTo>
                  <a:lnTo>
                    <a:pt x="145" y="292"/>
                  </a:lnTo>
                  <a:lnTo>
                    <a:pt x="140" y="303"/>
                  </a:lnTo>
                  <a:lnTo>
                    <a:pt x="136" y="316"/>
                  </a:lnTo>
                  <a:lnTo>
                    <a:pt x="133" y="331"/>
                  </a:lnTo>
                  <a:lnTo>
                    <a:pt x="132" y="348"/>
                  </a:lnTo>
                  <a:lnTo>
                    <a:pt x="132" y="348"/>
                  </a:lnTo>
                  <a:lnTo>
                    <a:pt x="133" y="364"/>
                  </a:lnTo>
                  <a:lnTo>
                    <a:pt x="137" y="379"/>
                  </a:lnTo>
                  <a:lnTo>
                    <a:pt x="141" y="392"/>
                  </a:lnTo>
                  <a:lnTo>
                    <a:pt x="147" y="401"/>
                  </a:lnTo>
                  <a:lnTo>
                    <a:pt x="156" y="409"/>
                  </a:lnTo>
                  <a:lnTo>
                    <a:pt x="164" y="415"/>
                  </a:lnTo>
                  <a:lnTo>
                    <a:pt x="176" y="419"/>
                  </a:lnTo>
                  <a:lnTo>
                    <a:pt x="187" y="420"/>
                  </a:lnTo>
                  <a:lnTo>
                    <a:pt x="187" y="420"/>
                  </a:lnTo>
                  <a:lnTo>
                    <a:pt x="195" y="420"/>
                  </a:lnTo>
                  <a:lnTo>
                    <a:pt x="203" y="419"/>
                  </a:lnTo>
                  <a:lnTo>
                    <a:pt x="209" y="416"/>
                  </a:lnTo>
                  <a:lnTo>
                    <a:pt x="217" y="414"/>
                  </a:lnTo>
                  <a:lnTo>
                    <a:pt x="223" y="410"/>
                  </a:lnTo>
                  <a:lnTo>
                    <a:pt x="228" y="406"/>
                  </a:lnTo>
                  <a:lnTo>
                    <a:pt x="234" y="401"/>
                  </a:lnTo>
                  <a:lnTo>
                    <a:pt x="238" y="397"/>
                  </a:lnTo>
                  <a:lnTo>
                    <a:pt x="243" y="390"/>
                  </a:lnTo>
                  <a:lnTo>
                    <a:pt x="246" y="383"/>
                  </a:lnTo>
                  <a:lnTo>
                    <a:pt x="250" y="375"/>
                  </a:lnTo>
                  <a:lnTo>
                    <a:pt x="253" y="367"/>
                  </a:lnTo>
                  <a:lnTo>
                    <a:pt x="256" y="348"/>
                  </a:lnTo>
                  <a:lnTo>
                    <a:pt x="257" y="326"/>
                  </a:lnTo>
                  <a:lnTo>
                    <a:pt x="257" y="326"/>
                  </a:lnTo>
                  <a:lnTo>
                    <a:pt x="259" y="263"/>
                  </a:lnTo>
                  <a:lnTo>
                    <a:pt x="259" y="225"/>
                  </a:lnTo>
                  <a:lnTo>
                    <a:pt x="259"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59"/>
            <p:cNvSpPr>
              <a:spLocks/>
            </p:cNvSpPr>
            <p:nvPr/>
          </p:nvSpPr>
          <p:spPr bwMode="auto">
            <a:xfrm>
              <a:off x="6170613" y="4127500"/>
              <a:ext cx="555625" cy="376238"/>
            </a:xfrm>
            <a:custGeom>
              <a:avLst/>
              <a:gdLst>
                <a:gd name="T0" fmla="*/ 135 w 700"/>
                <a:gd name="T1" fmla="*/ 84 h 473"/>
                <a:gd name="T2" fmla="*/ 181 w 700"/>
                <a:gd name="T3" fmla="*/ 34 h 473"/>
                <a:gd name="T4" fmla="*/ 237 w 700"/>
                <a:gd name="T5" fmla="*/ 6 h 473"/>
                <a:gd name="T6" fmla="*/ 268 w 700"/>
                <a:gd name="T7" fmla="*/ 0 h 473"/>
                <a:gd name="T8" fmla="*/ 290 w 700"/>
                <a:gd name="T9" fmla="*/ 0 h 473"/>
                <a:gd name="T10" fmla="*/ 320 w 700"/>
                <a:gd name="T11" fmla="*/ 6 h 473"/>
                <a:gd name="T12" fmla="*/ 345 w 700"/>
                <a:gd name="T13" fmla="*/ 17 h 473"/>
                <a:gd name="T14" fmla="*/ 368 w 700"/>
                <a:gd name="T15" fmla="*/ 36 h 473"/>
                <a:gd name="T16" fmla="*/ 402 w 700"/>
                <a:gd name="T17" fmla="*/ 90 h 473"/>
                <a:gd name="T18" fmla="*/ 433 w 700"/>
                <a:gd name="T19" fmla="*/ 52 h 473"/>
                <a:gd name="T20" fmla="*/ 487 w 700"/>
                <a:gd name="T21" fmla="*/ 13 h 473"/>
                <a:gd name="T22" fmla="*/ 538 w 700"/>
                <a:gd name="T23" fmla="*/ 0 h 473"/>
                <a:gd name="T24" fmla="*/ 567 w 700"/>
                <a:gd name="T25" fmla="*/ 0 h 473"/>
                <a:gd name="T26" fmla="*/ 613 w 700"/>
                <a:gd name="T27" fmla="*/ 10 h 473"/>
                <a:gd name="T28" fmla="*/ 650 w 700"/>
                <a:gd name="T29" fmla="*/ 32 h 473"/>
                <a:gd name="T30" fmla="*/ 676 w 700"/>
                <a:gd name="T31" fmla="*/ 65 h 473"/>
                <a:gd name="T32" fmla="*/ 692 w 700"/>
                <a:gd name="T33" fmla="*/ 114 h 473"/>
                <a:gd name="T34" fmla="*/ 698 w 700"/>
                <a:gd name="T35" fmla="*/ 175 h 473"/>
                <a:gd name="T36" fmla="*/ 696 w 700"/>
                <a:gd name="T37" fmla="*/ 261 h 473"/>
                <a:gd name="T38" fmla="*/ 695 w 700"/>
                <a:gd name="T39" fmla="*/ 336 h 473"/>
                <a:gd name="T40" fmla="*/ 700 w 700"/>
                <a:gd name="T41" fmla="*/ 473 h 473"/>
                <a:gd name="T42" fmla="*/ 628 w 700"/>
                <a:gd name="T43" fmla="*/ 468 h 473"/>
                <a:gd name="T44" fmla="*/ 571 w 700"/>
                <a:gd name="T45" fmla="*/ 472 h 473"/>
                <a:gd name="T46" fmla="*/ 559 w 700"/>
                <a:gd name="T47" fmla="*/ 446 h 473"/>
                <a:gd name="T48" fmla="*/ 566 w 700"/>
                <a:gd name="T49" fmla="*/ 281 h 473"/>
                <a:gd name="T50" fmla="*/ 566 w 700"/>
                <a:gd name="T51" fmla="*/ 172 h 473"/>
                <a:gd name="T52" fmla="*/ 558 w 700"/>
                <a:gd name="T53" fmla="*/ 137 h 473"/>
                <a:gd name="T54" fmla="*/ 546 w 700"/>
                <a:gd name="T55" fmla="*/ 112 h 473"/>
                <a:gd name="T56" fmla="*/ 528 w 700"/>
                <a:gd name="T57" fmla="*/ 95 h 473"/>
                <a:gd name="T58" fmla="*/ 506 w 700"/>
                <a:gd name="T59" fmla="*/ 85 h 473"/>
                <a:gd name="T60" fmla="*/ 489 w 700"/>
                <a:gd name="T61" fmla="*/ 84 h 473"/>
                <a:gd name="T62" fmla="*/ 458 w 700"/>
                <a:gd name="T63" fmla="*/ 90 h 473"/>
                <a:gd name="T64" fmla="*/ 437 w 700"/>
                <a:gd name="T65" fmla="*/ 106 h 473"/>
                <a:gd name="T66" fmla="*/ 423 w 700"/>
                <a:gd name="T67" fmla="*/ 130 h 473"/>
                <a:gd name="T68" fmla="*/ 413 w 700"/>
                <a:gd name="T69" fmla="*/ 176 h 473"/>
                <a:gd name="T70" fmla="*/ 413 w 700"/>
                <a:gd name="T71" fmla="*/ 261 h 473"/>
                <a:gd name="T72" fmla="*/ 417 w 700"/>
                <a:gd name="T73" fmla="*/ 423 h 473"/>
                <a:gd name="T74" fmla="*/ 390 w 700"/>
                <a:gd name="T75" fmla="*/ 471 h 473"/>
                <a:gd name="T76" fmla="*/ 349 w 700"/>
                <a:gd name="T77" fmla="*/ 468 h 473"/>
                <a:gd name="T78" fmla="*/ 278 w 700"/>
                <a:gd name="T79" fmla="*/ 473 h 473"/>
                <a:gd name="T80" fmla="*/ 284 w 700"/>
                <a:gd name="T81" fmla="*/ 372 h 473"/>
                <a:gd name="T82" fmla="*/ 285 w 700"/>
                <a:gd name="T83" fmla="*/ 203 h 473"/>
                <a:gd name="T84" fmla="*/ 282 w 700"/>
                <a:gd name="T85" fmla="*/ 152 h 473"/>
                <a:gd name="T86" fmla="*/ 270 w 700"/>
                <a:gd name="T87" fmla="*/ 115 h 473"/>
                <a:gd name="T88" fmla="*/ 257 w 700"/>
                <a:gd name="T89" fmla="*/ 96 h 473"/>
                <a:gd name="T90" fmla="*/ 236 w 700"/>
                <a:gd name="T91" fmla="*/ 85 h 473"/>
                <a:gd name="T92" fmla="*/ 218 w 700"/>
                <a:gd name="T93" fmla="*/ 84 h 473"/>
                <a:gd name="T94" fmla="*/ 190 w 700"/>
                <a:gd name="T95" fmla="*/ 89 h 473"/>
                <a:gd name="T96" fmla="*/ 168 w 700"/>
                <a:gd name="T97" fmla="*/ 105 h 473"/>
                <a:gd name="T98" fmla="*/ 150 w 700"/>
                <a:gd name="T99" fmla="*/ 130 h 473"/>
                <a:gd name="T100" fmla="*/ 140 w 700"/>
                <a:gd name="T101" fmla="*/ 165 h 473"/>
                <a:gd name="T102" fmla="*/ 135 w 700"/>
                <a:gd name="T103" fmla="*/ 224 h 473"/>
                <a:gd name="T104" fmla="*/ 135 w 700"/>
                <a:gd name="T105" fmla="*/ 318 h 473"/>
                <a:gd name="T106" fmla="*/ 143 w 700"/>
                <a:gd name="T107" fmla="*/ 473 h 473"/>
                <a:gd name="T108" fmla="*/ 93 w 700"/>
                <a:gd name="T109" fmla="*/ 470 h 473"/>
                <a:gd name="T110" fmla="*/ 51 w 700"/>
                <a:gd name="T111" fmla="*/ 470 h 473"/>
                <a:gd name="T112" fmla="*/ 0 w 700"/>
                <a:gd name="T113" fmla="*/ 473 h 473"/>
                <a:gd name="T114" fmla="*/ 8 w 700"/>
                <a:gd name="T115" fmla="*/ 318 h 473"/>
                <a:gd name="T116" fmla="*/ 8 w 700"/>
                <a:gd name="T117" fmla="*/ 224 h 473"/>
                <a:gd name="T118" fmla="*/ 4 w 700"/>
                <a:gd name="T119" fmla="*/ 63 h 473"/>
                <a:gd name="T120" fmla="*/ 34 w 700"/>
                <a:gd name="T121" fmla="*/ 15 h 473"/>
                <a:gd name="T122" fmla="*/ 68 w 700"/>
                <a:gd name="T123" fmla="*/ 17 h 473"/>
                <a:gd name="T124" fmla="*/ 138 w 700"/>
                <a:gd name="T125" fmla="*/ 1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0" h="473">
                  <a:moveTo>
                    <a:pt x="134" y="84"/>
                  </a:moveTo>
                  <a:lnTo>
                    <a:pt x="135" y="84"/>
                  </a:lnTo>
                  <a:lnTo>
                    <a:pt x="135" y="84"/>
                  </a:lnTo>
                  <a:lnTo>
                    <a:pt x="149" y="65"/>
                  </a:lnTo>
                  <a:lnTo>
                    <a:pt x="164" y="49"/>
                  </a:lnTo>
                  <a:lnTo>
                    <a:pt x="181" y="34"/>
                  </a:lnTo>
                  <a:lnTo>
                    <a:pt x="199" y="22"/>
                  </a:lnTo>
                  <a:lnTo>
                    <a:pt x="217" y="12"/>
                  </a:lnTo>
                  <a:lnTo>
                    <a:pt x="237" y="6"/>
                  </a:lnTo>
                  <a:lnTo>
                    <a:pt x="247" y="3"/>
                  </a:lnTo>
                  <a:lnTo>
                    <a:pt x="258" y="1"/>
                  </a:lnTo>
                  <a:lnTo>
                    <a:pt x="268" y="0"/>
                  </a:lnTo>
                  <a:lnTo>
                    <a:pt x="279" y="0"/>
                  </a:lnTo>
                  <a:lnTo>
                    <a:pt x="279" y="0"/>
                  </a:lnTo>
                  <a:lnTo>
                    <a:pt x="290" y="0"/>
                  </a:lnTo>
                  <a:lnTo>
                    <a:pt x="300" y="1"/>
                  </a:lnTo>
                  <a:lnTo>
                    <a:pt x="310" y="3"/>
                  </a:lnTo>
                  <a:lnTo>
                    <a:pt x="320" y="6"/>
                  </a:lnTo>
                  <a:lnTo>
                    <a:pt x="329" y="8"/>
                  </a:lnTo>
                  <a:lnTo>
                    <a:pt x="337" y="13"/>
                  </a:lnTo>
                  <a:lnTo>
                    <a:pt x="345" y="17"/>
                  </a:lnTo>
                  <a:lnTo>
                    <a:pt x="354" y="23"/>
                  </a:lnTo>
                  <a:lnTo>
                    <a:pt x="361" y="29"/>
                  </a:lnTo>
                  <a:lnTo>
                    <a:pt x="368" y="36"/>
                  </a:lnTo>
                  <a:lnTo>
                    <a:pt x="381" y="52"/>
                  </a:lnTo>
                  <a:lnTo>
                    <a:pt x="392" y="69"/>
                  </a:lnTo>
                  <a:lnTo>
                    <a:pt x="402" y="90"/>
                  </a:lnTo>
                  <a:lnTo>
                    <a:pt x="402" y="90"/>
                  </a:lnTo>
                  <a:lnTo>
                    <a:pt x="417" y="69"/>
                  </a:lnTo>
                  <a:lnTo>
                    <a:pt x="433" y="52"/>
                  </a:lnTo>
                  <a:lnTo>
                    <a:pt x="450" y="36"/>
                  </a:lnTo>
                  <a:lnTo>
                    <a:pt x="469" y="23"/>
                  </a:lnTo>
                  <a:lnTo>
                    <a:pt x="487" y="13"/>
                  </a:lnTo>
                  <a:lnTo>
                    <a:pt x="507" y="6"/>
                  </a:lnTo>
                  <a:lnTo>
                    <a:pt x="528" y="1"/>
                  </a:lnTo>
                  <a:lnTo>
                    <a:pt x="538" y="0"/>
                  </a:lnTo>
                  <a:lnTo>
                    <a:pt x="550" y="0"/>
                  </a:lnTo>
                  <a:lnTo>
                    <a:pt x="550" y="0"/>
                  </a:lnTo>
                  <a:lnTo>
                    <a:pt x="567" y="0"/>
                  </a:lnTo>
                  <a:lnTo>
                    <a:pt x="583" y="2"/>
                  </a:lnTo>
                  <a:lnTo>
                    <a:pt x="598" y="6"/>
                  </a:lnTo>
                  <a:lnTo>
                    <a:pt x="613" y="10"/>
                  </a:lnTo>
                  <a:lnTo>
                    <a:pt x="626" y="16"/>
                  </a:lnTo>
                  <a:lnTo>
                    <a:pt x="639" y="23"/>
                  </a:lnTo>
                  <a:lnTo>
                    <a:pt x="650" y="32"/>
                  </a:lnTo>
                  <a:lnTo>
                    <a:pt x="660" y="42"/>
                  </a:lnTo>
                  <a:lnTo>
                    <a:pt x="669" y="53"/>
                  </a:lnTo>
                  <a:lnTo>
                    <a:pt x="676" y="65"/>
                  </a:lnTo>
                  <a:lnTo>
                    <a:pt x="682" y="80"/>
                  </a:lnTo>
                  <a:lnTo>
                    <a:pt x="688" y="96"/>
                  </a:lnTo>
                  <a:lnTo>
                    <a:pt x="692" y="114"/>
                  </a:lnTo>
                  <a:lnTo>
                    <a:pt x="696" y="132"/>
                  </a:lnTo>
                  <a:lnTo>
                    <a:pt x="697" y="153"/>
                  </a:lnTo>
                  <a:lnTo>
                    <a:pt x="698" y="175"/>
                  </a:lnTo>
                  <a:lnTo>
                    <a:pt x="698" y="175"/>
                  </a:lnTo>
                  <a:lnTo>
                    <a:pt x="697" y="220"/>
                  </a:lnTo>
                  <a:lnTo>
                    <a:pt x="696" y="261"/>
                  </a:lnTo>
                  <a:lnTo>
                    <a:pt x="695" y="299"/>
                  </a:lnTo>
                  <a:lnTo>
                    <a:pt x="695" y="336"/>
                  </a:lnTo>
                  <a:lnTo>
                    <a:pt x="695" y="336"/>
                  </a:lnTo>
                  <a:lnTo>
                    <a:pt x="695" y="367"/>
                  </a:lnTo>
                  <a:lnTo>
                    <a:pt x="696" y="401"/>
                  </a:lnTo>
                  <a:lnTo>
                    <a:pt x="700" y="473"/>
                  </a:lnTo>
                  <a:lnTo>
                    <a:pt x="700" y="473"/>
                  </a:lnTo>
                  <a:lnTo>
                    <a:pt x="667" y="470"/>
                  </a:lnTo>
                  <a:lnTo>
                    <a:pt x="628" y="468"/>
                  </a:lnTo>
                  <a:lnTo>
                    <a:pt x="628" y="468"/>
                  </a:lnTo>
                  <a:lnTo>
                    <a:pt x="588" y="470"/>
                  </a:lnTo>
                  <a:lnTo>
                    <a:pt x="571" y="472"/>
                  </a:lnTo>
                  <a:lnTo>
                    <a:pt x="556" y="473"/>
                  </a:lnTo>
                  <a:lnTo>
                    <a:pt x="556" y="473"/>
                  </a:lnTo>
                  <a:lnTo>
                    <a:pt x="559" y="446"/>
                  </a:lnTo>
                  <a:lnTo>
                    <a:pt x="561" y="418"/>
                  </a:lnTo>
                  <a:lnTo>
                    <a:pt x="564" y="353"/>
                  </a:lnTo>
                  <a:lnTo>
                    <a:pt x="566" y="281"/>
                  </a:lnTo>
                  <a:lnTo>
                    <a:pt x="567" y="199"/>
                  </a:lnTo>
                  <a:lnTo>
                    <a:pt x="567" y="199"/>
                  </a:lnTo>
                  <a:lnTo>
                    <a:pt x="566" y="172"/>
                  </a:lnTo>
                  <a:lnTo>
                    <a:pt x="563" y="160"/>
                  </a:lnTo>
                  <a:lnTo>
                    <a:pt x="561" y="148"/>
                  </a:lnTo>
                  <a:lnTo>
                    <a:pt x="558" y="137"/>
                  </a:lnTo>
                  <a:lnTo>
                    <a:pt x="554" y="129"/>
                  </a:lnTo>
                  <a:lnTo>
                    <a:pt x="551" y="120"/>
                  </a:lnTo>
                  <a:lnTo>
                    <a:pt x="546" y="112"/>
                  </a:lnTo>
                  <a:lnTo>
                    <a:pt x="541" y="105"/>
                  </a:lnTo>
                  <a:lnTo>
                    <a:pt x="535" y="99"/>
                  </a:lnTo>
                  <a:lnTo>
                    <a:pt x="528" y="95"/>
                  </a:lnTo>
                  <a:lnTo>
                    <a:pt x="521" y="90"/>
                  </a:lnTo>
                  <a:lnTo>
                    <a:pt x="514" y="88"/>
                  </a:lnTo>
                  <a:lnTo>
                    <a:pt x="506" y="85"/>
                  </a:lnTo>
                  <a:lnTo>
                    <a:pt x="497" y="84"/>
                  </a:lnTo>
                  <a:lnTo>
                    <a:pt x="489" y="84"/>
                  </a:lnTo>
                  <a:lnTo>
                    <a:pt x="489" y="84"/>
                  </a:lnTo>
                  <a:lnTo>
                    <a:pt x="478" y="84"/>
                  </a:lnTo>
                  <a:lnTo>
                    <a:pt x="468" y="86"/>
                  </a:lnTo>
                  <a:lnTo>
                    <a:pt x="458" y="90"/>
                  </a:lnTo>
                  <a:lnTo>
                    <a:pt x="450" y="94"/>
                  </a:lnTo>
                  <a:lnTo>
                    <a:pt x="443" y="100"/>
                  </a:lnTo>
                  <a:lnTo>
                    <a:pt x="437" y="106"/>
                  </a:lnTo>
                  <a:lnTo>
                    <a:pt x="432" y="114"/>
                  </a:lnTo>
                  <a:lnTo>
                    <a:pt x="427" y="121"/>
                  </a:lnTo>
                  <a:lnTo>
                    <a:pt x="423" y="130"/>
                  </a:lnTo>
                  <a:lnTo>
                    <a:pt x="421" y="139"/>
                  </a:lnTo>
                  <a:lnTo>
                    <a:pt x="416" y="157"/>
                  </a:lnTo>
                  <a:lnTo>
                    <a:pt x="413" y="176"/>
                  </a:lnTo>
                  <a:lnTo>
                    <a:pt x="413" y="193"/>
                  </a:lnTo>
                  <a:lnTo>
                    <a:pt x="413" y="261"/>
                  </a:lnTo>
                  <a:lnTo>
                    <a:pt x="413" y="261"/>
                  </a:lnTo>
                  <a:lnTo>
                    <a:pt x="413" y="318"/>
                  </a:lnTo>
                  <a:lnTo>
                    <a:pt x="414" y="372"/>
                  </a:lnTo>
                  <a:lnTo>
                    <a:pt x="417" y="423"/>
                  </a:lnTo>
                  <a:lnTo>
                    <a:pt x="421" y="473"/>
                  </a:lnTo>
                  <a:lnTo>
                    <a:pt x="421" y="473"/>
                  </a:lnTo>
                  <a:lnTo>
                    <a:pt x="390" y="471"/>
                  </a:lnTo>
                  <a:lnTo>
                    <a:pt x="371" y="470"/>
                  </a:lnTo>
                  <a:lnTo>
                    <a:pt x="349" y="468"/>
                  </a:lnTo>
                  <a:lnTo>
                    <a:pt x="349" y="468"/>
                  </a:lnTo>
                  <a:lnTo>
                    <a:pt x="328" y="470"/>
                  </a:lnTo>
                  <a:lnTo>
                    <a:pt x="309" y="471"/>
                  </a:lnTo>
                  <a:lnTo>
                    <a:pt x="278" y="473"/>
                  </a:lnTo>
                  <a:lnTo>
                    <a:pt x="278" y="473"/>
                  </a:lnTo>
                  <a:lnTo>
                    <a:pt x="282" y="423"/>
                  </a:lnTo>
                  <a:lnTo>
                    <a:pt x="284" y="372"/>
                  </a:lnTo>
                  <a:lnTo>
                    <a:pt x="285" y="318"/>
                  </a:lnTo>
                  <a:lnTo>
                    <a:pt x="285" y="261"/>
                  </a:lnTo>
                  <a:lnTo>
                    <a:pt x="285" y="203"/>
                  </a:lnTo>
                  <a:lnTo>
                    <a:pt x="285" y="203"/>
                  </a:lnTo>
                  <a:lnTo>
                    <a:pt x="284" y="177"/>
                  </a:lnTo>
                  <a:lnTo>
                    <a:pt x="282" y="152"/>
                  </a:lnTo>
                  <a:lnTo>
                    <a:pt x="278" y="132"/>
                  </a:lnTo>
                  <a:lnTo>
                    <a:pt x="274" y="122"/>
                  </a:lnTo>
                  <a:lnTo>
                    <a:pt x="270" y="115"/>
                  </a:lnTo>
                  <a:lnTo>
                    <a:pt x="267" y="108"/>
                  </a:lnTo>
                  <a:lnTo>
                    <a:pt x="262" y="101"/>
                  </a:lnTo>
                  <a:lnTo>
                    <a:pt x="257" y="96"/>
                  </a:lnTo>
                  <a:lnTo>
                    <a:pt x="251" y="91"/>
                  </a:lnTo>
                  <a:lnTo>
                    <a:pt x="243" y="88"/>
                  </a:lnTo>
                  <a:lnTo>
                    <a:pt x="236" y="85"/>
                  </a:lnTo>
                  <a:lnTo>
                    <a:pt x="227" y="84"/>
                  </a:lnTo>
                  <a:lnTo>
                    <a:pt x="218" y="84"/>
                  </a:lnTo>
                  <a:lnTo>
                    <a:pt x="218" y="84"/>
                  </a:lnTo>
                  <a:lnTo>
                    <a:pt x="208" y="84"/>
                  </a:lnTo>
                  <a:lnTo>
                    <a:pt x="199" y="86"/>
                  </a:lnTo>
                  <a:lnTo>
                    <a:pt x="190" y="89"/>
                  </a:lnTo>
                  <a:lnTo>
                    <a:pt x="181" y="93"/>
                  </a:lnTo>
                  <a:lnTo>
                    <a:pt x="174" y="99"/>
                  </a:lnTo>
                  <a:lnTo>
                    <a:pt x="168" y="105"/>
                  </a:lnTo>
                  <a:lnTo>
                    <a:pt x="161" y="112"/>
                  </a:lnTo>
                  <a:lnTo>
                    <a:pt x="155" y="121"/>
                  </a:lnTo>
                  <a:lnTo>
                    <a:pt x="150" y="130"/>
                  </a:lnTo>
                  <a:lnTo>
                    <a:pt x="146" y="141"/>
                  </a:lnTo>
                  <a:lnTo>
                    <a:pt x="143" y="152"/>
                  </a:lnTo>
                  <a:lnTo>
                    <a:pt x="140" y="165"/>
                  </a:lnTo>
                  <a:lnTo>
                    <a:pt x="138" y="178"/>
                  </a:lnTo>
                  <a:lnTo>
                    <a:pt x="137" y="192"/>
                  </a:lnTo>
                  <a:lnTo>
                    <a:pt x="135" y="224"/>
                  </a:lnTo>
                  <a:lnTo>
                    <a:pt x="135" y="261"/>
                  </a:lnTo>
                  <a:lnTo>
                    <a:pt x="135" y="261"/>
                  </a:lnTo>
                  <a:lnTo>
                    <a:pt x="135" y="318"/>
                  </a:lnTo>
                  <a:lnTo>
                    <a:pt x="137" y="372"/>
                  </a:lnTo>
                  <a:lnTo>
                    <a:pt x="139" y="423"/>
                  </a:lnTo>
                  <a:lnTo>
                    <a:pt x="143" y="473"/>
                  </a:lnTo>
                  <a:lnTo>
                    <a:pt x="143" y="473"/>
                  </a:lnTo>
                  <a:lnTo>
                    <a:pt x="112" y="471"/>
                  </a:lnTo>
                  <a:lnTo>
                    <a:pt x="93" y="470"/>
                  </a:lnTo>
                  <a:lnTo>
                    <a:pt x="72" y="468"/>
                  </a:lnTo>
                  <a:lnTo>
                    <a:pt x="72" y="468"/>
                  </a:lnTo>
                  <a:lnTo>
                    <a:pt x="51" y="470"/>
                  </a:lnTo>
                  <a:lnTo>
                    <a:pt x="31" y="471"/>
                  </a:lnTo>
                  <a:lnTo>
                    <a:pt x="0" y="473"/>
                  </a:lnTo>
                  <a:lnTo>
                    <a:pt x="0" y="473"/>
                  </a:lnTo>
                  <a:lnTo>
                    <a:pt x="4" y="423"/>
                  </a:lnTo>
                  <a:lnTo>
                    <a:pt x="6" y="372"/>
                  </a:lnTo>
                  <a:lnTo>
                    <a:pt x="8" y="318"/>
                  </a:lnTo>
                  <a:lnTo>
                    <a:pt x="8" y="261"/>
                  </a:lnTo>
                  <a:lnTo>
                    <a:pt x="8" y="224"/>
                  </a:lnTo>
                  <a:lnTo>
                    <a:pt x="8" y="224"/>
                  </a:lnTo>
                  <a:lnTo>
                    <a:pt x="8" y="167"/>
                  </a:lnTo>
                  <a:lnTo>
                    <a:pt x="6" y="114"/>
                  </a:lnTo>
                  <a:lnTo>
                    <a:pt x="4" y="63"/>
                  </a:lnTo>
                  <a:lnTo>
                    <a:pt x="0" y="12"/>
                  </a:lnTo>
                  <a:lnTo>
                    <a:pt x="0" y="12"/>
                  </a:lnTo>
                  <a:lnTo>
                    <a:pt x="34" y="15"/>
                  </a:lnTo>
                  <a:lnTo>
                    <a:pt x="51" y="16"/>
                  </a:lnTo>
                  <a:lnTo>
                    <a:pt x="68" y="17"/>
                  </a:lnTo>
                  <a:lnTo>
                    <a:pt x="68" y="17"/>
                  </a:lnTo>
                  <a:lnTo>
                    <a:pt x="84" y="16"/>
                  </a:lnTo>
                  <a:lnTo>
                    <a:pt x="102" y="15"/>
                  </a:lnTo>
                  <a:lnTo>
                    <a:pt x="138" y="12"/>
                  </a:lnTo>
                  <a:lnTo>
                    <a:pt x="134"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60"/>
            <p:cNvSpPr>
              <a:spLocks/>
            </p:cNvSpPr>
            <p:nvPr/>
          </p:nvSpPr>
          <p:spPr bwMode="auto">
            <a:xfrm>
              <a:off x="3519488" y="4560888"/>
              <a:ext cx="3214688" cy="420688"/>
            </a:xfrm>
            <a:custGeom>
              <a:avLst/>
              <a:gdLst>
                <a:gd name="T0" fmla="*/ 3976 w 4051"/>
                <a:gd name="T1" fmla="*/ 25 h 530"/>
                <a:gd name="T2" fmla="*/ 3891 w 4051"/>
                <a:gd name="T3" fmla="*/ 75 h 530"/>
                <a:gd name="T4" fmla="*/ 3689 w 4051"/>
                <a:gd name="T5" fmla="*/ 154 h 530"/>
                <a:gd name="T6" fmla="*/ 3475 w 4051"/>
                <a:gd name="T7" fmla="*/ 203 h 530"/>
                <a:gd name="T8" fmla="*/ 3257 w 4051"/>
                <a:gd name="T9" fmla="*/ 230 h 530"/>
                <a:gd name="T10" fmla="*/ 2962 w 4051"/>
                <a:gd name="T11" fmla="*/ 237 h 530"/>
                <a:gd name="T12" fmla="*/ 2740 w 4051"/>
                <a:gd name="T13" fmla="*/ 226 h 530"/>
                <a:gd name="T14" fmla="*/ 2445 w 4051"/>
                <a:gd name="T15" fmla="*/ 194 h 530"/>
                <a:gd name="T16" fmla="*/ 2223 w 4051"/>
                <a:gd name="T17" fmla="*/ 158 h 530"/>
                <a:gd name="T18" fmla="*/ 1712 w 4051"/>
                <a:gd name="T19" fmla="*/ 51 h 530"/>
                <a:gd name="T20" fmla="*/ 1837 w 4051"/>
                <a:gd name="T21" fmla="*/ 155 h 530"/>
                <a:gd name="T22" fmla="*/ 2130 w 4051"/>
                <a:gd name="T23" fmla="*/ 241 h 530"/>
                <a:gd name="T24" fmla="*/ 2353 w 4051"/>
                <a:gd name="T25" fmla="*/ 292 h 530"/>
                <a:gd name="T26" fmla="*/ 2654 w 4051"/>
                <a:gd name="T27" fmla="*/ 338 h 530"/>
                <a:gd name="T28" fmla="*/ 2884 w 4051"/>
                <a:gd name="T29" fmla="*/ 356 h 530"/>
                <a:gd name="T30" fmla="*/ 3140 w 4051"/>
                <a:gd name="T31" fmla="*/ 355 h 530"/>
                <a:gd name="T32" fmla="*/ 3396 w 4051"/>
                <a:gd name="T33" fmla="*/ 328 h 530"/>
                <a:gd name="T34" fmla="*/ 3272 w 4051"/>
                <a:gd name="T35" fmla="*/ 371 h 530"/>
                <a:gd name="T36" fmla="*/ 3113 w 4051"/>
                <a:gd name="T37" fmla="*/ 405 h 530"/>
                <a:gd name="T38" fmla="*/ 2882 w 4051"/>
                <a:gd name="T39" fmla="*/ 423 h 530"/>
                <a:gd name="T40" fmla="*/ 2713 w 4051"/>
                <a:gd name="T41" fmla="*/ 418 h 530"/>
                <a:gd name="T42" fmla="*/ 2487 w 4051"/>
                <a:gd name="T43" fmla="*/ 395 h 530"/>
                <a:gd name="T44" fmla="*/ 2305 w 4051"/>
                <a:gd name="T45" fmla="*/ 364 h 530"/>
                <a:gd name="T46" fmla="*/ 2094 w 4051"/>
                <a:gd name="T47" fmla="*/ 317 h 530"/>
                <a:gd name="T48" fmla="*/ 1792 w 4051"/>
                <a:gd name="T49" fmla="*/ 231 h 530"/>
                <a:gd name="T50" fmla="*/ 1453 w 4051"/>
                <a:gd name="T51" fmla="*/ 117 h 530"/>
                <a:gd name="T52" fmla="*/ 1275 w 4051"/>
                <a:gd name="T53" fmla="*/ 72 h 530"/>
                <a:gd name="T54" fmla="*/ 1032 w 4051"/>
                <a:gd name="T55" fmla="*/ 40 h 530"/>
                <a:gd name="T56" fmla="*/ 849 w 4051"/>
                <a:gd name="T57" fmla="*/ 41 h 530"/>
                <a:gd name="T58" fmla="*/ 605 w 4051"/>
                <a:gd name="T59" fmla="*/ 74 h 530"/>
                <a:gd name="T60" fmla="*/ 429 w 4051"/>
                <a:gd name="T61" fmla="*/ 124 h 530"/>
                <a:gd name="T62" fmla="*/ 204 w 4051"/>
                <a:gd name="T63" fmla="*/ 221 h 530"/>
                <a:gd name="T64" fmla="*/ 73 w 4051"/>
                <a:gd name="T65" fmla="*/ 302 h 530"/>
                <a:gd name="T66" fmla="*/ 35 w 4051"/>
                <a:gd name="T67" fmla="*/ 401 h 530"/>
                <a:gd name="T68" fmla="*/ 166 w 4051"/>
                <a:gd name="T69" fmla="*/ 323 h 530"/>
                <a:gd name="T70" fmla="*/ 300 w 4051"/>
                <a:gd name="T71" fmla="*/ 258 h 530"/>
                <a:gd name="T72" fmla="*/ 454 w 4051"/>
                <a:gd name="T73" fmla="*/ 205 h 530"/>
                <a:gd name="T74" fmla="*/ 620 w 4051"/>
                <a:gd name="T75" fmla="*/ 169 h 530"/>
                <a:gd name="T76" fmla="*/ 845 w 4051"/>
                <a:gd name="T77" fmla="*/ 143 h 530"/>
                <a:gd name="T78" fmla="*/ 1018 w 4051"/>
                <a:gd name="T79" fmla="*/ 147 h 530"/>
                <a:gd name="T80" fmla="*/ 1250 w 4051"/>
                <a:gd name="T81" fmla="*/ 181 h 530"/>
                <a:gd name="T82" fmla="*/ 1421 w 4051"/>
                <a:gd name="T83" fmla="*/ 229 h 530"/>
                <a:gd name="T84" fmla="*/ 1758 w 4051"/>
                <a:gd name="T85" fmla="*/ 345 h 530"/>
                <a:gd name="T86" fmla="*/ 1945 w 4051"/>
                <a:gd name="T87" fmla="*/ 401 h 530"/>
                <a:gd name="T88" fmla="*/ 2195 w 4051"/>
                <a:gd name="T89" fmla="*/ 463 h 530"/>
                <a:gd name="T90" fmla="*/ 2432 w 4051"/>
                <a:gd name="T91" fmla="*/ 504 h 530"/>
                <a:gd name="T92" fmla="*/ 2657 w 4051"/>
                <a:gd name="T93" fmla="*/ 526 h 530"/>
                <a:gd name="T94" fmla="*/ 2825 w 4051"/>
                <a:gd name="T95" fmla="*/ 530 h 530"/>
                <a:gd name="T96" fmla="*/ 3070 w 4051"/>
                <a:gd name="T97" fmla="*/ 510 h 530"/>
                <a:gd name="T98" fmla="*/ 3250 w 4051"/>
                <a:gd name="T99" fmla="*/ 469 h 530"/>
                <a:gd name="T100" fmla="*/ 3369 w 4051"/>
                <a:gd name="T101" fmla="*/ 426 h 530"/>
                <a:gd name="T102" fmla="*/ 3477 w 4051"/>
                <a:gd name="T103" fmla="*/ 371 h 530"/>
                <a:gd name="T104" fmla="*/ 3571 w 4051"/>
                <a:gd name="T105" fmla="*/ 305 h 530"/>
                <a:gd name="T106" fmla="*/ 3684 w 4051"/>
                <a:gd name="T107" fmla="*/ 256 h 530"/>
                <a:gd name="T108" fmla="*/ 3851 w 4051"/>
                <a:gd name="T109" fmla="*/ 184 h 530"/>
                <a:gd name="T110" fmla="*/ 3965 w 4051"/>
                <a:gd name="T111" fmla="*/ 114 h 530"/>
                <a:gd name="T112" fmla="*/ 4011 w 4051"/>
                <a:gd name="T113"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1" h="530">
                  <a:moveTo>
                    <a:pt x="4011" y="0"/>
                  </a:moveTo>
                  <a:lnTo>
                    <a:pt x="4011" y="0"/>
                  </a:lnTo>
                  <a:lnTo>
                    <a:pt x="4002" y="7"/>
                  </a:lnTo>
                  <a:lnTo>
                    <a:pt x="3976" y="25"/>
                  </a:lnTo>
                  <a:lnTo>
                    <a:pt x="3938" y="49"/>
                  </a:lnTo>
                  <a:lnTo>
                    <a:pt x="3916" y="61"/>
                  </a:lnTo>
                  <a:lnTo>
                    <a:pt x="3891" y="75"/>
                  </a:lnTo>
                  <a:lnTo>
                    <a:pt x="3891" y="75"/>
                  </a:lnTo>
                  <a:lnTo>
                    <a:pt x="3842" y="98"/>
                  </a:lnTo>
                  <a:lnTo>
                    <a:pt x="3792" y="118"/>
                  </a:lnTo>
                  <a:lnTo>
                    <a:pt x="3741" y="138"/>
                  </a:lnTo>
                  <a:lnTo>
                    <a:pt x="3689" y="154"/>
                  </a:lnTo>
                  <a:lnTo>
                    <a:pt x="3635" y="169"/>
                  </a:lnTo>
                  <a:lnTo>
                    <a:pt x="3582" y="181"/>
                  </a:lnTo>
                  <a:lnTo>
                    <a:pt x="3529" y="193"/>
                  </a:lnTo>
                  <a:lnTo>
                    <a:pt x="3475" y="203"/>
                  </a:lnTo>
                  <a:lnTo>
                    <a:pt x="3475" y="203"/>
                  </a:lnTo>
                  <a:lnTo>
                    <a:pt x="3403" y="214"/>
                  </a:lnTo>
                  <a:lnTo>
                    <a:pt x="3330" y="224"/>
                  </a:lnTo>
                  <a:lnTo>
                    <a:pt x="3257" y="230"/>
                  </a:lnTo>
                  <a:lnTo>
                    <a:pt x="3183" y="235"/>
                  </a:lnTo>
                  <a:lnTo>
                    <a:pt x="3109" y="237"/>
                  </a:lnTo>
                  <a:lnTo>
                    <a:pt x="3036" y="238"/>
                  </a:lnTo>
                  <a:lnTo>
                    <a:pt x="2962" y="237"/>
                  </a:lnTo>
                  <a:lnTo>
                    <a:pt x="2889" y="235"/>
                  </a:lnTo>
                  <a:lnTo>
                    <a:pt x="2889" y="235"/>
                  </a:lnTo>
                  <a:lnTo>
                    <a:pt x="2814" y="231"/>
                  </a:lnTo>
                  <a:lnTo>
                    <a:pt x="2740" y="226"/>
                  </a:lnTo>
                  <a:lnTo>
                    <a:pt x="2667" y="220"/>
                  </a:lnTo>
                  <a:lnTo>
                    <a:pt x="2592" y="212"/>
                  </a:lnTo>
                  <a:lnTo>
                    <a:pt x="2519" y="204"/>
                  </a:lnTo>
                  <a:lnTo>
                    <a:pt x="2445" y="194"/>
                  </a:lnTo>
                  <a:lnTo>
                    <a:pt x="2371" y="183"/>
                  </a:lnTo>
                  <a:lnTo>
                    <a:pt x="2298" y="172"/>
                  </a:lnTo>
                  <a:lnTo>
                    <a:pt x="2298" y="172"/>
                  </a:lnTo>
                  <a:lnTo>
                    <a:pt x="2223" y="158"/>
                  </a:lnTo>
                  <a:lnTo>
                    <a:pt x="2147" y="144"/>
                  </a:lnTo>
                  <a:lnTo>
                    <a:pt x="1998" y="114"/>
                  </a:lnTo>
                  <a:lnTo>
                    <a:pt x="1853" y="83"/>
                  </a:lnTo>
                  <a:lnTo>
                    <a:pt x="1712" y="51"/>
                  </a:lnTo>
                  <a:lnTo>
                    <a:pt x="1696" y="106"/>
                  </a:lnTo>
                  <a:lnTo>
                    <a:pt x="1696" y="106"/>
                  </a:lnTo>
                  <a:lnTo>
                    <a:pt x="1766" y="131"/>
                  </a:lnTo>
                  <a:lnTo>
                    <a:pt x="1837" y="155"/>
                  </a:lnTo>
                  <a:lnTo>
                    <a:pt x="1910" y="179"/>
                  </a:lnTo>
                  <a:lnTo>
                    <a:pt x="1982" y="200"/>
                  </a:lnTo>
                  <a:lnTo>
                    <a:pt x="2055" y="221"/>
                  </a:lnTo>
                  <a:lnTo>
                    <a:pt x="2130" y="241"/>
                  </a:lnTo>
                  <a:lnTo>
                    <a:pt x="2203" y="258"/>
                  </a:lnTo>
                  <a:lnTo>
                    <a:pt x="2277" y="276"/>
                  </a:lnTo>
                  <a:lnTo>
                    <a:pt x="2277" y="276"/>
                  </a:lnTo>
                  <a:lnTo>
                    <a:pt x="2353" y="292"/>
                  </a:lnTo>
                  <a:lnTo>
                    <a:pt x="2427" y="305"/>
                  </a:lnTo>
                  <a:lnTo>
                    <a:pt x="2503" y="318"/>
                  </a:lnTo>
                  <a:lnTo>
                    <a:pt x="2579" y="329"/>
                  </a:lnTo>
                  <a:lnTo>
                    <a:pt x="2654" y="338"/>
                  </a:lnTo>
                  <a:lnTo>
                    <a:pt x="2731" y="345"/>
                  </a:lnTo>
                  <a:lnTo>
                    <a:pt x="2807" y="351"/>
                  </a:lnTo>
                  <a:lnTo>
                    <a:pt x="2884" y="356"/>
                  </a:lnTo>
                  <a:lnTo>
                    <a:pt x="2884" y="356"/>
                  </a:lnTo>
                  <a:lnTo>
                    <a:pt x="2948" y="359"/>
                  </a:lnTo>
                  <a:lnTo>
                    <a:pt x="3011" y="359"/>
                  </a:lnTo>
                  <a:lnTo>
                    <a:pt x="3076" y="358"/>
                  </a:lnTo>
                  <a:lnTo>
                    <a:pt x="3140" y="355"/>
                  </a:lnTo>
                  <a:lnTo>
                    <a:pt x="3205" y="351"/>
                  </a:lnTo>
                  <a:lnTo>
                    <a:pt x="3268" y="345"/>
                  </a:lnTo>
                  <a:lnTo>
                    <a:pt x="3333" y="336"/>
                  </a:lnTo>
                  <a:lnTo>
                    <a:pt x="3396" y="328"/>
                  </a:lnTo>
                  <a:lnTo>
                    <a:pt x="3396" y="328"/>
                  </a:lnTo>
                  <a:lnTo>
                    <a:pt x="3356" y="343"/>
                  </a:lnTo>
                  <a:lnTo>
                    <a:pt x="3315" y="358"/>
                  </a:lnTo>
                  <a:lnTo>
                    <a:pt x="3272" y="371"/>
                  </a:lnTo>
                  <a:lnTo>
                    <a:pt x="3226" y="382"/>
                  </a:lnTo>
                  <a:lnTo>
                    <a:pt x="3226" y="382"/>
                  </a:lnTo>
                  <a:lnTo>
                    <a:pt x="3170" y="395"/>
                  </a:lnTo>
                  <a:lnTo>
                    <a:pt x="3113" y="405"/>
                  </a:lnTo>
                  <a:lnTo>
                    <a:pt x="3056" y="412"/>
                  </a:lnTo>
                  <a:lnTo>
                    <a:pt x="2998" y="418"/>
                  </a:lnTo>
                  <a:lnTo>
                    <a:pt x="2941" y="421"/>
                  </a:lnTo>
                  <a:lnTo>
                    <a:pt x="2882" y="423"/>
                  </a:lnTo>
                  <a:lnTo>
                    <a:pt x="2825" y="423"/>
                  </a:lnTo>
                  <a:lnTo>
                    <a:pt x="2767" y="421"/>
                  </a:lnTo>
                  <a:lnTo>
                    <a:pt x="2767" y="421"/>
                  </a:lnTo>
                  <a:lnTo>
                    <a:pt x="2713" y="418"/>
                  </a:lnTo>
                  <a:lnTo>
                    <a:pt x="2658" y="415"/>
                  </a:lnTo>
                  <a:lnTo>
                    <a:pt x="2602" y="410"/>
                  </a:lnTo>
                  <a:lnTo>
                    <a:pt x="2545" y="402"/>
                  </a:lnTo>
                  <a:lnTo>
                    <a:pt x="2487" y="395"/>
                  </a:lnTo>
                  <a:lnTo>
                    <a:pt x="2427" y="386"/>
                  </a:lnTo>
                  <a:lnTo>
                    <a:pt x="2367" y="375"/>
                  </a:lnTo>
                  <a:lnTo>
                    <a:pt x="2305" y="364"/>
                  </a:lnTo>
                  <a:lnTo>
                    <a:pt x="2305" y="364"/>
                  </a:lnTo>
                  <a:lnTo>
                    <a:pt x="2254" y="354"/>
                  </a:lnTo>
                  <a:lnTo>
                    <a:pt x="2203" y="343"/>
                  </a:lnTo>
                  <a:lnTo>
                    <a:pt x="2148" y="330"/>
                  </a:lnTo>
                  <a:lnTo>
                    <a:pt x="2094" y="317"/>
                  </a:lnTo>
                  <a:lnTo>
                    <a:pt x="1977" y="286"/>
                  </a:lnTo>
                  <a:lnTo>
                    <a:pt x="1849" y="248"/>
                  </a:lnTo>
                  <a:lnTo>
                    <a:pt x="1849" y="248"/>
                  </a:lnTo>
                  <a:lnTo>
                    <a:pt x="1792" y="231"/>
                  </a:lnTo>
                  <a:lnTo>
                    <a:pt x="1735" y="212"/>
                  </a:lnTo>
                  <a:lnTo>
                    <a:pt x="1622" y="173"/>
                  </a:lnTo>
                  <a:lnTo>
                    <a:pt x="1510" y="134"/>
                  </a:lnTo>
                  <a:lnTo>
                    <a:pt x="1453" y="117"/>
                  </a:lnTo>
                  <a:lnTo>
                    <a:pt x="1395" y="101"/>
                  </a:lnTo>
                  <a:lnTo>
                    <a:pt x="1395" y="101"/>
                  </a:lnTo>
                  <a:lnTo>
                    <a:pt x="1336" y="85"/>
                  </a:lnTo>
                  <a:lnTo>
                    <a:pt x="1275" y="72"/>
                  </a:lnTo>
                  <a:lnTo>
                    <a:pt x="1216" y="61"/>
                  </a:lnTo>
                  <a:lnTo>
                    <a:pt x="1155" y="51"/>
                  </a:lnTo>
                  <a:lnTo>
                    <a:pt x="1094" y="45"/>
                  </a:lnTo>
                  <a:lnTo>
                    <a:pt x="1032" y="40"/>
                  </a:lnTo>
                  <a:lnTo>
                    <a:pt x="971" y="39"/>
                  </a:lnTo>
                  <a:lnTo>
                    <a:pt x="909" y="39"/>
                  </a:lnTo>
                  <a:lnTo>
                    <a:pt x="909" y="39"/>
                  </a:lnTo>
                  <a:lnTo>
                    <a:pt x="849" y="41"/>
                  </a:lnTo>
                  <a:lnTo>
                    <a:pt x="788" y="45"/>
                  </a:lnTo>
                  <a:lnTo>
                    <a:pt x="727" y="52"/>
                  </a:lnTo>
                  <a:lnTo>
                    <a:pt x="666" y="62"/>
                  </a:lnTo>
                  <a:lnTo>
                    <a:pt x="605" y="74"/>
                  </a:lnTo>
                  <a:lnTo>
                    <a:pt x="546" y="88"/>
                  </a:lnTo>
                  <a:lnTo>
                    <a:pt x="486" y="105"/>
                  </a:lnTo>
                  <a:lnTo>
                    <a:pt x="429" y="124"/>
                  </a:lnTo>
                  <a:lnTo>
                    <a:pt x="429" y="124"/>
                  </a:lnTo>
                  <a:lnTo>
                    <a:pt x="371" y="145"/>
                  </a:lnTo>
                  <a:lnTo>
                    <a:pt x="315" y="169"/>
                  </a:lnTo>
                  <a:lnTo>
                    <a:pt x="259" y="194"/>
                  </a:lnTo>
                  <a:lnTo>
                    <a:pt x="204" y="221"/>
                  </a:lnTo>
                  <a:lnTo>
                    <a:pt x="150" y="252"/>
                  </a:lnTo>
                  <a:lnTo>
                    <a:pt x="124" y="267"/>
                  </a:lnTo>
                  <a:lnTo>
                    <a:pt x="98" y="284"/>
                  </a:lnTo>
                  <a:lnTo>
                    <a:pt x="73" y="302"/>
                  </a:lnTo>
                  <a:lnTo>
                    <a:pt x="49" y="319"/>
                  </a:lnTo>
                  <a:lnTo>
                    <a:pt x="24" y="338"/>
                  </a:lnTo>
                  <a:lnTo>
                    <a:pt x="0" y="356"/>
                  </a:lnTo>
                  <a:lnTo>
                    <a:pt x="35" y="401"/>
                  </a:lnTo>
                  <a:lnTo>
                    <a:pt x="35" y="401"/>
                  </a:lnTo>
                  <a:lnTo>
                    <a:pt x="71" y="379"/>
                  </a:lnTo>
                  <a:lnTo>
                    <a:pt x="112" y="354"/>
                  </a:lnTo>
                  <a:lnTo>
                    <a:pt x="166" y="323"/>
                  </a:lnTo>
                  <a:lnTo>
                    <a:pt x="196" y="307"/>
                  </a:lnTo>
                  <a:lnTo>
                    <a:pt x="230" y="291"/>
                  </a:lnTo>
                  <a:lnTo>
                    <a:pt x="264" y="274"/>
                  </a:lnTo>
                  <a:lnTo>
                    <a:pt x="300" y="258"/>
                  </a:lnTo>
                  <a:lnTo>
                    <a:pt x="338" y="243"/>
                  </a:lnTo>
                  <a:lnTo>
                    <a:pt x="376" y="229"/>
                  </a:lnTo>
                  <a:lnTo>
                    <a:pt x="414" y="216"/>
                  </a:lnTo>
                  <a:lnTo>
                    <a:pt x="454" y="205"/>
                  </a:lnTo>
                  <a:lnTo>
                    <a:pt x="454" y="205"/>
                  </a:lnTo>
                  <a:lnTo>
                    <a:pt x="510" y="193"/>
                  </a:lnTo>
                  <a:lnTo>
                    <a:pt x="565" y="180"/>
                  </a:lnTo>
                  <a:lnTo>
                    <a:pt x="620" y="169"/>
                  </a:lnTo>
                  <a:lnTo>
                    <a:pt x="676" y="160"/>
                  </a:lnTo>
                  <a:lnTo>
                    <a:pt x="732" y="152"/>
                  </a:lnTo>
                  <a:lnTo>
                    <a:pt x="789" y="147"/>
                  </a:lnTo>
                  <a:lnTo>
                    <a:pt x="845" y="143"/>
                  </a:lnTo>
                  <a:lnTo>
                    <a:pt x="902" y="142"/>
                  </a:lnTo>
                  <a:lnTo>
                    <a:pt x="902" y="142"/>
                  </a:lnTo>
                  <a:lnTo>
                    <a:pt x="960" y="143"/>
                  </a:lnTo>
                  <a:lnTo>
                    <a:pt x="1018" y="147"/>
                  </a:lnTo>
                  <a:lnTo>
                    <a:pt x="1078" y="152"/>
                  </a:lnTo>
                  <a:lnTo>
                    <a:pt x="1135" y="159"/>
                  </a:lnTo>
                  <a:lnTo>
                    <a:pt x="1193" y="169"/>
                  </a:lnTo>
                  <a:lnTo>
                    <a:pt x="1250" y="181"/>
                  </a:lnTo>
                  <a:lnTo>
                    <a:pt x="1307" y="195"/>
                  </a:lnTo>
                  <a:lnTo>
                    <a:pt x="1364" y="211"/>
                  </a:lnTo>
                  <a:lnTo>
                    <a:pt x="1364" y="211"/>
                  </a:lnTo>
                  <a:lnTo>
                    <a:pt x="1421" y="229"/>
                  </a:lnTo>
                  <a:lnTo>
                    <a:pt x="1477" y="247"/>
                  </a:lnTo>
                  <a:lnTo>
                    <a:pt x="1589" y="287"/>
                  </a:lnTo>
                  <a:lnTo>
                    <a:pt x="1702" y="327"/>
                  </a:lnTo>
                  <a:lnTo>
                    <a:pt x="1758" y="345"/>
                  </a:lnTo>
                  <a:lnTo>
                    <a:pt x="1815" y="364"/>
                  </a:lnTo>
                  <a:lnTo>
                    <a:pt x="1815" y="364"/>
                  </a:lnTo>
                  <a:lnTo>
                    <a:pt x="1880" y="384"/>
                  </a:lnTo>
                  <a:lnTo>
                    <a:pt x="1945" y="401"/>
                  </a:lnTo>
                  <a:lnTo>
                    <a:pt x="2009" y="418"/>
                  </a:lnTo>
                  <a:lnTo>
                    <a:pt x="2073" y="434"/>
                  </a:lnTo>
                  <a:lnTo>
                    <a:pt x="2135" y="449"/>
                  </a:lnTo>
                  <a:lnTo>
                    <a:pt x="2195" y="463"/>
                  </a:lnTo>
                  <a:lnTo>
                    <a:pt x="2256" y="475"/>
                  </a:lnTo>
                  <a:lnTo>
                    <a:pt x="2316" y="485"/>
                  </a:lnTo>
                  <a:lnTo>
                    <a:pt x="2374" y="495"/>
                  </a:lnTo>
                  <a:lnTo>
                    <a:pt x="2432" y="504"/>
                  </a:lnTo>
                  <a:lnTo>
                    <a:pt x="2489" y="511"/>
                  </a:lnTo>
                  <a:lnTo>
                    <a:pt x="2545" y="518"/>
                  </a:lnTo>
                  <a:lnTo>
                    <a:pt x="2601" y="523"/>
                  </a:lnTo>
                  <a:lnTo>
                    <a:pt x="2657" y="526"/>
                  </a:lnTo>
                  <a:lnTo>
                    <a:pt x="2711" y="529"/>
                  </a:lnTo>
                  <a:lnTo>
                    <a:pt x="2765" y="530"/>
                  </a:lnTo>
                  <a:lnTo>
                    <a:pt x="2765" y="530"/>
                  </a:lnTo>
                  <a:lnTo>
                    <a:pt x="2825" y="530"/>
                  </a:lnTo>
                  <a:lnTo>
                    <a:pt x="2887" y="527"/>
                  </a:lnTo>
                  <a:lnTo>
                    <a:pt x="2948" y="524"/>
                  </a:lnTo>
                  <a:lnTo>
                    <a:pt x="3009" y="518"/>
                  </a:lnTo>
                  <a:lnTo>
                    <a:pt x="3070" y="510"/>
                  </a:lnTo>
                  <a:lnTo>
                    <a:pt x="3131" y="499"/>
                  </a:lnTo>
                  <a:lnTo>
                    <a:pt x="3190" y="485"/>
                  </a:lnTo>
                  <a:lnTo>
                    <a:pt x="3250" y="469"/>
                  </a:lnTo>
                  <a:lnTo>
                    <a:pt x="3250" y="469"/>
                  </a:lnTo>
                  <a:lnTo>
                    <a:pt x="3279" y="459"/>
                  </a:lnTo>
                  <a:lnTo>
                    <a:pt x="3310" y="449"/>
                  </a:lnTo>
                  <a:lnTo>
                    <a:pt x="3340" y="438"/>
                  </a:lnTo>
                  <a:lnTo>
                    <a:pt x="3369" y="426"/>
                  </a:lnTo>
                  <a:lnTo>
                    <a:pt x="3397" y="413"/>
                  </a:lnTo>
                  <a:lnTo>
                    <a:pt x="3424" y="400"/>
                  </a:lnTo>
                  <a:lnTo>
                    <a:pt x="3450" y="386"/>
                  </a:lnTo>
                  <a:lnTo>
                    <a:pt x="3477" y="371"/>
                  </a:lnTo>
                  <a:lnTo>
                    <a:pt x="3477" y="371"/>
                  </a:lnTo>
                  <a:lnTo>
                    <a:pt x="3511" y="350"/>
                  </a:lnTo>
                  <a:lnTo>
                    <a:pt x="3542" y="328"/>
                  </a:lnTo>
                  <a:lnTo>
                    <a:pt x="3571" y="305"/>
                  </a:lnTo>
                  <a:lnTo>
                    <a:pt x="3597" y="283"/>
                  </a:lnTo>
                  <a:lnTo>
                    <a:pt x="3597" y="283"/>
                  </a:lnTo>
                  <a:lnTo>
                    <a:pt x="3640" y="270"/>
                  </a:lnTo>
                  <a:lnTo>
                    <a:pt x="3684" y="256"/>
                  </a:lnTo>
                  <a:lnTo>
                    <a:pt x="3727" y="240"/>
                  </a:lnTo>
                  <a:lnTo>
                    <a:pt x="3769" y="222"/>
                  </a:lnTo>
                  <a:lnTo>
                    <a:pt x="3810" y="204"/>
                  </a:lnTo>
                  <a:lnTo>
                    <a:pt x="3851" y="184"/>
                  </a:lnTo>
                  <a:lnTo>
                    <a:pt x="3890" y="163"/>
                  </a:lnTo>
                  <a:lnTo>
                    <a:pt x="3929" y="139"/>
                  </a:lnTo>
                  <a:lnTo>
                    <a:pt x="3929" y="139"/>
                  </a:lnTo>
                  <a:lnTo>
                    <a:pt x="3965" y="114"/>
                  </a:lnTo>
                  <a:lnTo>
                    <a:pt x="3997" y="90"/>
                  </a:lnTo>
                  <a:lnTo>
                    <a:pt x="4026" y="66"/>
                  </a:lnTo>
                  <a:lnTo>
                    <a:pt x="4051" y="41"/>
                  </a:lnTo>
                  <a:lnTo>
                    <a:pt x="40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7" name="タイトル 1"/>
          <p:cNvSpPr>
            <a:spLocks noGrp="1"/>
          </p:cNvSpPr>
          <p:nvPr>
            <p:ph type="title"/>
          </p:nvPr>
        </p:nvSpPr>
        <p:spPr>
          <a:xfrm>
            <a:off x="359532" y="1620000"/>
            <a:ext cx="5328592" cy="1424313"/>
          </a:xfrm>
          <a:prstGeom prst="rect">
            <a:avLst/>
          </a:prstGeom>
        </p:spPr>
        <p:txBody>
          <a:bodyPr lIns="0" tIns="0" rIns="0" bIns="0" anchor="ctr" anchorCtr="0"/>
          <a:lstStyle>
            <a:lvl1pPr algn="l">
              <a:lnSpc>
                <a:spcPts val="3300"/>
              </a:lnSpc>
              <a:defRPr sz="2300" b="1">
                <a:solidFill>
                  <a:schemeClr val="tx2"/>
                </a:solidFill>
              </a:defRPr>
            </a:lvl1pPr>
          </a:lstStyle>
          <a:p>
            <a:r>
              <a:rPr kumimoji="1" lang="ja-JP" altLang="en-US" dirty="0"/>
              <a:t>マスター タイトルの書式設定</a:t>
            </a:r>
          </a:p>
        </p:txBody>
      </p:sp>
    </p:spTree>
    <p:extLst>
      <p:ext uri="{BB962C8B-B14F-4D97-AF65-F5344CB8AC3E}">
        <p14:creationId xmlns:p14="http://schemas.microsoft.com/office/powerpoint/2010/main" val="979276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0" y="0"/>
            <a:ext cx="9141179" cy="5143500"/>
          </a:xfrm>
          <a:prstGeom prst="rect">
            <a:avLst/>
          </a:prstGeom>
        </p:spPr>
      </p:pic>
      <p:grpSp>
        <p:nvGrpSpPr>
          <p:cNvPr id="10" name="グループ化 9"/>
          <p:cNvGrpSpPr>
            <a:grpSpLocks noChangeAspect="1"/>
          </p:cNvGrpSpPr>
          <p:nvPr userDrawn="1"/>
        </p:nvGrpSpPr>
        <p:grpSpPr>
          <a:xfrm>
            <a:off x="7812360" y="605743"/>
            <a:ext cx="1080000" cy="237815"/>
            <a:chOff x="1154113" y="0"/>
            <a:chExt cx="5580063" cy="1228726"/>
          </a:xfrm>
        </p:grpSpPr>
        <p:sp>
          <p:nvSpPr>
            <p:cNvPr id="11" name="Freeform 7"/>
            <p:cNvSpPr>
              <a:spLocks/>
            </p:cNvSpPr>
            <p:nvPr/>
          </p:nvSpPr>
          <p:spPr bwMode="auto">
            <a:xfrm>
              <a:off x="1704976" y="0"/>
              <a:ext cx="171450" cy="173038"/>
            </a:xfrm>
            <a:custGeom>
              <a:avLst/>
              <a:gdLst>
                <a:gd name="T0" fmla="*/ 108 w 217"/>
                <a:gd name="T1" fmla="*/ 217 h 217"/>
                <a:gd name="T2" fmla="*/ 130 w 217"/>
                <a:gd name="T3" fmla="*/ 215 h 217"/>
                <a:gd name="T4" fmla="*/ 150 w 217"/>
                <a:gd name="T5" fmla="*/ 208 h 217"/>
                <a:gd name="T6" fmla="*/ 169 w 217"/>
                <a:gd name="T7" fmla="*/ 198 h 217"/>
                <a:gd name="T8" fmla="*/ 185 w 217"/>
                <a:gd name="T9" fmla="*/ 185 h 217"/>
                <a:gd name="T10" fmla="*/ 199 w 217"/>
                <a:gd name="T11" fmla="*/ 169 h 217"/>
                <a:gd name="T12" fmla="*/ 209 w 217"/>
                <a:gd name="T13" fmla="*/ 150 h 217"/>
                <a:gd name="T14" fmla="*/ 215 w 217"/>
                <a:gd name="T15" fmla="*/ 130 h 217"/>
                <a:gd name="T16" fmla="*/ 217 w 217"/>
                <a:gd name="T17" fmla="*/ 108 h 217"/>
                <a:gd name="T18" fmla="*/ 216 w 217"/>
                <a:gd name="T19" fmla="*/ 97 h 217"/>
                <a:gd name="T20" fmla="*/ 212 w 217"/>
                <a:gd name="T21" fmla="*/ 76 h 217"/>
                <a:gd name="T22" fmla="*/ 204 w 217"/>
                <a:gd name="T23" fmla="*/ 57 h 217"/>
                <a:gd name="T24" fmla="*/ 193 w 217"/>
                <a:gd name="T25" fmla="*/ 40 h 217"/>
                <a:gd name="T26" fmla="*/ 178 w 217"/>
                <a:gd name="T27" fmla="*/ 25 h 217"/>
                <a:gd name="T28" fmla="*/ 160 w 217"/>
                <a:gd name="T29" fmla="*/ 12 h 217"/>
                <a:gd name="T30" fmla="*/ 140 w 217"/>
                <a:gd name="T31" fmla="*/ 5 h 217"/>
                <a:gd name="T32" fmla="*/ 119 w 217"/>
                <a:gd name="T33" fmla="*/ 0 h 217"/>
                <a:gd name="T34" fmla="*/ 108 w 217"/>
                <a:gd name="T35" fmla="*/ 0 h 217"/>
                <a:gd name="T36" fmla="*/ 86 w 217"/>
                <a:gd name="T37" fmla="*/ 2 h 217"/>
                <a:gd name="T38" fmla="*/ 66 w 217"/>
                <a:gd name="T39" fmla="*/ 9 h 217"/>
                <a:gd name="T40" fmla="*/ 47 w 217"/>
                <a:gd name="T41" fmla="*/ 19 h 217"/>
                <a:gd name="T42" fmla="*/ 31 w 217"/>
                <a:gd name="T43" fmla="*/ 31 h 217"/>
                <a:gd name="T44" fmla="*/ 19 w 217"/>
                <a:gd name="T45" fmla="*/ 47 h 217"/>
                <a:gd name="T46" fmla="*/ 8 w 217"/>
                <a:gd name="T47" fmla="*/ 66 h 217"/>
                <a:gd name="T48" fmla="*/ 2 w 217"/>
                <a:gd name="T49" fmla="*/ 87 h 217"/>
                <a:gd name="T50" fmla="*/ 0 w 217"/>
                <a:gd name="T51" fmla="*/ 108 h 217"/>
                <a:gd name="T52" fmla="*/ 0 w 217"/>
                <a:gd name="T53" fmla="*/ 119 h 217"/>
                <a:gd name="T54" fmla="*/ 5 w 217"/>
                <a:gd name="T55" fmla="*/ 140 h 217"/>
                <a:gd name="T56" fmla="*/ 13 w 217"/>
                <a:gd name="T57" fmla="*/ 160 h 217"/>
                <a:gd name="T58" fmla="*/ 25 w 217"/>
                <a:gd name="T59" fmla="*/ 177 h 217"/>
                <a:gd name="T60" fmla="*/ 39 w 217"/>
                <a:gd name="T61" fmla="*/ 192 h 217"/>
                <a:gd name="T62" fmla="*/ 56 w 217"/>
                <a:gd name="T63" fmla="*/ 203 h 217"/>
                <a:gd name="T64" fmla="*/ 76 w 217"/>
                <a:gd name="T65" fmla="*/ 212 h 217"/>
                <a:gd name="T66" fmla="*/ 97 w 217"/>
                <a:gd name="T67" fmla="*/ 216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6"/>
                  </a:lnTo>
                  <a:lnTo>
                    <a:pt x="130" y="215"/>
                  </a:lnTo>
                  <a:lnTo>
                    <a:pt x="140" y="212"/>
                  </a:lnTo>
                  <a:lnTo>
                    <a:pt x="150" y="208"/>
                  </a:lnTo>
                  <a:lnTo>
                    <a:pt x="160" y="203"/>
                  </a:lnTo>
                  <a:lnTo>
                    <a:pt x="169" y="198"/>
                  </a:lnTo>
                  <a:lnTo>
                    <a:pt x="178" y="192"/>
                  </a:lnTo>
                  <a:lnTo>
                    <a:pt x="185" y="185"/>
                  </a:lnTo>
                  <a:lnTo>
                    <a:pt x="193" y="177"/>
                  </a:lnTo>
                  <a:lnTo>
                    <a:pt x="199" y="169"/>
                  </a:lnTo>
                  <a:lnTo>
                    <a:pt x="204" y="160"/>
                  </a:lnTo>
                  <a:lnTo>
                    <a:pt x="209" y="150"/>
                  </a:lnTo>
                  <a:lnTo>
                    <a:pt x="212" y="140"/>
                  </a:lnTo>
                  <a:lnTo>
                    <a:pt x="215" y="130"/>
                  </a:lnTo>
                  <a:lnTo>
                    <a:pt x="216" y="119"/>
                  </a:lnTo>
                  <a:lnTo>
                    <a:pt x="217" y="108"/>
                  </a:lnTo>
                  <a:lnTo>
                    <a:pt x="217" y="108"/>
                  </a:lnTo>
                  <a:lnTo>
                    <a:pt x="216" y="97"/>
                  </a:lnTo>
                  <a:lnTo>
                    <a:pt x="215" y="87"/>
                  </a:lnTo>
                  <a:lnTo>
                    <a:pt x="212" y="76"/>
                  </a:lnTo>
                  <a:lnTo>
                    <a:pt x="209" y="66"/>
                  </a:lnTo>
                  <a:lnTo>
                    <a:pt x="204" y="57"/>
                  </a:lnTo>
                  <a:lnTo>
                    <a:pt x="199" y="47"/>
                  </a:lnTo>
                  <a:lnTo>
                    <a:pt x="193" y="40"/>
                  </a:lnTo>
                  <a:lnTo>
                    <a:pt x="185" y="31"/>
                  </a:lnTo>
                  <a:lnTo>
                    <a:pt x="178" y="25"/>
                  </a:lnTo>
                  <a:lnTo>
                    <a:pt x="169" y="19"/>
                  </a:lnTo>
                  <a:lnTo>
                    <a:pt x="160" y="12"/>
                  </a:lnTo>
                  <a:lnTo>
                    <a:pt x="150" y="9"/>
                  </a:lnTo>
                  <a:lnTo>
                    <a:pt x="140" y="5"/>
                  </a:lnTo>
                  <a:lnTo>
                    <a:pt x="130" y="2"/>
                  </a:lnTo>
                  <a:lnTo>
                    <a:pt x="119" y="0"/>
                  </a:lnTo>
                  <a:lnTo>
                    <a:pt x="108" y="0"/>
                  </a:lnTo>
                  <a:lnTo>
                    <a:pt x="108" y="0"/>
                  </a:lnTo>
                  <a:lnTo>
                    <a:pt x="97" y="0"/>
                  </a:lnTo>
                  <a:lnTo>
                    <a:pt x="86" y="2"/>
                  </a:lnTo>
                  <a:lnTo>
                    <a:pt x="76" y="5"/>
                  </a:lnTo>
                  <a:lnTo>
                    <a:pt x="66" y="9"/>
                  </a:lnTo>
                  <a:lnTo>
                    <a:pt x="56" y="12"/>
                  </a:lnTo>
                  <a:lnTo>
                    <a:pt x="47" y="19"/>
                  </a:lnTo>
                  <a:lnTo>
                    <a:pt x="39" y="25"/>
                  </a:lnTo>
                  <a:lnTo>
                    <a:pt x="31" y="31"/>
                  </a:lnTo>
                  <a:lnTo>
                    <a:pt x="25" y="40"/>
                  </a:lnTo>
                  <a:lnTo>
                    <a:pt x="19" y="47"/>
                  </a:lnTo>
                  <a:lnTo>
                    <a:pt x="13" y="57"/>
                  </a:lnTo>
                  <a:lnTo>
                    <a:pt x="8" y="66"/>
                  </a:lnTo>
                  <a:lnTo>
                    <a:pt x="5" y="76"/>
                  </a:lnTo>
                  <a:lnTo>
                    <a:pt x="2" y="87"/>
                  </a:lnTo>
                  <a:lnTo>
                    <a:pt x="0" y="97"/>
                  </a:lnTo>
                  <a:lnTo>
                    <a:pt x="0" y="108"/>
                  </a:lnTo>
                  <a:lnTo>
                    <a:pt x="0" y="108"/>
                  </a:lnTo>
                  <a:lnTo>
                    <a:pt x="0" y="119"/>
                  </a:lnTo>
                  <a:lnTo>
                    <a:pt x="2" y="130"/>
                  </a:lnTo>
                  <a:lnTo>
                    <a:pt x="5" y="140"/>
                  </a:lnTo>
                  <a:lnTo>
                    <a:pt x="8" y="150"/>
                  </a:lnTo>
                  <a:lnTo>
                    <a:pt x="13" y="160"/>
                  </a:lnTo>
                  <a:lnTo>
                    <a:pt x="19" y="169"/>
                  </a:lnTo>
                  <a:lnTo>
                    <a:pt x="25" y="177"/>
                  </a:lnTo>
                  <a:lnTo>
                    <a:pt x="31" y="185"/>
                  </a:lnTo>
                  <a:lnTo>
                    <a:pt x="39" y="192"/>
                  </a:lnTo>
                  <a:lnTo>
                    <a:pt x="47" y="198"/>
                  </a:lnTo>
                  <a:lnTo>
                    <a:pt x="56" y="203"/>
                  </a:lnTo>
                  <a:lnTo>
                    <a:pt x="66" y="208"/>
                  </a:lnTo>
                  <a:lnTo>
                    <a:pt x="76" y="212"/>
                  </a:lnTo>
                  <a:lnTo>
                    <a:pt x="86" y="215"/>
                  </a:lnTo>
                  <a:lnTo>
                    <a:pt x="97" y="216"/>
                  </a:lnTo>
                  <a:lnTo>
                    <a:pt x="108" y="217"/>
                  </a:lnTo>
                  <a:lnTo>
                    <a:pt x="108" y="217"/>
                  </a:lnTo>
                  <a:close/>
                </a:path>
              </a:pathLst>
            </a:custGeom>
            <a:solidFill>
              <a:srgbClr val="F8B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8"/>
            <p:cNvSpPr>
              <a:spLocks/>
            </p:cNvSpPr>
            <p:nvPr/>
          </p:nvSpPr>
          <p:spPr bwMode="auto">
            <a:xfrm>
              <a:off x="2024063" y="103188"/>
              <a:ext cx="171450" cy="173038"/>
            </a:xfrm>
            <a:custGeom>
              <a:avLst/>
              <a:gdLst>
                <a:gd name="T0" fmla="*/ 108 w 217"/>
                <a:gd name="T1" fmla="*/ 217 h 217"/>
                <a:gd name="T2" fmla="*/ 130 w 217"/>
                <a:gd name="T3" fmla="*/ 215 h 217"/>
                <a:gd name="T4" fmla="*/ 150 w 217"/>
                <a:gd name="T5" fmla="*/ 209 h 217"/>
                <a:gd name="T6" fmla="*/ 169 w 217"/>
                <a:gd name="T7" fmla="*/ 199 h 217"/>
                <a:gd name="T8" fmla="*/ 185 w 217"/>
                <a:gd name="T9" fmla="*/ 185 h 217"/>
                <a:gd name="T10" fmla="*/ 199 w 217"/>
                <a:gd name="T11" fmla="*/ 169 h 217"/>
                <a:gd name="T12" fmla="*/ 208 w 217"/>
                <a:gd name="T13" fmla="*/ 150 h 217"/>
                <a:gd name="T14" fmla="*/ 215 w 217"/>
                <a:gd name="T15" fmla="*/ 130 h 217"/>
                <a:gd name="T16" fmla="*/ 217 w 217"/>
                <a:gd name="T17" fmla="*/ 108 h 217"/>
                <a:gd name="T18" fmla="*/ 216 w 217"/>
                <a:gd name="T19" fmla="*/ 97 h 217"/>
                <a:gd name="T20" fmla="*/ 212 w 217"/>
                <a:gd name="T21" fmla="*/ 76 h 217"/>
                <a:gd name="T22" fmla="*/ 203 w 217"/>
                <a:gd name="T23" fmla="*/ 56 h 217"/>
                <a:gd name="T24" fmla="*/ 192 w 217"/>
                <a:gd name="T25" fmla="*/ 39 h 217"/>
                <a:gd name="T26" fmla="*/ 177 w 217"/>
                <a:gd name="T27" fmla="*/ 25 h 217"/>
                <a:gd name="T28" fmla="*/ 160 w 217"/>
                <a:gd name="T29" fmla="*/ 13 h 217"/>
                <a:gd name="T30" fmla="*/ 140 w 217"/>
                <a:gd name="T31" fmla="*/ 4 h 217"/>
                <a:gd name="T32" fmla="*/ 119 w 217"/>
                <a:gd name="T33" fmla="*/ 0 h 217"/>
                <a:gd name="T34" fmla="*/ 108 w 217"/>
                <a:gd name="T35" fmla="*/ 0 h 217"/>
                <a:gd name="T36" fmla="*/ 86 w 217"/>
                <a:gd name="T37" fmla="*/ 1 h 217"/>
                <a:gd name="T38" fmla="*/ 66 w 217"/>
                <a:gd name="T39" fmla="*/ 8 h 217"/>
                <a:gd name="T40" fmla="*/ 47 w 217"/>
                <a:gd name="T41" fmla="*/ 19 h 217"/>
                <a:gd name="T42" fmla="*/ 31 w 217"/>
                <a:gd name="T43" fmla="*/ 31 h 217"/>
                <a:gd name="T44" fmla="*/ 19 w 217"/>
                <a:gd name="T45" fmla="*/ 47 h 217"/>
                <a:gd name="T46" fmla="*/ 8 w 217"/>
                <a:gd name="T47" fmla="*/ 66 h 217"/>
                <a:gd name="T48" fmla="*/ 1 w 217"/>
                <a:gd name="T49" fmla="*/ 86 h 217"/>
                <a:gd name="T50" fmla="*/ 0 w 217"/>
                <a:gd name="T51" fmla="*/ 108 h 217"/>
                <a:gd name="T52" fmla="*/ 0 w 217"/>
                <a:gd name="T53" fmla="*/ 119 h 217"/>
                <a:gd name="T54" fmla="*/ 5 w 217"/>
                <a:gd name="T55" fmla="*/ 140 h 217"/>
                <a:gd name="T56" fmla="*/ 13 w 217"/>
                <a:gd name="T57" fmla="*/ 160 h 217"/>
                <a:gd name="T58" fmla="*/ 25 w 217"/>
                <a:gd name="T59" fmla="*/ 178 h 217"/>
                <a:gd name="T60" fmla="*/ 39 w 217"/>
                <a:gd name="T61" fmla="*/ 192 h 217"/>
                <a:gd name="T62" fmla="*/ 56 w 217"/>
                <a:gd name="T63" fmla="*/ 204 h 217"/>
                <a:gd name="T64" fmla="*/ 76 w 217"/>
                <a:gd name="T65" fmla="*/ 212 h 217"/>
                <a:gd name="T66" fmla="*/ 97 w 217"/>
                <a:gd name="T67" fmla="*/ 216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6"/>
                  </a:lnTo>
                  <a:lnTo>
                    <a:pt x="130" y="215"/>
                  </a:lnTo>
                  <a:lnTo>
                    <a:pt x="140" y="212"/>
                  </a:lnTo>
                  <a:lnTo>
                    <a:pt x="150" y="209"/>
                  </a:lnTo>
                  <a:lnTo>
                    <a:pt x="160" y="204"/>
                  </a:lnTo>
                  <a:lnTo>
                    <a:pt x="169" y="199"/>
                  </a:lnTo>
                  <a:lnTo>
                    <a:pt x="177" y="192"/>
                  </a:lnTo>
                  <a:lnTo>
                    <a:pt x="185" y="185"/>
                  </a:lnTo>
                  <a:lnTo>
                    <a:pt x="192" y="178"/>
                  </a:lnTo>
                  <a:lnTo>
                    <a:pt x="199" y="169"/>
                  </a:lnTo>
                  <a:lnTo>
                    <a:pt x="203" y="160"/>
                  </a:lnTo>
                  <a:lnTo>
                    <a:pt x="208" y="150"/>
                  </a:lnTo>
                  <a:lnTo>
                    <a:pt x="212" y="140"/>
                  </a:lnTo>
                  <a:lnTo>
                    <a:pt x="215" y="130"/>
                  </a:lnTo>
                  <a:lnTo>
                    <a:pt x="216" y="119"/>
                  </a:lnTo>
                  <a:lnTo>
                    <a:pt x="217" y="108"/>
                  </a:lnTo>
                  <a:lnTo>
                    <a:pt x="217" y="108"/>
                  </a:lnTo>
                  <a:lnTo>
                    <a:pt x="216" y="97"/>
                  </a:lnTo>
                  <a:lnTo>
                    <a:pt x="215" y="86"/>
                  </a:lnTo>
                  <a:lnTo>
                    <a:pt x="212" y="76"/>
                  </a:lnTo>
                  <a:lnTo>
                    <a:pt x="208" y="66"/>
                  </a:lnTo>
                  <a:lnTo>
                    <a:pt x="203" y="56"/>
                  </a:lnTo>
                  <a:lnTo>
                    <a:pt x="199" y="47"/>
                  </a:lnTo>
                  <a:lnTo>
                    <a:pt x="192" y="39"/>
                  </a:lnTo>
                  <a:lnTo>
                    <a:pt x="185" y="31"/>
                  </a:lnTo>
                  <a:lnTo>
                    <a:pt x="177" y="25"/>
                  </a:lnTo>
                  <a:lnTo>
                    <a:pt x="169" y="19"/>
                  </a:lnTo>
                  <a:lnTo>
                    <a:pt x="160" y="13"/>
                  </a:lnTo>
                  <a:lnTo>
                    <a:pt x="150" y="8"/>
                  </a:lnTo>
                  <a:lnTo>
                    <a:pt x="140" y="4"/>
                  </a:lnTo>
                  <a:lnTo>
                    <a:pt x="130" y="1"/>
                  </a:lnTo>
                  <a:lnTo>
                    <a:pt x="119" y="0"/>
                  </a:lnTo>
                  <a:lnTo>
                    <a:pt x="108" y="0"/>
                  </a:lnTo>
                  <a:lnTo>
                    <a:pt x="108" y="0"/>
                  </a:lnTo>
                  <a:lnTo>
                    <a:pt x="97" y="0"/>
                  </a:lnTo>
                  <a:lnTo>
                    <a:pt x="86" y="1"/>
                  </a:lnTo>
                  <a:lnTo>
                    <a:pt x="76" y="4"/>
                  </a:lnTo>
                  <a:lnTo>
                    <a:pt x="66" y="8"/>
                  </a:lnTo>
                  <a:lnTo>
                    <a:pt x="56" y="13"/>
                  </a:lnTo>
                  <a:lnTo>
                    <a:pt x="47" y="19"/>
                  </a:lnTo>
                  <a:lnTo>
                    <a:pt x="39" y="25"/>
                  </a:lnTo>
                  <a:lnTo>
                    <a:pt x="31" y="31"/>
                  </a:lnTo>
                  <a:lnTo>
                    <a:pt x="25" y="39"/>
                  </a:lnTo>
                  <a:lnTo>
                    <a:pt x="19" y="47"/>
                  </a:lnTo>
                  <a:lnTo>
                    <a:pt x="13" y="56"/>
                  </a:lnTo>
                  <a:lnTo>
                    <a:pt x="8" y="66"/>
                  </a:lnTo>
                  <a:lnTo>
                    <a:pt x="5" y="76"/>
                  </a:lnTo>
                  <a:lnTo>
                    <a:pt x="1" y="86"/>
                  </a:lnTo>
                  <a:lnTo>
                    <a:pt x="0" y="97"/>
                  </a:lnTo>
                  <a:lnTo>
                    <a:pt x="0" y="108"/>
                  </a:lnTo>
                  <a:lnTo>
                    <a:pt x="0" y="108"/>
                  </a:lnTo>
                  <a:lnTo>
                    <a:pt x="0" y="119"/>
                  </a:lnTo>
                  <a:lnTo>
                    <a:pt x="1" y="130"/>
                  </a:lnTo>
                  <a:lnTo>
                    <a:pt x="5" y="140"/>
                  </a:lnTo>
                  <a:lnTo>
                    <a:pt x="8" y="150"/>
                  </a:lnTo>
                  <a:lnTo>
                    <a:pt x="13" y="160"/>
                  </a:lnTo>
                  <a:lnTo>
                    <a:pt x="19" y="169"/>
                  </a:lnTo>
                  <a:lnTo>
                    <a:pt x="25" y="178"/>
                  </a:lnTo>
                  <a:lnTo>
                    <a:pt x="31" y="185"/>
                  </a:lnTo>
                  <a:lnTo>
                    <a:pt x="39" y="192"/>
                  </a:lnTo>
                  <a:lnTo>
                    <a:pt x="47" y="199"/>
                  </a:lnTo>
                  <a:lnTo>
                    <a:pt x="56" y="204"/>
                  </a:lnTo>
                  <a:lnTo>
                    <a:pt x="66" y="209"/>
                  </a:lnTo>
                  <a:lnTo>
                    <a:pt x="76" y="212"/>
                  </a:lnTo>
                  <a:lnTo>
                    <a:pt x="86" y="215"/>
                  </a:lnTo>
                  <a:lnTo>
                    <a:pt x="97" y="216"/>
                  </a:lnTo>
                  <a:lnTo>
                    <a:pt x="108" y="217"/>
                  </a:lnTo>
                  <a:lnTo>
                    <a:pt x="108" y="217"/>
                  </a:lnTo>
                  <a:close/>
                </a:path>
              </a:pathLst>
            </a:custGeom>
            <a:solidFill>
              <a:srgbClr val="F8B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9"/>
            <p:cNvSpPr>
              <a:spLocks/>
            </p:cNvSpPr>
            <p:nvPr/>
          </p:nvSpPr>
          <p:spPr bwMode="auto">
            <a:xfrm>
              <a:off x="1154113" y="260350"/>
              <a:ext cx="1084263" cy="909638"/>
            </a:xfrm>
            <a:custGeom>
              <a:avLst/>
              <a:gdLst>
                <a:gd name="T0" fmla="*/ 1236 w 1367"/>
                <a:gd name="T1" fmla="*/ 662 h 1146"/>
                <a:gd name="T2" fmla="*/ 1124 w 1367"/>
                <a:gd name="T3" fmla="*/ 814 h 1146"/>
                <a:gd name="T4" fmla="*/ 966 w 1367"/>
                <a:gd name="T5" fmla="*/ 921 h 1146"/>
                <a:gd name="T6" fmla="*/ 776 w 1367"/>
                <a:gd name="T7" fmla="*/ 969 h 1146"/>
                <a:gd name="T8" fmla="*/ 623 w 1367"/>
                <a:gd name="T9" fmla="*/ 959 h 1146"/>
                <a:gd name="T10" fmla="*/ 453 w 1367"/>
                <a:gd name="T11" fmla="*/ 893 h 1146"/>
                <a:gd name="T12" fmla="*/ 315 w 1367"/>
                <a:gd name="T13" fmla="*/ 778 h 1146"/>
                <a:gd name="T14" fmla="*/ 267 w 1367"/>
                <a:gd name="T15" fmla="*/ 691 h 1146"/>
                <a:gd name="T16" fmla="*/ 344 w 1367"/>
                <a:gd name="T17" fmla="*/ 688 h 1146"/>
                <a:gd name="T18" fmla="*/ 439 w 1367"/>
                <a:gd name="T19" fmla="*/ 662 h 1146"/>
                <a:gd name="T20" fmla="*/ 526 w 1367"/>
                <a:gd name="T21" fmla="*/ 612 h 1146"/>
                <a:gd name="T22" fmla="*/ 587 w 1367"/>
                <a:gd name="T23" fmla="*/ 557 h 1146"/>
                <a:gd name="T24" fmla="*/ 644 w 1367"/>
                <a:gd name="T25" fmla="*/ 475 h 1146"/>
                <a:gd name="T26" fmla="*/ 680 w 1367"/>
                <a:gd name="T27" fmla="*/ 382 h 1146"/>
                <a:gd name="T28" fmla="*/ 692 w 1367"/>
                <a:gd name="T29" fmla="*/ 283 h 1146"/>
                <a:gd name="T30" fmla="*/ 701 w 1367"/>
                <a:gd name="T31" fmla="*/ 241 h 1146"/>
                <a:gd name="T32" fmla="*/ 732 w 1367"/>
                <a:gd name="T33" fmla="*/ 200 h 1146"/>
                <a:gd name="T34" fmla="*/ 778 w 1367"/>
                <a:gd name="T35" fmla="*/ 178 h 1146"/>
                <a:gd name="T36" fmla="*/ 821 w 1367"/>
                <a:gd name="T37" fmla="*/ 178 h 1146"/>
                <a:gd name="T38" fmla="*/ 868 w 1367"/>
                <a:gd name="T39" fmla="*/ 200 h 1146"/>
                <a:gd name="T40" fmla="*/ 898 w 1367"/>
                <a:gd name="T41" fmla="*/ 241 h 1146"/>
                <a:gd name="T42" fmla="*/ 907 w 1367"/>
                <a:gd name="T43" fmla="*/ 410 h 1146"/>
                <a:gd name="T44" fmla="*/ 1054 w 1367"/>
                <a:gd name="T45" fmla="*/ 160 h 1146"/>
                <a:gd name="T46" fmla="*/ 997 w 1367"/>
                <a:gd name="T47" fmla="*/ 81 h 1146"/>
                <a:gd name="T48" fmla="*/ 918 w 1367"/>
                <a:gd name="T49" fmla="*/ 25 h 1146"/>
                <a:gd name="T50" fmla="*/ 820 w 1367"/>
                <a:gd name="T51" fmla="*/ 0 h 1146"/>
                <a:gd name="T52" fmla="*/ 716 w 1367"/>
                <a:gd name="T53" fmla="*/ 13 h 1146"/>
                <a:gd name="T54" fmla="*/ 599 w 1367"/>
                <a:gd name="T55" fmla="*/ 82 h 1146"/>
                <a:gd name="T56" fmla="*/ 530 w 1367"/>
                <a:gd name="T57" fmla="*/ 199 h 1146"/>
                <a:gd name="T58" fmla="*/ 515 w 1367"/>
                <a:gd name="T59" fmla="*/ 307 h 1146"/>
                <a:gd name="T60" fmla="*/ 477 w 1367"/>
                <a:gd name="T61" fmla="*/ 412 h 1146"/>
                <a:gd name="T62" fmla="*/ 412 w 1367"/>
                <a:gd name="T63" fmla="*/ 478 h 1146"/>
                <a:gd name="T64" fmla="*/ 306 w 1367"/>
                <a:gd name="T65" fmla="*/ 515 h 1146"/>
                <a:gd name="T66" fmla="*/ 251 w 1367"/>
                <a:gd name="T67" fmla="*/ 511 h 1146"/>
                <a:gd name="T68" fmla="*/ 207 w 1367"/>
                <a:gd name="T69" fmla="*/ 485 h 1146"/>
                <a:gd name="T70" fmla="*/ 180 w 1367"/>
                <a:gd name="T71" fmla="*/ 441 h 1146"/>
                <a:gd name="T72" fmla="*/ 176 w 1367"/>
                <a:gd name="T73" fmla="*/ 406 h 1146"/>
                <a:gd name="T74" fmla="*/ 14 w 1367"/>
                <a:gd name="T75" fmla="*/ 293 h 1146"/>
                <a:gd name="T76" fmla="*/ 0 w 1367"/>
                <a:gd name="T77" fmla="*/ 410 h 1146"/>
                <a:gd name="T78" fmla="*/ 15 w 1367"/>
                <a:gd name="T79" fmla="*/ 557 h 1146"/>
                <a:gd name="T80" fmla="*/ 72 w 1367"/>
                <a:gd name="T81" fmla="*/ 729 h 1146"/>
                <a:gd name="T82" fmla="*/ 169 w 1367"/>
                <a:gd name="T83" fmla="*/ 877 h 1146"/>
                <a:gd name="T84" fmla="*/ 296 w 1367"/>
                <a:gd name="T85" fmla="*/ 999 h 1146"/>
                <a:gd name="T86" fmla="*/ 450 w 1367"/>
                <a:gd name="T87" fmla="*/ 1088 h 1146"/>
                <a:gd name="T88" fmla="*/ 624 w 1367"/>
                <a:gd name="T89" fmla="*/ 1138 h 1146"/>
                <a:gd name="T90" fmla="*/ 761 w 1367"/>
                <a:gd name="T91" fmla="*/ 1145 h 1146"/>
                <a:gd name="T92" fmla="*/ 882 w 1367"/>
                <a:gd name="T93" fmla="*/ 1132 h 1146"/>
                <a:gd name="T94" fmla="*/ 997 w 1367"/>
                <a:gd name="T95" fmla="*/ 1098 h 1146"/>
                <a:gd name="T96" fmla="*/ 1103 w 1367"/>
                <a:gd name="T97" fmla="*/ 1049 h 1146"/>
                <a:gd name="T98" fmla="*/ 1282 w 1367"/>
                <a:gd name="T99" fmla="*/ 902 h 1146"/>
                <a:gd name="T100" fmla="*/ 1367 w 1367"/>
                <a:gd name="T101" fmla="*/ 789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7" h="1146">
                  <a:moveTo>
                    <a:pt x="1367" y="789"/>
                  </a:moveTo>
                  <a:lnTo>
                    <a:pt x="1238" y="660"/>
                  </a:lnTo>
                  <a:lnTo>
                    <a:pt x="1238" y="660"/>
                  </a:lnTo>
                  <a:lnTo>
                    <a:pt x="1236" y="662"/>
                  </a:lnTo>
                  <a:lnTo>
                    <a:pt x="1236" y="662"/>
                  </a:lnTo>
                  <a:lnTo>
                    <a:pt x="1218" y="695"/>
                  </a:lnTo>
                  <a:lnTo>
                    <a:pt x="1197" y="727"/>
                  </a:lnTo>
                  <a:lnTo>
                    <a:pt x="1174" y="758"/>
                  </a:lnTo>
                  <a:lnTo>
                    <a:pt x="1150" y="787"/>
                  </a:lnTo>
                  <a:lnTo>
                    <a:pt x="1124" y="814"/>
                  </a:lnTo>
                  <a:lnTo>
                    <a:pt x="1095" y="840"/>
                  </a:lnTo>
                  <a:lnTo>
                    <a:pt x="1065" y="862"/>
                  </a:lnTo>
                  <a:lnTo>
                    <a:pt x="1033" y="885"/>
                  </a:lnTo>
                  <a:lnTo>
                    <a:pt x="1001" y="903"/>
                  </a:lnTo>
                  <a:lnTo>
                    <a:pt x="966" y="921"/>
                  </a:lnTo>
                  <a:lnTo>
                    <a:pt x="930" y="936"/>
                  </a:lnTo>
                  <a:lnTo>
                    <a:pt x="894" y="948"/>
                  </a:lnTo>
                  <a:lnTo>
                    <a:pt x="856" y="958"/>
                  </a:lnTo>
                  <a:lnTo>
                    <a:pt x="817" y="964"/>
                  </a:lnTo>
                  <a:lnTo>
                    <a:pt x="776" y="969"/>
                  </a:lnTo>
                  <a:lnTo>
                    <a:pt x="737" y="970"/>
                  </a:lnTo>
                  <a:lnTo>
                    <a:pt x="737" y="970"/>
                  </a:lnTo>
                  <a:lnTo>
                    <a:pt x="698" y="969"/>
                  </a:lnTo>
                  <a:lnTo>
                    <a:pt x="660" y="965"/>
                  </a:lnTo>
                  <a:lnTo>
                    <a:pt x="623" y="959"/>
                  </a:lnTo>
                  <a:lnTo>
                    <a:pt x="587" y="951"/>
                  </a:lnTo>
                  <a:lnTo>
                    <a:pt x="552" y="939"/>
                  </a:lnTo>
                  <a:lnTo>
                    <a:pt x="517" y="926"/>
                  </a:lnTo>
                  <a:lnTo>
                    <a:pt x="485" y="911"/>
                  </a:lnTo>
                  <a:lnTo>
                    <a:pt x="453" y="893"/>
                  </a:lnTo>
                  <a:lnTo>
                    <a:pt x="422" y="874"/>
                  </a:lnTo>
                  <a:lnTo>
                    <a:pt x="393" y="853"/>
                  </a:lnTo>
                  <a:lnTo>
                    <a:pt x="365" y="829"/>
                  </a:lnTo>
                  <a:lnTo>
                    <a:pt x="339" y="804"/>
                  </a:lnTo>
                  <a:lnTo>
                    <a:pt x="315" y="778"/>
                  </a:lnTo>
                  <a:lnTo>
                    <a:pt x="291" y="751"/>
                  </a:lnTo>
                  <a:lnTo>
                    <a:pt x="270" y="721"/>
                  </a:lnTo>
                  <a:lnTo>
                    <a:pt x="252" y="690"/>
                  </a:lnTo>
                  <a:lnTo>
                    <a:pt x="252" y="690"/>
                  </a:lnTo>
                  <a:lnTo>
                    <a:pt x="267" y="691"/>
                  </a:lnTo>
                  <a:lnTo>
                    <a:pt x="283" y="693"/>
                  </a:lnTo>
                  <a:lnTo>
                    <a:pt x="283" y="693"/>
                  </a:lnTo>
                  <a:lnTo>
                    <a:pt x="303" y="691"/>
                  </a:lnTo>
                  <a:lnTo>
                    <a:pt x="324" y="690"/>
                  </a:lnTo>
                  <a:lnTo>
                    <a:pt x="344" y="688"/>
                  </a:lnTo>
                  <a:lnTo>
                    <a:pt x="363" y="685"/>
                  </a:lnTo>
                  <a:lnTo>
                    <a:pt x="383" y="680"/>
                  </a:lnTo>
                  <a:lnTo>
                    <a:pt x="402" y="675"/>
                  </a:lnTo>
                  <a:lnTo>
                    <a:pt x="420" y="669"/>
                  </a:lnTo>
                  <a:lnTo>
                    <a:pt x="439" y="662"/>
                  </a:lnTo>
                  <a:lnTo>
                    <a:pt x="458" y="653"/>
                  </a:lnTo>
                  <a:lnTo>
                    <a:pt x="475" y="644"/>
                  </a:lnTo>
                  <a:lnTo>
                    <a:pt x="492" y="634"/>
                  </a:lnTo>
                  <a:lnTo>
                    <a:pt x="510" y="624"/>
                  </a:lnTo>
                  <a:lnTo>
                    <a:pt x="526" y="612"/>
                  </a:lnTo>
                  <a:lnTo>
                    <a:pt x="542" y="600"/>
                  </a:lnTo>
                  <a:lnTo>
                    <a:pt x="557" y="587"/>
                  </a:lnTo>
                  <a:lnTo>
                    <a:pt x="572" y="572"/>
                  </a:lnTo>
                  <a:lnTo>
                    <a:pt x="572" y="572"/>
                  </a:lnTo>
                  <a:lnTo>
                    <a:pt x="587" y="557"/>
                  </a:lnTo>
                  <a:lnTo>
                    <a:pt x="599" y="542"/>
                  </a:lnTo>
                  <a:lnTo>
                    <a:pt x="611" y="526"/>
                  </a:lnTo>
                  <a:lnTo>
                    <a:pt x="624" y="510"/>
                  </a:lnTo>
                  <a:lnTo>
                    <a:pt x="634" y="493"/>
                  </a:lnTo>
                  <a:lnTo>
                    <a:pt x="644" y="475"/>
                  </a:lnTo>
                  <a:lnTo>
                    <a:pt x="654" y="458"/>
                  </a:lnTo>
                  <a:lnTo>
                    <a:pt x="661" y="440"/>
                  </a:lnTo>
                  <a:lnTo>
                    <a:pt x="668" y="421"/>
                  </a:lnTo>
                  <a:lnTo>
                    <a:pt x="675" y="402"/>
                  </a:lnTo>
                  <a:lnTo>
                    <a:pt x="680" y="382"/>
                  </a:lnTo>
                  <a:lnTo>
                    <a:pt x="685" y="364"/>
                  </a:lnTo>
                  <a:lnTo>
                    <a:pt x="687" y="344"/>
                  </a:lnTo>
                  <a:lnTo>
                    <a:pt x="690" y="324"/>
                  </a:lnTo>
                  <a:lnTo>
                    <a:pt x="692" y="303"/>
                  </a:lnTo>
                  <a:lnTo>
                    <a:pt x="692" y="283"/>
                  </a:lnTo>
                  <a:lnTo>
                    <a:pt x="692" y="283"/>
                  </a:lnTo>
                  <a:lnTo>
                    <a:pt x="692" y="272"/>
                  </a:lnTo>
                  <a:lnTo>
                    <a:pt x="695" y="261"/>
                  </a:lnTo>
                  <a:lnTo>
                    <a:pt x="697" y="251"/>
                  </a:lnTo>
                  <a:lnTo>
                    <a:pt x="701" y="241"/>
                  </a:lnTo>
                  <a:lnTo>
                    <a:pt x="704" y="232"/>
                  </a:lnTo>
                  <a:lnTo>
                    <a:pt x="711" y="222"/>
                  </a:lnTo>
                  <a:lnTo>
                    <a:pt x="717" y="215"/>
                  </a:lnTo>
                  <a:lnTo>
                    <a:pt x="723" y="208"/>
                  </a:lnTo>
                  <a:lnTo>
                    <a:pt x="732" y="200"/>
                  </a:lnTo>
                  <a:lnTo>
                    <a:pt x="739" y="194"/>
                  </a:lnTo>
                  <a:lnTo>
                    <a:pt x="748" y="189"/>
                  </a:lnTo>
                  <a:lnTo>
                    <a:pt x="758" y="184"/>
                  </a:lnTo>
                  <a:lnTo>
                    <a:pt x="768" y="180"/>
                  </a:lnTo>
                  <a:lnTo>
                    <a:pt x="778" y="178"/>
                  </a:lnTo>
                  <a:lnTo>
                    <a:pt x="789" y="177"/>
                  </a:lnTo>
                  <a:lnTo>
                    <a:pt x="800" y="175"/>
                  </a:lnTo>
                  <a:lnTo>
                    <a:pt x="800" y="175"/>
                  </a:lnTo>
                  <a:lnTo>
                    <a:pt x="810" y="177"/>
                  </a:lnTo>
                  <a:lnTo>
                    <a:pt x="821" y="178"/>
                  </a:lnTo>
                  <a:lnTo>
                    <a:pt x="831" y="180"/>
                  </a:lnTo>
                  <a:lnTo>
                    <a:pt x="841" y="184"/>
                  </a:lnTo>
                  <a:lnTo>
                    <a:pt x="851" y="189"/>
                  </a:lnTo>
                  <a:lnTo>
                    <a:pt x="859" y="194"/>
                  </a:lnTo>
                  <a:lnTo>
                    <a:pt x="868" y="200"/>
                  </a:lnTo>
                  <a:lnTo>
                    <a:pt x="876" y="208"/>
                  </a:lnTo>
                  <a:lnTo>
                    <a:pt x="882" y="215"/>
                  </a:lnTo>
                  <a:lnTo>
                    <a:pt x="888" y="222"/>
                  </a:lnTo>
                  <a:lnTo>
                    <a:pt x="894" y="232"/>
                  </a:lnTo>
                  <a:lnTo>
                    <a:pt x="898" y="241"/>
                  </a:lnTo>
                  <a:lnTo>
                    <a:pt x="902" y="251"/>
                  </a:lnTo>
                  <a:lnTo>
                    <a:pt x="904" y="261"/>
                  </a:lnTo>
                  <a:lnTo>
                    <a:pt x="907" y="272"/>
                  </a:lnTo>
                  <a:lnTo>
                    <a:pt x="907" y="283"/>
                  </a:lnTo>
                  <a:lnTo>
                    <a:pt x="907" y="410"/>
                  </a:lnTo>
                  <a:lnTo>
                    <a:pt x="1054" y="160"/>
                  </a:lnTo>
                  <a:lnTo>
                    <a:pt x="1054" y="160"/>
                  </a:lnTo>
                  <a:lnTo>
                    <a:pt x="1054" y="160"/>
                  </a:lnTo>
                  <a:lnTo>
                    <a:pt x="1054" y="160"/>
                  </a:lnTo>
                  <a:lnTo>
                    <a:pt x="1054" y="160"/>
                  </a:lnTo>
                  <a:lnTo>
                    <a:pt x="1045" y="143"/>
                  </a:lnTo>
                  <a:lnTo>
                    <a:pt x="1034" y="127"/>
                  </a:lnTo>
                  <a:lnTo>
                    <a:pt x="1023" y="111"/>
                  </a:lnTo>
                  <a:lnTo>
                    <a:pt x="1011" y="96"/>
                  </a:lnTo>
                  <a:lnTo>
                    <a:pt x="997" y="81"/>
                  </a:lnTo>
                  <a:lnTo>
                    <a:pt x="983" y="69"/>
                  </a:lnTo>
                  <a:lnTo>
                    <a:pt x="967" y="56"/>
                  </a:lnTo>
                  <a:lnTo>
                    <a:pt x="951" y="45"/>
                  </a:lnTo>
                  <a:lnTo>
                    <a:pt x="935" y="35"/>
                  </a:lnTo>
                  <a:lnTo>
                    <a:pt x="918" y="25"/>
                  </a:lnTo>
                  <a:lnTo>
                    <a:pt x="899" y="18"/>
                  </a:lnTo>
                  <a:lnTo>
                    <a:pt x="881" y="12"/>
                  </a:lnTo>
                  <a:lnTo>
                    <a:pt x="861" y="7"/>
                  </a:lnTo>
                  <a:lnTo>
                    <a:pt x="841" y="3"/>
                  </a:lnTo>
                  <a:lnTo>
                    <a:pt x="820" y="0"/>
                  </a:lnTo>
                  <a:lnTo>
                    <a:pt x="800" y="0"/>
                  </a:lnTo>
                  <a:lnTo>
                    <a:pt x="800" y="0"/>
                  </a:lnTo>
                  <a:lnTo>
                    <a:pt x="770" y="2"/>
                  </a:lnTo>
                  <a:lnTo>
                    <a:pt x="743" y="5"/>
                  </a:lnTo>
                  <a:lnTo>
                    <a:pt x="716" y="13"/>
                  </a:lnTo>
                  <a:lnTo>
                    <a:pt x="690" y="23"/>
                  </a:lnTo>
                  <a:lnTo>
                    <a:pt x="665" y="34"/>
                  </a:lnTo>
                  <a:lnTo>
                    <a:pt x="641" y="49"/>
                  </a:lnTo>
                  <a:lnTo>
                    <a:pt x="620" y="65"/>
                  </a:lnTo>
                  <a:lnTo>
                    <a:pt x="599" y="82"/>
                  </a:lnTo>
                  <a:lnTo>
                    <a:pt x="582" y="103"/>
                  </a:lnTo>
                  <a:lnTo>
                    <a:pt x="564" y="124"/>
                  </a:lnTo>
                  <a:lnTo>
                    <a:pt x="551" y="148"/>
                  </a:lnTo>
                  <a:lnTo>
                    <a:pt x="538" y="173"/>
                  </a:lnTo>
                  <a:lnTo>
                    <a:pt x="530" y="199"/>
                  </a:lnTo>
                  <a:lnTo>
                    <a:pt x="522" y="226"/>
                  </a:lnTo>
                  <a:lnTo>
                    <a:pt x="518" y="253"/>
                  </a:lnTo>
                  <a:lnTo>
                    <a:pt x="516" y="283"/>
                  </a:lnTo>
                  <a:lnTo>
                    <a:pt x="516" y="283"/>
                  </a:lnTo>
                  <a:lnTo>
                    <a:pt x="515" y="307"/>
                  </a:lnTo>
                  <a:lnTo>
                    <a:pt x="512" y="329"/>
                  </a:lnTo>
                  <a:lnTo>
                    <a:pt x="506" y="351"/>
                  </a:lnTo>
                  <a:lnTo>
                    <a:pt x="499" y="373"/>
                  </a:lnTo>
                  <a:lnTo>
                    <a:pt x="489" y="394"/>
                  </a:lnTo>
                  <a:lnTo>
                    <a:pt x="477" y="412"/>
                  </a:lnTo>
                  <a:lnTo>
                    <a:pt x="464" y="431"/>
                  </a:lnTo>
                  <a:lnTo>
                    <a:pt x="448" y="448"/>
                  </a:lnTo>
                  <a:lnTo>
                    <a:pt x="448" y="448"/>
                  </a:lnTo>
                  <a:lnTo>
                    <a:pt x="430" y="464"/>
                  </a:lnTo>
                  <a:lnTo>
                    <a:pt x="412" y="478"/>
                  </a:lnTo>
                  <a:lnTo>
                    <a:pt x="393" y="489"/>
                  </a:lnTo>
                  <a:lnTo>
                    <a:pt x="372" y="499"/>
                  </a:lnTo>
                  <a:lnTo>
                    <a:pt x="351" y="506"/>
                  </a:lnTo>
                  <a:lnTo>
                    <a:pt x="329" y="513"/>
                  </a:lnTo>
                  <a:lnTo>
                    <a:pt x="306" y="515"/>
                  </a:lnTo>
                  <a:lnTo>
                    <a:pt x="283" y="516"/>
                  </a:lnTo>
                  <a:lnTo>
                    <a:pt x="283" y="516"/>
                  </a:lnTo>
                  <a:lnTo>
                    <a:pt x="272" y="516"/>
                  </a:lnTo>
                  <a:lnTo>
                    <a:pt x="262" y="514"/>
                  </a:lnTo>
                  <a:lnTo>
                    <a:pt x="251" y="511"/>
                  </a:lnTo>
                  <a:lnTo>
                    <a:pt x="241" y="508"/>
                  </a:lnTo>
                  <a:lnTo>
                    <a:pt x="232" y="504"/>
                  </a:lnTo>
                  <a:lnTo>
                    <a:pt x="223" y="498"/>
                  </a:lnTo>
                  <a:lnTo>
                    <a:pt x="215" y="492"/>
                  </a:lnTo>
                  <a:lnTo>
                    <a:pt x="207" y="485"/>
                  </a:lnTo>
                  <a:lnTo>
                    <a:pt x="200" y="478"/>
                  </a:lnTo>
                  <a:lnTo>
                    <a:pt x="193" y="469"/>
                  </a:lnTo>
                  <a:lnTo>
                    <a:pt x="189" y="461"/>
                  </a:lnTo>
                  <a:lnTo>
                    <a:pt x="184" y="451"/>
                  </a:lnTo>
                  <a:lnTo>
                    <a:pt x="180" y="441"/>
                  </a:lnTo>
                  <a:lnTo>
                    <a:pt x="177" y="431"/>
                  </a:lnTo>
                  <a:lnTo>
                    <a:pt x="176" y="420"/>
                  </a:lnTo>
                  <a:lnTo>
                    <a:pt x="175" y="410"/>
                  </a:lnTo>
                  <a:lnTo>
                    <a:pt x="175" y="410"/>
                  </a:lnTo>
                  <a:lnTo>
                    <a:pt x="176" y="406"/>
                  </a:lnTo>
                  <a:lnTo>
                    <a:pt x="24" y="255"/>
                  </a:lnTo>
                  <a:lnTo>
                    <a:pt x="24" y="255"/>
                  </a:lnTo>
                  <a:lnTo>
                    <a:pt x="24" y="257"/>
                  </a:lnTo>
                  <a:lnTo>
                    <a:pt x="24" y="257"/>
                  </a:lnTo>
                  <a:lnTo>
                    <a:pt x="14" y="293"/>
                  </a:lnTo>
                  <a:lnTo>
                    <a:pt x="6" y="332"/>
                  </a:lnTo>
                  <a:lnTo>
                    <a:pt x="4" y="350"/>
                  </a:lnTo>
                  <a:lnTo>
                    <a:pt x="1" y="370"/>
                  </a:lnTo>
                  <a:lnTo>
                    <a:pt x="0" y="390"/>
                  </a:lnTo>
                  <a:lnTo>
                    <a:pt x="0" y="410"/>
                  </a:lnTo>
                  <a:lnTo>
                    <a:pt x="0" y="410"/>
                  </a:lnTo>
                  <a:lnTo>
                    <a:pt x="1" y="447"/>
                  </a:lnTo>
                  <a:lnTo>
                    <a:pt x="4" y="484"/>
                  </a:lnTo>
                  <a:lnTo>
                    <a:pt x="9" y="521"/>
                  </a:lnTo>
                  <a:lnTo>
                    <a:pt x="15" y="557"/>
                  </a:lnTo>
                  <a:lnTo>
                    <a:pt x="22" y="593"/>
                  </a:lnTo>
                  <a:lnTo>
                    <a:pt x="33" y="628"/>
                  </a:lnTo>
                  <a:lnTo>
                    <a:pt x="45" y="663"/>
                  </a:lnTo>
                  <a:lnTo>
                    <a:pt x="58" y="696"/>
                  </a:lnTo>
                  <a:lnTo>
                    <a:pt x="72" y="729"/>
                  </a:lnTo>
                  <a:lnTo>
                    <a:pt x="89" y="760"/>
                  </a:lnTo>
                  <a:lnTo>
                    <a:pt x="107" y="791"/>
                  </a:lnTo>
                  <a:lnTo>
                    <a:pt x="125" y="820"/>
                  </a:lnTo>
                  <a:lnTo>
                    <a:pt x="146" y="850"/>
                  </a:lnTo>
                  <a:lnTo>
                    <a:pt x="169" y="877"/>
                  </a:lnTo>
                  <a:lnTo>
                    <a:pt x="191" y="905"/>
                  </a:lnTo>
                  <a:lnTo>
                    <a:pt x="216" y="929"/>
                  </a:lnTo>
                  <a:lnTo>
                    <a:pt x="242" y="954"/>
                  </a:lnTo>
                  <a:lnTo>
                    <a:pt x="268" y="978"/>
                  </a:lnTo>
                  <a:lnTo>
                    <a:pt x="296" y="999"/>
                  </a:lnTo>
                  <a:lnTo>
                    <a:pt x="325" y="1020"/>
                  </a:lnTo>
                  <a:lnTo>
                    <a:pt x="355" y="1039"/>
                  </a:lnTo>
                  <a:lnTo>
                    <a:pt x="386" y="1057"/>
                  </a:lnTo>
                  <a:lnTo>
                    <a:pt x="417" y="1073"/>
                  </a:lnTo>
                  <a:lnTo>
                    <a:pt x="450" y="1088"/>
                  </a:lnTo>
                  <a:lnTo>
                    <a:pt x="484" y="1101"/>
                  </a:lnTo>
                  <a:lnTo>
                    <a:pt x="517" y="1113"/>
                  </a:lnTo>
                  <a:lnTo>
                    <a:pt x="552" y="1123"/>
                  </a:lnTo>
                  <a:lnTo>
                    <a:pt x="588" y="1130"/>
                  </a:lnTo>
                  <a:lnTo>
                    <a:pt x="624" y="1138"/>
                  </a:lnTo>
                  <a:lnTo>
                    <a:pt x="661" y="1142"/>
                  </a:lnTo>
                  <a:lnTo>
                    <a:pt x="698" y="1145"/>
                  </a:lnTo>
                  <a:lnTo>
                    <a:pt x="737" y="1146"/>
                  </a:lnTo>
                  <a:lnTo>
                    <a:pt x="737" y="1146"/>
                  </a:lnTo>
                  <a:lnTo>
                    <a:pt x="761" y="1145"/>
                  </a:lnTo>
                  <a:lnTo>
                    <a:pt x="786" y="1144"/>
                  </a:lnTo>
                  <a:lnTo>
                    <a:pt x="810" y="1143"/>
                  </a:lnTo>
                  <a:lnTo>
                    <a:pt x="835" y="1139"/>
                  </a:lnTo>
                  <a:lnTo>
                    <a:pt x="858" y="1135"/>
                  </a:lnTo>
                  <a:lnTo>
                    <a:pt x="882" y="1132"/>
                  </a:lnTo>
                  <a:lnTo>
                    <a:pt x="905" y="1127"/>
                  </a:lnTo>
                  <a:lnTo>
                    <a:pt x="929" y="1120"/>
                  </a:lnTo>
                  <a:lnTo>
                    <a:pt x="951" y="1114"/>
                  </a:lnTo>
                  <a:lnTo>
                    <a:pt x="975" y="1107"/>
                  </a:lnTo>
                  <a:lnTo>
                    <a:pt x="997" y="1098"/>
                  </a:lnTo>
                  <a:lnTo>
                    <a:pt x="1018" y="1089"/>
                  </a:lnTo>
                  <a:lnTo>
                    <a:pt x="1041" y="1081"/>
                  </a:lnTo>
                  <a:lnTo>
                    <a:pt x="1062" y="1070"/>
                  </a:lnTo>
                  <a:lnTo>
                    <a:pt x="1081" y="1060"/>
                  </a:lnTo>
                  <a:lnTo>
                    <a:pt x="1103" y="1049"/>
                  </a:lnTo>
                  <a:lnTo>
                    <a:pt x="1142" y="1024"/>
                  </a:lnTo>
                  <a:lnTo>
                    <a:pt x="1179" y="996"/>
                  </a:lnTo>
                  <a:lnTo>
                    <a:pt x="1215" y="968"/>
                  </a:lnTo>
                  <a:lnTo>
                    <a:pt x="1250" y="936"/>
                  </a:lnTo>
                  <a:lnTo>
                    <a:pt x="1282" y="902"/>
                  </a:lnTo>
                  <a:lnTo>
                    <a:pt x="1312" y="867"/>
                  </a:lnTo>
                  <a:lnTo>
                    <a:pt x="1341" y="830"/>
                  </a:lnTo>
                  <a:lnTo>
                    <a:pt x="1365" y="791"/>
                  </a:lnTo>
                  <a:lnTo>
                    <a:pt x="1365" y="791"/>
                  </a:lnTo>
                  <a:lnTo>
                    <a:pt x="1367" y="789"/>
                  </a:lnTo>
                  <a:lnTo>
                    <a:pt x="1367" y="789"/>
                  </a:lnTo>
                  <a:close/>
                </a:path>
              </a:pathLst>
            </a:custGeom>
            <a:solidFill>
              <a:srgbClr val="F8B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0"/>
            <p:cNvSpPr>
              <a:spLocks/>
            </p:cNvSpPr>
            <p:nvPr/>
          </p:nvSpPr>
          <p:spPr bwMode="auto">
            <a:xfrm>
              <a:off x="2024063" y="103188"/>
              <a:ext cx="171450" cy="173038"/>
            </a:xfrm>
            <a:custGeom>
              <a:avLst/>
              <a:gdLst>
                <a:gd name="T0" fmla="*/ 108 w 217"/>
                <a:gd name="T1" fmla="*/ 217 h 217"/>
                <a:gd name="T2" fmla="*/ 130 w 217"/>
                <a:gd name="T3" fmla="*/ 215 h 217"/>
                <a:gd name="T4" fmla="*/ 150 w 217"/>
                <a:gd name="T5" fmla="*/ 209 h 217"/>
                <a:gd name="T6" fmla="*/ 169 w 217"/>
                <a:gd name="T7" fmla="*/ 199 h 217"/>
                <a:gd name="T8" fmla="*/ 185 w 217"/>
                <a:gd name="T9" fmla="*/ 185 h 217"/>
                <a:gd name="T10" fmla="*/ 199 w 217"/>
                <a:gd name="T11" fmla="*/ 169 h 217"/>
                <a:gd name="T12" fmla="*/ 208 w 217"/>
                <a:gd name="T13" fmla="*/ 150 h 217"/>
                <a:gd name="T14" fmla="*/ 215 w 217"/>
                <a:gd name="T15" fmla="*/ 130 h 217"/>
                <a:gd name="T16" fmla="*/ 217 w 217"/>
                <a:gd name="T17" fmla="*/ 108 h 217"/>
                <a:gd name="T18" fmla="*/ 216 w 217"/>
                <a:gd name="T19" fmla="*/ 97 h 217"/>
                <a:gd name="T20" fmla="*/ 212 w 217"/>
                <a:gd name="T21" fmla="*/ 76 h 217"/>
                <a:gd name="T22" fmla="*/ 203 w 217"/>
                <a:gd name="T23" fmla="*/ 56 h 217"/>
                <a:gd name="T24" fmla="*/ 192 w 217"/>
                <a:gd name="T25" fmla="*/ 39 h 217"/>
                <a:gd name="T26" fmla="*/ 177 w 217"/>
                <a:gd name="T27" fmla="*/ 25 h 217"/>
                <a:gd name="T28" fmla="*/ 160 w 217"/>
                <a:gd name="T29" fmla="*/ 13 h 217"/>
                <a:gd name="T30" fmla="*/ 140 w 217"/>
                <a:gd name="T31" fmla="*/ 4 h 217"/>
                <a:gd name="T32" fmla="*/ 119 w 217"/>
                <a:gd name="T33" fmla="*/ 0 h 217"/>
                <a:gd name="T34" fmla="*/ 108 w 217"/>
                <a:gd name="T35" fmla="*/ 0 h 217"/>
                <a:gd name="T36" fmla="*/ 86 w 217"/>
                <a:gd name="T37" fmla="*/ 1 h 217"/>
                <a:gd name="T38" fmla="*/ 66 w 217"/>
                <a:gd name="T39" fmla="*/ 8 h 217"/>
                <a:gd name="T40" fmla="*/ 47 w 217"/>
                <a:gd name="T41" fmla="*/ 19 h 217"/>
                <a:gd name="T42" fmla="*/ 31 w 217"/>
                <a:gd name="T43" fmla="*/ 31 h 217"/>
                <a:gd name="T44" fmla="*/ 19 w 217"/>
                <a:gd name="T45" fmla="*/ 47 h 217"/>
                <a:gd name="T46" fmla="*/ 8 w 217"/>
                <a:gd name="T47" fmla="*/ 66 h 217"/>
                <a:gd name="T48" fmla="*/ 1 w 217"/>
                <a:gd name="T49" fmla="*/ 86 h 217"/>
                <a:gd name="T50" fmla="*/ 0 w 217"/>
                <a:gd name="T51" fmla="*/ 108 h 217"/>
                <a:gd name="T52" fmla="*/ 0 w 217"/>
                <a:gd name="T53" fmla="*/ 119 h 217"/>
                <a:gd name="T54" fmla="*/ 5 w 217"/>
                <a:gd name="T55" fmla="*/ 140 h 217"/>
                <a:gd name="T56" fmla="*/ 13 w 217"/>
                <a:gd name="T57" fmla="*/ 160 h 217"/>
                <a:gd name="T58" fmla="*/ 25 w 217"/>
                <a:gd name="T59" fmla="*/ 178 h 217"/>
                <a:gd name="T60" fmla="*/ 39 w 217"/>
                <a:gd name="T61" fmla="*/ 192 h 217"/>
                <a:gd name="T62" fmla="*/ 56 w 217"/>
                <a:gd name="T63" fmla="*/ 204 h 217"/>
                <a:gd name="T64" fmla="*/ 76 w 217"/>
                <a:gd name="T65" fmla="*/ 212 h 217"/>
                <a:gd name="T66" fmla="*/ 97 w 217"/>
                <a:gd name="T67" fmla="*/ 216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6"/>
                  </a:lnTo>
                  <a:lnTo>
                    <a:pt x="130" y="215"/>
                  </a:lnTo>
                  <a:lnTo>
                    <a:pt x="140" y="212"/>
                  </a:lnTo>
                  <a:lnTo>
                    <a:pt x="150" y="209"/>
                  </a:lnTo>
                  <a:lnTo>
                    <a:pt x="160" y="204"/>
                  </a:lnTo>
                  <a:lnTo>
                    <a:pt x="169" y="199"/>
                  </a:lnTo>
                  <a:lnTo>
                    <a:pt x="177" y="192"/>
                  </a:lnTo>
                  <a:lnTo>
                    <a:pt x="185" y="185"/>
                  </a:lnTo>
                  <a:lnTo>
                    <a:pt x="192" y="178"/>
                  </a:lnTo>
                  <a:lnTo>
                    <a:pt x="199" y="169"/>
                  </a:lnTo>
                  <a:lnTo>
                    <a:pt x="203" y="160"/>
                  </a:lnTo>
                  <a:lnTo>
                    <a:pt x="208" y="150"/>
                  </a:lnTo>
                  <a:lnTo>
                    <a:pt x="212" y="140"/>
                  </a:lnTo>
                  <a:lnTo>
                    <a:pt x="215" y="130"/>
                  </a:lnTo>
                  <a:lnTo>
                    <a:pt x="216" y="119"/>
                  </a:lnTo>
                  <a:lnTo>
                    <a:pt x="217" y="108"/>
                  </a:lnTo>
                  <a:lnTo>
                    <a:pt x="217" y="108"/>
                  </a:lnTo>
                  <a:lnTo>
                    <a:pt x="216" y="97"/>
                  </a:lnTo>
                  <a:lnTo>
                    <a:pt x="215" y="86"/>
                  </a:lnTo>
                  <a:lnTo>
                    <a:pt x="212" y="76"/>
                  </a:lnTo>
                  <a:lnTo>
                    <a:pt x="208" y="66"/>
                  </a:lnTo>
                  <a:lnTo>
                    <a:pt x="203" y="56"/>
                  </a:lnTo>
                  <a:lnTo>
                    <a:pt x="199" y="47"/>
                  </a:lnTo>
                  <a:lnTo>
                    <a:pt x="192" y="39"/>
                  </a:lnTo>
                  <a:lnTo>
                    <a:pt x="185" y="31"/>
                  </a:lnTo>
                  <a:lnTo>
                    <a:pt x="177" y="25"/>
                  </a:lnTo>
                  <a:lnTo>
                    <a:pt x="169" y="19"/>
                  </a:lnTo>
                  <a:lnTo>
                    <a:pt x="160" y="13"/>
                  </a:lnTo>
                  <a:lnTo>
                    <a:pt x="150" y="8"/>
                  </a:lnTo>
                  <a:lnTo>
                    <a:pt x="140" y="4"/>
                  </a:lnTo>
                  <a:lnTo>
                    <a:pt x="130" y="1"/>
                  </a:lnTo>
                  <a:lnTo>
                    <a:pt x="119" y="0"/>
                  </a:lnTo>
                  <a:lnTo>
                    <a:pt x="108" y="0"/>
                  </a:lnTo>
                  <a:lnTo>
                    <a:pt x="108" y="0"/>
                  </a:lnTo>
                  <a:lnTo>
                    <a:pt x="97" y="0"/>
                  </a:lnTo>
                  <a:lnTo>
                    <a:pt x="86" y="1"/>
                  </a:lnTo>
                  <a:lnTo>
                    <a:pt x="76" y="4"/>
                  </a:lnTo>
                  <a:lnTo>
                    <a:pt x="66" y="8"/>
                  </a:lnTo>
                  <a:lnTo>
                    <a:pt x="56" y="13"/>
                  </a:lnTo>
                  <a:lnTo>
                    <a:pt x="47" y="19"/>
                  </a:lnTo>
                  <a:lnTo>
                    <a:pt x="39" y="25"/>
                  </a:lnTo>
                  <a:lnTo>
                    <a:pt x="31" y="31"/>
                  </a:lnTo>
                  <a:lnTo>
                    <a:pt x="25" y="39"/>
                  </a:lnTo>
                  <a:lnTo>
                    <a:pt x="19" y="47"/>
                  </a:lnTo>
                  <a:lnTo>
                    <a:pt x="13" y="56"/>
                  </a:lnTo>
                  <a:lnTo>
                    <a:pt x="8" y="66"/>
                  </a:lnTo>
                  <a:lnTo>
                    <a:pt x="5" y="76"/>
                  </a:lnTo>
                  <a:lnTo>
                    <a:pt x="1" y="86"/>
                  </a:lnTo>
                  <a:lnTo>
                    <a:pt x="0" y="97"/>
                  </a:lnTo>
                  <a:lnTo>
                    <a:pt x="0" y="108"/>
                  </a:lnTo>
                  <a:lnTo>
                    <a:pt x="0" y="108"/>
                  </a:lnTo>
                  <a:lnTo>
                    <a:pt x="0" y="119"/>
                  </a:lnTo>
                  <a:lnTo>
                    <a:pt x="1" y="130"/>
                  </a:lnTo>
                  <a:lnTo>
                    <a:pt x="5" y="140"/>
                  </a:lnTo>
                  <a:lnTo>
                    <a:pt x="8" y="150"/>
                  </a:lnTo>
                  <a:lnTo>
                    <a:pt x="13" y="160"/>
                  </a:lnTo>
                  <a:lnTo>
                    <a:pt x="19" y="169"/>
                  </a:lnTo>
                  <a:lnTo>
                    <a:pt x="25" y="178"/>
                  </a:lnTo>
                  <a:lnTo>
                    <a:pt x="31" y="185"/>
                  </a:lnTo>
                  <a:lnTo>
                    <a:pt x="39" y="192"/>
                  </a:lnTo>
                  <a:lnTo>
                    <a:pt x="47" y="199"/>
                  </a:lnTo>
                  <a:lnTo>
                    <a:pt x="56" y="204"/>
                  </a:lnTo>
                  <a:lnTo>
                    <a:pt x="66" y="209"/>
                  </a:lnTo>
                  <a:lnTo>
                    <a:pt x="76" y="212"/>
                  </a:lnTo>
                  <a:lnTo>
                    <a:pt x="86" y="215"/>
                  </a:lnTo>
                  <a:lnTo>
                    <a:pt x="97" y="216"/>
                  </a:lnTo>
                  <a:lnTo>
                    <a:pt x="108" y="217"/>
                  </a:lnTo>
                  <a:lnTo>
                    <a:pt x="108" y="217"/>
                  </a:lnTo>
                  <a:close/>
                </a:path>
              </a:pathLst>
            </a:custGeom>
            <a:solidFill>
              <a:srgbClr val="7EC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1"/>
            <p:cNvSpPr>
              <a:spLocks/>
            </p:cNvSpPr>
            <p:nvPr/>
          </p:nvSpPr>
          <p:spPr bwMode="auto">
            <a:xfrm>
              <a:off x="1173163" y="198438"/>
              <a:ext cx="385763" cy="385763"/>
            </a:xfrm>
            <a:custGeom>
              <a:avLst/>
              <a:gdLst>
                <a:gd name="T0" fmla="*/ 0 w 486"/>
                <a:gd name="T1" fmla="*/ 333 h 486"/>
                <a:gd name="T2" fmla="*/ 151 w 486"/>
                <a:gd name="T3" fmla="*/ 486 h 486"/>
                <a:gd name="T4" fmla="*/ 151 w 486"/>
                <a:gd name="T5" fmla="*/ 486 h 486"/>
                <a:gd name="T6" fmla="*/ 152 w 486"/>
                <a:gd name="T7" fmla="*/ 468 h 486"/>
                <a:gd name="T8" fmla="*/ 153 w 486"/>
                <a:gd name="T9" fmla="*/ 451 h 486"/>
                <a:gd name="T10" fmla="*/ 156 w 486"/>
                <a:gd name="T11" fmla="*/ 435 h 486"/>
                <a:gd name="T12" fmla="*/ 158 w 486"/>
                <a:gd name="T13" fmla="*/ 418 h 486"/>
                <a:gd name="T14" fmla="*/ 162 w 486"/>
                <a:gd name="T15" fmla="*/ 401 h 486"/>
                <a:gd name="T16" fmla="*/ 167 w 486"/>
                <a:gd name="T17" fmla="*/ 387 h 486"/>
                <a:gd name="T18" fmla="*/ 172 w 486"/>
                <a:gd name="T19" fmla="*/ 370 h 486"/>
                <a:gd name="T20" fmla="*/ 178 w 486"/>
                <a:gd name="T21" fmla="*/ 356 h 486"/>
                <a:gd name="T22" fmla="*/ 184 w 486"/>
                <a:gd name="T23" fmla="*/ 341 h 486"/>
                <a:gd name="T24" fmla="*/ 192 w 486"/>
                <a:gd name="T25" fmla="*/ 326 h 486"/>
                <a:gd name="T26" fmla="*/ 199 w 486"/>
                <a:gd name="T27" fmla="*/ 312 h 486"/>
                <a:gd name="T28" fmla="*/ 208 w 486"/>
                <a:gd name="T29" fmla="*/ 298 h 486"/>
                <a:gd name="T30" fmla="*/ 218 w 486"/>
                <a:gd name="T31" fmla="*/ 286 h 486"/>
                <a:gd name="T32" fmla="*/ 228 w 486"/>
                <a:gd name="T33" fmla="*/ 274 h 486"/>
                <a:gd name="T34" fmla="*/ 238 w 486"/>
                <a:gd name="T35" fmla="*/ 261 h 486"/>
                <a:gd name="T36" fmla="*/ 249 w 486"/>
                <a:gd name="T37" fmla="*/ 249 h 486"/>
                <a:gd name="T38" fmla="*/ 261 w 486"/>
                <a:gd name="T39" fmla="*/ 238 h 486"/>
                <a:gd name="T40" fmla="*/ 272 w 486"/>
                <a:gd name="T41" fmla="*/ 228 h 486"/>
                <a:gd name="T42" fmla="*/ 286 w 486"/>
                <a:gd name="T43" fmla="*/ 218 h 486"/>
                <a:gd name="T44" fmla="*/ 298 w 486"/>
                <a:gd name="T45" fmla="*/ 209 h 486"/>
                <a:gd name="T46" fmla="*/ 312 w 486"/>
                <a:gd name="T47" fmla="*/ 200 h 486"/>
                <a:gd name="T48" fmla="*/ 326 w 486"/>
                <a:gd name="T49" fmla="*/ 192 h 486"/>
                <a:gd name="T50" fmla="*/ 341 w 486"/>
                <a:gd name="T51" fmla="*/ 184 h 486"/>
                <a:gd name="T52" fmla="*/ 356 w 486"/>
                <a:gd name="T53" fmla="*/ 178 h 486"/>
                <a:gd name="T54" fmla="*/ 370 w 486"/>
                <a:gd name="T55" fmla="*/ 172 h 486"/>
                <a:gd name="T56" fmla="*/ 387 w 486"/>
                <a:gd name="T57" fmla="*/ 167 h 486"/>
                <a:gd name="T58" fmla="*/ 401 w 486"/>
                <a:gd name="T59" fmla="*/ 162 h 486"/>
                <a:gd name="T60" fmla="*/ 418 w 486"/>
                <a:gd name="T61" fmla="*/ 158 h 486"/>
                <a:gd name="T62" fmla="*/ 435 w 486"/>
                <a:gd name="T63" fmla="*/ 156 h 486"/>
                <a:gd name="T64" fmla="*/ 451 w 486"/>
                <a:gd name="T65" fmla="*/ 153 h 486"/>
                <a:gd name="T66" fmla="*/ 468 w 486"/>
                <a:gd name="T67" fmla="*/ 152 h 486"/>
                <a:gd name="T68" fmla="*/ 486 w 486"/>
                <a:gd name="T69" fmla="*/ 151 h 486"/>
                <a:gd name="T70" fmla="*/ 333 w 486"/>
                <a:gd name="T71" fmla="*/ 0 h 486"/>
                <a:gd name="T72" fmla="*/ 333 w 486"/>
                <a:gd name="T73" fmla="*/ 0 h 486"/>
                <a:gd name="T74" fmla="*/ 303 w 486"/>
                <a:gd name="T75" fmla="*/ 9 h 486"/>
                <a:gd name="T76" fmla="*/ 275 w 486"/>
                <a:gd name="T77" fmla="*/ 21 h 486"/>
                <a:gd name="T78" fmla="*/ 248 w 486"/>
                <a:gd name="T79" fmla="*/ 34 h 486"/>
                <a:gd name="T80" fmla="*/ 220 w 486"/>
                <a:gd name="T81" fmla="*/ 50 h 486"/>
                <a:gd name="T82" fmla="*/ 196 w 486"/>
                <a:gd name="T83" fmla="*/ 67 h 486"/>
                <a:gd name="T84" fmla="*/ 171 w 486"/>
                <a:gd name="T85" fmla="*/ 85 h 486"/>
                <a:gd name="T86" fmla="*/ 147 w 486"/>
                <a:gd name="T87" fmla="*/ 105 h 486"/>
                <a:gd name="T88" fmla="*/ 125 w 486"/>
                <a:gd name="T89" fmla="*/ 125 h 486"/>
                <a:gd name="T90" fmla="*/ 105 w 486"/>
                <a:gd name="T91" fmla="*/ 147 h 486"/>
                <a:gd name="T92" fmla="*/ 85 w 486"/>
                <a:gd name="T93" fmla="*/ 171 h 486"/>
                <a:gd name="T94" fmla="*/ 67 w 486"/>
                <a:gd name="T95" fmla="*/ 196 h 486"/>
                <a:gd name="T96" fmla="*/ 50 w 486"/>
                <a:gd name="T97" fmla="*/ 222 h 486"/>
                <a:gd name="T98" fmla="*/ 36 w 486"/>
                <a:gd name="T99" fmla="*/ 248 h 486"/>
                <a:gd name="T100" fmla="*/ 22 w 486"/>
                <a:gd name="T101" fmla="*/ 275 h 486"/>
                <a:gd name="T102" fmla="*/ 9 w 486"/>
                <a:gd name="T103" fmla="*/ 303 h 486"/>
                <a:gd name="T104" fmla="*/ 0 w 486"/>
                <a:gd name="T105" fmla="*/ 333 h 486"/>
                <a:gd name="T106" fmla="*/ 0 w 486"/>
                <a:gd name="T107" fmla="*/ 33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6" h="486">
                  <a:moveTo>
                    <a:pt x="0" y="333"/>
                  </a:moveTo>
                  <a:lnTo>
                    <a:pt x="151" y="486"/>
                  </a:lnTo>
                  <a:lnTo>
                    <a:pt x="151" y="486"/>
                  </a:lnTo>
                  <a:lnTo>
                    <a:pt x="152" y="468"/>
                  </a:lnTo>
                  <a:lnTo>
                    <a:pt x="153" y="451"/>
                  </a:lnTo>
                  <a:lnTo>
                    <a:pt x="156" y="435"/>
                  </a:lnTo>
                  <a:lnTo>
                    <a:pt x="158" y="418"/>
                  </a:lnTo>
                  <a:lnTo>
                    <a:pt x="162" y="401"/>
                  </a:lnTo>
                  <a:lnTo>
                    <a:pt x="167" y="387"/>
                  </a:lnTo>
                  <a:lnTo>
                    <a:pt x="172" y="370"/>
                  </a:lnTo>
                  <a:lnTo>
                    <a:pt x="178" y="356"/>
                  </a:lnTo>
                  <a:lnTo>
                    <a:pt x="184" y="341"/>
                  </a:lnTo>
                  <a:lnTo>
                    <a:pt x="192" y="326"/>
                  </a:lnTo>
                  <a:lnTo>
                    <a:pt x="199" y="312"/>
                  </a:lnTo>
                  <a:lnTo>
                    <a:pt x="208" y="298"/>
                  </a:lnTo>
                  <a:lnTo>
                    <a:pt x="218" y="286"/>
                  </a:lnTo>
                  <a:lnTo>
                    <a:pt x="228" y="274"/>
                  </a:lnTo>
                  <a:lnTo>
                    <a:pt x="238" y="261"/>
                  </a:lnTo>
                  <a:lnTo>
                    <a:pt x="249" y="249"/>
                  </a:lnTo>
                  <a:lnTo>
                    <a:pt x="261" y="238"/>
                  </a:lnTo>
                  <a:lnTo>
                    <a:pt x="272" y="228"/>
                  </a:lnTo>
                  <a:lnTo>
                    <a:pt x="286" y="218"/>
                  </a:lnTo>
                  <a:lnTo>
                    <a:pt x="298" y="209"/>
                  </a:lnTo>
                  <a:lnTo>
                    <a:pt x="312" y="200"/>
                  </a:lnTo>
                  <a:lnTo>
                    <a:pt x="326" y="192"/>
                  </a:lnTo>
                  <a:lnTo>
                    <a:pt x="341" y="184"/>
                  </a:lnTo>
                  <a:lnTo>
                    <a:pt x="356" y="178"/>
                  </a:lnTo>
                  <a:lnTo>
                    <a:pt x="370" y="172"/>
                  </a:lnTo>
                  <a:lnTo>
                    <a:pt x="387" y="167"/>
                  </a:lnTo>
                  <a:lnTo>
                    <a:pt x="401" y="162"/>
                  </a:lnTo>
                  <a:lnTo>
                    <a:pt x="418" y="158"/>
                  </a:lnTo>
                  <a:lnTo>
                    <a:pt x="435" y="156"/>
                  </a:lnTo>
                  <a:lnTo>
                    <a:pt x="451" y="153"/>
                  </a:lnTo>
                  <a:lnTo>
                    <a:pt x="468" y="152"/>
                  </a:lnTo>
                  <a:lnTo>
                    <a:pt x="486" y="151"/>
                  </a:lnTo>
                  <a:lnTo>
                    <a:pt x="333" y="0"/>
                  </a:lnTo>
                  <a:lnTo>
                    <a:pt x="333" y="0"/>
                  </a:lnTo>
                  <a:lnTo>
                    <a:pt x="303" y="9"/>
                  </a:lnTo>
                  <a:lnTo>
                    <a:pt x="275" y="21"/>
                  </a:lnTo>
                  <a:lnTo>
                    <a:pt x="248" y="34"/>
                  </a:lnTo>
                  <a:lnTo>
                    <a:pt x="220" y="50"/>
                  </a:lnTo>
                  <a:lnTo>
                    <a:pt x="196" y="67"/>
                  </a:lnTo>
                  <a:lnTo>
                    <a:pt x="171" y="85"/>
                  </a:lnTo>
                  <a:lnTo>
                    <a:pt x="147" y="105"/>
                  </a:lnTo>
                  <a:lnTo>
                    <a:pt x="125" y="125"/>
                  </a:lnTo>
                  <a:lnTo>
                    <a:pt x="105" y="147"/>
                  </a:lnTo>
                  <a:lnTo>
                    <a:pt x="85" y="171"/>
                  </a:lnTo>
                  <a:lnTo>
                    <a:pt x="67" y="196"/>
                  </a:lnTo>
                  <a:lnTo>
                    <a:pt x="50" y="222"/>
                  </a:lnTo>
                  <a:lnTo>
                    <a:pt x="36" y="248"/>
                  </a:lnTo>
                  <a:lnTo>
                    <a:pt x="22" y="275"/>
                  </a:lnTo>
                  <a:lnTo>
                    <a:pt x="9" y="303"/>
                  </a:lnTo>
                  <a:lnTo>
                    <a:pt x="0" y="333"/>
                  </a:lnTo>
                  <a:lnTo>
                    <a:pt x="0" y="333"/>
                  </a:lnTo>
                  <a:close/>
                </a:path>
              </a:pathLst>
            </a:custGeom>
            <a:solidFill>
              <a:srgbClr val="7EC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2"/>
            <p:cNvSpPr>
              <a:spLocks/>
            </p:cNvSpPr>
            <p:nvPr/>
          </p:nvSpPr>
          <p:spPr bwMode="auto">
            <a:xfrm>
              <a:off x="1689101" y="358775"/>
              <a:ext cx="635000" cy="528638"/>
            </a:xfrm>
            <a:custGeom>
              <a:avLst/>
              <a:gdLst>
                <a:gd name="T0" fmla="*/ 488 w 800"/>
                <a:gd name="T1" fmla="*/ 2 h 665"/>
                <a:gd name="T2" fmla="*/ 407 w 800"/>
                <a:gd name="T3" fmla="*/ 22 h 665"/>
                <a:gd name="T4" fmla="*/ 337 w 800"/>
                <a:gd name="T5" fmla="*/ 65 h 665"/>
                <a:gd name="T6" fmla="*/ 282 w 800"/>
                <a:gd name="T7" fmla="*/ 125 h 665"/>
                <a:gd name="T8" fmla="*/ 246 w 800"/>
                <a:gd name="T9" fmla="*/ 199 h 665"/>
                <a:gd name="T10" fmla="*/ 234 w 800"/>
                <a:gd name="T11" fmla="*/ 284 h 665"/>
                <a:gd name="T12" fmla="*/ 230 w 800"/>
                <a:gd name="T13" fmla="*/ 330 h 665"/>
                <a:gd name="T14" fmla="*/ 206 w 800"/>
                <a:gd name="T15" fmla="*/ 393 h 665"/>
                <a:gd name="T16" fmla="*/ 165 w 800"/>
                <a:gd name="T17" fmla="*/ 449 h 665"/>
                <a:gd name="T18" fmla="*/ 129 w 800"/>
                <a:gd name="T19" fmla="*/ 477 h 665"/>
                <a:gd name="T20" fmla="*/ 69 w 800"/>
                <a:gd name="T21" fmla="*/ 507 h 665"/>
                <a:gd name="T22" fmla="*/ 0 w 800"/>
                <a:gd name="T23" fmla="*/ 517 h 665"/>
                <a:gd name="T24" fmla="*/ 168 w 800"/>
                <a:gd name="T25" fmla="*/ 657 h 665"/>
                <a:gd name="T26" fmla="*/ 224 w 800"/>
                <a:gd name="T27" fmla="*/ 626 h 665"/>
                <a:gd name="T28" fmla="*/ 275 w 800"/>
                <a:gd name="T29" fmla="*/ 588 h 665"/>
                <a:gd name="T30" fmla="*/ 303 w 800"/>
                <a:gd name="T31" fmla="*/ 558 h 665"/>
                <a:gd name="T32" fmla="*/ 341 w 800"/>
                <a:gd name="T33" fmla="*/ 511 h 665"/>
                <a:gd name="T34" fmla="*/ 370 w 800"/>
                <a:gd name="T35" fmla="*/ 459 h 665"/>
                <a:gd name="T36" fmla="*/ 392 w 800"/>
                <a:gd name="T37" fmla="*/ 403 h 665"/>
                <a:gd name="T38" fmla="*/ 405 w 800"/>
                <a:gd name="T39" fmla="*/ 345 h 665"/>
                <a:gd name="T40" fmla="*/ 410 w 800"/>
                <a:gd name="T41" fmla="*/ 284 h 665"/>
                <a:gd name="T42" fmla="*/ 412 w 800"/>
                <a:gd name="T43" fmla="*/ 261 h 665"/>
                <a:gd name="T44" fmla="*/ 422 w 800"/>
                <a:gd name="T45" fmla="*/ 232 h 665"/>
                <a:gd name="T46" fmla="*/ 441 w 800"/>
                <a:gd name="T47" fmla="*/ 207 h 665"/>
                <a:gd name="T48" fmla="*/ 466 w 800"/>
                <a:gd name="T49" fmla="*/ 188 h 665"/>
                <a:gd name="T50" fmla="*/ 495 w 800"/>
                <a:gd name="T51" fmla="*/ 178 h 665"/>
                <a:gd name="T52" fmla="*/ 516 w 800"/>
                <a:gd name="T53" fmla="*/ 176 h 665"/>
                <a:gd name="T54" fmla="*/ 549 w 800"/>
                <a:gd name="T55" fmla="*/ 181 h 665"/>
                <a:gd name="T56" fmla="*/ 577 w 800"/>
                <a:gd name="T57" fmla="*/ 194 h 665"/>
                <a:gd name="T58" fmla="*/ 599 w 800"/>
                <a:gd name="T59" fmla="*/ 216 h 665"/>
                <a:gd name="T60" fmla="*/ 616 w 800"/>
                <a:gd name="T61" fmla="*/ 242 h 665"/>
                <a:gd name="T62" fmla="*/ 623 w 800"/>
                <a:gd name="T63" fmla="*/ 273 h 665"/>
                <a:gd name="T64" fmla="*/ 623 w 800"/>
                <a:gd name="T65" fmla="*/ 317 h 665"/>
                <a:gd name="T66" fmla="*/ 608 w 800"/>
                <a:gd name="T67" fmla="*/ 415 h 665"/>
                <a:gd name="T68" fmla="*/ 577 w 800"/>
                <a:gd name="T69" fmla="*/ 507 h 665"/>
                <a:gd name="T70" fmla="*/ 692 w 800"/>
                <a:gd name="T71" fmla="*/ 665 h 665"/>
                <a:gd name="T72" fmla="*/ 735 w 800"/>
                <a:gd name="T73" fmla="*/ 585 h 665"/>
                <a:gd name="T74" fmla="*/ 767 w 800"/>
                <a:gd name="T75" fmla="*/ 501 h 665"/>
                <a:gd name="T76" fmla="*/ 783 w 800"/>
                <a:gd name="T77" fmla="*/ 441 h 665"/>
                <a:gd name="T78" fmla="*/ 799 w 800"/>
                <a:gd name="T79" fmla="*/ 323 h 665"/>
                <a:gd name="T80" fmla="*/ 798 w 800"/>
                <a:gd name="T81" fmla="*/ 254 h 665"/>
                <a:gd name="T82" fmla="*/ 778 w 800"/>
                <a:gd name="T83" fmla="*/ 173 h 665"/>
                <a:gd name="T84" fmla="*/ 735 w 800"/>
                <a:gd name="T85" fmla="*/ 104 h 665"/>
                <a:gd name="T86" fmla="*/ 675 w 800"/>
                <a:gd name="T87" fmla="*/ 48 h 665"/>
                <a:gd name="T88" fmla="*/ 601 w 800"/>
                <a:gd name="T89" fmla="*/ 13 h 665"/>
                <a:gd name="T90" fmla="*/ 516 w 800"/>
                <a:gd name="T91" fmla="*/ 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 h="665">
                  <a:moveTo>
                    <a:pt x="516" y="0"/>
                  </a:moveTo>
                  <a:lnTo>
                    <a:pt x="516" y="0"/>
                  </a:lnTo>
                  <a:lnTo>
                    <a:pt x="488" y="2"/>
                  </a:lnTo>
                  <a:lnTo>
                    <a:pt x="459" y="6"/>
                  </a:lnTo>
                  <a:lnTo>
                    <a:pt x="433" y="13"/>
                  </a:lnTo>
                  <a:lnTo>
                    <a:pt x="407" y="22"/>
                  </a:lnTo>
                  <a:lnTo>
                    <a:pt x="382" y="34"/>
                  </a:lnTo>
                  <a:lnTo>
                    <a:pt x="359" y="48"/>
                  </a:lnTo>
                  <a:lnTo>
                    <a:pt x="337" y="65"/>
                  </a:lnTo>
                  <a:lnTo>
                    <a:pt x="317" y="83"/>
                  </a:lnTo>
                  <a:lnTo>
                    <a:pt x="298" y="104"/>
                  </a:lnTo>
                  <a:lnTo>
                    <a:pt x="282" y="125"/>
                  </a:lnTo>
                  <a:lnTo>
                    <a:pt x="268" y="149"/>
                  </a:lnTo>
                  <a:lnTo>
                    <a:pt x="256" y="173"/>
                  </a:lnTo>
                  <a:lnTo>
                    <a:pt x="246" y="199"/>
                  </a:lnTo>
                  <a:lnTo>
                    <a:pt x="240" y="227"/>
                  </a:lnTo>
                  <a:lnTo>
                    <a:pt x="235" y="254"/>
                  </a:lnTo>
                  <a:lnTo>
                    <a:pt x="234" y="284"/>
                  </a:lnTo>
                  <a:lnTo>
                    <a:pt x="234" y="284"/>
                  </a:lnTo>
                  <a:lnTo>
                    <a:pt x="232" y="306"/>
                  </a:lnTo>
                  <a:lnTo>
                    <a:pt x="230" y="330"/>
                  </a:lnTo>
                  <a:lnTo>
                    <a:pt x="224" y="352"/>
                  </a:lnTo>
                  <a:lnTo>
                    <a:pt x="216" y="373"/>
                  </a:lnTo>
                  <a:lnTo>
                    <a:pt x="206" y="393"/>
                  </a:lnTo>
                  <a:lnTo>
                    <a:pt x="195" y="413"/>
                  </a:lnTo>
                  <a:lnTo>
                    <a:pt x="182" y="431"/>
                  </a:lnTo>
                  <a:lnTo>
                    <a:pt x="165" y="449"/>
                  </a:lnTo>
                  <a:lnTo>
                    <a:pt x="165" y="449"/>
                  </a:lnTo>
                  <a:lnTo>
                    <a:pt x="148" y="464"/>
                  </a:lnTo>
                  <a:lnTo>
                    <a:pt x="129" y="477"/>
                  </a:lnTo>
                  <a:lnTo>
                    <a:pt x="110" y="490"/>
                  </a:lnTo>
                  <a:lnTo>
                    <a:pt x="90" y="500"/>
                  </a:lnTo>
                  <a:lnTo>
                    <a:pt x="69" y="507"/>
                  </a:lnTo>
                  <a:lnTo>
                    <a:pt x="46" y="512"/>
                  </a:lnTo>
                  <a:lnTo>
                    <a:pt x="23" y="516"/>
                  </a:lnTo>
                  <a:lnTo>
                    <a:pt x="0" y="517"/>
                  </a:lnTo>
                  <a:lnTo>
                    <a:pt x="148" y="665"/>
                  </a:lnTo>
                  <a:lnTo>
                    <a:pt x="148" y="665"/>
                  </a:lnTo>
                  <a:lnTo>
                    <a:pt x="168" y="657"/>
                  </a:lnTo>
                  <a:lnTo>
                    <a:pt x="186" y="648"/>
                  </a:lnTo>
                  <a:lnTo>
                    <a:pt x="205" y="637"/>
                  </a:lnTo>
                  <a:lnTo>
                    <a:pt x="224" y="626"/>
                  </a:lnTo>
                  <a:lnTo>
                    <a:pt x="241" y="615"/>
                  </a:lnTo>
                  <a:lnTo>
                    <a:pt x="257" y="601"/>
                  </a:lnTo>
                  <a:lnTo>
                    <a:pt x="275" y="588"/>
                  </a:lnTo>
                  <a:lnTo>
                    <a:pt x="289" y="573"/>
                  </a:lnTo>
                  <a:lnTo>
                    <a:pt x="289" y="573"/>
                  </a:lnTo>
                  <a:lnTo>
                    <a:pt x="303" y="558"/>
                  </a:lnTo>
                  <a:lnTo>
                    <a:pt x="317" y="543"/>
                  </a:lnTo>
                  <a:lnTo>
                    <a:pt x="329" y="527"/>
                  </a:lnTo>
                  <a:lnTo>
                    <a:pt x="341" y="511"/>
                  </a:lnTo>
                  <a:lnTo>
                    <a:pt x="351" y="493"/>
                  </a:lnTo>
                  <a:lnTo>
                    <a:pt x="361" y="476"/>
                  </a:lnTo>
                  <a:lnTo>
                    <a:pt x="370" y="459"/>
                  </a:lnTo>
                  <a:lnTo>
                    <a:pt x="379" y="440"/>
                  </a:lnTo>
                  <a:lnTo>
                    <a:pt x="386" y="421"/>
                  </a:lnTo>
                  <a:lnTo>
                    <a:pt x="392" y="403"/>
                  </a:lnTo>
                  <a:lnTo>
                    <a:pt x="397" y="383"/>
                  </a:lnTo>
                  <a:lnTo>
                    <a:pt x="401" y="364"/>
                  </a:lnTo>
                  <a:lnTo>
                    <a:pt x="405" y="345"/>
                  </a:lnTo>
                  <a:lnTo>
                    <a:pt x="407" y="323"/>
                  </a:lnTo>
                  <a:lnTo>
                    <a:pt x="408" y="304"/>
                  </a:lnTo>
                  <a:lnTo>
                    <a:pt x="410" y="284"/>
                  </a:lnTo>
                  <a:lnTo>
                    <a:pt x="410" y="284"/>
                  </a:lnTo>
                  <a:lnTo>
                    <a:pt x="410" y="273"/>
                  </a:lnTo>
                  <a:lnTo>
                    <a:pt x="412" y="261"/>
                  </a:lnTo>
                  <a:lnTo>
                    <a:pt x="415" y="251"/>
                  </a:lnTo>
                  <a:lnTo>
                    <a:pt x="418" y="242"/>
                  </a:lnTo>
                  <a:lnTo>
                    <a:pt x="422" y="232"/>
                  </a:lnTo>
                  <a:lnTo>
                    <a:pt x="428" y="223"/>
                  </a:lnTo>
                  <a:lnTo>
                    <a:pt x="435" y="216"/>
                  </a:lnTo>
                  <a:lnTo>
                    <a:pt x="441" y="207"/>
                  </a:lnTo>
                  <a:lnTo>
                    <a:pt x="448" y="201"/>
                  </a:lnTo>
                  <a:lnTo>
                    <a:pt x="457" y="194"/>
                  </a:lnTo>
                  <a:lnTo>
                    <a:pt x="466" y="188"/>
                  </a:lnTo>
                  <a:lnTo>
                    <a:pt x="475" y="185"/>
                  </a:lnTo>
                  <a:lnTo>
                    <a:pt x="485" y="181"/>
                  </a:lnTo>
                  <a:lnTo>
                    <a:pt x="495" y="178"/>
                  </a:lnTo>
                  <a:lnTo>
                    <a:pt x="506" y="176"/>
                  </a:lnTo>
                  <a:lnTo>
                    <a:pt x="516" y="176"/>
                  </a:lnTo>
                  <a:lnTo>
                    <a:pt x="516" y="176"/>
                  </a:lnTo>
                  <a:lnTo>
                    <a:pt x="528" y="176"/>
                  </a:lnTo>
                  <a:lnTo>
                    <a:pt x="539" y="178"/>
                  </a:lnTo>
                  <a:lnTo>
                    <a:pt x="549" y="181"/>
                  </a:lnTo>
                  <a:lnTo>
                    <a:pt x="559" y="185"/>
                  </a:lnTo>
                  <a:lnTo>
                    <a:pt x="568" y="188"/>
                  </a:lnTo>
                  <a:lnTo>
                    <a:pt x="577" y="194"/>
                  </a:lnTo>
                  <a:lnTo>
                    <a:pt x="585" y="201"/>
                  </a:lnTo>
                  <a:lnTo>
                    <a:pt x="593" y="207"/>
                  </a:lnTo>
                  <a:lnTo>
                    <a:pt x="599" y="216"/>
                  </a:lnTo>
                  <a:lnTo>
                    <a:pt x="606" y="223"/>
                  </a:lnTo>
                  <a:lnTo>
                    <a:pt x="611" y="232"/>
                  </a:lnTo>
                  <a:lnTo>
                    <a:pt x="616" y="242"/>
                  </a:lnTo>
                  <a:lnTo>
                    <a:pt x="619" y="251"/>
                  </a:lnTo>
                  <a:lnTo>
                    <a:pt x="622" y="261"/>
                  </a:lnTo>
                  <a:lnTo>
                    <a:pt x="623" y="273"/>
                  </a:lnTo>
                  <a:lnTo>
                    <a:pt x="624" y="284"/>
                  </a:lnTo>
                  <a:lnTo>
                    <a:pt x="624" y="284"/>
                  </a:lnTo>
                  <a:lnTo>
                    <a:pt x="623" y="317"/>
                  </a:lnTo>
                  <a:lnTo>
                    <a:pt x="621" y="351"/>
                  </a:lnTo>
                  <a:lnTo>
                    <a:pt x="616" y="383"/>
                  </a:lnTo>
                  <a:lnTo>
                    <a:pt x="608" y="415"/>
                  </a:lnTo>
                  <a:lnTo>
                    <a:pt x="599" y="446"/>
                  </a:lnTo>
                  <a:lnTo>
                    <a:pt x="590" y="477"/>
                  </a:lnTo>
                  <a:lnTo>
                    <a:pt x="577" y="507"/>
                  </a:lnTo>
                  <a:lnTo>
                    <a:pt x="563" y="536"/>
                  </a:lnTo>
                  <a:lnTo>
                    <a:pt x="692" y="665"/>
                  </a:lnTo>
                  <a:lnTo>
                    <a:pt x="692" y="665"/>
                  </a:lnTo>
                  <a:lnTo>
                    <a:pt x="707" y="638"/>
                  </a:lnTo>
                  <a:lnTo>
                    <a:pt x="721" y="612"/>
                  </a:lnTo>
                  <a:lnTo>
                    <a:pt x="735" y="585"/>
                  </a:lnTo>
                  <a:lnTo>
                    <a:pt x="746" y="558"/>
                  </a:lnTo>
                  <a:lnTo>
                    <a:pt x="757" y="529"/>
                  </a:lnTo>
                  <a:lnTo>
                    <a:pt x="767" y="501"/>
                  </a:lnTo>
                  <a:lnTo>
                    <a:pt x="776" y="471"/>
                  </a:lnTo>
                  <a:lnTo>
                    <a:pt x="783" y="441"/>
                  </a:lnTo>
                  <a:lnTo>
                    <a:pt x="783" y="441"/>
                  </a:lnTo>
                  <a:lnTo>
                    <a:pt x="790" y="403"/>
                  </a:lnTo>
                  <a:lnTo>
                    <a:pt x="795" y="363"/>
                  </a:lnTo>
                  <a:lnTo>
                    <a:pt x="799" y="323"/>
                  </a:lnTo>
                  <a:lnTo>
                    <a:pt x="800" y="284"/>
                  </a:lnTo>
                  <a:lnTo>
                    <a:pt x="800" y="284"/>
                  </a:lnTo>
                  <a:lnTo>
                    <a:pt x="798" y="254"/>
                  </a:lnTo>
                  <a:lnTo>
                    <a:pt x="794" y="227"/>
                  </a:lnTo>
                  <a:lnTo>
                    <a:pt x="787" y="199"/>
                  </a:lnTo>
                  <a:lnTo>
                    <a:pt x="778" y="173"/>
                  </a:lnTo>
                  <a:lnTo>
                    <a:pt x="766" y="149"/>
                  </a:lnTo>
                  <a:lnTo>
                    <a:pt x="751" y="125"/>
                  </a:lnTo>
                  <a:lnTo>
                    <a:pt x="735" y="104"/>
                  </a:lnTo>
                  <a:lnTo>
                    <a:pt x="717" y="83"/>
                  </a:lnTo>
                  <a:lnTo>
                    <a:pt x="696" y="65"/>
                  </a:lnTo>
                  <a:lnTo>
                    <a:pt x="675" y="48"/>
                  </a:lnTo>
                  <a:lnTo>
                    <a:pt x="652" y="34"/>
                  </a:lnTo>
                  <a:lnTo>
                    <a:pt x="627" y="22"/>
                  </a:lnTo>
                  <a:lnTo>
                    <a:pt x="601" y="13"/>
                  </a:lnTo>
                  <a:lnTo>
                    <a:pt x="573" y="6"/>
                  </a:lnTo>
                  <a:lnTo>
                    <a:pt x="546" y="2"/>
                  </a:lnTo>
                  <a:lnTo>
                    <a:pt x="516" y="0"/>
                  </a:lnTo>
                  <a:lnTo>
                    <a:pt x="516" y="0"/>
                  </a:lnTo>
                  <a:close/>
                </a:path>
              </a:pathLst>
            </a:custGeom>
            <a:solidFill>
              <a:srgbClr val="7EC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3"/>
            <p:cNvSpPr>
              <a:spLocks/>
            </p:cNvSpPr>
            <p:nvPr/>
          </p:nvSpPr>
          <p:spPr bwMode="auto">
            <a:xfrm>
              <a:off x="2593976" y="219075"/>
              <a:ext cx="320675" cy="541338"/>
            </a:xfrm>
            <a:custGeom>
              <a:avLst/>
              <a:gdLst>
                <a:gd name="T0" fmla="*/ 323 w 406"/>
                <a:gd name="T1" fmla="*/ 123 h 684"/>
                <a:gd name="T2" fmla="*/ 294 w 406"/>
                <a:gd name="T3" fmla="*/ 86 h 684"/>
                <a:gd name="T4" fmla="*/ 272 w 406"/>
                <a:gd name="T5" fmla="*/ 71 h 684"/>
                <a:gd name="T6" fmla="*/ 236 w 406"/>
                <a:gd name="T7" fmla="*/ 61 h 684"/>
                <a:gd name="T8" fmla="*/ 205 w 406"/>
                <a:gd name="T9" fmla="*/ 60 h 684"/>
                <a:gd name="T10" fmla="*/ 175 w 406"/>
                <a:gd name="T11" fmla="*/ 67 h 684"/>
                <a:gd name="T12" fmla="*/ 150 w 406"/>
                <a:gd name="T13" fmla="*/ 80 h 684"/>
                <a:gd name="T14" fmla="*/ 132 w 406"/>
                <a:gd name="T15" fmla="*/ 98 h 684"/>
                <a:gd name="T16" fmla="*/ 120 w 406"/>
                <a:gd name="T17" fmla="*/ 121 h 684"/>
                <a:gd name="T18" fmla="*/ 116 w 406"/>
                <a:gd name="T19" fmla="*/ 145 h 684"/>
                <a:gd name="T20" fmla="*/ 119 w 406"/>
                <a:gd name="T21" fmla="*/ 170 h 684"/>
                <a:gd name="T22" fmla="*/ 135 w 406"/>
                <a:gd name="T23" fmla="*/ 200 h 684"/>
                <a:gd name="T24" fmla="*/ 161 w 406"/>
                <a:gd name="T25" fmla="*/ 225 h 684"/>
                <a:gd name="T26" fmla="*/ 261 w 406"/>
                <a:gd name="T27" fmla="*/ 278 h 684"/>
                <a:gd name="T28" fmla="*/ 326 w 406"/>
                <a:gd name="T29" fmla="*/ 317 h 684"/>
                <a:gd name="T30" fmla="*/ 361 w 406"/>
                <a:gd name="T31" fmla="*/ 346 h 684"/>
                <a:gd name="T32" fmla="*/ 387 w 406"/>
                <a:gd name="T33" fmla="*/ 384 h 684"/>
                <a:gd name="T34" fmla="*/ 403 w 406"/>
                <a:gd name="T35" fmla="*/ 431 h 684"/>
                <a:gd name="T36" fmla="*/ 406 w 406"/>
                <a:gd name="T37" fmla="*/ 468 h 684"/>
                <a:gd name="T38" fmla="*/ 396 w 406"/>
                <a:gd name="T39" fmla="*/ 535 h 684"/>
                <a:gd name="T40" fmla="*/ 366 w 406"/>
                <a:gd name="T41" fmla="*/ 592 h 684"/>
                <a:gd name="T42" fmla="*/ 319 w 406"/>
                <a:gd name="T43" fmla="*/ 637 h 684"/>
                <a:gd name="T44" fmla="*/ 257 w 406"/>
                <a:gd name="T45" fmla="*/ 668 h 684"/>
                <a:gd name="T46" fmla="*/ 181 w 406"/>
                <a:gd name="T47" fmla="*/ 683 h 684"/>
                <a:gd name="T48" fmla="*/ 128 w 406"/>
                <a:gd name="T49" fmla="*/ 683 h 684"/>
                <a:gd name="T50" fmla="*/ 61 w 406"/>
                <a:gd name="T51" fmla="*/ 671 h 684"/>
                <a:gd name="T52" fmla="*/ 11 w 406"/>
                <a:gd name="T53" fmla="*/ 650 h 684"/>
                <a:gd name="T54" fmla="*/ 9 w 406"/>
                <a:gd name="T55" fmla="*/ 611 h 684"/>
                <a:gd name="T56" fmla="*/ 27 w 406"/>
                <a:gd name="T57" fmla="*/ 521 h 684"/>
                <a:gd name="T58" fmla="*/ 47 w 406"/>
                <a:gd name="T59" fmla="*/ 531 h 684"/>
                <a:gd name="T60" fmla="*/ 60 w 406"/>
                <a:gd name="T61" fmla="*/ 561 h 684"/>
                <a:gd name="T62" fmla="*/ 78 w 406"/>
                <a:gd name="T63" fmla="*/ 586 h 684"/>
                <a:gd name="T64" fmla="*/ 104 w 406"/>
                <a:gd name="T65" fmla="*/ 607 h 684"/>
                <a:gd name="T66" fmla="*/ 137 w 406"/>
                <a:gd name="T67" fmla="*/ 619 h 684"/>
                <a:gd name="T68" fmla="*/ 178 w 406"/>
                <a:gd name="T69" fmla="*/ 624 h 684"/>
                <a:gd name="T70" fmla="*/ 204 w 406"/>
                <a:gd name="T71" fmla="*/ 623 h 684"/>
                <a:gd name="T72" fmla="*/ 236 w 406"/>
                <a:gd name="T73" fmla="*/ 613 h 684"/>
                <a:gd name="T74" fmla="*/ 261 w 406"/>
                <a:gd name="T75" fmla="*/ 596 h 684"/>
                <a:gd name="T76" fmla="*/ 278 w 406"/>
                <a:gd name="T77" fmla="*/ 573 h 684"/>
                <a:gd name="T78" fmla="*/ 287 w 406"/>
                <a:gd name="T79" fmla="*/ 547 h 684"/>
                <a:gd name="T80" fmla="*/ 289 w 406"/>
                <a:gd name="T81" fmla="*/ 527 h 684"/>
                <a:gd name="T82" fmla="*/ 282 w 406"/>
                <a:gd name="T83" fmla="*/ 492 h 684"/>
                <a:gd name="T84" fmla="*/ 262 w 406"/>
                <a:gd name="T85" fmla="*/ 463 h 684"/>
                <a:gd name="T86" fmla="*/ 222 w 406"/>
                <a:gd name="T87" fmla="*/ 432 h 684"/>
                <a:gd name="T88" fmla="*/ 120 w 406"/>
                <a:gd name="T89" fmla="*/ 380 h 684"/>
                <a:gd name="T90" fmla="*/ 71 w 406"/>
                <a:gd name="T91" fmla="*/ 346 h 684"/>
                <a:gd name="T92" fmla="*/ 40 w 406"/>
                <a:gd name="T93" fmla="*/ 315 h 684"/>
                <a:gd name="T94" fmla="*/ 16 w 406"/>
                <a:gd name="T95" fmla="*/ 274 h 684"/>
                <a:gd name="T96" fmla="*/ 5 w 406"/>
                <a:gd name="T97" fmla="*/ 225 h 684"/>
                <a:gd name="T98" fmla="*/ 5 w 406"/>
                <a:gd name="T99" fmla="*/ 181 h 684"/>
                <a:gd name="T100" fmla="*/ 23 w 406"/>
                <a:gd name="T101" fmla="*/ 117 h 684"/>
                <a:gd name="T102" fmla="*/ 55 w 406"/>
                <a:gd name="T103" fmla="*/ 67 h 684"/>
                <a:gd name="T104" fmla="*/ 102 w 406"/>
                <a:gd name="T105" fmla="*/ 30 h 684"/>
                <a:gd name="T106" fmla="*/ 156 w 406"/>
                <a:gd name="T107" fmla="*/ 8 h 684"/>
                <a:gd name="T108" fmla="*/ 218 w 406"/>
                <a:gd name="T109" fmla="*/ 0 h 684"/>
                <a:gd name="T110" fmla="*/ 267 w 406"/>
                <a:gd name="T111" fmla="*/ 4 h 684"/>
                <a:gd name="T112" fmla="*/ 328 w 406"/>
                <a:gd name="T113" fmla="*/ 20 h 684"/>
                <a:gd name="T114" fmla="*/ 376 w 406"/>
                <a:gd name="T115" fmla="*/ 47 h 684"/>
                <a:gd name="T116" fmla="*/ 361 w 406"/>
                <a:gd name="T117" fmla="*/ 9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4">
                  <a:moveTo>
                    <a:pt x="330" y="142"/>
                  </a:moveTo>
                  <a:lnTo>
                    <a:pt x="330" y="142"/>
                  </a:lnTo>
                  <a:lnTo>
                    <a:pt x="323" y="123"/>
                  </a:lnTo>
                  <a:lnTo>
                    <a:pt x="313" y="106"/>
                  </a:lnTo>
                  <a:lnTo>
                    <a:pt x="300" y="92"/>
                  </a:lnTo>
                  <a:lnTo>
                    <a:pt x="294" y="86"/>
                  </a:lnTo>
                  <a:lnTo>
                    <a:pt x="287" y="81"/>
                  </a:lnTo>
                  <a:lnTo>
                    <a:pt x="279" y="76"/>
                  </a:lnTo>
                  <a:lnTo>
                    <a:pt x="272" y="71"/>
                  </a:lnTo>
                  <a:lnTo>
                    <a:pt x="263" y="69"/>
                  </a:lnTo>
                  <a:lnTo>
                    <a:pt x="254" y="65"/>
                  </a:lnTo>
                  <a:lnTo>
                    <a:pt x="236" y="61"/>
                  </a:lnTo>
                  <a:lnTo>
                    <a:pt x="215" y="60"/>
                  </a:lnTo>
                  <a:lnTo>
                    <a:pt x="215" y="60"/>
                  </a:lnTo>
                  <a:lnTo>
                    <a:pt x="205" y="60"/>
                  </a:lnTo>
                  <a:lnTo>
                    <a:pt x="194" y="61"/>
                  </a:lnTo>
                  <a:lnTo>
                    <a:pt x="185" y="64"/>
                  </a:lnTo>
                  <a:lnTo>
                    <a:pt x="175" y="67"/>
                  </a:lnTo>
                  <a:lnTo>
                    <a:pt x="166" y="71"/>
                  </a:lnTo>
                  <a:lnTo>
                    <a:pt x="158" y="75"/>
                  </a:lnTo>
                  <a:lnTo>
                    <a:pt x="150" y="80"/>
                  </a:lnTo>
                  <a:lnTo>
                    <a:pt x="144" y="86"/>
                  </a:lnTo>
                  <a:lnTo>
                    <a:pt x="138" y="92"/>
                  </a:lnTo>
                  <a:lnTo>
                    <a:pt x="132" y="98"/>
                  </a:lnTo>
                  <a:lnTo>
                    <a:pt x="127" y="106"/>
                  </a:lnTo>
                  <a:lnTo>
                    <a:pt x="123" y="113"/>
                  </a:lnTo>
                  <a:lnTo>
                    <a:pt x="120" y="121"/>
                  </a:lnTo>
                  <a:lnTo>
                    <a:pt x="118" y="129"/>
                  </a:lnTo>
                  <a:lnTo>
                    <a:pt x="117" y="137"/>
                  </a:lnTo>
                  <a:lnTo>
                    <a:pt x="116" y="145"/>
                  </a:lnTo>
                  <a:lnTo>
                    <a:pt x="116" y="145"/>
                  </a:lnTo>
                  <a:lnTo>
                    <a:pt x="117" y="158"/>
                  </a:lnTo>
                  <a:lnTo>
                    <a:pt x="119" y="170"/>
                  </a:lnTo>
                  <a:lnTo>
                    <a:pt x="123" y="181"/>
                  </a:lnTo>
                  <a:lnTo>
                    <a:pt x="128" y="191"/>
                  </a:lnTo>
                  <a:lnTo>
                    <a:pt x="135" y="200"/>
                  </a:lnTo>
                  <a:lnTo>
                    <a:pt x="143" y="209"/>
                  </a:lnTo>
                  <a:lnTo>
                    <a:pt x="151" y="217"/>
                  </a:lnTo>
                  <a:lnTo>
                    <a:pt x="161" y="225"/>
                  </a:lnTo>
                  <a:lnTo>
                    <a:pt x="184" y="240"/>
                  </a:lnTo>
                  <a:lnTo>
                    <a:pt x="207" y="252"/>
                  </a:lnTo>
                  <a:lnTo>
                    <a:pt x="261" y="278"/>
                  </a:lnTo>
                  <a:lnTo>
                    <a:pt x="288" y="293"/>
                  </a:lnTo>
                  <a:lnTo>
                    <a:pt x="314" y="308"/>
                  </a:lnTo>
                  <a:lnTo>
                    <a:pt x="326" y="317"/>
                  </a:lnTo>
                  <a:lnTo>
                    <a:pt x="339" y="325"/>
                  </a:lnTo>
                  <a:lnTo>
                    <a:pt x="350" y="335"/>
                  </a:lnTo>
                  <a:lnTo>
                    <a:pt x="361" y="346"/>
                  </a:lnTo>
                  <a:lnTo>
                    <a:pt x="370" y="358"/>
                  </a:lnTo>
                  <a:lnTo>
                    <a:pt x="380" y="370"/>
                  </a:lnTo>
                  <a:lnTo>
                    <a:pt x="387" y="384"/>
                  </a:lnTo>
                  <a:lnTo>
                    <a:pt x="393" y="397"/>
                  </a:lnTo>
                  <a:lnTo>
                    <a:pt x="398" y="413"/>
                  </a:lnTo>
                  <a:lnTo>
                    <a:pt x="403" y="431"/>
                  </a:lnTo>
                  <a:lnTo>
                    <a:pt x="404" y="448"/>
                  </a:lnTo>
                  <a:lnTo>
                    <a:pt x="406" y="468"/>
                  </a:lnTo>
                  <a:lnTo>
                    <a:pt x="406" y="468"/>
                  </a:lnTo>
                  <a:lnTo>
                    <a:pt x="404" y="492"/>
                  </a:lnTo>
                  <a:lnTo>
                    <a:pt x="401" y="514"/>
                  </a:lnTo>
                  <a:lnTo>
                    <a:pt x="396" y="535"/>
                  </a:lnTo>
                  <a:lnTo>
                    <a:pt x="388" y="556"/>
                  </a:lnTo>
                  <a:lnTo>
                    <a:pt x="378" y="575"/>
                  </a:lnTo>
                  <a:lnTo>
                    <a:pt x="366" y="592"/>
                  </a:lnTo>
                  <a:lnTo>
                    <a:pt x="352" y="609"/>
                  </a:lnTo>
                  <a:lnTo>
                    <a:pt x="336" y="624"/>
                  </a:lnTo>
                  <a:lnTo>
                    <a:pt x="319" y="637"/>
                  </a:lnTo>
                  <a:lnTo>
                    <a:pt x="300" y="649"/>
                  </a:lnTo>
                  <a:lnTo>
                    <a:pt x="279" y="659"/>
                  </a:lnTo>
                  <a:lnTo>
                    <a:pt x="257" y="668"/>
                  </a:lnTo>
                  <a:lnTo>
                    <a:pt x="233" y="675"/>
                  </a:lnTo>
                  <a:lnTo>
                    <a:pt x="207" y="680"/>
                  </a:lnTo>
                  <a:lnTo>
                    <a:pt x="181" y="683"/>
                  </a:lnTo>
                  <a:lnTo>
                    <a:pt x="153" y="684"/>
                  </a:lnTo>
                  <a:lnTo>
                    <a:pt x="153" y="684"/>
                  </a:lnTo>
                  <a:lnTo>
                    <a:pt x="128" y="683"/>
                  </a:lnTo>
                  <a:lnTo>
                    <a:pt x="104" y="680"/>
                  </a:lnTo>
                  <a:lnTo>
                    <a:pt x="82" y="676"/>
                  </a:lnTo>
                  <a:lnTo>
                    <a:pt x="61" y="671"/>
                  </a:lnTo>
                  <a:lnTo>
                    <a:pt x="42" y="665"/>
                  </a:lnTo>
                  <a:lnTo>
                    <a:pt x="26" y="658"/>
                  </a:lnTo>
                  <a:lnTo>
                    <a:pt x="11" y="650"/>
                  </a:lnTo>
                  <a:lnTo>
                    <a:pt x="0" y="643"/>
                  </a:lnTo>
                  <a:lnTo>
                    <a:pt x="0" y="643"/>
                  </a:lnTo>
                  <a:lnTo>
                    <a:pt x="9" y="611"/>
                  </a:lnTo>
                  <a:lnTo>
                    <a:pt x="15" y="582"/>
                  </a:lnTo>
                  <a:lnTo>
                    <a:pt x="23" y="552"/>
                  </a:lnTo>
                  <a:lnTo>
                    <a:pt x="27" y="521"/>
                  </a:lnTo>
                  <a:lnTo>
                    <a:pt x="46" y="521"/>
                  </a:lnTo>
                  <a:lnTo>
                    <a:pt x="46" y="521"/>
                  </a:lnTo>
                  <a:lnTo>
                    <a:pt x="47" y="531"/>
                  </a:lnTo>
                  <a:lnTo>
                    <a:pt x="51" y="541"/>
                  </a:lnTo>
                  <a:lnTo>
                    <a:pt x="55" y="551"/>
                  </a:lnTo>
                  <a:lnTo>
                    <a:pt x="60" y="561"/>
                  </a:lnTo>
                  <a:lnTo>
                    <a:pt x="65" y="570"/>
                  </a:lnTo>
                  <a:lnTo>
                    <a:pt x="71" y="578"/>
                  </a:lnTo>
                  <a:lnTo>
                    <a:pt x="78" y="586"/>
                  </a:lnTo>
                  <a:lnTo>
                    <a:pt x="86" y="593"/>
                  </a:lnTo>
                  <a:lnTo>
                    <a:pt x="94" y="601"/>
                  </a:lnTo>
                  <a:lnTo>
                    <a:pt x="104" y="607"/>
                  </a:lnTo>
                  <a:lnTo>
                    <a:pt x="114" y="612"/>
                  </a:lnTo>
                  <a:lnTo>
                    <a:pt x="125" y="616"/>
                  </a:lnTo>
                  <a:lnTo>
                    <a:pt x="137" y="619"/>
                  </a:lnTo>
                  <a:lnTo>
                    <a:pt x="150" y="622"/>
                  </a:lnTo>
                  <a:lnTo>
                    <a:pt x="163" y="624"/>
                  </a:lnTo>
                  <a:lnTo>
                    <a:pt x="178" y="624"/>
                  </a:lnTo>
                  <a:lnTo>
                    <a:pt x="178" y="624"/>
                  </a:lnTo>
                  <a:lnTo>
                    <a:pt x="191" y="624"/>
                  </a:lnTo>
                  <a:lnTo>
                    <a:pt x="204" y="623"/>
                  </a:lnTo>
                  <a:lnTo>
                    <a:pt x="215" y="621"/>
                  </a:lnTo>
                  <a:lnTo>
                    <a:pt x="226" y="617"/>
                  </a:lnTo>
                  <a:lnTo>
                    <a:pt x="236" y="613"/>
                  </a:lnTo>
                  <a:lnTo>
                    <a:pt x="245" y="608"/>
                  </a:lnTo>
                  <a:lnTo>
                    <a:pt x="253" y="602"/>
                  </a:lnTo>
                  <a:lnTo>
                    <a:pt x="261" y="596"/>
                  </a:lnTo>
                  <a:lnTo>
                    <a:pt x="267" y="589"/>
                  </a:lnTo>
                  <a:lnTo>
                    <a:pt x="273" y="582"/>
                  </a:lnTo>
                  <a:lnTo>
                    <a:pt x="278" y="573"/>
                  </a:lnTo>
                  <a:lnTo>
                    <a:pt x="282" y="565"/>
                  </a:lnTo>
                  <a:lnTo>
                    <a:pt x="284" y="556"/>
                  </a:lnTo>
                  <a:lnTo>
                    <a:pt x="287" y="547"/>
                  </a:lnTo>
                  <a:lnTo>
                    <a:pt x="288" y="537"/>
                  </a:lnTo>
                  <a:lnTo>
                    <a:pt x="289" y="527"/>
                  </a:lnTo>
                  <a:lnTo>
                    <a:pt x="289" y="527"/>
                  </a:lnTo>
                  <a:lnTo>
                    <a:pt x="288" y="514"/>
                  </a:lnTo>
                  <a:lnTo>
                    <a:pt x="285" y="503"/>
                  </a:lnTo>
                  <a:lnTo>
                    <a:pt x="282" y="492"/>
                  </a:lnTo>
                  <a:lnTo>
                    <a:pt x="277" y="480"/>
                  </a:lnTo>
                  <a:lnTo>
                    <a:pt x="271" y="472"/>
                  </a:lnTo>
                  <a:lnTo>
                    <a:pt x="262" y="463"/>
                  </a:lnTo>
                  <a:lnTo>
                    <a:pt x="253" y="454"/>
                  </a:lnTo>
                  <a:lnTo>
                    <a:pt x="245" y="447"/>
                  </a:lnTo>
                  <a:lnTo>
                    <a:pt x="222" y="432"/>
                  </a:lnTo>
                  <a:lnTo>
                    <a:pt x="199" y="420"/>
                  </a:lnTo>
                  <a:lnTo>
                    <a:pt x="147" y="394"/>
                  </a:lnTo>
                  <a:lnTo>
                    <a:pt x="120" y="380"/>
                  </a:lnTo>
                  <a:lnTo>
                    <a:pt x="94" y="364"/>
                  </a:lnTo>
                  <a:lnTo>
                    <a:pt x="82" y="355"/>
                  </a:lnTo>
                  <a:lnTo>
                    <a:pt x="71" y="346"/>
                  </a:lnTo>
                  <a:lnTo>
                    <a:pt x="60" y="336"/>
                  </a:lnTo>
                  <a:lnTo>
                    <a:pt x="49" y="327"/>
                  </a:lnTo>
                  <a:lnTo>
                    <a:pt x="40" y="315"/>
                  </a:lnTo>
                  <a:lnTo>
                    <a:pt x="31" y="303"/>
                  </a:lnTo>
                  <a:lnTo>
                    <a:pt x="24" y="289"/>
                  </a:lnTo>
                  <a:lnTo>
                    <a:pt x="16" y="274"/>
                  </a:lnTo>
                  <a:lnTo>
                    <a:pt x="11" y="260"/>
                  </a:lnTo>
                  <a:lnTo>
                    <a:pt x="8" y="242"/>
                  </a:lnTo>
                  <a:lnTo>
                    <a:pt x="5" y="225"/>
                  </a:lnTo>
                  <a:lnTo>
                    <a:pt x="4" y="205"/>
                  </a:lnTo>
                  <a:lnTo>
                    <a:pt x="4" y="205"/>
                  </a:lnTo>
                  <a:lnTo>
                    <a:pt x="5" y="181"/>
                  </a:lnTo>
                  <a:lnTo>
                    <a:pt x="9" y="158"/>
                  </a:lnTo>
                  <a:lnTo>
                    <a:pt x="15" y="137"/>
                  </a:lnTo>
                  <a:lnTo>
                    <a:pt x="23" y="117"/>
                  </a:lnTo>
                  <a:lnTo>
                    <a:pt x="31" y="100"/>
                  </a:lnTo>
                  <a:lnTo>
                    <a:pt x="42" y="82"/>
                  </a:lnTo>
                  <a:lnTo>
                    <a:pt x="55" y="67"/>
                  </a:lnTo>
                  <a:lnTo>
                    <a:pt x="70" y="54"/>
                  </a:lnTo>
                  <a:lnTo>
                    <a:pt x="85" y="41"/>
                  </a:lnTo>
                  <a:lnTo>
                    <a:pt x="102" y="30"/>
                  </a:lnTo>
                  <a:lnTo>
                    <a:pt x="119" y="21"/>
                  </a:lnTo>
                  <a:lnTo>
                    <a:pt x="138" y="14"/>
                  </a:lnTo>
                  <a:lnTo>
                    <a:pt x="156" y="8"/>
                  </a:lnTo>
                  <a:lnTo>
                    <a:pt x="178" y="4"/>
                  </a:lnTo>
                  <a:lnTo>
                    <a:pt x="197" y="2"/>
                  </a:lnTo>
                  <a:lnTo>
                    <a:pt x="218" y="0"/>
                  </a:lnTo>
                  <a:lnTo>
                    <a:pt x="218" y="0"/>
                  </a:lnTo>
                  <a:lnTo>
                    <a:pt x="245" y="2"/>
                  </a:lnTo>
                  <a:lnTo>
                    <a:pt x="267" y="4"/>
                  </a:lnTo>
                  <a:lnTo>
                    <a:pt x="289" y="8"/>
                  </a:lnTo>
                  <a:lnTo>
                    <a:pt x="309" y="14"/>
                  </a:lnTo>
                  <a:lnTo>
                    <a:pt x="328" y="20"/>
                  </a:lnTo>
                  <a:lnTo>
                    <a:pt x="345" y="28"/>
                  </a:lnTo>
                  <a:lnTo>
                    <a:pt x="361" y="38"/>
                  </a:lnTo>
                  <a:lnTo>
                    <a:pt x="376" y="47"/>
                  </a:lnTo>
                  <a:lnTo>
                    <a:pt x="376" y="47"/>
                  </a:lnTo>
                  <a:lnTo>
                    <a:pt x="367" y="69"/>
                  </a:lnTo>
                  <a:lnTo>
                    <a:pt x="361" y="90"/>
                  </a:lnTo>
                  <a:lnTo>
                    <a:pt x="345" y="142"/>
                  </a:lnTo>
                  <a:lnTo>
                    <a:pt x="330" y="142"/>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4"/>
            <p:cNvSpPr>
              <a:spLocks/>
            </p:cNvSpPr>
            <p:nvPr/>
          </p:nvSpPr>
          <p:spPr bwMode="auto">
            <a:xfrm>
              <a:off x="2987676" y="384175"/>
              <a:ext cx="339725" cy="376238"/>
            </a:xfrm>
            <a:custGeom>
              <a:avLst/>
              <a:gdLst>
                <a:gd name="T0" fmla="*/ 294 w 429"/>
                <a:gd name="T1" fmla="*/ 389 h 474"/>
                <a:gd name="T2" fmla="*/ 281 w 429"/>
                <a:gd name="T3" fmla="*/ 408 h 474"/>
                <a:gd name="T4" fmla="*/ 250 w 429"/>
                <a:gd name="T5" fmla="*/ 439 h 474"/>
                <a:gd name="T6" fmla="*/ 212 w 429"/>
                <a:gd name="T7" fmla="*/ 460 h 474"/>
                <a:gd name="T8" fmla="*/ 183 w 429"/>
                <a:gd name="T9" fmla="*/ 470 h 474"/>
                <a:gd name="T10" fmla="*/ 161 w 429"/>
                <a:gd name="T11" fmla="*/ 474 h 474"/>
                <a:gd name="T12" fmla="*/ 150 w 429"/>
                <a:gd name="T13" fmla="*/ 474 h 474"/>
                <a:gd name="T14" fmla="*/ 117 w 429"/>
                <a:gd name="T15" fmla="*/ 471 h 474"/>
                <a:gd name="T16" fmla="*/ 87 w 429"/>
                <a:gd name="T17" fmla="*/ 464 h 474"/>
                <a:gd name="T18" fmla="*/ 61 w 429"/>
                <a:gd name="T19" fmla="*/ 450 h 474"/>
                <a:gd name="T20" fmla="*/ 40 w 429"/>
                <a:gd name="T21" fmla="*/ 432 h 474"/>
                <a:gd name="T22" fmla="*/ 24 w 429"/>
                <a:gd name="T23" fmla="*/ 407 h 474"/>
                <a:gd name="T24" fmla="*/ 11 w 429"/>
                <a:gd name="T25" fmla="*/ 377 h 474"/>
                <a:gd name="T26" fmla="*/ 4 w 429"/>
                <a:gd name="T27" fmla="*/ 341 h 474"/>
                <a:gd name="T28" fmla="*/ 2 w 429"/>
                <a:gd name="T29" fmla="*/ 298 h 474"/>
                <a:gd name="T30" fmla="*/ 2 w 429"/>
                <a:gd name="T31" fmla="*/ 253 h 474"/>
                <a:gd name="T32" fmla="*/ 5 w 429"/>
                <a:gd name="T33" fmla="*/ 175 h 474"/>
                <a:gd name="T34" fmla="*/ 5 w 429"/>
                <a:gd name="T35" fmla="*/ 138 h 474"/>
                <a:gd name="T36" fmla="*/ 4 w 429"/>
                <a:gd name="T37" fmla="*/ 72 h 474"/>
                <a:gd name="T38" fmla="*/ 0 w 429"/>
                <a:gd name="T39" fmla="*/ 0 h 474"/>
                <a:gd name="T40" fmla="*/ 33 w 429"/>
                <a:gd name="T41" fmla="*/ 2 h 474"/>
                <a:gd name="T42" fmla="*/ 72 w 429"/>
                <a:gd name="T43" fmla="*/ 5 h 474"/>
                <a:gd name="T44" fmla="*/ 129 w 429"/>
                <a:gd name="T45" fmla="*/ 1 h 474"/>
                <a:gd name="T46" fmla="*/ 144 w 429"/>
                <a:gd name="T47" fmla="*/ 0 h 474"/>
                <a:gd name="T48" fmla="*/ 138 w 429"/>
                <a:gd name="T49" fmla="*/ 56 h 474"/>
                <a:gd name="T50" fmla="*/ 133 w 429"/>
                <a:gd name="T51" fmla="*/ 192 h 474"/>
                <a:gd name="T52" fmla="*/ 133 w 429"/>
                <a:gd name="T53" fmla="*/ 273 h 474"/>
                <a:gd name="T54" fmla="*/ 137 w 429"/>
                <a:gd name="T55" fmla="*/ 314 h 474"/>
                <a:gd name="T56" fmla="*/ 142 w 429"/>
                <a:gd name="T57" fmla="*/ 335 h 474"/>
                <a:gd name="T58" fmla="*/ 149 w 429"/>
                <a:gd name="T59" fmla="*/ 353 h 474"/>
                <a:gd name="T60" fmla="*/ 159 w 429"/>
                <a:gd name="T61" fmla="*/ 368 h 474"/>
                <a:gd name="T62" fmla="*/ 171 w 429"/>
                <a:gd name="T63" fmla="*/ 378 h 474"/>
                <a:gd name="T64" fmla="*/ 185 w 429"/>
                <a:gd name="T65" fmla="*/ 386 h 474"/>
                <a:gd name="T66" fmla="*/ 202 w 429"/>
                <a:gd name="T67" fmla="*/ 389 h 474"/>
                <a:gd name="T68" fmla="*/ 211 w 429"/>
                <a:gd name="T69" fmla="*/ 389 h 474"/>
                <a:gd name="T70" fmla="*/ 231 w 429"/>
                <a:gd name="T71" fmla="*/ 387 h 474"/>
                <a:gd name="T72" fmla="*/ 248 w 429"/>
                <a:gd name="T73" fmla="*/ 381 h 474"/>
                <a:gd name="T74" fmla="*/ 263 w 429"/>
                <a:gd name="T75" fmla="*/ 368 h 474"/>
                <a:gd name="T76" fmla="*/ 274 w 429"/>
                <a:gd name="T77" fmla="*/ 352 h 474"/>
                <a:gd name="T78" fmla="*/ 283 w 429"/>
                <a:gd name="T79" fmla="*/ 332 h 474"/>
                <a:gd name="T80" fmla="*/ 289 w 429"/>
                <a:gd name="T81" fmla="*/ 309 h 474"/>
                <a:gd name="T82" fmla="*/ 293 w 429"/>
                <a:gd name="T83" fmla="*/ 280 h 474"/>
                <a:gd name="T84" fmla="*/ 294 w 429"/>
                <a:gd name="T85" fmla="*/ 211 h 474"/>
                <a:gd name="T86" fmla="*/ 294 w 429"/>
                <a:gd name="T87" fmla="*/ 155 h 474"/>
                <a:gd name="T88" fmla="*/ 290 w 429"/>
                <a:gd name="T89" fmla="*/ 50 h 474"/>
                <a:gd name="T90" fmla="*/ 287 w 429"/>
                <a:gd name="T91" fmla="*/ 0 h 474"/>
                <a:gd name="T92" fmla="*/ 336 w 429"/>
                <a:gd name="T93" fmla="*/ 4 h 474"/>
                <a:gd name="T94" fmla="*/ 359 w 429"/>
                <a:gd name="T95" fmla="*/ 5 h 474"/>
                <a:gd name="T96" fmla="*/ 398 w 429"/>
                <a:gd name="T97" fmla="*/ 2 h 474"/>
                <a:gd name="T98" fmla="*/ 429 w 429"/>
                <a:gd name="T99" fmla="*/ 0 h 474"/>
                <a:gd name="T100" fmla="*/ 423 w 429"/>
                <a:gd name="T101" fmla="*/ 102 h 474"/>
                <a:gd name="T102" fmla="*/ 422 w 429"/>
                <a:gd name="T103" fmla="*/ 211 h 474"/>
                <a:gd name="T104" fmla="*/ 422 w 429"/>
                <a:gd name="T105" fmla="*/ 249 h 474"/>
                <a:gd name="T106" fmla="*/ 423 w 429"/>
                <a:gd name="T107" fmla="*/ 360 h 474"/>
                <a:gd name="T108" fmla="*/ 429 w 429"/>
                <a:gd name="T109" fmla="*/ 461 h 474"/>
                <a:gd name="T110" fmla="*/ 396 w 429"/>
                <a:gd name="T111" fmla="*/ 458 h 474"/>
                <a:gd name="T112" fmla="*/ 362 w 429"/>
                <a:gd name="T113" fmla="*/ 456 h 474"/>
                <a:gd name="T114" fmla="*/ 345 w 429"/>
                <a:gd name="T115" fmla="*/ 456 h 474"/>
                <a:gd name="T116" fmla="*/ 292 w 429"/>
                <a:gd name="T117" fmla="*/ 4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9" h="474">
                  <a:moveTo>
                    <a:pt x="297" y="389"/>
                  </a:moveTo>
                  <a:lnTo>
                    <a:pt x="294" y="389"/>
                  </a:lnTo>
                  <a:lnTo>
                    <a:pt x="294" y="389"/>
                  </a:lnTo>
                  <a:lnTo>
                    <a:pt x="281" y="408"/>
                  </a:lnTo>
                  <a:lnTo>
                    <a:pt x="266" y="424"/>
                  </a:lnTo>
                  <a:lnTo>
                    <a:pt x="250" y="439"/>
                  </a:lnTo>
                  <a:lnTo>
                    <a:pt x="231" y="451"/>
                  </a:lnTo>
                  <a:lnTo>
                    <a:pt x="212" y="460"/>
                  </a:lnTo>
                  <a:lnTo>
                    <a:pt x="192" y="468"/>
                  </a:lnTo>
                  <a:lnTo>
                    <a:pt x="183" y="470"/>
                  </a:lnTo>
                  <a:lnTo>
                    <a:pt x="173" y="473"/>
                  </a:lnTo>
                  <a:lnTo>
                    <a:pt x="161" y="474"/>
                  </a:lnTo>
                  <a:lnTo>
                    <a:pt x="150" y="474"/>
                  </a:lnTo>
                  <a:lnTo>
                    <a:pt x="150" y="474"/>
                  </a:lnTo>
                  <a:lnTo>
                    <a:pt x="133" y="473"/>
                  </a:lnTo>
                  <a:lnTo>
                    <a:pt x="117" y="471"/>
                  </a:lnTo>
                  <a:lnTo>
                    <a:pt x="101" y="468"/>
                  </a:lnTo>
                  <a:lnTo>
                    <a:pt x="87" y="464"/>
                  </a:lnTo>
                  <a:lnTo>
                    <a:pt x="73" y="458"/>
                  </a:lnTo>
                  <a:lnTo>
                    <a:pt x="61" y="450"/>
                  </a:lnTo>
                  <a:lnTo>
                    <a:pt x="50" y="442"/>
                  </a:lnTo>
                  <a:lnTo>
                    <a:pt x="40" y="432"/>
                  </a:lnTo>
                  <a:lnTo>
                    <a:pt x="31" y="420"/>
                  </a:lnTo>
                  <a:lnTo>
                    <a:pt x="24" y="407"/>
                  </a:lnTo>
                  <a:lnTo>
                    <a:pt x="16" y="393"/>
                  </a:lnTo>
                  <a:lnTo>
                    <a:pt x="11" y="377"/>
                  </a:lnTo>
                  <a:lnTo>
                    <a:pt x="6" y="360"/>
                  </a:lnTo>
                  <a:lnTo>
                    <a:pt x="4" y="341"/>
                  </a:lnTo>
                  <a:lnTo>
                    <a:pt x="2" y="320"/>
                  </a:lnTo>
                  <a:lnTo>
                    <a:pt x="2" y="298"/>
                  </a:lnTo>
                  <a:lnTo>
                    <a:pt x="2" y="298"/>
                  </a:lnTo>
                  <a:lnTo>
                    <a:pt x="2" y="253"/>
                  </a:lnTo>
                  <a:lnTo>
                    <a:pt x="4" y="212"/>
                  </a:lnTo>
                  <a:lnTo>
                    <a:pt x="5" y="175"/>
                  </a:lnTo>
                  <a:lnTo>
                    <a:pt x="5" y="138"/>
                  </a:lnTo>
                  <a:lnTo>
                    <a:pt x="5" y="138"/>
                  </a:lnTo>
                  <a:lnTo>
                    <a:pt x="5" y="107"/>
                  </a:lnTo>
                  <a:lnTo>
                    <a:pt x="4" y="72"/>
                  </a:lnTo>
                  <a:lnTo>
                    <a:pt x="0" y="0"/>
                  </a:lnTo>
                  <a:lnTo>
                    <a:pt x="0" y="0"/>
                  </a:lnTo>
                  <a:lnTo>
                    <a:pt x="15" y="1"/>
                  </a:lnTo>
                  <a:lnTo>
                    <a:pt x="33" y="2"/>
                  </a:lnTo>
                  <a:lnTo>
                    <a:pt x="72" y="5"/>
                  </a:lnTo>
                  <a:lnTo>
                    <a:pt x="72" y="5"/>
                  </a:lnTo>
                  <a:lnTo>
                    <a:pt x="112" y="2"/>
                  </a:lnTo>
                  <a:lnTo>
                    <a:pt x="129" y="1"/>
                  </a:lnTo>
                  <a:lnTo>
                    <a:pt x="144" y="0"/>
                  </a:lnTo>
                  <a:lnTo>
                    <a:pt x="144" y="0"/>
                  </a:lnTo>
                  <a:lnTo>
                    <a:pt x="140" y="26"/>
                  </a:lnTo>
                  <a:lnTo>
                    <a:pt x="138" y="56"/>
                  </a:lnTo>
                  <a:lnTo>
                    <a:pt x="135" y="120"/>
                  </a:lnTo>
                  <a:lnTo>
                    <a:pt x="133" y="192"/>
                  </a:lnTo>
                  <a:lnTo>
                    <a:pt x="133" y="273"/>
                  </a:lnTo>
                  <a:lnTo>
                    <a:pt x="133" y="273"/>
                  </a:lnTo>
                  <a:lnTo>
                    <a:pt x="134" y="301"/>
                  </a:lnTo>
                  <a:lnTo>
                    <a:pt x="137" y="314"/>
                  </a:lnTo>
                  <a:lnTo>
                    <a:pt x="138" y="325"/>
                  </a:lnTo>
                  <a:lnTo>
                    <a:pt x="142" y="335"/>
                  </a:lnTo>
                  <a:lnTo>
                    <a:pt x="145" y="345"/>
                  </a:lnTo>
                  <a:lnTo>
                    <a:pt x="149" y="353"/>
                  </a:lnTo>
                  <a:lnTo>
                    <a:pt x="154" y="361"/>
                  </a:lnTo>
                  <a:lnTo>
                    <a:pt x="159" y="368"/>
                  </a:lnTo>
                  <a:lnTo>
                    <a:pt x="165" y="373"/>
                  </a:lnTo>
                  <a:lnTo>
                    <a:pt x="171" y="378"/>
                  </a:lnTo>
                  <a:lnTo>
                    <a:pt x="178" y="383"/>
                  </a:lnTo>
                  <a:lnTo>
                    <a:pt x="185" y="386"/>
                  </a:lnTo>
                  <a:lnTo>
                    <a:pt x="194" y="388"/>
                  </a:lnTo>
                  <a:lnTo>
                    <a:pt x="202" y="389"/>
                  </a:lnTo>
                  <a:lnTo>
                    <a:pt x="211" y="389"/>
                  </a:lnTo>
                  <a:lnTo>
                    <a:pt x="211" y="389"/>
                  </a:lnTo>
                  <a:lnTo>
                    <a:pt x="221" y="389"/>
                  </a:lnTo>
                  <a:lnTo>
                    <a:pt x="231" y="387"/>
                  </a:lnTo>
                  <a:lnTo>
                    <a:pt x="240" y="384"/>
                  </a:lnTo>
                  <a:lnTo>
                    <a:pt x="248" y="381"/>
                  </a:lnTo>
                  <a:lnTo>
                    <a:pt x="256" y="375"/>
                  </a:lnTo>
                  <a:lnTo>
                    <a:pt x="263" y="368"/>
                  </a:lnTo>
                  <a:lnTo>
                    <a:pt x="269" y="361"/>
                  </a:lnTo>
                  <a:lnTo>
                    <a:pt x="274" y="352"/>
                  </a:lnTo>
                  <a:lnTo>
                    <a:pt x="279" y="344"/>
                  </a:lnTo>
                  <a:lnTo>
                    <a:pt x="283" y="332"/>
                  </a:lnTo>
                  <a:lnTo>
                    <a:pt x="287" y="321"/>
                  </a:lnTo>
                  <a:lnTo>
                    <a:pt x="289" y="309"/>
                  </a:lnTo>
                  <a:lnTo>
                    <a:pt x="292" y="295"/>
                  </a:lnTo>
                  <a:lnTo>
                    <a:pt x="293" y="280"/>
                  </a:lnTo>
                  <a:lnTo>
                    <a:pt x="294" y="249"/>
                  </a:lnTo>
                  <a:lnTo>
                    <a:pt x="294" y="211"/>
                  </a:lnTo>
                  <a:lnTo>
                    <a:pt x="294" y="211"/>
                  </a:lnTo>
                  <a:lnTo>
                    <a:pt x="294" y="155"/>
                  </a:lnTo>
                  <a:lnTo>
                    <a:pt x="293" y="102"/>
                  </a:lnTo>
                  <a:lnTo>
                    <a:pt x="290" y="50"/>
                  </a:lnTo>
                  <a:lnTo>
                    <a:pt x="287" y="0"/>
                  </a:lnTo>
                  <a:lnTo>
                    <a:pt x="287" y="0"/>
                  </a:lnTo>
                  <a:lnTo>
                    <a:pt x="318" y="2"/>
                  </a:lnTo>
                  <a:lnTo>
                    <a:pt x="336" y="4"/>
                  </a:lnTo>
                  <a:lnTo>
                    <a:pt x="359" y="5"/>
                  </a:lnTo>
                  <a:lnTo>
                    <a:pt x="359" y="5"/>
                  </a:lnTo>
                  <a:lnTo>
                    <a:pt x="380" y="4"/>
                  </a:lnTo>
                  <a:lnTo>
                    <a:pt x="398" y="2"/>
                  </a:lnTo>
                  <a:lnTo>
                    <a:pt x="429" y="0"/>
                  </a:lnTo>
                  <a:lnTo>
                    <a:pt x="429" y="0"/>
                  </a:lnTo>
                  <a:lnTo>
                    <a:pt x="426" y="50"/>
                  </a:lnTo>
                  <a:lnTo>
                    <a:pt x="423" y="102"/>
                  </a:lnTo>
                  <a:lnTo>
                    <a:pt x="422" y="155"/>
                  </a:lnTo>
                  <a:lnTo>
                    <a:pt x="422" y="211"/>
                  </a:lnTo>
                  <a:lnTo>
                    <a:pt x="422" y="249"/>
                  </a:lnTo>
                  <a:lnTo>
                    <a:pt x="422" y="249"/>
                  </a:lnTo>
                  <a:lnTo>
                    <a:pt x="422" y="306"/>
                  </a:lnTo>
                  <a:lnTo>
                    <a:pt x="423" y="360"/>
                  </a:lnTo>
                  <a:lnTo>
                    <a:pt x="426" y="411"/>
                  </a:lnTo>
                  <a:lnTo>
                    <a:pt x="429" y="461"/>
                  </a:lnTo>
                  <a:lnTo>
                    <a:pt x="429" y="461"/>
                  </a:lnTo>
                  <a:lnTo>
                    <a:pt x="396" y="458"/>
                  </a:lnTo>
                  <a:lnTo>
                    <a:pt x="379" y="456"/>
                  </a:lnTo>
                  <a:lnTo>
                    <a:pt x="362" y="456"/>
                  </a:lnTo>
                  <a:lnTo>
                    <a:pt x="362" y="456"/>
                  </a:lnTo>
                  <a:lnTo>
                    <a:pt x="345" y="456"/>
                  </a:lnTo>
                  <a:lnTo>
                    <a:pt x="328" y="458"/>
                  </a:lnTo>
                  <a:lnTo>
                    <a:pt x="292" y="461"/>
                  </a:lnTo>
                  <a:lnTo>
                    <a:pt x="297" y="389"/>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5"/>
            <p:cNvSpPr>
              <a:spLocks noEditPoints="1"/>
            </p:cNvSpPr>
            <p:nvPr/>
          </p:nvSpPr>
          <p:spPr bwMode="auto">
            <a:xfrm>
              <a:off x="3411538" y="374650"/>
              <a:ext cx="355600" cy="574675"/>
            </a:xfrm>
            <a:custGeom>
              <a:avLst/>
              <a:gdLst>
                <a:gd name="T0" fmla="*/ 6 w 448"/>
                <a:gd name="T1" fmla="*/ 253 h 724"/>
                <a:gd name="T2" fmla="*/ 0 w 448"/>
                <a:gd name="T3" fmla="*/ 12 h 724"/>
                <a:gd name="T4" fmla="*/ 49 w 448"/>
                <a:gd name="T5" fmla="*/ 16 h 724"/>
                <a:gd name="T6" fmla="*/ 83 w 448"/>
                <a:gd name="T7" fmla="*/ 16 h 724"/>
                <a:gd name="T8" fmla="*/ 132 w 448"/>
                <a:gd name="T9" fmla="*/ 12 h 724"/>
                <a:gd name="T10" fmla="*/ 125 w 448"/>
                <a:gd name="T11" fmla="*/ 94 h 724"/>
                <a:gd name="T12" fmla="*/ 131 w 448"/>
                <a:gd name="T13" fmla="*/ 84 h 724"/>
                <a:gd name="T14" fmla="*/ 146 w 448"/>
                <a:gd name="T15" fmla="*/ 57 h 724"/>
                <a:gd name="T16" fmla="*/ 168 w 448"/>
                <a:gd name="T17" fmla="*/ 33 h 724"/>
                <a:gd name="T18" fmla="*/ 195 w 448"/>
                <a:gd name="T19" fmla="*/ 14 h 724"/>
                <a:gd name="T20" fmla="*/ 227 w 448"/>
                <a:gd name="T21" fmla="*/ 3 h 724"/>
                <a:gd name="T22" fmla="*/ 263 w 448"/>
                <a:gd name="T23" fmla="*/ 0 h 724"/>
                <a:gd name="T24" fmla="*/ 299 w 448"/>
                <a:gd name="T25" fmla="*/ 2 h 724"/>
                <a:gd name="T26" fmla="*/ 348 w 448"/>
                <a:gd name="T27" fmla="*/ 21 h 724"/>
                <a:gd name="T28" fmla="*/ 392 w 448"/>
                <a:gd name="T29" fmla="*/ 55 h 724"/>
                <a:gd name="T30" fmla="*/ 424 w 448"/>
                <a:gd name="T31" fmla="*/ 106 h 724"/>
                <a:gd name="T32" fmla="*/ 444 w 448"/>
                <a:gd name="T33" fmla="*/ 177 h 724"/>
                <a:gd name="T34" fmla="*/ 448 w 448"/>
                <a:gd name="T35" fmla="*/ 235 h 724"/>
                <a:gd name="T36" fmla="*/ 439 w 448"/>
                <a:gd name="T37" fmla="*/ 326 h 724"/>
                <a:gd name="T38" fmla="*/ 413 w 448"/>
                <a:gd name="T39" fmla="*/ 394 h 724"/>
                <a:gd name="T40" fmla="*/ 376 w 448"/>
                <a:gd name="T41" fmla="*/ 442 h 724"/>
                <a:gd name="T42" fmla="*/ 328 w 448"/>
                <a:gd name="T43" fmla="*/ 472 h 724"/>
                <a:gd name="T44" fmla="*/ 278 w 448"/>
                <a:gd name="T45" fmla="*/ 485 h 724"/>
                <a:gd name="T46" fmla="*/ 239 w 448"/>
                <a:gd name="T47" fmla="*/ 485 h 724"/>
                <a:gd name="T48" fmla="*/ 186 w 448"/>
                <a:gd name="T49" fmla="*/ 468 h 724"/>
                <a:gd name="T50" fmla="*/ 146 w 448"/>
                <a:gd name="T51" fmla="*/ 432 h 724"/>
                <a:gd name="T52" fmla="*/ 135 w 448"/>
                <a:gd name="T53" fmla="*/ 416 h 724"/>
                <a:gd name="T54" fmla="*/ 139 w 448"/>
                <a:gd name="T55" fmla="*/ 669 h 724"/>
                <a:gd name="T56" fmla="*/ 142 w 448"/>
                <a:gd name="T57" fmla="*/ 724 h 724"/>
                <a:gd name="T58" fmla="*/ 70 w 448"/>
                <a:gd name="T59" fmla="*/ 719 h 724"/>
                <a:gd name="T60" fmla="*/ 13 w 448"/>
                <a:gd name="T61" fmla="*/ 721 h 724"/>
                <a:gd name="T62" fmla="*/ 2 w 448"/>
                <a:gd name="T63" fmla="*/ 645 h 724"/>
                <a:gd name="T64" fmla="*/ 7 w 448"/>
                <a:gd name="T65" fmla="*/ 394 h 724"/>
                <a:gd name="T66" fmla="*/ 222 w 448"/>
                <a:gd name="T67" fmla="*/ 58 h 724"/>
                <a:gd name="T68" fmla="*/ 196 w 448"/>
                <a:gd name="T69" fmla="*/ 64 h 724"/>
                <a:gd name="T70" fmla="*/ 172 w 448"/>
                <a:gd name="T71" fmla="*/ 83 h 724"/>
                <a:gd name="T72" fmla="*/ 152 w 448"/>
                <a:gd name="T73" fmla="*/ 115 h 724"/>
                <a:gd name="T74" fmla="*/ 137 w 448"/>
                <a:gd name="T75" fmla="*/ 162 h 724"/>
                <a:gd name="T76" fmla="*/ 130 w 448"/>
                <a:gd name="T77" fmla="*/ 227 h 724"/>
                <a:gd name="T78" fmla="*/ 130 w 448"/>
                <a:gd name="T79" fmla="*/ 274 h 724"/>
                <a:gd name="T80" fmla="*/ 136 w 448"/>
                <a:gd name="T81" fmla="*/ 328 h 724"/>
                <a:gd name="T82" fmla="*/ 147 w 448"/>
                <a:gd name="T83" fmla="*/ 370 h 724"/>
                <a:gd name="T84" fmla="*/ 166 w 448"/>
                <a:gd name="T85" fmla="*/ 399 h 724"/>
                <a:gd name="T86" fmla="*/ 190 w 448"/>
                <a:gd name="T87" fmla="*/ 416 h 724"/>
                <a:gd name="T88" fmla="*/ 218 w 448"/>
                <a:gd name="T89" fmla="*/ 423 h 724"/>
                <a:gd name="T90" fmla="*/ 237 w 448"/>
                <a:gd name="T91" fmla="*/ 420 h 724"/>
                <a:gd name="T92" fmla="*/ 263 w 448"/>
                <a:gd name="T93" fmla="*/ 405 h 724"/>
                <a:gd name="T94" fmla="*/ 283 w 448"/>
                <a:gd name="T95" fmla="*/ 377 h 724"/>
                <a:gd name="T96" fmla="*/ 297 w 448"/>
                <a:gd name="T97" fmla="*/ 336 h 724"/>
                <a:gd name="T98" fmla="*/ 305 w 448"/>
                <a:gd name="T99" fmla="*/ 281 h 724"/>
                <a:gd name="T100" fmla="*/ 306 w 448"/>
                <a:gd name="T101" fmla="*/ 238 h 724"/>
                <a:gd name="T102" fmla="*/ 302 w 448"/>
                <a:gd name="T103" fmla="*/ 174 h 724"/>
                <a:gd name="T104" fmla="*/ 292 w 448"/>
                <a:gd name="T105" fmla="*/ 126 h 724"/>
                <a:gd name="T106" fmla="*/ 278 w 448"/>
                <a:gd name="T107" fmla="*/ 90 h 724"/>
                <a:gd name="T108" fmla="*/ 257 w 448"/>
                <a:gd name="T109" fmla="*/ 69 h 724"/>
                <a:gd name="T110" fmla="*/ 230 w 448"/>
                <a:gd name="T111" fmla="*/ 59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8" h="724">
                  <a:moveTo>
                    <a:pt x="7" y="342"/>
                  </a:moveTo>
                  <a:lnTo>
                    <a:pt x="7" y="342"/>
                  </a:lnTo>
                  <a:lnTo>
                    <a:pt x="6" y="253"/>
                  </a:lnTo>
                  <a:lnTo>
                    <a:pt x="5" y="171"/>
                  </a:lnTo>
                  <a:lnTo>
                    <a:pt x="2" y="91"/>
                  </a:lnTo>
                  <a:lnTo>
                    <a:pt x="0" y="12"/>
                  </a:lnTo>
                  <a:lnTo>
                    <a:pt x="0" y="12"/>
                  </a:lnTo>
                  <a:lnTo>
                    <a:pt x="33" y="14"/>
                  </a:lnTo>
                  <a:lnTo>
                    <a:pt x="49" y="16"/>
                  </a:lnTo>
                  <a:lnTo>
                    <a:pt x="66" y="17"/>
                  </a:lnTo>
                  <a:lnTo>
                    <a:pt x="66" y="17"/>
                  </a:lnTo>
                  <a:lnTo>
                    <a:pt x="83" y="16"/>
                  </a:lnTo>
                  <a:lnTo>
                    <a:pt x="99" y="14"/>
                  </a:lnTo>
                  <a:lnTo>
                    <a:pt x="132" y="12"/>
                  </a:lnTo>
                  <a:lnTo>
                    <a:pt x="132" y="12"/>
                  </a:lnTo>
                  <a:lnTo>
                    <a:pt x="128" y="50"/>
                  </a:lnTo>
                  <a:lnTo>
                    <a:pt x="126" y="71"/>
                  </a:lnTo>
                  <a:lnTo>
                    <a:pt x="125" y="94"/>
                  </a:lnTo>
                  <a:lnTo>
                    <a:pt x="128" y="94"/>
                  </a:lnTo>
                  <a:lnTo>
                    <a:pt x="128" y="94"/>
                  </a:lnTo>
                  <a:lnTo>
                    <a:pt x="131" y="84"/>
                  </a:lnTo>
                  <a:lnTo>
                    <a:pt x="135" y="74"/>
                  </a:lnTo>
                  <a:lnTo>
                    <a:pt x="141" y="65"/>
                  </a:lnTo>
                  <a:lnTo>
                    <a:pt x="146" y="57"/>
                  </a:lnTo>
                  <a:lnTo>
                    <a:pt x="154" y="48"/>
                  </a:lnTo>
                  <a:lnTo>
                    <a:pt x="160" y="40"/>
                  </a:lnTo>
                  <a:lnTo>
                    <a:pt x="168" y="33"/>
                  </a:lnTo>
                  <a:lnTo>
                    <a:pt x="176" y="27"/>
                  </a:lnTo>
                  <a:lnTo>
                    <a:pt x="186" y="21"/>
                  </a:lnTo>
                  <a:lnTo>
                    <a:pt x="195" y="14"/>
                  </a:lnTo>
                  <a:lnTo>
                    <a:pt x="204" y="11"/>
                  </a:lnTo>
                  <a:lnTo>
                    <a:pt x="216" y="7"/>
                  </a:lnTo>
                  <a:lnTo>
                    <a:pt x="227" y="3"/>
                  </a:lnTo>
                  <a:lnTo>
                    <a:pt x="238" y="1"/>
                  </a:lnTo>
                  <a:lnTo>
                    <a:pt x="250" y="0"/>
                  </a:lnTo>
                  <a:lnTo>
                    <a:pt x="263" y="0"/>
                  </a:lnTo>
                  <a:lnTo>
                    <a:pt x="263" y="0"/>
                  </a:lnTo>
                  <a:lnTo>
                    <a:pt x="280" y="0"/>
                  </a:lnTo>
                  <a:lnTo>
                    <a:pt x="299" y="2"/>
                  </a:lnTo>
                  <a:lnTo>
                    <a:pt x="316" y="7"/>
                  </a:lnTo>
                  <a:lnTo>
                    <a:pt x="332" y="13"/>
                  </a:lnTo>
                  <a:lnTo>
                    <a:pt x="348" y="21"/>
                  </a:lnTo>
                  <a:lnTo>
                    <a:pt x="363" y="31"/>
                  </a:lnTo>
                  <a:lnTo>
                    <a:pt x="378" y="42"/>
                  </a:lnTo>
                  <a:lnTo>
                    <a:pt x="392" y="55"/>
                  </a:lnTo>
                  <a:lnTo>
                    <a:pt x="404" y="70"/>
                  </a:lnTo>
                  <a:lnTo>
                    <a:pt x="414" y="88"/>
                  </a:lnTo>
                  <a:lnTo>
                    <a:pt x="424" y="106"/>
                  </a:lnTo>
                  <a:lnTo>
                    <a:pt x="433" y="129"/>
                  </a:lnTo>
                  <a:lnTo>
                    <a:pt x="439" y="151"/>
                  </a:lnTo>
                  <a:lnTo>
                    <a:pt x="444" y="177"/>
                  </a:lnTo>
                  <a:lnTo>
                    <a:pt x="446" y="204"/>
                  </a:lnTo>
                  <a:lnTo>
                    <a:pt x="448" y="235"/>
                  </a:lnTo>
                  <a:lnTo>
                    <a:pt x="448" y="235"/>
                  </a:lnTo>
                  <a:lnTo>
                    <a:pt x="446" y="267"/>
                  </a:lnTo>
                  <a:lnTo>
                    <a:pt x="444" y="297"/>
                  </a:lnTo>
                  <a:lnTo>
                    <a:pt x="439" y="326"/>
                  </a:lnTo>
                  <a:lnTo>
                    <a:pt x="431" y="351"/>
                  </a:lnTo>
                  <a:lnTo>
                    <a:pt x="423" y="373"/>
                  </a:lnTo>
                  <a:lnTo>
                    <a:pt x="413" y="394"/>
                  </a:lnTo>
                  <a:lnTo>
                    <a:pt x="402" y="413"/>
                  </a:lnTo>
                  <a:lnTo>
                    <a:pt x="389" y="429"/>
                  </a:lnTo>
                  <a:lnTo>
                    <a:pt x="376" y="442"/>
                  </a:lnTo>
                  <a:lnTo>
                    <a:pt x="361" y="454"/>
                  </a:lnTo>
                  <a:lnTo>
                    <a:pt x="345" y="463"/>
                  </a:lnTo>
                  <a:lnTo>
                    <a:pt x="328" y="472"/>
                  </a:lnTo>
                  <a:lnTo>
                    <a:pt x="312" y="478"/>
                  </a:lnTo>
                  <a:lnTo>
                    <a:pt x="295" y="482"/>
                  </a:lnTo>
                  <a:lnTo>
                    <a:pt x="278" y="485"/>
                  </a:lnTo>
                  <a:lnTo>
                    <a:pt x="260" y="486"/>
                  </a:lnTo>
                  <a:lnTo>
                    <a:pt x="260" y="486"/>
                  </a:lnTo>
                  <a:lnTo>
                    <a:pt x="239" y="485"/>
                  </a:lnTo>
                  <a:lnTo>
                    <a:pt x="221" y="481"/>
                  </a:lnTo>
                  <a:lnTo>
                    <a:pt x="202" y="476"/>
                  </a:lnTo>
                  <a:lnTo>
                    <a:pt x="186" y="468"/>
                  </a:lnTo>
                  <a:lnTo>
                    <a:pt x="171" y="458"/>
                  </a:lnTo>
                  <a:lnTo>
                    <a:pt x="157" y="446"/>
                  </a:lnTo>
                  <a:lnTo>
                    <a:pt x="146" y="432"/>
                  </a:lnTo>
                  <a:lnTo>
                    <a:pt x="136" y="416"/>
                  </a:lnTo>
                  <a:lnTo>
                    <a:pt x="135" y="416"/>
                  </a:lnTo>
                  <a:lnTo>
                    <a:pt x="135" y="416"/>
                  </a:lnTo>
                  <a:lnTo>
                    <a:pt x="135" y="496"/>
                  </a:lnTo>
                  <a:lnTo>
                    <a:pt x="136" y="587"/>
                  </a:lnTo>
                  <a:lnTo>
                    <a:pt x="139" y="669"/>
                  </a:lnTo>
                  <a:lnTo>
                    <a:pt x="140" y="702"/>
                  </a:lnTo>
                  <a:lnTo>
                    <a:pt x="142" y="724"/>
                  </a:lnTo>
                  <a:lnTo>
                    <a:pt x="142" y="724"/>
                  </a:lnTo>
                  <a:lnTo>
                    <a:pt x="129" y="721"/>
                  </a:lnTo>
                  <a:lnTo>
                    <a:pt x="111" y="720"/>
                  </a:lnTo>
                  <a:lnTo>
                    <a:pt x="70" y="719"/>
                  </a:lnTo>
                  <a:lnTo>
                    <a:pt x="70" y="719"/>
                  </a:lnTo>
                  <a:lnTo>
                    <a:pt x="31" y="720"/>
                  </a:lnTo>
                  <a:lnTo>
                    <a:pt x="13" y="721"/>
                  </a:lnTo>
                  <a:lnTo>
                    <a:pt x="0" y="724"/>
                  </a:lnTo>
                  <a:lnTo>
                    <a:pt x="0" y="724"/>
                  </a:lnTo>
                  <a:lnTo>
                    <a:pt x="2" y="645"/>
                  </a:lnTo>
                  <a:lnTo>
                    <a:pt x="5" y="565"/>
                  </a:lnTo>
                  <a:lnTo>
                    <a:pt x="6" y="483"/>
                  </a:lnTo>
                  <a:lnTo>
                    <a:pt x="7" y="394"/>
                  </a:lnTo>
                  <a:lnTo>
                    <a:pt x="7" y="342"/>
                  </a:lnTo>
                  <a:close/>
                  <a:moveTo>
                    <a:pt x="222" y="58"/>
                  </a:moveTo>
                  <a:lnTo>
                    <a:pt x="222" y="58"/>
                  </a:lnTo>
                  <a:lnTo>
                    <a:pt x="213" y="59"/>
                  </a:lnTo>
                  <a:lnTo>
                    <a:pt x="204" y="60"/>
                  </a:lnTo>
                  <a:lnTo>
                    <a:pt x="196" y="64"/>
                  </a:lnTo>
                  <a:lnTo>
                    <a:pt x="187" y="69"/>
                  </a:lnTo>
                  <a:lnTo>
                    <a:pt x="180" y="75"/>
                  </a:lnTo>
                  <a:lnTo>
                    <a:pt x="172" y="83"/>
                  </a:lnTo>
                  <a:lnTo>
                    <a:pt x="165" y="91"/>
                  </a:lnTo>
                  <a:lnTo>
                    <a:pt x="159" y="103"/>
                  </a:lnTo>
                  <a:lnTo>
                    <a:pt x="152" y="115"/>
                  </a:lnTo>
                  <a:lnTo>
                    <a:pt x="146" y="129"/>
                  </a:lnTo>
                  <a:lnTo>
                    <a:pt x="141" y="145"/>
                  </a:lnTo>
                  <a:lnTo>
                    <a:pt x="137" y="162"/>
                  </a:lnTo>
                  <a:lnTo>
                    <a:pt x="135" y="182"/>
                  </a:lnTo>
                  <a:lnTo>
                    <a:pt x="132" y="203"/>
                  </a:lnTo>
                  <a:lnTo>
                    <a:pt x="130" y="227"/>
                  </a:lnTo>
                  <a:lnTo>
                    <a:pt x="130" y="253"/>
                  </a:lnTo>
                  <a:lnTo>
                    <a:pt x="130" y="253"/>
                  </a:lnTo>
                  <a:lnTo>
                    <a:pt x="130" y="274"/>
                  </a:lnTo>
                  <a:lnTo>
                    <a:pt x="131" y="294"/>
                  </a:lnTo>
                  <a:lnTo>
                    <a:pt x="134" y="311"/>
                  </a:lnTo>
                  <a:lnTo>
                    <a:pt x="136" y="328"/>
                  </a:lnTo>
                  <a:lnTo>
                    <a:pt x="139" y="343"/>
                  </a:lnTo>
                  <a:lnTo>
                    <a:pt x="144" y="357"/>
                  </a:lnTo>
                  <a:lnTo>
                    <a:pt x="147" y="370"/>
                  </a:lnTo>
                  <a:lnTo>
                    <a:pt x="154" y="382"/>
                  </a:lnTo>
                  <a:lnTo>
                    <a:pt x="159" y="390"/>
                  </a:lnTo>
                  <a:lnTo>
                    <a:pt x="166" y="399"/>
                  </a:lnTo>
                  <a:lnTo>
                    <a:pt x="173" y="406"/>
                  </a:lnTo>
                  <a:lnTo>
                    <a:pt x="181" y="413"/>
                  </a:lnTo>
                  <a:lnTo>
                    <a:pt x="190" y="416"/>
                  </a:lnTo>
                  <a:lnTo>
                    <a:pt x="198" y="420"/>
                  </a:lnTo>
                  <a:lnTo>
                    <a:pt x="208" y="423"/>
                  </a:lnTo>
                  <a:lnTo>
                    <a:pt x="218" y="423"/>
                  </a:lnTo>
                  <a:lnTo>
                    <a:pt x="218" y="423"/>
                  </a:lnTo>
                  <a:lnTo>
                    <a:pt x="228" y="423"/>
                  </a:lnTo>
                  <a:lnTo>
                    <a:pt x="237" y="420"/>
                  </a:lnTo>
                  <a:lnTo>
                    <a:pt x="247" y="416"/>
                  </a:lnTo>
                  <a:lnTo>
                    <a:pt x="254" y="411"/>
                  </a:lnTo>
                  <a:lnTo>
                    <a:pt x="263" y="405"/>
                  </a:lnTo>
                  <a:lnTo>
                    <a:pt x="270" y="396"/>
                  </a:lnTo>
                  <a:lnTo>
                    <a:pt x="276" y="388"/>
                  </a:lnTo>
                  <a:lnTo>
                    <a:pt x="283" y="377"/>
                  </a:lnTo>
                  <a:lnTo>
                    <a:pt x="288" y="364"/>
                  </a:lnTo>
                  <a:lnTo>
                    <a:pt x="292" y="351"/>
                  </a:lnTo>
                  <a:lnTo>
                    <a:pt x="297" y="336"/>
                  </a:lnTo>
                  <a:lnTo>
                    <a:pt x="300" y="320"/>
                  </a:lnTo>
                  <a:lnTo>
                    <a:pt x="302" y="301"/>
                  </a:lnTo>
                  <a:lnTo>
                    <a:pt x="305" y="281"/>
                  </a:lnTo>
                  <a:lnTo>
                    <a:pt x="306" y="260"/>
                  </a:lnTo>
                  <a:lnTo>
                    <a:pt x="306" y="238"/>
                  </a:lnTo>
                  <a:lnTo>
                    <a:pt x="306" y="238"/>
                  </a:lnTo>
                  <a:lnTo>
                    <a:pt x="306" y="215"/>
                  </a:lnTo>
                  <a:lnTo>
                    <a:pt x="305" y="194"/>
                  </a:lnTo>
                  <a:lnTo>
                    <a:pt x="302" y="174"/>
                  </a:lnTo>
                  <a:lnTo>
                    <a:pt x="300" y="157"/>
                  </a:lnTo>
                  <a:lnTo>
                    <a:pt x="297" y="140"/>
                  </a:lnTo>
                  <a:lnTo>
                    <a:pt x="292" y="126"/>
                  </a:lnTo>
                  <a:lnTo>
                    <a:pt x="289" y="112"/>
                  </a:lnTo>
                  <a:lnTo>
                    <a:pt x="283" y="101"/>
                  </a:lnTo>
                  <a:lnTo>
                    <a:pt x="278" y="90"/>
                  </a:lnTo>
                  <a:lnTo>
                    <a:pt x="270" y="81"/>
                  </a:lnTo>
                  <a:lnTo>
                    <a:pt x="264" y="74"/>
                  </a:lnTo>
                  <a:lnTo>
                    <a:pt x="257" y="69"/>
                  </a:lnTo>
                  <a:lnTo>
                    <a:pt x="248" y="64"/>
                  </a:lnTo>
                  <a:lnTo>
                    <a:pt x="240" y="60"/>
                  </a:lnTo>
                  <a:lnTo>
                    <a:pt x="230" y="59"/>
                  </a:lnTo>
                  <a:lnTo>
                    <a:pt x="222" y="58"/>
                  </a:lnTo>
                  <a:lnTo>
                    <a:pt x="222" y="58"/>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6"/>
            <p:cNvSpPr>
              <a:spLocks noEditPoints="1"/>
            </p:cNvSpPr>
            <p:nvPr/>
          </p:nvSpPr>
          <p:spPr bwMode="auto">
            <a:xfrm>
              <a:off x="3819526" y="374650"/>
              <a:ext cx="330200"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3 w 416"/>
                <a:gd name="T13" fmla="*/ 410 h 486"/>
                <a:gd name="T14" fmla="*/ 239 w 416"/>
                <a:gd name="T15" fmla="*/ 420 h 486"/>
                <a:gd name="T16" fmla="*/ 270 w 416"/>
                <a:gd name="T17" fmla="*/ 424 h 486"/>
                <a:gd name="T18" fmla="*/ 286 w 416"/>
                <a:gd name="T19" fmla="*/ 423 h 486"/>
                <a:gd name="T20" fmla="*/ 317 w 416"/>
                <a:gd name="T21" fmla="*/ 418 h 486"/>
                <a:gd name="T22" fmla="*/ 346 w 416"/>
                <a:gd name="T23" fmla="*/ 406 h 486"/>
                <a:gd name="T24" fmla="*/ 374 w 416"/>
                <a:gd name="T25" fmla="*/ 390 h 486"/>
                <a:gd name="T26" fmla="*/ 399 w 416"/>
                <a:gd name="T27" fmla="*/ 389 h 486"/>
                <a:gd name="T28" fmla="*/ 378 w 416"/>
                <a:gd name="T29" fmla="*/ 442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7 h 486"/>
                <a:gd name="T42" fmla="*/ 123 w 416"/>
                <a:gd name="T43" fmla="*/ 463 h 486"/>
                <a:gd name="T44" fmla="*/ 86 w 416"/>
                <a:gd name="T45" fmla="*/ 441 h 486"/>
                <a:gd name="T46" fmla="*/ 55 w 416"/>
                <a:gd name="T47" fmla="*/ 411 h 486"/>
                <a:gd name="T48" fmla="*/ 29 w 416"/>
                <a:gd name="T49" fmla="*/ 374 h 486"/>
                <a:gd name="T50" fmla="*/ 12 w 416"/>
                <a:gd name="T51" fmla="*/ 328 h 486"/>
                <a:gd name="T52" fmla="*/ 2 w 416"/>
                <a:gd name="T53" fmla="*/ 275 h 486"/>
                <a:gd name="T54" fmla="*/ 0 w 416"/>
                <a:gd name="T55" fmla="*/ 244 h 486"/>
                <a:gd name="T56" fmla="*/ 4 w 416"/>
                <a:gd name="T57" fmla="*/ 187 h 486"/>
                <a:gd name="T58" fmla="*/ 17 w 416"/>
                <a:gd name="T59" fmla="*/ 136 h 486"/>
                <a:gd name="T60" fmla="*/ 36 w 416"/>
                <a:gd name="T61" fmla="*/ 94 h 486"/>
                <a:gd name="T62" fmla="*/ 62 w 416"/>
                <a:gd name="T63" fmla="*/ 60 h 486"/>
                <a:gd name="T64" fmla="*/ 96 w 416"/>
                <a:gd name="T65" fmla="*/ 33 h 486"/>
                <a:gd name="T66" fmla="*/ 133 w 416"/>
                <a:gd name="T67" fmla="*/ 14 h 486"/>
                <a:gd name="T68" fmla="*/ 175 w 416"/>
                <a:gd name="T69" fmla="*/ 3 h 486"/>
                <a:gd name="T70" fmla="*/ 221 w 416"/>
                <a:gd name="T71" fmla="*/ 0 h 486"/>
                <a:gd name="T72" fmla="*/ 245 w 416"/>
                <a:gd name="T73" fmla="*/ 0 h 486"/>
                <a:gd name="T74" fmla="*/ 286 w 416"/>
                <a:gd name="T75" fmla="*/ 7 h 486"/>
                <a:gd name="T76" fmla="*/ 322 w 416"/>
                <a:gd name="T77" fmla="*/ 22 h 486"/>
                <a:gd name="T78" fmla="*/ 353 w 416"/>
                <a:gd name="T79" fmla="*/ 43 h 486"/>
                <a:gd name="T80" fmla="*/ 378 w 416"/>
                <a:gd name="T81" fmla="*/ 70 h 486"/>
                <a:gd name="T82" fmla="*/ 396 w 416"/>
                <a:gd name="T83" fmla="*/ 104 h 486"/>
                <a:gd name="T84" fmla="*/ 409 w 416"/>
                <a:gd name="T85" fmla="*/ 142 h 486"/>
                <a:gd name="T86" fmla="*/ 416 w 416"/>
                <a:gd name="T87" fmla="*/ 187 h 486"/>
                <a:gd name="T88" fmla="*/ 416 w 416"/>
                <a:gd name="T89" fmla="*/ 210 h 486"/>
                <a:gd name="T90" fmla="*/ 415 w 416"/>
                <a:gd name="T91" fmla="*/ 243 h 486"/>
                <a:gd name="T92" fmla="*/ 288 w 416"/>
                <a:gd name="T93" fmla="*/ 199 h 486"/>
                <a:gd name="T94" fmla="*/ 287 w 416"/>
                <a:gd name="T95" fmla="*/ 166 h 486"/>
                <a:gd name="T96" fmla="*/ 278 w 416"/>
                <a:gd name="T97" fmla="*/ 107 h 486"/>
                <a:gd name="T98" fmla="*/ 271 w 416"/>
                <a:gd name="T99" fmla="*/ 85 h 486"/>
                <a:gd name="T100" fmla="*/ 261 w 416"/>
                <a:gd name="T101" fmla="*/ 67 h 486"/>
                <a:gd name="T102" fmla="*/ 250 w 416"/>
                <a:gd name="T103" fmla="*/ 53 h 486"/>
                <a:gd name="T104" fmla="*/ 235 w 416"/>
                <a:gd name="T105" fmla="*/ 45 h 486"/>
                <a:gd name="T106" fmla="*/ 218 w 416"/>
                <a:gd name="T107" fmla="*/ 42 h 486"/>
                <a:gd name="T108" fmla="*/ 208 w 416"/>
                <a:gd name="T109" fmla="*/ 43 h 486"/>
                <a:gd name="T110" fmla="*/ 190 w 416"/>
                <a:gd name="T111" fmla="*/ 50 h 486"/>
                <a:gd name="T112" fmla="*/ 175 w 416"/>
                <a:gd name="T113" fmla="*/ 64 h 486"/>
                <a:gd name="T114" fmla="*/ 164 w 416"/>
                <a:gd name="T115" fmla="*/ 83 h 486"/>
                <a:gd name="T116" fmla="*/ 156 w 416"/>
                <a:gd name="T117" fmla="*/ 105 h 486"/>
                <a:gd name="T118" fmla="*/ 147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29"/>
                  </a:lnTo>
                  <a:lnTo>
                    <a:pt x="159" y="346"/>
                  </a:lnTo>
                  <a:lnTo>
                    <a:pt x="165" y="359"/>
                  </a:lnTo>
                  <a:lnTo>
                    <a:pt x="173" y="372"/>
                  </a:lnTo>
                  <a:lnTo>
                    <a:pt x="180" y="383"/>
                  </a:lnTo>
                  <a:lnTo>
                    <a:pt x="190" y="394"/>
                  </a:lnTo>
                  <a:lnTo>
                    <a:pt x="200" y="403"/>
                  </a:lnTo>
                  <a:lnTo>
                    <a:pt x="213" y="410"/>
                  </a:lnTo>
                  <a:lnTo>
                    <a:pt x="225" y="416"/>
                  </a:lnTo>
                  <a:lnTo>
                    <a:pt x="239" y="420"/>
                  </a:lnTo>
                  <a:lnTo>
                    <a:pt x="253" y="423"/>
                  </a:lnTo>
                  <a:lnTo>
                    <a:pt x="270" y="424"/>
                  </a:lnTo>
                  <a:lnTo>
                    <a:pt x="270" y="424"/>
                  </a:lnTo>
                  <a:lnTo>
                    <a:pt x="286" y="423"/>
                  </a:lnTo>
                  <a:lnTo>
                    <a:pt x="302" y="421"/>
                  </a:lnTo>
                  <a:lnTo>
                    <a:pt x="317" y="418"/>
                  </a:lnTo>
                  <a:lnTo>
                    <a:pt x="332" y="413"/>
                  </a:lnTo>
                  <a:lnTo>
                    <a:pt x="346" y="406"/>
                  </a:lnTo>
                  <a:lnTo>
                    <a:pt x="360" y="399"/>
                  </a:lnTo>
                  <a:lnTo>
                    <a:pt x="374" y="390"/>
                  </a:lnTo>
                  <a:lnTo>
                    <a:pt x="386" y="380"/>
                  </a:lnTo>
                  <a:lnTo>
                    <a:pt x="399" y="389"/>
                  </a:lnTo>
                  <a:lnTo>
                    <a:pt x="378" y="442"/>
                  </a:lnTo>
                  <a:lnTo>
                    <a:pt x="378" y="442"/>
                  </a:lnTo>
                  <a:lnTo>
                    <a:pt x="365" y="451"/>
                  </a:lnTo>
                  <a:lnTo>
                    <a:pt x="351" y="460"/>
                  </a:lnTo>
                  <a:lnTo>
                    <a:pt x="337" y="467"/>
                  </a:lnTo>
                  <a:lnTo>
                    <a:pt x="319" y="473"/>
                  </a:lnTo>
                  <a:lnTo>
                    <a:pt x="301" y="478"/>
                  </a:lnTo>
                  <a:lnTo>
                    <a:pt x="281" y="482"/>
                  </a:lnTo>
                  <a:lnTo>
                    <a:pt x="257" y="485"/>
                  </a:lnTo>
                  <a:lnTo>
                    <a:pt x="232" y="486"/>
                  </a:lnTo>
                  <a:lnTo>
                    <a:pt x="232" y="486"/>
                  </a:lnTo>
                  <a:lnTo>
                    <a:pt x="209" y="485"/>
                  </a:lnTo>
                  <a:lnTo>
                    <a:pt x="187" y="482"/>
                  </a:lnTo>
                  <a:lnTo>
                    <a:pt x="164" y="477"/>
                  </a:lnTo>
                  <a:lnTo>
                    <a:pt x="143" y="471"/>
                  </a:lnTo>
                  <a:lnTo>
                    <a:pt x="123" y="463"/>
                  </a:lnTo>
                  <a:lnTo>
                    <a:pt x="105" y="454"/>
                  </a:lnTo>
                  <a:lnTo>
                    <a:pt x="86" y="441"/>
                  </a:lnTo>
                  <a:lnTo>
                    <a:pt x="70" y="427"/>
                  </a:lnTo>
                  <a:lnTo>
                    <a:pt x="55" y="411"/>
                  </a:lnTo>
                  <a:lnTo>
                    <a:pt x="41" y="394"/>
                  </a:lnTo>
                  <a:lnTo>
                    <a:pt x="29" y="374"/>
                  </a:lnTo>
                  <a:lnTo>
                    <a:pt x="19" y="352"/>
                  </a:lnTo>
                  <a:lnTo>
                    <a:pt x="12" y="328"/>
                  </a:lnTo>
                  <a:lnTo>
                    <a:pt x="5" y="302"/>
                  </a:lnTo>
                  <a:lnTo>
                    <a:pt x="2" y="275"/>
                  </a:lnTo>
                  <a:lnTo>
                    <a:pt x="0" y="244"/>
                  </a:lnTo>
                  <a:lnTo>
                    <a:pt x="0" y="244"/>
                  </a:lnTo>
                  <a:lnTo>
                    <a:pt x="2" y="214"/>
                  </a:lnTo>
                  <a:lnTo>
                    <a:pt x="4" y="187"/>
                  </a:lnTo>
                  <a:lnTo>
                    <a:pt x="10" y="161"/>
                  </a:lnTo>
                  <a:lnTo>
                    <a:pt x="17" y="136"/>
                  </a:lnTo>
                  <a:lnTo>
                    <a:pt x="27" y="115"/>
                  </a:lnTo>
                  <a:lnTo>
                    <a:pt x="36" y="94"/>
                  </a:lnTo>
                  <a:lnTo>
                    <a:pt x="49" y="76"/>
                  </a:lnTo>
                  <a:lnTo>
                    <a:pt x="62" y="60"/>
                  </a:lnTo>
                  <a:lnTo>
                    <a:pt x="79" y="45"/>
                  </a:lnTo>
                  <a:lnTo>
                    <a:pt x="96" y="33"/>
                  </a:lnTo>
                  <a:lnTo>
                    <a:pt x="113" y="23"/>
                  </a:lnTo>
                  <a:lnTo>
                    <a:pt x="133" y="14"/>
                  </a:lnTo>
                  <a:lnTo>
                    <a:pt x="154" y="8"/>
                  </a:lnTo>
                  <a:lnTo>
                    <a:pt x="175" y="3"/>
                  </a:lnTo>
                  <a:lnTo>
                    <a:pt x="198" y="1"/>
                  </a:lnTo>
                  <a:lnTo>
                    <a:pt x="221" y="0"/>
                  </a:lnTo>
                  <a:lnTo>
                    <a:pt x="221" y="0"/>
                  </a:lnTo>
                  <a:lnTo>
                    <a:pt x="245" y="0"/>
                  </a:lnTo>
                  <a:lnTo>
                    <a:pt x="266" y="3"/>
                  </a:lnTo>
                  <a:lnTo>
                    <a:pt x="286" y="7"/>
                  </a:lnTo>
                  <a:lnTo>
                    <a:pt x="304" y="13"/>
                  </a:lnTo>
                  <a:lnTo>
                    <a:pt x="322" y="22"/>
                  </a:lnTo>
                  <a:lnTo>
                    <a:pt x="338" y="32"/>
                  </a:lnTo>
                  <a:lnTo>
                    <a:pt x="353" y="43"/>
                  </a:lnTo>
                  <a:lnTo>
                    <a:pt x="365" y="55"/>
                  </a:lnTo>
                  <a:lnTo>
                    <a:pt x="378" y="70"/>
                  </a:lnTo>
                  <a:lnTo>
                    <a:pt x="387" y="85"/>
                  </a:lnTo>
                  <a:lnTo>
                    <a:pt x="396" y="104"/>
                  </a:lnTo>
                  <a:lnTo>
                    <a:pt x="404" y="122"/>
                  </a:lnTo>
                  <a:lnTo>
                    <a:pt x="409" y="142"/>
                  </a:lnTo>
                  <a:lnTo>
                    <a:pt x="413" y="163"/>
                  </a:lnTo>
                  <a:lnTo>
                    <a:pt x="416" y="187"/>
                  </a:lnTo>
                  <a:lnTo>
                    <a:pt x="416" y="210"/>
                  </a:lnTo>
                  <a:lnTo>
                    <a:pt x="416" y="210"/>
                  </a:lnTo>
                  <a:lnTo>
                    <a:pt x="416" y="230"/>
                  </a:lnTo>
                  <a:lnTo>
                    <a:pt x="415" y="243"/>
                  </a:lnTo>
                  <a:lnTo>
                    <a:pt x="142" y="243"/>
                  </a:lnTo>
                  <a:close/>
                  <a:moveTo>
                    <a:pt x="288" y="199"/>
                  </a:moveTo>
                  <a:lnTo>
                    <a:pt x="288" y="199"/>
                  </a:lnTo>
                  <a:lnTo>
                    <a:pt x="287" y="166"/>
                  </a:lnTo>
                  <a:lnTo>
                    <a:pt x="283" y="135"/>
                  </a:lnTo>
                  <a:lnTo>
                    <a:pt x="278" y="107"/>
                  </a:lnTo>
                  <a:lnTo>
                    <a:pt x="275" y="96"/>
                  </a:lnTo>
                  <a:lnTo>
                    <a:pt x="271" y="85"/>
                  </a:lnTo>
                  <a:lnTo>
                    <a:pt x="266" y="75"/>
                  </a:lnTo>
                  <a:lnTo>
                    <a:pt x="261" y="67"/>
                  </a:lnTo>
                  <a:lnTo>
                    <a:pt x="256" y="59"/>
                  </a:lnTo>
                  <a:lnTo>
                    <a:pt x="250" y="53"/>
                  </a:lnTo>
                  <a:lnTo>
                    <a:pt x="242" y="48"/>
                  </a:lnTo>
                  <a:lnTo>
                    <a:pt x="235" y="45"/>
                  </a:lnTo>
                  <a:lnTo>
                    <a:pt x="226" y="43"/>
                  </a:lnTo>
                  <a:lnTo>
                    <a:pt x="218" y="42"/>
                  </a:lnTo>
                  <a:lnTo>
                    <a:pt x="218" y="42"/>
                  </a:lnTo>
                  <a:lnTo>
                    <a:pt x="208" y="43"/>
                  </a:lnTo>
                  <a:lnTo>
                    <a:pt x="199" y="45"/>
                  </a:lnTo>
                  <a:lnTo>
                    <a:pt x="190" y="50"/>
                  </a:lnTo>
                  <a:lnTo>
                    <a:pt x="183" y="57"/>
                  </a:lnTo>
                  <a:lnTo>
                    <a:pt x="175" y="64"/>
                  </a:lnTo>
                  <a:lnTo>
                    <a:pt x="169" y="73"/>
                  </a:lnTo>
                  <a:lnTo>
                    <a:pt x="164" y="83"/>
                  </a:lnTo>
                  <a:lnTo>
                    <a:pt x="159" y="93"/>
                  </a:lnTo>
                  <a:lnTo>
                    <a:pt x="156" y="105"/>
                  </a:lnTo>
                  <a:lnTo>
                    <a:pt x="152" y="117"/>
                  </a:lnTo>
                  <a:lnTo>
                    <a:pt x="147" y="143"/>
                  </a:lnTo>
                  <a:lnTo>
                    <a:pt x="143" y="172"/>
                  </a:lnTo>
                  <a:lnTo>
                    <a:pt x="142" y="199"/>
                  </a:lnTo>
                  <a:lnTo>
                    <a:pt x="288" y="199"/>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7"/>
            <p:cNvSpPr>
              <a:spLocks/>
            </p:cNvSpPr>
            <p:nvPr/>
          </p:nvSpPr>
          <p:spPr bwMode="auto">
            <a:xfrm>
              <a:off x="4211638" y="377825"/>
              <a:ext cx="230188" cy="373063"/>
            </a:xfrm>
            <a:custGeom>
              <a:avLst/>
              <a:gdLst>
                <a:gd name="T0" fmla="*/ 130 w 289"/>
                <a:gd name="T1" fmla="*/ 128 h 471"/>
                <a:gd name="T2" fmla="*/ 144 w 289"/>
                <a:gd name="T3" fmla="*/ 97 h 471"/>
                <a:gd name="T4" fmla="*/ 158 w 289"/>
                <a:gd name="T5" fmla="*/ 71 h 471"/>
                <a:gd name="T6" fmla="*/ 174 w 289"/>
                <a:gd name="T7" fmla="*/ 48 h 471"/>
                <a:gd name="T8" fmla="*/ 191 w 289"/>
                <a:gd name="T9" fmla="*/ 31 h 471"/>
                <a:gd name="T10" fmla="*/ 210 w 289"/>
                <a:gd name="T11" fmla="*/ 17 h 471"/>
                <a:gd name="T12" fmla="*/ 230 w 289"/>
                <a:gd name="T13" fmla="*/ 7 h 471"/>
                <a:gd name="T14" fmla="*/ 251 w 289"/>
                <a:gd name="T15" fmla="*/ 3 h 471"/>
                <a:gd name="T16" fmla="*/ 274 w 289"/>
                <a:gd name="T17" fmla="*/ 0 h 471"/>
                <a:gd name="T18" fmla="*/ 289 w 289"/>
                <a:gd name="T19" fmla="*/ 1 h 471"/>
                <a:gd name="T20" fmla="*/ 287 w 289"/>
                <a:gd name="T21" fmla="*/ 16 h 471"/>
                <a:gd name="T22" fmla="*/ 284 w 289"/>
                <a:gd name="T23" fmla="*/ 50 h 471"/>
                <a:gd name="T24" fmla="*/ 284 w 289"/>
                <a:gd name="T25" fmla="*/ 69 h 471"/>
                <a:gd name="T26" fmla="*/ 284 w 289"/>
                <a:gd name="T27" fmla="*/ 133 h 471"/>
                <a:gd name="T28" fmla="*/ 277 w 289"/>
                <a:gd name="T29" fmla="*/ 140 h 471"/>
                <a:gd name="T30" fmla="*/ 254 w 289"/>
                <a:gd name="T31" fmla="*/ 130 h 471"/>
                <a:gd name="T32" fmla="*/ 227 w 289"/>
                <a:gd name="T33" fmla="*/ 127 h 471"/>
                <a:gd name="T34" fmla="*/ 217 w 289"/>
                <a:gd name="T35" fmla="*/ 128 h 471"/>
                <a:gd name="T36" fmla="*/ 197 w 289"/>
                <a:gd name="T37" fmla="*/ 132 h 471"/>
                <a:gd name="T38" fmla="*/ 181 w 289"/>
                <a:gd name="T39" fmla="*/ 139 h 471"/>
                <a:gd name="T40" fmla="*/ 166 w 289"/>
                <a:gd name="T41" fmla="*/ 149 h 471"/>
                <a:gd name="T42" fmla="*/ 154 w 289"/>
                <a:gd name="T43" fmla="*/ 163 h 471"/>
                <a:gd name="T44" fmla="*/ 145 w 289"/>
                <a:gd name="T45" fmla="*/ 177 h 471"/>
                <a:gd name="T46" fmla="*/ 139 w 289"/>
                <a:gd name="T47" fmla="*/ 194 h 471"/>
                <a:gd name="T48" fmla="*/ 135 w 289"/>
                <a:gd name="T49" fmla="*/ 212 h 471"/>
                <a:gd name="T50" fmla="*/ 135 w 289"/>
                <a:gd name="T51" fmla="*/ 259 h 471"/>
                <a:gd name="T52" fmla="*/ 135 w 289"/>
                <a:gd name="T53" fmla="*/ 316 h 471"/>
                <a:gd name="T54" fmla="*/ 139 w 289"/>
                <a:gd name="T55" fmla="*/ 421 h 471"/>
                <a:gd name="T56" fmla="*/ 143 w 289"/>
                <a:gd name="T57" fmla="*/ 471 h 471"/>
                <a:gd name="T58" fmla="*/ 92 w 289"/>
                <a:gd name="T59" fmla="*/ 466 h 471"/>
                <a:gd name="T60" fmla="*/ 71 w 289"/>
                <a:gd name="T61" fmla="*/ 466 h 471"/>
                <a:gd name="T62" fmla="*/ 31 w 289"/>
                <a:gd name="T63" fmla="*/ 468 h 471"/>
                <a:gd name="T64" fmla="*/ 0 w 289"/>
                <a:gd name="T65" fmla="*/ 471 h 471"/>
                <a:gd name="T66" fmla="*/ 5 w 289"/>
                <a:gd name="T67" fmla="*/ 370 h 471"/>
                <a:gd name="T68" fmla="*/ 8 w 289"/>
                <a:gd name="T69" fmla="*/ 259 h 471"/>
                <a:gd name="T70" fmla="*/ 8 w 289"/>
                <a:gd name="T71" fmla="*/ 221 h 471"/>
                <a:gd name="T72" fmla="*/ 5 w 289"/>
                <a:gd name="T73" fmla="*/ 112 h 471"/>
                <a:gd name="T74" fmla="*/ 0 w 289"/>
                <a:gd name="T75" fmla="*/ 10 h 471"/>
                <a:gd name="T76" fmla="*/ 32 w 289"/>
                <a:gd name="T77" fmla="*/ 12 h 471"/>
                <a:gd name="T78" fmla="*/ 66 w 289"/>
                <a:gd name="T79" fmla="*/ 15 h 471"/>
                <a:gd name="T80" fmla="*/ 82 w 289"/>
                <a:gd name="T81" fmla="*/ 14 h 471"/>
                <a:gd name="T82" fmla="*/ 132 w 289"/>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471">
                  <a:moveTo>
                    <a:pt x="128" y="127"/>
                  </a:moveTo>
                  <a:lnTo>
                    <a:pt x="130" y="128"/>
                  </a:lnTo>
                  <a:lnTo>
                    <a:pt x="130" y="128"/>
                  </a:lnTo>
                  <a:lnTo>
                    <a:pt x="144" y="97"/>
                  </a:lnTo>
                  <a:lnTo>
                    <a:pt x="150" y="83"/>
                  </a:lnTo>
                  <a:lnTo>
                    <a:pt x="158" y="71"/>
                  </a:lnTo>
                  <a:lnTo>
                    <a:pt x="165" y="60"/>
                  </a:lnTo>
                  <a:lnTo>
                    <a:pt x="174" y="48"/>
                  </a:lnTo>
                  <a:lnTo>
                    <a:pt x="182" y="40"/>
                  </a:lnTo>
                  <a:lnTo>
                    <a:pt x="191" y="31"/>
                  </a:lnTo>
                  <a:lnTo>
                    <a:pt x="200" y="24"/>
                  </a:lnTo>
                  <a:lnTo>
                    <a:pt x="210" y="17"/>
                  </a:lnTo>
                  <a:lnTo>
                    <a:pt x="220" y="12"/>
                  </a:lnTo>
                  <a:lnTo>
                    <a:pt x="230" y="7"/>
                  </a:lnTo>
                  <a:lnTo>
                    <a:pt x="239" y="4"/>
                  </a:lnTo>
                  <a:lnTo>
                    <a:pt x="251" y="3"/>
                  </a:lnTo>
                  <a:lnTo>
                    <a:pt x="263" y="0"/>
                  </a:lnTo>
                  <a:lnTo>
                    <a:pt x="274" y="0"/>
                  </a:lnTo>
                  <a:lnTo>
                    <a:pt x="274" y="0"/>
                  </a:lnTo>
                  <a:lnTo>
                    <a:pt x="289" y="1"/>
                  </a:lnTo>
                  <a:lnTo>
                    <a:pt x="289" y="1"/>
                  </a:lnTo>
                  <a:lnTo>
                    <a:pt x="287" y="16"/>
                  </a:lnTo>
                  <a:lnTo>
                    <a:pt x="285" y="31"/>
                  </a:lnTo>
                  <a:lnTo>
                    <a:pt x="284" y="50"/>
                  </a:lnTo>
                  <a:lnTo>
                    <a:pt x="284" y="69"/>
                  </a:lnTo>
                  <a:lnTo>
                    <a:pt x="284" y="69"/>
                  </a:lnTo>
                  <a:lnTo>
                    <a:pt x="284" y="101"/>
                  </a:lnTo>
                  <a:lnTo>
                    <a:pt x="284" y="133"/>
                  </a:lnTo>
                  <a:lnTo>
                    <a:pt x="277" y="140"/>
                  </a:lnTo>
                  <a:lnTo>
                    <a:pt x="277" y="140"/>
                  </a:lnTo>
                  <a:lnTo>
                    <a:pt x="265" y="135"/>
                  </a:lnTo>
                  <a:lnTo>
                    <a:pt x="254" y="130"/>
                  </a:lnTo>
                  <a:lnTo>
                    <a:pt x="242" y="128"/>
                  </a:lnTo>
                  <a:lnTo>
                    <a:pt x="227" y="127"/>
                  </a:lnTo>
                  <a:lnTo>
                    <a:pt x="227" y="127"/>
                  </a:lnTo>
                  <a:lnTo>
                    <a:pt x="217" y="128"/>
                  </a:lnTo>
                  <a:lnTo>
                    <a:pt x="207" y="129"/>
                  </a:lnTo>
                  <a:lnTo>
                    <a:pt x="197" y="132"/>
                  </a:lnTo>
                  <a:lnTo>
                    <a:pt x="189" y="134"/>
                  </a:lnTo>
                  <a:lnTo>
                    <a:pt x="181" y="139"/>
                  </a:lnTo>
                  <a:lnTo>
                    <a:pt x="172" y="144"/>
                  </a:lnTo>
                  <a:lnTo>
                    <a:pt x="166" y="149"/>
                  </a:lnTo>
                  <a:lnTo>
                    <a:pt x="160" y="155"/>
                  </a:lnTo>
                  <a:lnTo>
                    <a:pt x="154" y="163"/>
                  </a:lnTo>
                  <a:lnTo>
                    <a:pt x="149" y="169"/>
                  </a:lnTo>
                  <a:lnTo>
                    <a:pt x="145" y="177"/>
                  </a:lnTo>
                  <a:lnTo>
                    <a:pt x="141" y="185"/>
                  </a:lnTo>
                  <a:lnTo>
                    <a:pt x="139" y="194"/>
                  </a:lnTo>
                  <a:lnTo>
                    <a:pt x="137" y="202"/>
                  </a:lnTo>
                  <a:lnTo>
                    <a:pt x="135" y="212"/>
                  </a:lnTo>
                  <a:lnTo>
                    <a:pt x="135" y="221"/>
                  </a:lnTo>
                  <a:lnTo>
                    <a:pt x="135" y="259"/>
                  </a:lnTo>
                  <a:lnTo>
                    <a:pt x="135" y="259"/>
                  </a:lnTo>
                  <a:lnTo>
                    <a:pt x="135" y="316"/>
                  </a:lnTo>
                  <a:lnTo>
                    <a:pt x="137" y="370"/>
                  </a:lnTo>
                  <a:lnTo>
                    <a:pt x="139" y="421"/>
                  </a:lnTo>
                  <a:lnTo>
                    <a:pt x="143" y="471"/>
                  </a:lnTo>
                  <a:lnTo>
                    <a:pt x="143" y="471"/>
                  </a:lnTo>
                  <a:lnTo>
                    <a:pt x="112" y="468"/>
                  </a:lnTo>
                  <a:lnTo>
                    <a:pt x="92" y="466"/>
                  </a:lnTo>
                  <a:lnTo>
                    <a:pt x="71" y="466"/>
                  </a:lnTo>
                  <a:lnTo>
                    <a:pt x="71" y="466"/>
                  </a:lnTo>
                  <a:lnTo>
                    <a:pt x="50" y="466"/>
                  </a:lnTo>
                  <a:lnTo>
                    <a:pt x="31" y="468"/>
                  </a:lnTo>
                  <a:lnTo>
                    <a:pt x="0" y="471"/>
                  </a:lnTo>
                  <a:lnTo>
                    <a:pt x="0" y="471"/>
                  </a:lnTo>
                  <a:lnTo>
                    <a:pt x="3" y="421"/>
                  </a:lnTo>
                  <a:lnTo>
                    <a:pt x="5" y="370"/>
                  </a:lnTo>
                  <a:lnTo>
                    <a:pt x="6" y="316"/>
                  </a:lnTo>
                  <a:lnTo>
                    <a:pt x="8" y="259"/>
                  </a:lnTo>
                  <a:lnTo>
                    <a:pt x="8" y="221"/>
                  </a:lnTo>
                  <a:lnTo>
                    <a:pt x="8" y="221"/>
                  </a:lnTo>
                  <a:lnTo>
                    <a:pt x="6" y="165"/>
                  </a:lnTo>
                  <a:lnTo>
                    <a:pt x="5" y="112"/>
                  </a:lnTo>
                  <a:lnTo>
                    <a:pt x="3" y="60"/>
                  </a:lnTo>
                  <a:lnTo>
                    <a:pt x="0" y="10"/>
                  </a:lnTo>
                  <a:lnTo>
                    <a:pt x="0" y="10"/>
                  </a:lnTo>
                  <a:lnTo>
                    <a:pt x="32" y="12"/>
                  </a:lnTo>
                  <a:lnTo>
                    <a:pt x="48" y="14"/>
                  </a:lnTo>
                  <a:lnTo>
                    <a:pt x="66" y="15"/>
                  </a:lnTo>
                  <a:lnTo>
                    <a:pt x="66" y="15"/>
                  </a:lnTo>
                  <a:lnTo>
                    <a:pt x="82" y="14"/>
                  </a:lnTo>
                  <a:lnTo>
                    <a:pt x="98" y="12"/>
                  </a:lnTo>
                  <a:lnTo>
                    <a:pt x="132" y="10"/>
                  </a:lnTo>
                  <a:lnTo>
                    <a:pt x="128" y="127"/>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8"/>
            <p:cNvSpPr>
              <a:spLocks/>
            </p:cNvSpPr>
            <p:nvPr/>
          </p:nvSpPr>
          <p:spPr bwMode="auto">
            <a:xfrm>
              <a:off x="4511676" y="219075"/>
              <a:ext cx="322263" cy="541338"/>
            </a:xfrm>
            <a:custGeom>
              <a:avLst/>
              <a:gdLst>
                <a:gd name="T0" fmla="*/ 323 w 407"/>
                <a:gd name="T1" fmla="*/ 123 h 684"/>
                <a:gd name="T2" fmla="*/ 294 w 407"/>
                <a:gd name="T3" fmla="*/ 86 h 684"/>
                <a:gd name="T4" fmla="*/ 273 w 407"/>
                <a:gd name="T5" fmla="*/ 71 h 684"/>
                <a:gd name="T6" fmla="*/ 237 w 407"/>
                <a:gd name="T7" fmla="*/ 61 h 684"/>
                <a:gd name="T8" fmla="*/ 205 w 407"/>
                <a:gd name="T9" fmla="*/ 60 h 684"/>
                <a:gd name="T10" fmla="*/ 176 w 407"/>
                <a:gd name="T11" fmla="*/ 67 h 684"/>
                <a:gd name="T12" fmla="*/ 151 w 407"/>
                <a:gd name="T13" fmla="*/ 80 h 684"/>
                <a:gd name="T14" fmla="*/ 133 w 407"/>
                <a:gd name="T15" fmla="*/ 98 h 684"/>
                <a:gd name="T16" fmla="*/ 120 w 407"/>
                <a:gd name="T17" fmla="*/ 121 h 684"/>
                <a:gd name="T18" fmla="*/ 117 w 407"/>
                <a:gd name="T19" fmla="*/ 145 h 684"/>
                <a:gd name="T20" fmla="*/ 119 w 407"/>
                <a:gd name="T21" fmla="*/ 170 h 684"/>
                <a:gd name="T22" fmla="*/ 135 w 407"/>
                <a:gd name="T23" fmla="*/ 200 h 684"/>
                <a:gd name="T24" fmla="*/ 161 w 407"/>
                <a:gd name="T25" fmla="*/ 225 h 684"/>
                <a:gd name="T26" fmla="*/ 262 w 407"/>
                <a:gd name="T27" fmla="*/ 278 h 684"/>
                <a:gd name="T28" fmla="*/ 328 w 407"/>
                <a:gd name="T29" fmla="*/ 317 h 684"/>
                <a:gd name="T30" fmla="*/ 361 w 407"/>
                <a:gd name="T31" fmla="*/ 346 h 684"/>
                <a:gd name="T32" fmla="*/ 387 w 407"/>
                <a:gd name="T33" fmla="*/ 384 h 684"/>
                <a:gd name="T34" fmla="*/ 403 w 407"/>
                <a:gd name="T35" fmla="*/ 431 h 684"/>
                <a:gd name="T36" fmla="*/ 407 w 407"/>
                <a:gd name="T37" fmla="*/ 468 h 684"/>
                <a:gd name="T38" fmla="*/ 396 w 407"/>
                <a:gd name="T39" fmla="*/ 535 h 684"/>
                <a:gd name="T40" fmla="*/ 366 w 407"/>
                <a:gd name="T41" fmla="*/ 592 h 684"/>
                <a:gd name="T42" fmla="*/ 319 w 407"/>
                <a:gd name="T43" fmla="*/ 637 h 684"/>
                <a:gd name="T44" fmla="*/ 257 w 407"/>
                <a:gd name="T45" fmla="*/ 668 h 684"/>
                <a:gd name="T46" fmla="*/ 181 w 407"/>
                <a:gd name="T47" fmla="*/ 683 h 684"/>
                <a:gd name="T48" fmla="*/ 129 w 407"/>
                <a:gd name="T49" fmla="*/ 683 h 684"/>
                <a:gd name="T50" fmla="*/ 62 w 407"/>
                <a:gd name="T51" fmla="*/ 671 h 684"/>
                <a:gd name="T52" fmla="*/ 11 w 407"/>
                <a:gd name="T53" fmla="*/ 650 h 684"/>
                <a:gd name="T54" fmla="*/ 9 w 407"/>
                <a:gd name="T55" fmla="*/ 611 h 684"/>
                <a:gd name="T56" fmla="*/ 27 w 407"/>
                <a:gd name="T57" fmla="*/ 521 h 684"/>
                <a:gd name="T58" fmla="*/ 48 w 407"/>
                <a:gd name="T59" fmla="*/ 531 h 684"/>
                <a:gd name="T60" fmla="*/ 60 w 407"/>
                <a:gd name="T61" fmla="*/ 561 h 684"/>
                <a:gd name="T62" fmla="*/ 79 w 407"/>
                <a:gd name="T63" fmla="*/ 586 h 684"/>
                <a:gd name="T64" fmla="*/ 104 w 407"/>
                <a:gd name="T65" fmla="*/ 607 h 684"/>
                <a:gd name="T66" fmla="*/ 138 w 407"/>
                <a:gd name="T67" fmla="*/ 619 h 684"/>
                <a:gd name="T68" fmla="*/ 177 w 407"/>
                <a:gd name="T69" fmla="*/ 624 h 684"/>
                <a:gd name="T70" fmla="*/ 204 w 407"/>
                <a:gd name="T71" fmla="*/ 623 h 684"/>
                <a:gd name="T72" fmla="*/ 236 w 407"/>
                <a:gd name="T73" fmla="*/ 613 h 684"/>
                <a:gd name="T74" fmla="*/ 262 w 407"/>
                <a:gd name="T75" fmla="*/ 596 h 684"/>
                <a:gd name="T76" fmla="*/ 278 w 407"/>
                <a:gd name="T77" fmla="*/ 573 h 684"/>
                <a:gd name="T78" fmla="*/ 288 w 407"/>
                <a:gd name="T79" fmla="*/ 547 h 684"/>
                <a:gd name="T80" fmla="*/ 289 w 407"/>
                <a:gd name="T81" fmla="*/ 527 h 684"/>
                <a:gd name="T82" fmla="*/ 282 w 407"/>
                <a:gd name="T83" fmla="*/ 492 h 684"/>
                <a:gd name="T84" fmla="*/ 263 w 407"/>
                <a:gd name="T85" fmla="*/ 463 h 684"/>
                <a:gd name="T86" fmla="*/ 223 w 407"/>
                <a:gd name="T87" fmla="*/ 432 h 684"/>
                <a:gd name="T88" fmla="*/ 120 w 407"/>
                <a:gd name="T89" fmla="*/ 380 h 684"/>
                <a:gd name="T90" fmla="*/ 71 w 407"/>
                <a:gd name="T91" fmla="*/ 346 h 684"/>
                <a:gd name="T92" fmla="*/ 40 w 407"/>
                <a:gd name="T93" fmla="*/ 315 h 684"/>
                <a:gd name="T94" fmla="*/ 17 w 407"/>
                <a:gd name="T95" fmla="*/ 274 h 684"/>
                <a:gd name="T96" fmla="*/ 6 w 407"/>
                <a:gd name="T97" fmla="*/ 225 h 684"/>
                <a:gd name="T98" fmla="*/ 6 w 407"/>
                <a:gd name="T99" fmla="*/ 181 h 684"/>
                <a:gd name="T100" fmla="*/ 22 w 407"/>
                <a:gd name="T101" fmla="*/ 117 h 684"/>
                <a:gd name="T102" fmla="*/ 56 w 407"/>
                <a:gd name="T103" fmla="*/ 67 h 684"/>
                <a:gd name="T104" fmla="*/ 102 w 407"/>
                <a:gd name="T105" fmla="*/ 30 h 684"/>
                <a:gd name="T106" fmla="*/ 158 w 407"/>
                <a:gd name="T107" fmla="*/ 8 h 684"/>
                <a:gd name="T108" fmla="*/ 220 w 407"/>
                <a:gd name="T109" fmla="*/ 0 h 684"/>
                <a:gd name="T110" fmla="*/ 268 w 407"/>
                <a:gd name="T111" fmla="*/ 4 h 684"/>
                <a:gd name="T112" fmla="*/ 329 w 407"/>
                <a:gd name="T113" fmla="*/ 20 h 684"/>
                <a:gd name="T114" fmla="*/ 376 w 407"/>
                <a:gd name="T115" fmla="*/ 47 h 684"/>
                <a:gd name="T116" fmla="*/ 345 w 407"/>
                <a:gd name="T117" fmla="*/ 142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 h="684">
                  <a:moveTo>
                    <a:pt x="331" y="142"/>
                  </a:moveTo>
                  <a:lnTo>
                    <a:pt x="331" y="142"/>
                  </a:lnTo>
                  <a:lnTo>
                    <a:pt x="323" y="123"/>
                  </a:lnTo>
                  <a:lnTo>
                    <a:pt x="313" y="106"/>
                  </a:lnTo>
                  <a:lnTo>
                    <a:pt x="301" y="92"/>
                  </a:lnTo>
                  <a:lnTo>
                    <a:pt x="294" y="86"/>
                  </a:lnTo>
                  <a:lnTo>
                    <a:pt x="288" y="81"/>
                  </a:lnTo>
                  <a:lnTo>
                    <a:pt x="280" y="76"/>
                  </a:lnTo>
                  <a:lnTo>
                    <a:pt x="273" y="71"/>
                  </a:lnTo>
                  <a:lnTo>
                    <a:pt x="264" y="69"/>
                  </a:lnTo>
                  <a:lnTo>
                    <a:pt x="256" y="65"/>
                  </a:lnTo>
                  <a:lnTo>
                    <a:pt x="237" y="61"/>
                  </a:lnTo>
                  <a:lnTo>
                    <a:pt x="216" y="60"/>
                  </a:lnTo>
                  <a:lnTo>
                    <a:pt x="216" y="60"/>
                  </a:lnTo>
                  <a:lnTo>
                    <a:pt x="205" y="60"/>
                  </a:lnTo>
                  <a:lnTo>
                    <a:pt x="195" y="61"/>
                  </a:lnTo>
                  <a:lnTo>
                    <a:pt x="185" y="64"/>
                  </a:lnTo>
                  <a:lnTo>
                    <a:pt x="176" y="67"/>
                  </a:lnTo>
                  <a:lnTo>
                    <a:pt x="166" y="71"/>
                  </a:lnTo>
                  <a:lnTo>
                    <a:pt x="159" y="75"/>
                  </a:lnTo>
                  <a:lnTo>
                    <a:pt x="151" y="80"/>
                  </a:lnTo>
                  <a:lnTo>
                    <a:pt x="144" y="86"/>
                  </a:lnTo>
                  <a:lnTo>
                    <a:pt x="138" y="92"/>
                  </a:lnTo>
                  <a:lnTo>
                    <a:pt x="133" y="98"/>
                  </a:lnTo>
                  <a:lnTo>
                    <a:pt x="128" y="106"/>
                  </a:lnTo>
                  <a:lnTo>
                    <a:pt x="124" y="113"/>
                  </a:lnTo>
                  <a:lnTo>
                    <a:pt x="120" y="121"/>
                  </a:lnTo>
                  <a:lnTo>
                    <a:pt x="118" y="129"/>
                  </a:lnTo>
                  <a:lnTo>
                    <a:pt x="117" y="137"/>
                  </a:lnTo>
                  <a:lnTo>
                    <a:pt x="117" y="145"/>
                  </a:lnTo>
                  <a:lnTo>
                    <a:pt x="117" y="145"/>
                  </a:lnTo>
                  <a:lnTo>
                    <a:pt x="117" y="158"/>
                  </a:lnTo>
                  <a:lnTo>
                    <a:pt x="119" y="170"/>
                  </a:lnTo>
                  <a:lnTo>
                    <a:pt x="124" y="181"/>
                  </a:lnTo>
                  <a:lnTo>
                    <a:pt x="129" y="191"/>
                  </a:lnTo>
                  <a:lnTo>
                    <a:pt x="135" y="200"/>
                  </a:lnTo>
                  <a:lnTo>
                    <a:pt x="143" y="209"/>
                  </a:lnTo>
                  <a:lnTo>
                    <a:pt x="151" y="217"/>
                  </a:lnTo>
                  <a:lnTo>
                    <a:pt x="161" y="225"/>
                  </a:lnTo>
                  <a:lnTo>
                    <a:pt x="184" y="240"/>
                  </a:lnTo>
                  <a:lnTo>
                    <a:pt x="208" y="252"/>
                  </a:lnTo>
                  <a:lnTo>
                    <a:pt x="262" y="278"/>
                  </a:lnTo>
                  <a:lnTo>
                    <a:pt x="289" y="293"/>
                  </a:lnTo>
                  <a:lnTo>
                    <a:pt x="315" y="308"/>
                  </a:lnTo>
                  <a:lnTo>
                    <a:pt x="328" y="317"/>
                  </a:lnTo>
                  <a:lnTo>
                    <a:pt x="339" y="325"/>
                  </a:lnTo>
                  <a:lnTo>
                    <a:pt x="351" y="335"/>
                  </a:lnTo>
                  <a:lnTo>
                    <a:pt x="361" y="346"/>
                  </a:lnTo>
                  <a:lnTo>
                    <a:pt x="371" y="358"/>
                  </a:lnTo>
                  <a:lnTo>
                    <a:pt x="380" y="370"/>
                  </a:lnTo>
                  <a:lnTo>
                    <a:pt x="387" y="384"/>
                  </a:lnTo>
                  <a:lnTo>
                    <a:pt x="394" y="397"/>
                  </a:lnTo>
                  <a:lnTo>
                    <a:pt x="399" y="413"/>
                  </a:lnTo>
                  <a:lnTo>
                    <a:pt x="403" y="431"/>
                  </a:lnTo>
                  <a:lnTo>
                    <a:pt x="406" y="448"/>
                  </a:lnTo>
                  <a:lnTo>
                    <a:pt x="407" y="468"/>
                  </a:lnTo>
                  <a:lnTo>
                    <a:pt x="407" y="468"/>
                  </a:lnTo>
                  <a:lnTo>
                    <a:pt x="406" y="492"/>
                  </a:lnTo>
                  <a:lnTo>
                    <a:pt x="402" y="514"/>
                  </a:lnTo>
                  <a:lnTo>
                    <a:pt x="396" y="535"/>
                  </a:lnTo>
                  <a:lnTo>
                    <a:pt x="388" y="556"/>
                  </a:lnTo>
                  <a:lnTo>
                    <a:pt x="378" y="575"/>
                  </a:lnTo>
                  <a:lnTo>
                    <a:pt x="366" y="592"/>
                  </a:lnTo>
                  <a:lnTo>
                    <a:pt x="352" y="609"/>
                  </a:lnTo>
                  <a:lnTo>
                    <a:pt x="337" y="624"/>
                  </a:lnTo>
                  <a:lnTo>
                    <a:pt x="319" y="637"/>
                  </a:lnTo>
                  <a:lnTo>
                    <a:pt x="300" y="649"/>
                  </a:lnTo>
                  <a:lnTo>
                    <a:pt x="279" y="659"/>
                  </a:lnTo>
                  <a:lnTo>
                    <a:pt x="257" y="668"/>
                  </a:lnTo>
                  <a:lnTo>
                    <a:pt x="233" y="675"/>
                  </a:lnTo>
                  <a:lnTo>
                    <a:pt x="208" y="680"/>
                  </a:lnTo>
                  <a:lnTo>
                    <a:pt x="181" y="683"/>
                  </a:lnTo>
                  <a:lnTo>
                    <a:pt x="154" y="684"/>
                  </a:lnTo>
                  <a:lnTo>
                    <a:pt x="154" y="684"/>
                  </a:lnTo>
                  <a:lnTo>
                    <a:pt x="129" y="683"/>
                  </a:lnTo>
                  <a:lnTo>
                    <a:pt x="104" y="680"/>
                  </a:lnTo>
                  <a:lnTo>
                    <a:pt x="82" y="676"/>
                  </a:lnTo>
                  <a:lnTo>
                    <a:pt x="62" y="671"/>
                  </a:lnTo>
                  <a:lnTo>
                    <a:pt x="42" y="665"/>
                  </a:lnTo>
                  <a:lnTo>
                    <a:pt x="26" y="658"/>
                  </a:lnTo>
                  <a:lnTo>
                    <a:pt x="11" y="650"/>
                  </a:lnTo>
                  <a:lnTo>
                    <a:pt x="0" y="643"/>
                  </a:lnTo>
                  <a:lnTo>
                    <a:pt x="0" y="643"/>
                  </a:lnTo>
                  <a:lnTo>
                    <a:pt x="9" y="611"/>
                  </a:lnTo>
                  <a:lnTo>
                    <a:pt x="16" y="582"/>
                  </a:lnTo>
                  <a:lnTo>
                    <a:pt x="22" y="552"/>
                  </a:lnTo>
                  <a:lnTo>
                    <a:pt x="27" y="521"/>
                  </a:lnTo>
                  <a:lnTo>
                    <a:pt x="46" y="521"/>
                  </a:lnTo>
                  <a:lnTo>
                    <a:pt x="46" y="521"/>
                  </a:lnTo>
                  <a:lnTo>
                    <a:pt x="48" y="531"/>
                  </a:lnTo>
                  <a:lnTo>
                    <a:pt x="51" y="541"/>
                  </a:lnTo>
                  <a:lnTo>
                    <a:pt x="56" y="551"/>
                  </a:lnTo>
                  <a:lnTo>
                    <a:pt x="60" y="561"/>
                  </a:lnTo>
                  <a:lnTo>
                    <a:pt x="66" y="570"/>
                  </a:lnTo>
                  <a:lnTo>
                    <a:pt x="72" y="578"/>
                  </a:lnTo>
                  <a:lnTo>
                    <a:pt x="79" y="586"/>
                  </a:lnTo>
                  <a:lnTo>
                    <a:pt x="87" y="593"/>
                  </a:lnTo>
                  <a:lnTo>
                    <a:pt x="96" y="601"/>
                  </a:lnTo>
                  <a:lnTo>
                    <a:pt x="104" y="607"/>
                  </a:lnTo>
                  <a:lnTo>
                    <a:pt x="115" y="612"/>
                  </a:lnTo>
                  <a:lnTo>
                    <a:pt x="125" y="616"/>
                  </a:lnTo>
                  <a:lnTo>
                    <a:pt x="138" y="619"/>
                  </a:lnTo>
                  <a:lnTo>
                    <a:pt x="150" y="622"/>
                  </a:lnTo>
                  <a:lnTo>
                    <a:pt x="164" y="624"/>
                  </a:lnTo>
                  <a:lnTo>
                    <a:pt x="177" y="624"/>
                  </a:lnTo>
                  <a:lnTo>
                    <a:pt x="177" y="624"/>
                  </a:lnTo>
                  <a:lnTo>
                    <a:pt x="191" y="624"/>
                  </a:lnTo>
                  <a:lnTo>
                    <a:pt x="204" y="623"/>
                  </a:lnTo>
                  <a:lnTo>
                    <a:pt x="216" y="621"/>
                  </a:lnTo>
                  <a:lnTo>
                    <a:pt x="226" y="617"/>
                  </a:lnTo>
                  <a:lnTo>
                    <a:pt x="236" y="613"/>
                  </a:lnTo>
                  <a:lnTo>
                    <a:pt x="246" y="608"/>
                  </a:lnTo>
                  <a:lnTo>
                    <a:pt x="254" y="602"/>
                  </a:lnTo>
                  <a:lnTo>
                    <a:pt x="262" y="596"/>
                  </a:lnTo>
                  <a:lnTo>
                    <a:pt x="268" y="589"/>
                  </a:lnTo>
                  <a:lnTo>
                    <a:pt x="273" y="582"/>
                  </a:lnTo>
                  <a:lnTo>
                    <a:pt x="278" y="573"/>
                  </a:lnTo>
                  <a:lnTo>
                    <a:pt x="282" y="565"/>
                  </a:lnTo>
                  <a:lnTo>
                    <a:pt x="285" y="556"/>
                  </a:lnTo>
                  <a:lnTo>
                    <a:pt x="288" y="547"/>
                  </a:lnTo>
                  <a:lnTo>
                    <a:pt x="289" y="537"/>
                  </a:lnTo>
                  <a:lnTo>
                    <a:pt x="289" y="527"/>
                  </a:lnTo>
                  <a:lnTo>
                    <a:pt x="289" y="527"/>
                  </a:lnTo>
                  <a:lnTo>
                    <a:pt x="288" y="514"/>
                  </a:lnTo>
                  <a:lnTo>
                    <a:pt x="285" y="503"/>
                  </a:lnTo>
                  <a:lnTo>
                    <a:pt x="282" y="492"/>
                  </a:lnTo>
                  <a:lnTo>
                    <a:pt x="277" y="480"/>
                  </a:lnTo>
                  <a:lnTo>
                    <a:pt x="270" y="472"/>
                  </a:lnTo>
                  <a:lnTo>
                    <a:pt x="263" y="463"/>
                  </a:lnTo>
                  <a:lnTo>
                    <a:pt x="254" y="454"/>
                  </a:lnTo>
                  <a:lnTo>
                    <a:pt x="244" y="447"/>
                  </a:lnTo>
                  <a:lnTo>
                    <a:pt x="223" y="432"/>
                  </a:lnTo>
                  <a:lnTo>
                    <a:pt x="200" y="420"/>
                  </a:lnTo>
                  <a:lnTo>
                    <a:pt x="146" y="394"/>
                  </a:lnTo>
                  <a:lnTo>
                    <a:pt x="120" y="380"/>
                  </a:lnTo>
                  <a:lnTo>
                    <a:pt x="94" y="364"/>
                  </a:lnTo>
                  <a:lnTo>
                    <a:pt x="83" y="355"/>
                  </a:lnTo>
                  <a:lnTo>
                    <a:pt x="71" y="346"/>
                  </a:lnTo>
                  <a:lnTo>
                    <a:pt x="60" y="336"/>
                  </a:lnTo>
                  <a:lnTo>
                    <a:pt x="50" y="327"/>
                  </a:lnTo>
                  <a:lnTo>
                    <a:pt x="40" y="315"/>
                  </a:lnTo>
                  <a:lnTo>
                    <a:pt x="31" y="303"/>
                  </a:lnTo>
                  <a:lnTo>
                    <a:pt x="24" y="289"/>
                  </a:lnTo>
                  <a:lnTo>
                    <a:pt x="17" y="274"/>
                  </a:lnTo>
                  <a:lnTo>
                    <a:pt x="13" y="260"/>
                  </a:lnTo>
                  <a:lnTo>
                    <a:pt x="8" y="242"/>
                  </a:lnTo>
                  <a:lnTo>
                    <a:pt x="6" y="225"/>
                  </a:lnTo>
                  <a:lnTo>
                    <a:pt x="5" y="205"/>
                  </a:lnTo>
                  <a:lnTo>
                    <a:pt x="5" y="205"/>
                  </a:lnTo>
                  <a:lnTo>
                    <a:pt x="6" y="181"/>
                  </a:lnTo>
                  <a:lnTo>
                    <a:pt x="10" y="158"/>
                  </a:lnTo>
                  <a:lnTo>
                    <a:pt x="15" y="137"/>
                  </a:lnTo>
                  <a:lnTo>
                    <a:pt x="22" y="117"/>
                  </a:lnTo>
                  <a:lnTo>
                    <a:pt x="32" y="100"/>
                  </a:lnTo>
                  <a:lnTo>
                    <a:pt x="44" y="82"/>
                  </a:lnTo>
                  <a:lnTo>
                    <a:pt x="56" y="67"/>
                  </a:lnTo>
                  <a:lnTo>
                    <a:pt x="70" y="54"/>
                  </a:lnTo>
                  <a:lnTo>
                    <a:pt x="86" y="41"/>
                  </a:lnTo>
                  <a:lnTo>
                    <a:pt x="102" y="30"/>
                  </a:lnTo>
                  <a:lnTo>
                    <a:pt x="119" y="21"/>
                  </a:lnTo>
                  <a:lnTo>
                    <a:pt x="138" y="14"/>
                  </a:lnTo>
                  <a:lnTo>
                    <a:pt x="158" y="8"/>
                  </a:lnTo>
                  <a:lnTo>
                    <a:pt x="177" y="4"/>
                  </a:lnTo>
                  <a:lnTo>
                    <a:pt x="199" y="2"/>
                  </a:lnTo>
                  <a:lnTo>
                    <a:pt x="220" y="0"/>
                  </a:lnTo>
                  <a:lnTo>
                    <a:pt x="220" y="0"/>
                  </a:lnTo>
                  <a:lnTo>
                    <a:pt x="244" y="2"/>
                  </a:lnTo>
                  <a:lnTo>
                    <a:pt x="268" y="4"/>
                  </a:lnTo>
                  <a:lnTo>
                    <a:pt x="289" y="8"/>
                  </a:lnTo>
                  <a:lnTo>
                    <a:pt x="310" y="14"/>
                  </a:lnTo>
                  <a:lnTo>
                    <a:pt x="329" y="20"/>
                  </a:lnTo>
                  <a:lnTo>
                    <a:pt x="346" y="28"/>
                  </a:lnTo>
                  <a:lnTo>
                    <a:pt x="361" y="38"/>
                  </a:lnTo>
                  <a:lnTo>
                    <a:pt x="376" y="47"/>
                  </a:lnTo>
                  <a:lnTo>
                    <a:pt x="376" y="47"/>
                  </a:lnTo>
                  <a:lnTo>
                    <a:pt x="361" y="90"/>
                  </a:lnTo>
                  <a:lnTo>
                    <a:pt x="345" y="142"/>
                  </a:lnTo>
                  <a:lnTo>
                    <a:pt x="331" y="142"/>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9"/>
            <p:cNvSpPr>
              <a:spLocks/>
            </p:cNvSpPr>
            <p:nvPr/>
          </p:nvSpPr>
          <p:spPr bwMode="auto">
            <a:xfrm>
              <a:off x="4864101" y="250825"/>
              <a:ext cx="225425" cy="509588"/>
            </a:xfrm>
            <a:custGeom>
              <a:avLst/>
              <a:gdLst>
                <a:gd name="T0" fmla="*/ 279 w 285"/>
                <a:gd name="T1" fmla="*/ 174 h 643"/>
                <a:gd name="T2" fmla="*/ 277 w 285"/>
                <a:gd name="T3" fmla="*/ 199 h 643"/>
                <a:gd name="T4" fmla="*/ 277 w 285"/>
                <a:gd name="T5" fmla="*/ 211 h 643"/>
                <a:gd name="T6" fmla="*/ 195 w 285"/>
                <a:gd name="T7" fmla="*/ 221 h 643"/>
                <a:gd name="T8" fmla="*/ 192 w 285"/>
                <a:gd name="T9" fmla="*/ 271 h 643"/>
                <a:gd name="T10" fmla="*/ 189 w 285"/>
                <a:gd name="T11" fmla="*/ 433 h 643"/>
                <a:gd name="T12" fmla="*/ 189 w 285"/>
                <a:gd name="T13" fmla="*/ 478 h 643"/>
                <a:gd name="T14" fmla="*/ 194 w 285"/>
                <a:gd name="T15" fmla="*/ 541 h 643"/>
                <a:gd name="T16" fmla="*/ 199 w 285"/>
                <a:gd name="T17" fmla="*/ 561 h 643"/>
                <a:gd name="T18" fmla="*/ 206 w 285"/>
                <a:gd name="T19" fmla="*/ 575 h 643"/>
                <a:gd name="T20" fmla="*/ 215 w 285"/>
                <a:gd name="T21" fmla="*/ 583 h 643"/>
                <a:gd name="T22" fmla="*/ 227 w 285"/>
                <a:gd name="T23" fmla="*/ 587 h 643"/>
                <a:gd name="T24" fmla="*/ 242 w 285"/>
                <a:gd name="T25" fmla="*/ 588 h 643"/>
                <a:gd name="T26" fmla="*/ 257 w 285"/>
                <a:gd name="T27" fmla="*/ 588 h 643"/>
                <a:gd name="T28" fmla="*/ 278 w 285"/>
                <a:gd name="T29" fmla="*/ 583 h 643"/>
                <a:gd name="T30" fmla="*/ 285 w 285"/>
                <a:gd name="T31" fmla="*/ 618 h 643"/>
                <a:gd name="T32" fmla="*/ 275 w 285"/>
                <a:gd name="T33" fmla="*/ 623 h 643"/>
                <a:gd name="T34" fmla="*/ 252 w 285"/>
                <a:gd name="T35" fmla="*/ 633 h 643"/>
                <a:gd name="T36" fmla="*/ 225 w 285"/>
                <a:gd name="T37" fmla="*/ 639 h 643"/>
                <a:gd name="T38" fmla="*/ 196 w 285"/>
                <a:gd name="T39" fmla="*/ 642 h 643"/>
                <a:gd name="T40" fmla="*/ 181 w 285"/>
                <a:gd name="T41" fmla="*/ 643 h 643"/>
                <a:gd name="T42" fmla="*/ 154 w 285"/>
                <a:gd name="T43" fmla="*/ 640 h 643"/>
                <a:gd name="T44" fmla="*/ 129 w 285"/>
                <a:gd name="T45" fmla="*/ 633 h 643"/>
                <a:gd name="T46" fmla="*/ 108 w 285"/>
                <a:gd name="T47" fmla="*/ 622 h 643"/>
                <a:gd name="T48" fmla="*/ 92 w 285"/>
                <a:gd name="T49" fmla="*/ 604 h 643"/>
                <a:gd name="T50" fmla="*/ 78 w 285"/>
                <a:gd name="T51" fmla="*/ 584 h 643"/>
                <a:gd name="T52" fmla="*/ 68 w 285"/>
                <a:gd name="T53" fmla="*/ 558 h 643"/>
                <a:gd name="T54" fmla="*/ 62 w 285"/>
                <a:gd name="T55" fmla="*/ 529 h 643"/>
                <a:gd name="T56" fmla="*/ 61 w 285"/>
                <a:gd name="T57" fmla="*/ 495 h 643"/>
                <a:gd name="T58" fmla="*/ 62 w 285"/>
                <a:gd name="T59" fmla="*/ 432 h 643"/>
                <a:gd name="T60" fmla="*/ 66 w 285"/>
                <a:gd name="T61" fmla="*/ 288 h 643"/>
                <a:gd name="T62" fmla="*/ 0 w 285"/>
                <a:gd name="T63" fmla="*/ 224 h 643"/>
                <a:gd name="T64" fmla="*/ 3 w 285"/>
                <a:gd name="T65" fmla="*/ 211 h 643"/>
                <a:gd name="T66" fmla="*/ 4 w 285"/>
                <a:gd name="T67" fmla="*/ 199 h 643"/>
                <a:gd name="T68" fmla="*/ 0 w 285"/>
                <a:gd name="T69" fmla="*/ 174 h 643"/>
                <a:gd name="T70" fmla="*/ 67 w 285"/>
                <a:gd name="T71" fmla="*/ 176 h 643"/>
                <a:gd name="T72" fmla="*/ 63 w 285"/>
                <a:gd name="T73" fmla="*/ 59 h 643"/>
                <a:gd name="T74" fmla="*/ 129 w 285"/>
                <a:gd name="T75" fmla="*/ 30 h 643"/>
                <a:gd name="T76" fmla="*/ 203 w 285"/>
                <a:gd name="T77" fmla="*/ 6 h 643"/>
                <a:gd name="T78" fmla="*/ 200 w 285"/>
                <a:gd name="T79" fmla="*/ 42 h 643"/>
                <a:gd name="T80" fmla="*/ 196 w 285"/>
                <a:gd name="T81" fmla="*/ 131 h 643"/>
                <a:gd name="T82" fmla="*/ 279 w 285"/>
                <a:gd name="T83" fmla="*/ 17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643">
                  <a:moveTo>
                    <a:pt x="279" y="174"/>
                  </a:moveTo>
                  <a:lnTo>
                    <a:pt x="279" y="174"/>
                  </a:lnTo>
                  <a:lnTo>
                    <a:pt x="277" y="186"/>
                  </a:lnTo>
                  <a:lnTo>
                    <a:pt x="277" y="199"/>
                  </a:lnTo>
                  <a:lnTo>
                    <a:pt x="277" y="199"/>
                  </a:lnTo>
                  <a:lnTo>
                    <a:pt x="277" y="211"/>
                  </a:lnTo>
                  <a:lnTo>
                    <a:pt x="279" y="224"/>
                  </a:lnTo>
                  <a:lnTo>
                    <a:pt x="195" y="221"/>
                  </a:lnTo>
                  <a:lnTo>
                    <a:pt x="195" y="221"/>
                  </a:lnTo>
                  <a:lnTo>
                    <a:pt x="192" y="271"/>
                  </a:lnTo>
                  <a:lnTo>
                    <a:pt x="190" y="329"/>
                  </a:lnTo>
                  <a:lnTo>
                    <a:pt x="189" y="433"/>
                  </a:lnTo>
                  <a:lnTo>
                    <a:pt x="189" y="433"/>
                  </a:lnTo>
                  <a:lnTo>
                    <a:pt x="189" y="478"/>
                  </a:lnTo>
                  <a:lnTo>
                    <a:pt x="191" y="514"/>
                  </a:lnTo>
                  <a:lnTo>
                    <a:pt x="194" y="541"/>
                  </a:lnTo>
                  <a:lnTo>
                    <a:pt x="196" y="552"/>
                  </a:lnTo>
                  <a:lnTo>
                    <a:pt x="199" y="561"/>
                  </a:lnTo>
                  <a:lnTo>
                    <a:pt x="202" y="568"/>
                  </a:lnTo>
                  <a:lnTo>
                    <a:pt x="206" y="575"/>
                  </a:lnTo>
                  <a:lnTo>
                    <a:pt x="210" y="580"/>
                  </a:lnTo>
                  <a:lnTo>
                    <a:pt x="215" y="583"/>
                  </a:lnTo>
                  <a:lnTo>
                    <a:pt x="221" y="586"/>
                  </a:lnTo>
                  <a:lnTo>
                    <a:pt x="227" y="587"/>
                  </a:lnTo>
                  <a:lnTo>
                    <a:pt x="235" y="588"/>
                  </a:lnTo>
                  <a:lnTo>
                    <a:pt x="242" y="588"/>
                  </a:lnTo>
                  <a:lnTo>
                    <a:pt x="242" y="588"/>
                  </a:lnTo>
                  <a:lnTo>
                    <a:pt x="257" y="588"/>
                  </a:lnTo>
                  <a:lnTo>
                    <a:pt x="268" y="586"/>
                  </a:lnTo>
                  <a:lnTo>
                    <a:pt x="278" y="583"/>
                  </a:lnTo>
                  <a:lnTo>
                    <a:pt x="285" y="578"/>
                  </a:lnTo>
                  <a:lnTo>
                    <a:pt x="285" y="618"/>
                  </a:lnTo>
                  <a:lnTo>
                    <a:pt x="285" y="618"/>
                  </a:lnTo>
                  <a:lnTo>
                    <a:pt x="275" y="623"/>
                  </a:lnTo>
                  <a:lnTo>
                    <a:pt x="264" y="628"/>
                  </a:lnTo>
                  <a:lnTo>
                    <a:pt x="252" y="633"/>
                  </a:lnTo>
                  <a:lnTo>
                    <a:pt x="238" y="635"/>
                  </a:lnTo>
                  <a:lnTo>
                    <a:pt x="225" y="639"/>
                  </a:lnTo>
                  <a:lnTo>
                    <a:pt x="210" y="640"/>
                  </a:lnTo>
                  <a:lnTo>
                    <a:pt x="196" y="642"/>
                  </a:lnTo>
                  <a:lnTo>
                    <a:pt x="181" y="643"/>
                  </a:lnTo>
                  <a:lnTo>
                    <a:pt x="181" y="643"/>
                  </a:lnTo>
                  <a:lnTo>
                    <a:pt x="168" y="642"/>
                  </a:lnTo>
                  <a:lnTo>
                    <a:pt x="154" y="640"/>
                  </a:lnTo>
                  <a:lnTo>
                    <a:pt x="141" y="638"/>
                  </a:lnTo>
                  <a:lnTo>
                    <a:pt x="129" y="633"/>
                  </a:lnTo>
                  <a:lnTo>
                    <a:pt x="118" y="628"/>
                  </a:lnTo>
                  <a:lnTo>
                    <a:pt x="108" y="622"/>
                  </a:lnTo>
                  <a:lnTo>
                    <a:pt x="99" y="613"/>
                  </a:lnTo>
                  <a:lnTo>
                    <a:pt x="92" y="604"/>
                  </a:lnTo>
                  <a:lnTo>
                    <a:pt x="84" y="594"/>
                  </a:lnTo>
                  <a:lnTo>
                    <a:pt x="78" y="584"/>
                  </a:lnTo>
                  <a:lnTo>
                    <a:pt x="73" y="572"/>
                  </a:lnTo>
                  <a:lnTo>
                    <a:pt x="68" y="558"/>
                  </a:lnTo>
                  <a:lnTo>
                    <a:pt x="65" y="545"/>
                  </a:lnTo>
                  <a:lnTo>
                    <a:pt x="62" y="529"/>
                  </a:lnTo>
                  <a:lnTo>
                    <a:pt x="61" y="513"/>
                  </a:lnTo>
                  <a:lnTo>
                    <a:pt x="61" y="495"/>
                  </a:lnTo>
                  <a:lnTo>
                    <a:pt x="61" y="495"/>
                  </a:lnTo>
                  <a:lnTo>
                    <a:pt x="62" y="432"/>
                  </a:lnTo>
                  <a:lnTo>
                    <a:pt x="63" y="361"/>
                  </a:lnTo>
                  <a:lnTo>
                    <a:pt x="66" y="288"/>
                  </a:lnTo>
                  <a:lnTo>
                    <a:pt x="67" y="222"/>
                  </a:lnTo>
                  <a:lnTo>
                    <a:pt x="0" y="224"/>
                  </a:lnTo>
                  <a:lnTo>
                    <a:pt x="0" y="224"/>
                  </a:lnTo>
                  <a:lnTo>
                    <a:pt x="3" y="211"/>
                  </a:lnTo>
                  <a:lnTo>
                    <a:pt x="4" y="199"/>
                  </a:lnTo>
                  <a:lnTo>
                    <a:pt x="4" y="199"/>
                  </a:lnTo>
                  <a:lnTo>
                    <a:pt x="3" y="186"/>
                  </a:lnTo>
                  <a:lnTo>
                    <a:pt x="0" y="174"/>
                  </a:lnTo>
                  <a:lnTo>
                    <a:pt x="67" y="176"/>
                  </a:lnTo>
                  <a:lnTo>
                    <a:pt x="67" y="176"/>
                  </a:lnTo>
                  <a:lnTo>
                    <a:pt x="67" y="121"/>
                  </a:lnTo>
                  <a:lnTo>
                    <a:pt x="63" y="59"/>
                  </a:lnTo>
                  <a:lnTo>
                    <a:pt x="63" y="59"/>
                  </a:lnTo>
                  <a:lnTo>
                    <a:pt x="129" y="30"/>
                  </a:lnTo>
                  <a:lnTo>
                    <a:pt x="194" y="0"/>
                  </a:lnTo>
                  <a:lnTo>
                    <a:pt x="203" y="6"/>
                  </a:lnTo>
                  <a:lnTo>
                    <a:pt x="203" y="6"/>
                  </a:lnTo>
                  <a:lnTo>
                    <a:pt x="200" y="42"/>
                  </a:lnTo>
                  <a:lnTo>
                    <a:pt x="197" y="85"/>
                  </a:lnTo>
                  <a:lnTo>
                    <a:pt x="196" y="131"/>
                  </a:lnTo>
                  <a:lnTo>
                    <a:pt x="195" y="175"/>
                  </a:lnTo>
                  <a:lnTo>
                    <a:pt x="279" y="174"/>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0"/>
            <p:cNvSpPr>
              <a:spLocks/>
            </p:cNvSpPr>
            <p:nvPr/>
          </p:nvSpPr>
          <p:spPr bwMode="auto">
            <a:xfrm>
              <a:off x="5156201" y="377825"/>
              <a:ext cx="230188" cy="373063"/>
            </a:xfrm>
            <a:custGeom>
              <a:avLst/>
              <a:gdLst>
                <a:gd name="T0" fmla="*/ 131 w 291"/>
                <a:gd name="T1" fmla="*/ 128 h 471"/>
                <a:gd name="T2" fmla="*/ 144 w 291"/>
                <a:gd name="T3" fmla="*/ 97 h 471"/>
                <a:gd name="T4" fmla="*/ 158 w 291"/>
                <a:gd name="T5" fmla="*/ 71 h 471"/>
                <a:gd name="T6" fmla="*/ 174 w 291"/>
                <a:gd name="T7" fmla="*/ 48 h 471"/>
                <a:gd name="T8" fmla="*/ 191 w 291"/>
                <a:gd name="T9" fmla="*/ 31 h 471"/>
                <a:gd name="T10" fmla="*/ 210 w 291"/>
                <a:gd name="T11" fmla="*/ 17 h 471"/>
                <a:gd name="T12" fmla="*/ 230 w 291"/>
                <a:gd name="T13" fmla="*/ 7 h 471"/>
                <a:gd name="T14" fmla="*/ 252 w 291"/>
                <a:gd name="T15" fmla="*/ 3 h 471"/>
                <a:gd name="T16" fmla="*/ 275 w 291"/>
                <a:gd name="T17" fmla="*/ 0 h 471"/>
                <a:gd name="T18" fmla="*/ 291 w 291"/>
                <a:gd name="T19" fmla="*/ 1 h 471"/>
                <a:gd name="T20" fmla="*/ 288 w 291"/>
                <a:gd name="T21" fmla="*/ 16 h 471"/>
                <a:gd name="T22" fmla="*/ 284 w 291"/>
                <a:gd name="T23" fmla="*/ 50 h 471"/>
                <a:gd name="T24" fmla="*/ 284 w 291"/>
                <a:gd name="T25" fmla="*/ 69 h 471"/>
                <a:gd name="T26" fmla="*/ 286 w 291"/>
                <a:gd name="T27" fmla="*/ 133 h 471"/>
                <a:gd name="T28" fmla="*/ 277 w 291"/>
                <a:gd name="T29" fmla="*/ 140 h 471"/>
                <a:gd name="T30" fmla="*/ 255 w 291"/>
                <a:gd name="T31" fmla="*/ 130 h 471"/>
                <a:gd name="T32" fmla="*/ 229 w 291"/>
                <a:gd name="T33" fmla="*/ 127 h 471"/>
                <a:gd name="T34" fmla="*/ 217 w 291"/>
                <a:gd name="T35" fmla="*/ 128 h 471"/>
                <a:gd name="T36" fmla="*/ 199 w 291"/>
                <a:gd name="T37" fmla="*/ 132 h 471"/>
                <a:gd name="T38" fmla="*/ 182 w 291"/>
                <a:gd name="T39" fmla="*/ 139 h 471"/>
                <a:gd name="T40" fmla="*/ 167 w 291"/>
                <a:gd name="T41" fmla="*/ 149 h 471"/>
                <a:gd name="T42" fmla="*/ 154 w 291"/>
                <a:gd name="T43" fmla="*/ 163 h 471"/>
                <a:gd name="T44" fmla="*/ 146 w 291"/>
                <a:gd name="T45" fmla="*/ 177 h 471"/>
                <a:gd name="T46" fmla="*/ 139 w 291"/>
                <a:gd name="T47" fmla="*/ 194 h 471"/>
                <a:gd name="T48" fmla="*/ 136 w 291"/>
                <a:gd name="T49" fmla="*/ 212 h 471"/>
                <a:gd name="T50" fmla="*/ 136 w 291"/>
                <a:gd name="T51" fmla="*/ 259 h 471"/>
                <a:gd name="T52" fmla="*/ 136 w 291"/>
                <a:gd name="T53" fmla="*/ 316 h 471"/>
                <a:gd name="T54" fmla="*/ 139 w 291"/>
                <a:gd name="T55" fmla="*/ 421 h 471"/>
                <a:gd name="T56" fmla="*/ 143 w 291"/>
                <a:gd name="T57" fmla="*/ 471 h 471"/>
                <a:gd name="T58" fmla="*/ 93 w 291"/>
                <a:gd name="T59" fmla="*/ 466 h 471"/>
                <a:gd name="T60" fmla="*/ 72 w 291"/>
                <a:gd name="T61" fmla="*/ 466 h 471"/>
                <a:gd name="T62" fmla="*/ 31 w 291"/>
                <a:gd name="T63" fmla="*/ 468 h 471"/>
                <a:gd name="T64" fmla="*/ 0 w 291"/>
                <a:gd name="T65" fmla="*/ 471 h 471"/>
                <a:gd name="T66" fmla="*/ 7 w 291"/>
                <a:gd name="T67" fmla="*/ 370 h 471"/>
                <a:gd name="T68" fmla="*/ 8 w 291"/>
                <a:gd name="T69" fmla="*/ 259 h 471"/>
                <a:gd name="T70" fmla="*/ 8 w 291"/>
                <a:gd name="T71" fmla="*/ 221 h 471"/>
                <a:gd name="T72" fmla="*/ 7 w 291"/>
                <a:gd name="T73" fmla="*/ 112 h 471"/>
                <a:gd name="T74" fmla="*/ 0 w 291"/>
                <a:gd name="T75" fmla="*/ 10 h 471"/>
                <a:gd name="T76" fmla="*/ 33 w 291"/>
                <a:gd name="T77" fmla="*/ 12 h 471"/>
                <a:gd name="T78" fmla="*/ 66 w 291"/>
                <a:gd name="T79" fmla="*/ 15 h 471"/>
                <a:gd name="T80" fmla="*/ 82 w 291"/>
                <a:gd name="T81" fmla="*/ 14 h 471"/>
                <a:gd name="T82" fmla="*/ 132 w 291"/>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1" h="471">
                  <a:moveTo>
                    <a:pt x="129" y="127"/>
                  </a:moveTo>
                  <a:lnTo>
                    <a:pt x="131" y="128"/>
                  </a:lnTo>
                  <a:lnTo>
                    <a:pt x="131" y="128"/>
                  </a:lnTo>
                  <a:lnTo>
                    <a:pt x="144" y="97"/>
                  </a:lnTo>
                  <a:lnTo>
                    <a:pt x="151" y="83"/>
                  </a:lnTo>
                  <a:lnTo>
                    <a:pt x="158" y="71"/>
                  </a:lnTo>
                  <a:lnTo>
                    <a:pt x="167" y="60"/>
                  </a:lnTo>
                  <a:lnTo>
                    <a:pt x="174" y="48"/>
                  </a:lnTo>
                  <a:lnTo>
                    <a:pt x="183" y="40"/>
                  </a:lnTo>
                  <a:lnTo>
                    <a:pt x="191" y="31"/>
                  </a:lnTo>
                  <a:lnTo>
                    <a:pt x="200" y="24"/>
                  </a:lnTo>
                  <a:lnTo>
                    <a:pt x="210" y="17"/>
                  </a:lnTo>
                  <a:lnTo>
                    <a:pt x="220" y="12"/>
                  </a:lnTo>
                  <a:lnTo>
                    <a:pt x="230" y="7"/>
                  </a:lnTo>
                  <a:lnTo>
                    <a:pt x="241" y="4"/>
                  </a:lnTo>
                  <a:lnTo>
                    <a:pt x="252" y="3"/>
                  </a:lnTo>
                  <a:lnTo>
                    <a:pt x="263" y="0"/>
                  </a:lnTo>
                  <a:lnTo>
                    <a:pt x="275" y="0"/>
                  </a:lnTo>
                  <a:lnTo>
                    <a:pt x="275" y="0"/>
                  </a:lnTo>
                  <a:lnTo>
                    <a:pt x="291" y="1"/>
                  </a:lnTo>
                  <a:lnTo>
                    <a:pt x="291" y="1"/>
                  </a:lnTo>
                  <a:lnTo>
                    <a:pt x="288" y="16"/>
                  </a:lnTo>
                  <a:lnTo>
                    <a:pt x="286" y="31"/>
                  </a:lnTo>
                  <a:lnTo>
                    <a:pt x="284" y="50"/>
                  </a:lnTo>
                  <a:lnTo>
                    <a:pt x="284" y="69"/>
                  </a:lnTo>
                  <a:lnTo>
                    <a:pt x="284" y="69"/>
                  </a:lnTo>
                  <a:lnTo>
                    <a:pt x="284" y="101"/>
                  </a:lnTo>
                  <a:lnTo>
                    <a:pt x="286" y="133"/>
                  </a:lnTo>
                  <a:lnTo>
                    <a:pt x="277" y="140"/>
                  </a:lnTo>
                  <a:lnTo>
                    <a:pt x="277" y="140"/>
                  </a:lnTo>
                  <a:lnTo>
                    <a:pt x="267" y="135"/>
                  </a:lnTo>
                  <a:lnTo>
                    <a:pt x="255" y="130"/>
                  </a:lnTo>
                  <a:lnTo>
                    <a:pt x="242" y="128"/>
                  </a:lnTo>
                  <a:lnTo>
                    <a:pt x="229" y="127"/>
                  </a:lnTo>
                  <a:lnTo>
                    <a:pt x="229" y="127"/>
                  </a:lnTo>
                  <a:lnTo>
                    <a:pt x="217" y="128"/>
                  </a:lnTo>
                  <a:lnTo>
                    <a:pt x="208" y="129"/>
                  </a:lnTo>
                  <a:lnTo>
                    <a:pt x="199" y="132"/>
                  </a:lnTo>
                  <a:lnTo>
                    <a:pt x="189" y="134"/>
                  </a:lnTo>
                  <a:lnTo>
                    <a:pt x="182" y="139"/>
                  </a:lnTo>
                  <a:lnTo>
                    <a:pt x="174" y="144"/>
                  </a:lnTo>
                  <a:lnTo>
                    <a:pt x="167" y="149"/>
                  </a:lnTo>
                  <a:lnTo>
                    <a:pt x="160" y="155"/>
                  </a:lnTo>
                  <a:lnTo>
                    <a:pt x="154" y="163"/>
                  </a:lnTo>
                  <a:lnTo>
                    <a:pt x="149" y="169"/>
                  </a:lnTo>
                  <a:lnTo>
                    <a:pt x="146" y="177"/>
                  </a:lnTo>
                  <a:lnTo>
                    <a:pt x="142" y="185"/>
                  </a:lnTo>
                  <a:lnTo>
                    <a:pt x="139" y="194"/>
                  </a:lnTo>
                  <a:lnTo>
                    <a:pt x="137" y="202"/>
                  </a:lnTo>
                  <a:lnTo>
                    <a:pt x="136" y="212"/>
                  </a:lnTo>
                  <a:lnTo>
                    <a:pt x="136" y="221"/>
                  </a:lnTo>
                  <a:lnTo>
                    <a:pt x="136" y="259"/>
                  </a:lnTo>
                  <a:lnTo>
                    <a:pt x="136" y="259"/>
                  </a:lnTo>
                  <a:lnTo>
                    <a:pt x="136" y="316"/>
                  </a:lnTo>
                  <a:lnTo>
                    <a:pt x="137" y="370"/>
                  </a:lnTo>
                  <a:lnTo>
                    <a:pt x="139" y="421"/>
                  </a:lnTo>
                  <a:lnTo>
                    <a:pt x="143" y="471"/>
                  </a:lnTo>
                  <a:lnTo>
                    <a:pt x="143" y="471"/>
                  </a:lnTo>
                  <a:lnTo>
                    <a:pt x="112" y="468"/>
                  </a:lnTo>
                  <a:lnTo>
                    <a:pt x="93" y="466"/>
                  </a:lnTo>
                  <a:lnTo>
                    <a:pt x="72" y="466"/>
                  </a:lnTo>
                  <a:lnTo>
                    <a:pt x="72" y="466"/>
                  </a:lnTo>
                  <a:lnTo>
                    <a:pt x="50" y="466"/>
                  </a:lnTo>
                  <a:lnTo>
                    <a:pt x="31" y="468"/>
                  </a:lnTo>
                  <a:lnTo>
                    <a:pt x="0" y="471"/>
                  </a:lnTo>
                  <a:lnTo>
                    <a:pt x="0" y="471"/>
                  </a:lnTo>
                  <a:lnTo>
                    <a:pt x="4" y="421"/>
                  </a:lnTo>
                  <a:lnTo>
                    <a:pt x="7" y="370"/>
                  </a:lnTo>
                  <a:lnTo>
                    <a:pt x="8" y="316"/>
                  </a:lnTo>
                  <a:lnTo>
                    <a:pt x="8" y="259"/>
                  </a:lnTo>
                  <a:lnTo>
                    <a:pt x="8" y="221"/>
                  </a:lnTo>
                  <a:lnTo>
                    <a:pt x="8" y="221"/>
                  </a:lnTo>
                  <a:lnTo>
                    <a:pt x="8" y="165"/>
                  </a:lnTo>
                  <a:lnTo>
                    <a:pt x="7" y="112"/>
                  </a:lnTo>
                  <a:lnTo>
                    <a:pt x="4" y="60"/>
                  </a:lnTo>
                  <a:lnTo>
                    <a:pt x="0" y="10"/>
                  </a:lnTo>
                  <a:lnTo>
                    <a:pt x="0" y="10"/>
                  </a:lnTo>
                  <a:lnTo>
                    <a:pt x="33" y="12"/>
                  </a:lnTo>
                  <a:lnTo>
                    <a:pt x="50" y="14"/>
                  </a:lnTo>
                  <a:lnTo>
                    <a:pt x="66" y="15"/>
                  </a:lnTo>
                  <a:lnTo>
                    <a:pt x="66" y="15"/>
                  </a:lnTo>
                  <a:lnTo>
                    <a:pt x="82" y="14"/>
                  </a:lnTo>
                  <a:lnTo>
                    <a:pt x="98" y="12"/>
                  </a:lnTo>
                  <a:lnTo>
                    <a:pt x="132" y="10"/>
                  </a:lnTo>
                  <a:lnTo>
                    <a:pt x="129" y="127"/>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1"/>
            <p:cNvSpPr>
              <a:spLocks noEditPoints="1"/>
            </p:cNvSpPr>
            <p:nvPr/>
          </p:nvSpPr>
          <p:spPr bwMode="auto">
            <a:xfrm>
              <a:off x="5410201" y="374650"/>
              <a:ext cx="328613"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2 w 416"/>
                <a:gd name="T13" fmla="*/ 410 h 486"/>
                <a:gd name="T14" fmla="*/ 239 w 416"/>
                <a:gd name="T15" fmla="*/ 420 h 486"/>
                <a:gd name="T16" fmla="*/ 270 w 416"/>
                <a:gd name="T17" fmla="*/ 424 h 486"/>
                <a:gd name="T18" fmla="*/ 286 w 416"/>
                <a:gd name="T19" fmla="*/ 423 h 486"/>
                <a:gd name="T20" fmla="*/ 317 w 416"/>
                <a:gd name="T21" fmla="*/ 418 h 486"/>
                <a:gd name="T22" fmla="*/ 346 w 416"/>
                <a:gd name="T23" fmla="*/ 406 h 486"/>
                <a:gd name="T24" fmla="*/ 374 w 416"/>
                <a:gd name="T25" fmla="*/ 390 h 486"/>
                <a:gd name="T26" fmla="*/ 399 w 416"/>
                <a:gd name="T27" fmla="*/ 389 h 486"/>
                <a:gd name="T28" fmla="*/ 377 w 416"/>
                <a:gd name="T29" fmla="*/ 442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7 h 486"/>
                <a:gd name="T42" fmla="*/ 123 w 416"/>
                <a:gd name="T43" fmla="*/ 463 h 486"/>
                <a:gd name="T44" fmla="*/ 86 w 416"/>
                <a:gd name="T45" fmla="*/ 441 h 486"/>
                <a:gd name="T46" fmla="*/ 55 w 416"/>
                <a:gd name="T47" fmla="*/ 411 h 486"/>
                <a:gd name="T48" fmla="*/ 29 w 416"/>
                <a:gd name="T49" fmla="*/ 374 h 486"/>
                <a:gd name="T50" fmla="*/ 12 w 416"/>
                <a:gd name="T51" fmla="*/ 328 h 486"/>
                <a:gd name="T52" fmla="*/ 2 w 416"/>
                <a:gd name="T53" fmla="*/ 275 h 486"/>
                <a:gd name="T54" fmla="*/ 0 w 416"/>
                <a:gd name="T55" fmla="*/ 244 h 486"/>
                <a:gd name="T56" fmla="*/ 4 w 416"/>
                <a:gd name="T57" fmla="*/ 187 h 486"/>
                <a:gd name="T58" fmla="*/ 17 w 416"/>
                <a:gd name="T59" fmla="*/ 136 h 486"/>
                <a:gd name="T60" fmla="*/ 36 w 416"/>
                <a:gd name="T61" fmla="*/ 94 h 486"/>
                <a:gd name="T62" fmla="*/ 62 w 416"/>
                <a:gd name="T63" fmla="*/ 60 h 486"/>
                <a:gd name="T64" fmla="*/ 96 w 416"/>
                <a:gd name="T65" fmla="*/ 33 h 486"/>
                <a:gd name="T66" fmla="*/ 133 w 416"/>
                <a:gd name="T67" fmla="*/ 14 h 486"/>
                <a:gd name="T68" fmla="*/ 175 w 416"/>
                <a:gd name="T69" fmla="*/ 3 h 486"/>
                <a:gd name="T70" fmla="*/ 221 w 416"/>
                <a:gd name="T71" fmla="*/ 0 h 486"/>
                <a:gd name="T72" fmla="*/ 245 w 416"/>
                <a:gd name="T73" fmla="*/ 0 h 486"/>
                <a:gd name="T74" fmla="*/ 286 w 416"/>
                <a:gd name="T75" fmla="*/ 7 h 486"/>
                <a:gd name="T76" fmla="*/ 322 w 416"/>
                <a:gd name="T77" fmla="*/ 22 h 486"/>
                <a:gd name="T78" fmla="*/ 353 w 416"/>
                <a:gd name="T79" fmla="*/ 43 h 486"/>
                <a:gd name="T80" fmla="*/ 377 w 416"/>
                <a:gd name="T81" fmla="*/ 70 h 486"/>
                <a:gd name="T82" fmla="*/ 396 w 416"/>
                <a:gd name="T83" fmla="*/ 104 h 486"/>
                <a:gd name="T84" fmla="*/ 408 w 416"/>
                <a:gd name="T85" fmla="*/ 142 h 486"/>
                <a:gd name="T86" fmla="*/ 415 w 416"/>
                <a:gd name="T87" fmla="*/ 187 h 486"/>
                <a:gd name="T88" fmla="*/ 416 w 416"/>
                <a:gd name="T89" fmla="*/ 210 h 486"/>
                <a:gd name="T90" fmla="*/ 415 w 416"/>
                <a:gd name="T91" fmla="*/ 243 h 486"/>
                <a:gd name="T92" fmla="*/ 288 w 416"/>
                <a:gd name="T93" fmla="*/ 199 h 486"/>
                <a:gd name="T94" fmla="*/ 287 w 416"/>
                <a:gd name="T95" fmla="*/ 166 h 486"/>
                <a:gd name="T96" fmla="*/ 278 w 416"/>
                <a:gd name="T97" fmla="*/ 107 h 486"/>
                <a:gd name="T98" fmla="*/ 271 w 416"/>
                <a:gd name="T99" fmla="*/ 85 h 486"/>
                <a:gd name="T100" fmla="*/ 261 w 416"/>
                <a:gd name="T101" fmla="*/ 67 h 486"/>
                <a:gd name="T102" fmla="*/ 250 w 416"/>
                <a:gd name="T103" fmla="*/ 53 h 486"/>
                <a:gd name="T104" fmla="*/ 235 w 416"/>
                <a:gd name="T105" fmla="*/ 45 h 486"/>
                <a:gd name="T106" fmla="*/ 217 w 416"/>
                <a:gd name="T107" fmla="*/ 42 h 486"/>
                <a:gd name="T108" fmla="*/ 208 w 416"/>
                <a:gd name="T109" fmla="*/ 43 h 486"/>
                <a:gd name="T110" fmla="*/ 190 w 416"/>
                <a:gd name="T111" fmla="*/ 50 h 486"/>
                <a:gd name="T112" fmla="*/ 175 w 416"/>
                <a:gd name="T113" fmla="*/ 64 h 486"/>
                <a:gd name="T114" fmla="*/ 164 w 416"/>
                <a:gd name="T115" fmla="*/ 83 h 486"/>
                <a:gd name="T116" fmla="*/ 155 w 416"/>
                <a:gd name="T117" fmla="*/ 105 h 486"/>
                <a:gd name="T118" fmla="*/ 147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29"/>
                  </a:lnTo>
                  <a:lnTo>
                    <a:pt x="159" y="346"/>
                  </a:lnTo>
                  <a:lnTo>
                    <a:pt x="165" y="359"/>
                  </a:lnTo>
                  <a:lnTo>
                    <a:pt x="173" y="372"/>
                  </a:lnTo>
                  <a:lnTo>
                    <a:pt x="180" y="383"/>
                  </a:lnTo>
                  <a:lnTo>
                    <a:pt x="190" y="394"/>
                  </a:lnTo>
                  <a:lnTo>
                    <a:pt x="201" y="403"/>
                  </a:lnTo>
                  <a:lnTo>
                    <a:pt x="212" y="410"/>
                  </a:lnTo>
                  <a:lnTo>
                    <a:pt x="225" y="416"/>
                  </a:lnTo>
                  <a:lnTo>
                    <a:pt x="239" y="420"/>
                  </a:lnTo>
                  <a:lnTo>
                    <a:pt x="253" y="423"/>
                  </a:lnTo>
                  <a:lnTo>
                    <a:pt x="270" y="424"/>
                  </a:lnTo>
                  <a:lnTo>
                    <a:pt x="270" y="424"/>
                  </a:lnTo>
                  <a:lnTo>
                    <a:pt x="286" y="423"/>
                  </a:lnTo>
                  <a:lnTo>
                    <a:pt x="302" y="421"/>
                  </a:lnTo>
                  <a:lnTo>
                    <a:pt x="317" y="418"/>
                  </a:lnTo>
                  <a:lnTo>
                    <a:pt x="332" y="413"/>
                  </a:lnTo>
                  <a:lnTo>
                    <a:pt x="346" y="406"/>
                  </a:lnTo>
                  <a:lnTo>
                    <a:pt x="360" y="399"/>
                  </a:lnTo>
                  <a:lnTo>
                    <a:pt x="374" y="390"/>
                  </a:lnTo>
                  <a:lnTo>
                    <a:pt x="386" y="380"/>
                  </a:lnTo>
                  <a:lnTo>
                    <a:pt x="399" y="389"/>
                  </a:lnTo>
                  <a:lnTo>
                    <a:pt x="377" y="442"/>
                  </a:lnTo>
                  <a:lnTo>
                    <a:pt x="377" y="442"/>
                  </a:lnTo>
                  <a:lnTo>
                    <a:pt x="365" y="451"/>
                  </a:lnTo>
                  <a:lnTo>
                    <a:pt x="351" y="460"/>
                  </a:lnTo>
                  <a:lnTo>
                    <a:pt x="337" y="467"/>
                  </a:lnTo>
                  <a:lnTo>
                    <a:pt x="319" y="473"/>
                  </a:lnTo>
                  <a:lnTo>
                    <a:pt x="301" y="478"/>
                  </a:lnTo>
                  <a:lnTo>
                    <a:pt x="281" y="482"/>
                  </a:lnTo>
                  <a:lnTo>
                    <a:pt x="257" y="485"/>
                  </a:lnTo>
                  <a:lnTo>
                    <a:pt x="232" y="486"/>
                  </a:lnTo>
                  <a:lnTo>
                    <a:pt x="232" y="486"/>
                  </a:lnTo>
                  <a:lnTo>
                    <a:pt x="209" y="485"/>
                  </a:lnTo>
                  <a:lnTo>
                    <a:pt x="186" y="482"/>
                  </a:lnTo>
                  <a:lnTo>
                    <a:pt x="164" y="477"/>
                  </a:lnTo>
                  <a:lnTo>
                    <a:pt x="143" y="471"/>
                  </a:lnTo>
                  <a:lnTo>
                    <a:pt x="123" y="463"/>
                  </a:lnTo>
                  <a:lnTo>
                    <a:pt x="105" y="454"/>
                  </a:lnTo>
                  <a:lnTo>
                    <a:pt x="86" y="441"/>
                  </a:lnTo>
                  <a:lnTo>
                    <a:pt x="70" y="427"/>
                  </a:lnTo>
                  <a:lnTo>
                    <a:pt x="55" y="411"/>
                  </a:lnTo>
                  <a:lnTo>
                    <a:pt x="41" y="394"/>
                  </a:lnTo>
                  <a:lnTo>
                    <a:pt x="29" y="374"/>
                  </a:lnTo>
                  <a:lnTo>
                    <a:pt x="19" y="352"/>
                  </a:lnTo>
                  <a:lnTo>
                    <a:pt x="12" y="328"/>
                  </a:lnTo>
                  <a:lnTo>
                    <a:pt x="5" y="302"/>
                  </a:lnTo>
                  <a:lnTo>
                    <a:pt x="2" y="275"/>
                  </a:lnTo>
                  <a:lnTo>
                    <a:pt x="0" y="244"/>
                  </a:lnTo>
                  <a:lnTo>
                    <a:pt x="0" y="244"/>
                  </a:lnTo>
                  <a:lnTo>
                    <a:pt x="2" y="214"/>
                  </a:lnTo>
                  <a:lnTo>
                    <a:pt x="4" y="187"/>
                  </a:lnTo>
                  <a:lnTo>
                    <a:pt x="10" y="161"/>
                  </a:lnTo>
                  <a:lnTo>
                    <a:pt x="17" y="136"/>
                  </a:lnTo>
                  <a:lnTo>
                    <a:pt x="26" y="115"/>
                  </a:lnTo>
                  <a:lnTo>
                    <a:pt x="36" y="94"/>
                  </a:lnTo>
                  <a:lnTo>
                    <a:pt x="49" y="76"/>
                  </a:lnTo>
                  <a:lnTo>
                    <a:pt x="62" y="60"/>
                  </a:lnTo>
                  <a:lnTo>
                    <a:pt x="79" y="45"/>
                  </a:lnTo>
                  <a:lnTo>
                    <a:pt x="96" y="33"/>
                  </a:lnTo>
                  <a:lnTo>
                    <a:pt x="113" y="23"/>
                  </a:lnTo>
                  <a:lnTo>
                    <a:pt x="133" y="14"/>
                  </a:lnTo>
                  <a:lnTo>
                    <a:pt x="154" y="8"/>
                  </a:lnTo>
                  <a:lnTo>
                    <a:pt x="175" y="3"/>
                  </a:lnTo>
                  <a:lnTo>
                    <a:pt x="198" y="1"/>
                  </a:lnTo>
                  <a:lnTo>
                    <a:pt x="221" y="0"/>
                  </a:lnTo>
                  <a:lnTo>
                    <a:pt x="221" y="0"/>
                  </a:lnTo>
                  <a:lnTo>
                    <a:pt x="245" y="0"/>
                  </a:lnTo>
                  <a:lnTo>
                    <a:pt x="266" y="3"/>
                  </a:lnTo>
                  <a:lnTo>
                    <a:pt x="286" y="7"/>
                  </a:lnTo>
                  <a:lnTo>
                    <a:pt x="304" y="13"/>
                  </a:lnTo>
                  <a:lnTo>
                    <a:pt x="322" y="22"/>
                  </a:lnTo>
                  <a:lnTo>
                    <a:pt x="338" y="32"/>
                  </a:lnTo>
                  <a:lnTo>
                    <a:pt x="353" y="43"/>
                  </a:lnTo>
                  <a:lnTo>
                    <a:pt x="365" y="55"/>
                  </a:lnTo>
                  <a:lnTo>
                    <a:pt x="377" y="70"/>
                  </a:lnTo>
                  <a:lnTo>
                    <a:pt x="387" y="85"/>
                  </a:lnTo>
                  <a:lnTo>
                    <a:pt x="396" y="104"/>
                  </a:lnTo>
                  <a:lnTo>
                    <a:pt x="403" y="122"/>
                  </a:lnTo>
                  <a:lnTo>
                    <a:pt x="408" y="142"/>
                  </a:lnTo>
                  <a:lnTo>
                    <a:pt x="412" y="163"/>
                  </a:lnTo>
                  <a:lnTo>
                    <a:pt x="415" y="187"/>
                  </a:lnTo>
                  <a:lnTo>
                    <a:pt x="416" y="210"/>
                  </a:lnTo>
                  <a:lnTo>
                    <a:pt x="416" y="210"/>
                  </a:lnTo>
                  <a:lnTo>
                    <a:pt x="416" y="230"/>
                  </a:lnTo>
                  <a:lnTo>
                    <a:pt x="415" y="243"/>
                  </a:lnTo>
                  <a:lnTo>
                    <a:pt x="142" y="243"/>
                  </a:lnTo>
                  <a:close/>
                  <a:moveTo>
                    <a:pt x="288" y="199"/>
                  </a:moveTo>
                  <a:lnTo>
                    <a:pt x="288" y="199"/>
                  </a:lnTo>
                  <a:lnTo>
                    <a:pt x="287" y="166"/>
                  </a:lnTo>
                  <a:lnTo>
                    <a:pt x="283" y="135"/>
                  </a:lnTo>
                  <a:lnTo>
                    <a:pt x="278" y="107"/>
                  </a:lnTo>
                  <a:lnTo>
                    <a:pt x="275" y="96"/>
                  </a:lnTo>
                  <a:lnTo>
                    <a:pt x="271" y="85"/>
                  </a:lnTo>
                  <a:lnTo>
                    <a:pt x="266" y="75"/>
                  </a:lnTo>
                  <a:lnTo>
                    <a:pt x="261" y="67"/>
                  </a:lnTo>
                  <a:lnTo>
                    <a:pt x="256" y="59"/>
                  </a:lnTo>
                  <a:lnTo>
                    <a:pt x="250" y="53"/>
                  </a:lnTo>
                  <a:lnTo>
                    <a:pt x="242" y="48"/>
                  </a:lnTo>
                  <a:lnTo>
                    <a:pt x="235" y="45"/>
                  </a:lnTo>
                  <a:lnTo>
                    <a:pt x="226" y="43"/>
                  </a:lnTo>
                  <a:lnTo>
                    <a:pt x="217" y="42"/>
                  </a:lnTo>
                  <a:lnTo>
                    <a:pt x="217" y="42"/>
                  </a:lnTo>
                  <a:lnTo>
                    <a:pt x="208" y="43"/>
                  </a:lnTo>
                  <a:lnTo>
                    <a:pt x="199" y="45"/>
                  </a:lnTo>
                  <a:lnTo>
                    <a:pt x="190" y="50"/>
                  </a:lnTo>
                  <a:lnTo>
                    <a:pt x="183" y="57"/>
                  </a:lnTo>
                  <a:lnTo>
                    <a:pt x="175" y="64"/>
                  </a:lnTo>
                  <a:lnTo>
                    <a:pt x="169" y="73"/>
                  </a:lnTo>
                  <a:lnTo>
                    <a:pt x="164" y="83"/>
                  </a:lnTo>
                  <a:lnTo>
                    <a:pt x="159" y="93"/>
                  </a:lnTo>
                  <a:lnTo>
                    <a:pt x="155" y="105"/>
                  </a:lnTo>
                  <a:lnTo>
                    <a:pt x="152" y="117"/>
                  </a:lnTo>
                  <a:lnTo>
                    <a:pt x="147" y="143"/>
                  </a:lnTo>
                  <a:lnTo>
                    <a:pt x="143" y="172"/>
                  </a:lnTo>
                  <a:lnTo>
                    <a:pt x="142" y="199"/>
                  </a:lnTo>
                  <a:lnTo>
                    <a:pt x="288" y="199"/>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2"/>
            <p:cNvSpPr>
              <a:spLocks noEditPoints="1"/>
            </p:cNvSpPr>
            <p:nvPr/>
          </p:nvSpPr>
          <p:spPr bwMode="auto">
            <a:xfrm>
              <a:off x="5775326" y="374650"/>
              <a:ext cx="347663" cy="385763"/>
            </a:xfrm>
            <a:custGeom>
              <a:avLst/>
              <a:gdLst>
                <a:gd name="T0" fmla="*/ 52 w 439"/>
                <a:gd name="T1" fmla="*/ 50 h 486"/>
                <a:gd name="T2" fmla="*/ 119 w 439"/>
                <a:gd name="T3" fmla="*/ 17 h 486"/>
                <a:gd name="T4" fmla="*/ 188 w 439"/>
                <a:gd name="T5" fmla="*/ 1 h 486"/>
                <a:gd name="T6" fmla="*/ 229 w 439"/>
                <a:gd name="T7" fmla="*/ 0 h 486"/>
                <a:gd name="T8" fmla="*/ 280 w 439"/>
                <a:gd name="T9" fmla="*/ 8 h 486"/>
                <a:gd name="T10" fmla="*/ 323 w 439"/>
                <a:gd name="T11" fmla="*/ 26 h 486"/>
                <a:gd name="T12" fmla="*/ 357 w 439"/>
                <a:gd name="T13" fmla="*/ 57 h 486"/>
                <a:gd name="T14" fmla="*/ 378 w 439"/>
                <a:gd name="T15" fmla="*/ 99 h 486"/>
                <a:gd name="T16" fmla="*/ 385 w 439"/>
                <a:gd name="T17" fmla="*/ 155 h 486"/>
                <a:gd name="T18" fmla="*/ 384 w 439"/>
                <a:gd name="T19" fmla="*/ 267 h 486"/>
                <a:gd name="T20" fmla="*/ 383 w 439"/>
                <a:gd name="T21" fmla="*/ 391 h 486"/>
                <a:gd name="T22" fmla="*/ 393 w 439"/>
                <a:gd name="T23" fmla="*/ 423 h 486"/>
                <a:gd name="T24" fmla="*/ 404 w 439"/>
                <a:gd name="T25" fmla="*/ 432 h 486"/>
                <a:gd name="T26" fmla="*/ 439 w 439"/>
                <a:gd name="T27" fmla="*/ 437 h 486"/>
                <a:gd name="T28" fmla="*/ 414 w 439"/>
                <a:gd name="T29" fmla="*/ 472 h 486"/>
                <a:gd name="T30" fmla="*/ 372 w 439"/>
                <a:gd name="T31" fmla="*/ 485 h 486"/>
                <a:gd name="T32" fmla="*/ 334 w 439"/>
                <a:gd name="T33" fmla="*/ 485 h 486"/>
                <a:gd name="T34" fmla="*/ 293 w 439"/>
                <a:gd name="T35" fmla="*/ 467 h 486"/>
                <a:gd name="T36" fmla="*/ 266 w 439"/>
                <a:gd name="T37" fmla="*/ 431 h 486"/>
                <a:gd name="T38" fmla="*/ 249 w 439"/>
                <a:gd name="T39" fmla="*/ 430 h 486"/>
                <a:gd name="T40" fmla="*/ 209 w 439"/>
                <a:gd name="T41" fmla="*/ 466 h 486"/>
                <a:gd name="T42" fmla="*/ 157 w 439"/>
                <a:gd name="T43" fmla="*/ 485 h 486"/>
                <a:gd name="T44" fmla="*/ 119 w 439"/>
                <a:gd name="T45" fmla="*/ 485 h 486"/>
                <a:gd name="T46" fmla="*/ 74 w 439"/>
                <a:gd name="T47" fmla="*/ 475 h 486"/>
                <a:gd name="T48" fmla="*/ 40 w 439"/>
                <a:gd name="T49" fmla="*/ 455 h 486"/>
                <a:gd name="T50" fmla="*/ 17 w 439"/>
                <a:gd name="T51" fmla="*/ 427 h 486"/>
                <a:gd name="T52" fmla="*/ 4 w 439"/>
                <a:gd name="T53" fmla="*/ 395 h 486"/>
                <a:gd name="T54" fmla="*/ 0 w 439"/>
                <a:gd name="T55" fmla="*/ 360 h 486"/>
                <a:gd name="T56" fmla="*/ 2 w 439"/>
                <a:gd name="T57" fmla="*/ 332 h 486"/>
                <a:gd name="T58" fmla="*/ 16 w 439"/>
                <a:gd name="T59" fmla="*/ 296 h 486"/>
                <a:gd name="T60" fmla="*/ 38 w 439"/>
                <a:gd name="T61" fmla="*/ 267 h 486"/>
                <a:gd name="T62" fmla="*/ 70 w 439"/>
                <a:gd name="T63" fmla="*/ 246 h 486"/>
                <a:gd name="T64" fmla="*/ 110 w 439"/>
                <a:gd name="T65" fmla="*/ 230 h 486"/>
                <a:gd name="T66" fmla="*/ 177 w 439"/>
                <a:gd name="T67" fmla="*/ 213 h 486"/>
                <a:gd name="T68" fmla="*/ 239 w 439"/>
                <a:gd name="T69" fmla="*/ 191 h 486"/>
                <a:gd name="T70" fmla="*/ 251 w 439"/>
                <a:gd name="T71" fmla="*/ 179 h 486"/>
                <a:gd name="T72" fmla="*/ 257 w 439"/>
                <a:gd name="T73" fmla="*/ 153 h 486"/>
                <a:gd name="T74" fmla="*/ 255 w 439"/>
                <a:gd name="T75" fmla="*/ 137 h 486"/>
                <a:gd name="T76" fmla="*/ 248 w 439"/>
                <a:gd name="T77" fmla="*/ 114 h 486"/>
                <a:gd name="T78" fmla="*/ 233 w 439"/>
                <a:gd name="T79" fmla="*/ 95 h 486"/>
                <a:gd name="T80" fmla="*/ 212 w 439"/>
                <a:gd name="T81" fmla="*/ 80 h 486"/>
                <a:gd name="T82" fmla="*/ 186 w 439"/>
                <a:gd name="T83" fmla="*/ 73 h 486"/>
                <a:gd name="T84" fmla="*/ 166 w 439"/>
                <a:gd name="T85" fmla="*/ 70 h 486"/>
                <a:gd name="T86" fmla="*/ 115 w 439"/>
                <a:gd name="T87" fmla="*/ 80 h 486"/>
                <a:gd name="T88" fmla="*/ 70 w 439"/>
                <a:gd name="T89" fmla="*/ 104 h 486"/>
                <a:gd name="T90" fmla="*/ 44 w 439"/>
                <a:gd name="T91" fmla="*/ 124 h 486"/>
                <a:gd name="T92" fmla="*/ 259 w 439"/>
                <a:gd name="T93" fmla="*/ 225 h 486"/>
                <a:gd name="T94" fmla="*/ 217 w 439"/>
                <a:gd name="T95" fmla="*/ 244 h 486"/>
                <a:gd name="T96" fmla="*/ 176 w 439"/>
                <a:gd name="T97" fmla="*/ 261 h 486"/>
                <a:gd name="T98" fmla="*/ 151 w 439"/>
                <a:gd name="T99" fmla="*/ 282 h 486"/>
                <a:gd name="T100" fmla="*/ 136 w 439"/>
                <a:gd name="T101" fmla="*/ 316 h 486"/>
                <a:gd name="T102" fmla="*/ 133 w 439"/>
                <a:gd name="T103" fmla="*/ 347 h 486"/>
                <a:gd name="T104" fmla="*/ 141 w 439"/>
                <a:gd name="T105" fmla="*/ 390 h 486"/>
                <a:gd name="T106" fmla="*/ 164 w 439"/>
                <a:gd name="T107" fmla="*/ 415 h 486"/>
                <a:gd name="T108" fmla="*/ 188 w 439"/>
                <a:gd name="T109" fmla="*/ 420 h 486"/>
                <a:gd name="T110" fmla="*/ 209 w 439"/>
                <a:gd name="T111" fmla="*/ 416 h 486"/>
                <a:gd name="T112" fmla="*/ 228 w 439"/>
                <a:gd name="T113" fmla="*/ 406 h 486"/>
                <a:gd name="T114" fmla="*/ 243 w 439"/>
                <a:gd name="T115" fmla="*/ 389 h 486"/>
                <a:gd name="T116" fmla="*/ 253 w 439"/>
                <a:gd name="T117" fmla="*/ 367 h 486"/>
                <a:gd name="T118" fmla="*/ 257 w 439"/>
                <a:gd name="T119" fmla="*/ 326 h 486"/>
                <a:gd name="T120" fmla="*/ 259 w 439"/>
                <a:gd name="T121" fmla="*/ 225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9" h="486">
                  <a:moveTo>
                    <a:pt x="32" y="67"/>
                  </a:moveTo>
                  <a:lnTo>
                    <a:pt x="32" y="67"/>
                  </a:lnTo>
                  <a:lnTo>
                    <a:pt x="52" y="50"/>
                  </a:lnTo>
                  <a:lnTo>
                    <a:pt x="73" y="38"/>
                  </a:lnTo>
                  <a:lnTo>
                    <a:pt x="95" y="26"/>
                  </a:lnTo>
                  <a:lnTo>
                    <a:pt x="119" y="17"/>
                  </a:lnTo>
                  <a:lnTo>
                    <a:pt x="141" y="9"/>
                  </a:lnTo>
                  <a:lnTo>
                    <a:pt x="164" y="3"/>
                  </a:lnTo>
                  <a:lnTo>
                    <a:pt x="188" y="1"/>
                  </a:lnTo>
                  <a:lnTo>
                    <a:pt x="210" y="0"/>
                  </a:lnTo>
                  <a:lnTo>
                    <a:pt x="210" y="0"/>
                  </a:lnTo>
                  <a:lnTo>
                    <a:pt x="229" y="0"/>
                  </a:lnTo>
                  <a:lnTo>
                    <a:pt x="246" y="1"/>
                  </a:lnTo>
                  <a:lnTo>
                    <a:pt x="264" y="5"/>
                  </a:lnTo>
                  <a:lnTo>
                    <a:pt x="280" y="8"/>
                  </a:lnTo>
                  <a:lnTo>
                    <a:pt x="296" y="13"/>
                  </a:lnTo>
                  <a:lnTo>
                    <a:pt x="310" y="18"/>
                  </a:lnTo>
                  <a:lnTo>
                    <a:pt x="323" y="26"/>
                  </a:lnTo>
                  <a:lnTo>
                    <a:pt x="336" y="34"/>
                  </a:lnTo>
                  <a:lnTo>
                    <a:pt x="347" y="44"/>
                  </a:lnTo>
                  <a:lnTo>
                    <a:pt x="357" y="57"/>
                  </a:lnTo>
                  <a:lnTo>
                    <a:pt x="364" y="69"/>
                  </a:lnTo>
                  <a:lnTo>
                    <a:pt x="372" y="83"/>
                  </a:lnTo>
                  <a:lnTo>
                    <a:pt x="378" y="99"/>
                  </a:lnTo>
                  <a:lnTo>
                    <a:pt x="382" y="116"/>
                  </a:lnTo>
                  <a:lnTo>
                    <a:pt x="384" y="135"/>
                  </a:lnTo>
                  <a:lnTo>
                    <a:pt x="385" y="155"/>
                  </a:lnTo>
                  <a:lnTo>
                    <a:pt x="385" y="155"/>
                  </a:lnTo>
                  <a:lnTo>
                    <a:pt x="384" y="213"/>
                  </a:lnTo>
                  <a:lnTo>
                    <a:pt x="384" y="267"/>
                  </a:lnTo>
                  <a:lnTo>
                    <a:pt x="382" y="370"/>
                  </a:lnTo>
                  <a:lnTo>
                    <a:pt x="382" y="370"/>
                  </a:lnTo>
                  <a:lnTo>
                    <a:pt x="383" y="391"/>
                  </a:lnTo>
                  <a:lnTo>
                    <a:pt x="385" y="406"/>
                  </a:lnTo>
                  <a:lnTo>
                    <a:pt x="389" y="419"/>
                  </a:lnTo>
                  <a:lnTo>
                    <a:pt x="393" y="423"/>
                  </a:lnTo>
                  <a:lnTo>
                    <a:pt x="395" y="426"/>
                  </a:lnTo>
                  <a:lnTo>
                    <a:pt x="399" y="430"/>
                  </a:lnTo>
                  <a:lnTo>
                    <a:pt x="404" y="432"/>
                  </a:lnTo>
                  <a:lnTo>
                    <a:pt x="413" y="435"/>
                  </a:lnTo>
                  <a:lnTo>
                    <a:pt x="425" y="436"/>
                  </a:lnTo>
                  <a:lnTo>
                    <a:pt x="439" y="437"/>
                  </a:lnTo>
                  <a:lnTo>
                    <a:pt x="439" y="460"/>
                  </a:lnTo>
                  <a:lnTo>
                    <a:pt x="439" y="460"/>
                  </a:lnTo>
                  <a:lnTo>
                    <a:pt x="414" y="472"/>
                  </a:lnTo>
                  <a:lnTo>
                    <a:pt x="391" y="480"/>
                  </a:lnTo>
                  <a:lnTo>
                    <a:pt x="382" y="482"/>
                  </a:lnTo>
                  <a:lnTo>
                    <a:pt x="372" y="485"/>
                  </a:lnTo>
                  <a:lnTo>
                    <a:pt x="351" y="486"/>
                  </a:lnTo>
                  <a:lnTo>
                    <a:pt x="351" y="486"/>
                  </a:lnTo>
                  <a:lnTo>
                    <a:pt x="334" y="485"/>
                  </a:lnTo>
                  <a:lnTo>
                    <a:pt x="318" y="481"/>
                  </a:lnTo>
                  <a:lnTo>
                    <a:pt x="306" y="475"/>
                  </a:lnTo>
                  <a:lnTo>
                    <a:pt x="293" y="467"/>
                  </a:lnTo>
                  <a:lnTo>
                    <a:pt x="284" y="457"/>
                  </a:lnTo>
                  <a:lnTo>
                    <a:pt x="274" y="445"/>
                  </a:lnTo>
                  <a:lnTo>
                    <a:pt x="266" y="431"/>
                  </a:lnTo>
                  <a:lnTo>
                    <a:pt x="260" y="416"/>
                  </a:lnTo>
                  <a:lnTo>
                    <a:pt x="260" y="416"/>
                  </a:lnTo>
                  <a:lnTo>
                    <a:pt x="249" y="430"/>
                  </a:lnTo>
                  <a:lnTo>
                    <a:pt x="236" y="444"/>
                  </a:lnTo>
                  <a:lnTo>
                    <a:pt x="223" y="456"/>
                  </a:lnTo>
                  <a:lnTo>
                    <a:pt x="209" y="466"/>
                  </a:lnTo>
                  <a:lnTo>
                    <a:pt x="193" y="475"/>
                  </a:lnTo>
                  <a:lnTo>
                    <a:pt x="176" y="481"/>
                  </a:lnTo>
                  <a:lnTo>
                    <a:pt x="157" y="485"/>
                  </a:lnTo>
                  <a:lnTo>
                    <a:pt x="136" y="486"/>
                  </a:lnTo>
                  <a:lnTo>
                    <a:pt x="136" y="486"/>
                  </a:lnTo>
                  <a:lnTo>
                    <a:pt x="119" y="485"/>
                  </a:lnTo>
                  <a:lnTo>
                    <a:pt x="102" y="483"/>
                  </a:lnTo>
                  <a:lnTo>
                    <a:pt x="88" y="480"/>
                  </a:lnTo>
                  <a:lnTo>
                    <a:pt x="74" y="475"/>
                  </a:lnTo>
                  <a:lnTo>
                    <a:pt x="62" y="468"/>
                  </a:lnTo>
                  <a:lnTo>
                    <a:pt x="50" y="462"/>
                  </a:lnTo>
                  <a:lnTo>
                    <a:pt x="40" y="455"/>
                  </a:lnTo>
                  <a:lnTo>
                    <a:pt x="32" y="446"/>
                  </a:lnTo>
                  <a:lnTo>
                    <a:pt x="24" y="437"/>
                  </a:lnTo>
                  <a:lnTo>
                    <a:pt x="17" y="427"/>
                  </a:lnTo>
                  <a:lnTo>
                    <a:pt x="12" y="416"/>
                  </a:lnTo>
                  <a:lnTo>
                    <a:pt x="7" y="406"/>
                  </a:lnTo>
                  <a:lnTo>
                    <a:pt x="4" y="395"/>
                  </a:lnTo>
                  <a:lnTo>
                    <a:pt x="2" y="384"/>
                  </a:lnTo>
                  <a:lnTo>
                    <a:pt x="0" y="372"/>
                  </a:lnTo>
                  <a:lnTo>
                    <a:pt x="0" y="360"/>
                  </a:lnTo>
                  <a:lnTo>
                    <a:pt x="0" y="360"/>
                  </a:lnTo>
                  <a:lnTo>
                    <a:pt x="1" y="346"/>
                  </a:lnTo>
                  <a:lnTo>
                    <a:pt x="2" y="332"/>
                  </a:lnTo>
                  <a:lnTo>
                    <a:pt x="6" y="318"/>
                  </a:lnTo>
                  <a:lnTo>
                    <a:pt x="9" y="307"/>
                  </a:lnTo>
                  <a:lnTo>
                    <a:pt x="16" y="296"/>
                  </a:lnTo>
                  <a:lnTo>
                    <a:pt x="22" y="286"/>
                  </a:lnTo>
                  <a:lnTo>
                    <a:pt x="29" y="276"/>
                  </a:lnTo>
                  <a:lnTo>
                    <a:pt x="38" y="267"/>
                  </a:lnTo>
                  <a:lnTo>
                    <a:pt x="48" y="260"/>
                  </a:lnTo>
                  <a:lnTo>
                    <a:pt x="58" y="253"/>
                  </a:lnTo>
                  <a:lnTo>
                    <a:pt x="70" y="246"/>
                  </a:lnTo>
                  <a:lnTo>
                    <a:pt x="83" y="240"/>
                  </a:lnTo>
                  <a:lnTo>
                    <a:pt x="96" y="235"/>
                  </a:lnTo>
                  <a:lnTo>
                    <a:pt x="110" y="230"/>
                  </a:lnTo>
                  <a:lnTo>
                    <a:pt x="141" y="222"/>
                  </a:lnTo>
                  <a:lnTo>
                    <a:pt x="141" y="222"/>
                  </a:lnTo>
                  <a:lnTo>
                    <a:pt x="177" y="213"/>
                  </a:lnTo>
                  <a:lnTo>
                    <a:pt x="204" y="204"/>
                  </a:lnTo>
                  <a:lnTo>
                    <a:pt x="224" y="198"/>
                  </a:lnTo>
                  <a:lnTo>
                    <a:pt x="239" y="191"/>
                  </a:lnTo>
                  <a:lnTo>
                    <a:pt x="244" y="187"/>
                  </a:lnTo>
                  <a:lnTo>
                    <a:pt x="249" y="183"/>
                  </a:lnTo>
                  <a:lnTo>
                    <a:pt x="251" y="179"/>
                  </a:lnTo>
                  <a:lnTo>
                    <a:pt x="254" y="176"/>
                  </a:lnTo>
                  <a:lnTo>
                    <a:pt x="256" y="166"/>
                  </a:lnTo>
                  <a:lnTo>
                    <a:pt x="257" y="153"/>
                  </a:lnTo>
                  <a:lnTo>
                    <a:pt x="257" y="153"/>
                  </a:lnTo>
                  <a:lnTo>
                    <a:pt x="256" y="145"/>
                  </a:lnTo>
                  <a:lnTo>
                    <a:pt x="255" y="137"/>
                  </a:lnTo>
                  <a:lnTo>
                    <a:pt x="254" y="129"/>
                  </a:lnTo>
                  <a:lnTo>
                    <a:pt x="251" y="121"/>
                  </a:lnTo>
                  <a:lnTo>
                    <a:pt x="248" y="114"/>
                  </a:lnTo>
                  <a:lnTo>
                    <a:pt x="244" y="107"/>
                  </a:lnTo>
                  <a:lnTo>
                    <a:pt x="239" y="101"/>
                  </a:lnTo>
                  <a:lnTo>
                    <a:pt x="233" y="95"/>
                  </a:lnTo>
                  <a:lnTo>
                    <a:pt x="226" y="90"/>
                  </a:lnTo>
                  <a:lnTo>
                    <a:pt x="220" y="85"/>
                  </a:lnTo>
                  <a:lnTo>
                    <a:pt x="212" y="80"/>
                  </a:lnTo>
                  <a:lnTo>
                    <a:pt x="204" y="78"/>
                  </a:lnTo>
                  <a:lnTo>
                    <a:pt x="195" y="74"/>
                  </a:lnTo>
                  <a:lnTo>
                    <a:pt x="186" y="73"/>
                  </a:lnTo>
                  <a:lnTo>
                    <a:pt x="176" y="71"/>
                  </a:lnTo>
                  <a:lnTo>
                    <a:pt x="166" y="70"/>
                  </a:lnTo>
                  <a:lnTo>
                    <a:pt x="166" y="70"/>
                  </a:lnTo>
                  <a:lnTo>
                    <a:pt x="148" y="71"/>
                  </a:lnTo>
                  <a:lnTo>
                    <a:pt x="132" y="75"/>
                  </a:lnTo>
                  <a:lnTo>
                    <a:pt x="115" y="80"/>
                  </a:lnTo>
                  <a:lnTo>
                    <a:pt x="99" y="86"/>
                  </a:lnTo>
                  <a:lnTo>
                    <a:pt x="84" y="95"/>
                  </a:lnTo>
                  <a:lnTo>
                    <a:pt x="70" y="104"/>
                  </a:lnTo>
                  <a:lnTo>
                    <a:pt x="59" y="114"/>
                  </a:lnTo>
                  <a:lnTo>
                    <a:pt x="52" y="124"/>
                  </a:lnTo>
                  <a:lnTo>
                    <a:pt x="44" y="124"/>
                  </a:lnTo>
                  <a:lnTo>
                    <a:pt x="32" y="67"/>
                  </a:lnTo>
                  <a:close/>
                  <a:moveTo>
                    <a:pt x="259" y="225"/>
                  </a:moveTo>
                  <a:lnTo>
                    <a:pt x="259" y="225"/>
                  </a:lnTo>
                  <a:lnTo>
                    <a:pt x="249" y="230"/>
                  </a:lnTo>
                  <a:lnTo>
                    <a:pt x="238" y="235"/>
                  </a:lnTo>
                  <a:lnTo>
                    <a:pt x="217" y="244"/>
                  </a:lnTo>
                  <a:lnTo>
                    <a:pt x="195" y="251"/>
                  </a:lnTo>
                  <a:lnTo>
                    <a:pt x="186" y="256"/>
                  </a:lnTo>
                  <a:lnTo>
                    <a:pt x="176" y="261"/>
                  </a:lnTo>
                  <a:lnTo>
                    <a:pt x="167" y="267"/>
                  </a:lnTo>
                  <a:lnTo>
                    <a:pt x="158" y="275"/>
                  </a:lnTo>
                  <a:lnTo>
                    <a:pt x="151" y="282"/>
                  </a:lnTo>
                  <a:lnTo>
                    <a:pt x="145" y="292"/>
                  </a:lnTo>
                  <a:lnTo>
                    <a:pt x="140" y="303"/>
                  </a:lnTo>
                  <a:lnTo>
                    <a:pt x="136" y="316"/>
                  </a:lnTo>
                  <a:lnTo>
                    <a:pt x="133" y="331"/>
                  </a:lnTo>
                  <a:lnTo>
                    <a:pt x="133" y="347"/>
                  </a:lnTo>
                  <a:lnTo>
                    <a:pt x="133" y="347"/>
                  </a:lnTo>
                  <a:lnTo>
                    <a:pt x="133" y="364"/>
                  </a:lnTo>
                  <a:lnTo>
                    <a:pt x="137" y="378"/>
                  </a:lnTo>
                  <a:lnTo>
                    <a:pt x="141" y="390"/>
                  </a:lnTo>
                  <a:lnTo>
                    <a:pt x="148" y="401"/>
                  </a:lnTo>
                  <a:lnTo>
                    <a:pt x="156" y="409"/>
                  </a:lnTo>
                  <a:lnTo>
                    <a:pt x="164" y="415"/>
                  </a:lnTo>
                  <a:lnTo>
                    <a:pt x="176" y="419"/>
                  </a:lnTo>
                  <a:lnTo>
                    <a:pt x="188" y="420"/>
                  </a:lnTo>
                  <a:lnTo>
                    <a:pt x="188" y="420"/>
                  </a:lnTo>
                  <a:lnTo>
                    <a:pt x="195" y="420"/>
                  </a:lnTo>
                  <a:lnTo>
                    <a:pt x="203" y="419"/>
                  </a:lnTo>
                  <a:lnTo>
                    <a:pt x="209" y="416"/>
                  </a:lnTo>
                  <a:lnTo>
                    <a:pt x="217" y="414"/>
                  </a:lnTo>
                  <a:lnTo>
                    <a:pt x="223" y="410"/>
                  </a:lnTo>
                  <a:lnTo>
                    <a:pt x="228" y="406"/>
                  </a:lnTo>
                  <a:lnTo>
                    <a:pt x="234" y="401"/>
                  </a:lnTo>
                  <a:lnTo>
                    <a:pt x="239" y="396"/>
                  </a:lnTo>
                  <a:lnTo>
                    <a:pt x="243" y="389"/>
                  </a:lnTo>
                  <a:lnTo>
                    <a:pt x="246" y="383"/>
                  </a:lnTo>
                  <a:lnTo>
                    <a:pt x="250" y="375"/>
                  </a:lnTo>
                  <a:lnTo>
                    <a:pt x="253" y="367"/>
                  </a:lnTo>
                  <a:lnTo>
                    <a:pt x="256" y="347"/>
                  </a:lnTo>
                  <a:lnTo>
                    <a:pt x="257" y="326"/>
                  </a:lnTo>
                  <a:lnTo>
                    <a:pt x="257" y="326"/>
                  </a:lnTo>
                  <a:lnTo>
                    <a:pt x="259" y="263"/>
                  </a:lnTo>
                  <a:lnTo>
                    <a:pt x="259" y="225"/>
                  </a:lnTo>
                  <a:lnTo>
                    <a:pt x="259" y="225"/>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3"/>
            <p:cNvSpPr>
              <a:spLocks/>
            </p:cNvSpPr>
            <p:nvPr/>
          </p:nvSpPr>
          <p:spPr bwMode="auto">
            <a:xfrm>
              <a:off x="6170613" y="374650"/>
              <a:ext cx="555625" cy="376238"/>
            </a:xfrm>
            <a:custGeom>
              <a:avLst/>
              <a:gdLst>
                <a:gd name="T0" fmla="*/ 135 w 700"/>
                <a:gd name="T1" fmla="*/ 83 h 473"/>
                <a:gd name="T2" fmla="*/ 181 w 700"/>
                <a:gd name="T3" fmla="*/ 34 h 473"/>
                <a:gd name="T4" fmla="*/ 237 w 700"/>
                <a:gd name="T5" fmla="*/ 5 h 473"/>
                <a:gd name="T6" fmla="*/ 269 w 700"/>
                <a:gd name="T7" fmla="*/ 0 h 473"/>
                <a:gd name="T8" fmla="*/ 290 w 700"/>
                <a:gd name="T9" fmla="*/ 0 h 473"/>
                <a:gd name="T10" fmla="*/ 320 w 700"/>
                <a:gd name="T11" fmla="*/ 6 h 473"/>
                <a:gd name="T12" fmla="*/ 346 w 700"/>
                <a:gd name="T13" fmla="*/ 17 h 473"/>
                <a:gd name="T14" fmla="*/ 368 w 700"/>
                <a:gd name="T15" fmla="*/ 36 h 473"/>
                <a:gd name="T16" fmla="*/ 402 w 700"/>
                <a:gd name="T17" fmla="*/ 90 h 473"/>
                <a:gd name="T18" fmla="*/ 433 w 700"/>
                <a:gd name="T19" fmla="*/ 52 h 473"/>
                <a:gd name="T20" fmla="*/ 489 w 700"/>
                <a:gd name="T21" fmla="*/ 12 h 473"/>
                <a:gd name="T22" fmla="*/ 540 w 700"/>
                <a:gd name="T23" fmla="*/ 0 h 473"/>
                <a:gd name="T24" fmla="*/ 567 w 700"/>
                <a:gd name="T25" fmla="*/ 0 h 473"/>
                <a:gd name="T26" fmla="*/ 613 w 700"/>
                <a:gd name="T27" fmla="*/ 9 h 473"/>
                <a:gd name="T28" fmla="*/ 650 w 700"/>
                <a:gd name="T29" fmla="*/ 32 h 473"/>
                <a:gd name="T30" fmla="*/ 676 w 700"/>
                <a:gd name="T31" fmla="*/ 65 h 473"/>
                <a:gd name="T32" fmla="*/ 693 w 700"/>
                <a:gd name="T33" fmla="*/ 114 h 473"/>
                <a:gd name="T34" fmla="*/ 698 w 700"/>
                <a:gd name="T35" fmla="*/ 174 h 473"/>
                <a:gd name="T36" fmla="*/ 696 w 700"/>
                <a:gd name="T37" fmla="*/ 260 h 473"/>
                <a:gd name="T38" fmla="*/ 695 w 700"/>
                <a:gd name="T39" fmla="*/ 334 h 473"/>
                <a:gd name="T40" fmla="*/ 700 w 700"/>
                <a:gd name="T41" fmla="*/ 473 h 473"/>
                <a:gd name="T42" fmla="*/ 667 w 700"/>
                <a:gd name="T43" fmla="*/ 470 h 473"/>
                <a:gd name="T44" fmla="*/ 588 w 700"/>
                <a:gd name="T45" fmla="*/ 470 h 473"/>
                <a:gd name="T46" fmla="*/ 556 w 700"/>
                <a:gd name="T47" fmla="*/ 473 h 473"/>
                <a:gd name="T48" fmla="*/ 564 w 700"/>
                <a:gd name="T49" fmla="*/ 353 h 473"/>
                <a:gd name="T50" fmla="*/ 567 w 700"/>
                <a:gd name="T51" fmla="*/ 199 h 473"/>
                <a:gd name="T52" fmla="*/ 562 w 700"/>
                <a:gd name="T53" fmla="*/ 148 h 473"/>
                <a:gd name="T54" fmla="*/ 551 w 700"/>
                <a:gd name="T55" fmla="*/ 120 h 473"/>
                <a:gd name="T56" fmla="*/ 535 w 700"/>
                <a:gd name="T57" fmla="*/ 99 h 473"/>
                <a:gd name="T58" fmla="*/ 515 w 700"/>
                <a:gd name="T59" fmla="*/ 88 h 473"/>
                <a:gd name="T60" fmla="*/ 489 w 700"/>
                <a:gd name="T61" fmla="*/ 83 h 473"/>
                <a:gd name="T62" fmla="*/ 468 w 700"/>
                <a:gd name="T63" fmla="*/ 86 h 473"/>
                <a:gd name="T64" fmla="*/ 444 w 700"/>
                <a:gd name="T65" fmla="*/ 100 h 473"/>
                <a:gd name="T66" fmla="*/ 428 w 700"/>
                <a:gd name="T67" fmla="*/ 121 h 473"/>
                <a:gd name="T68" fmla="*/ 417 w 700"/>
                <a:gd name="T69" fmla="*/ 156 h 473"/>
                <a:gd name="T70" fmla="*/ 413 w 700"/>
                <a:gd name="T71" fmla="*/ 261 h 473"/>
                <a:gd name="T72" fmla="*/ 414 w 700"/>
                <a:gd name="T73" fmla="*/ 372 h 473"/>
                <a:gd name="T74" fmla="*/ 421 w 700"/>
                <a:gd name="T75" fmla="*/ 473 h 473"/>
                <a:gd name="T76" fmla="*/ 350 w 700"/>
                <a:gd name="T77" fmla="*/ 468 h 473"/>
                <a:gd name="T78" fmla="*/ 309 w 700"/>
                <a:gd name="T79" fmla="*/ 470 h 473"/>
                <a:gd name="T80" fmla="*/ 282 w 700"/>
                <a:gd name="T81" fmla="*/ 423 h 473"/>
                <a:gd name="T82" fmla="*/ 285 w 700"/>
                <a:gd name="T83" fmla="*/ 261 h 473"/>
                <a:gd name="T84" fmla="*/ 284 w 700"/>
                <a:gd name="T85" fmla="*/ 176 h 473"/>
                <a:gd name="T86" fmla="*/ 274 w 700"/>
                <a:gd name="T87" fmla="*/ 122 h 473"/>
                <a:gd name="T88" fmla="*/ 262 w 700"/>
                <a:gd name="T89" fmla="*/ 101 h 473"/>
                <a:gd name="T90" fmla="*/ 243 w 700"/>
                <a:gd name="T91" fmla="*/ 88 h 473"/>
                <a:gd name="T92" fmla="*/ 218 w 700"/>
                <a:gd name="T93" fmla="*/ 83 h 473"/>
                <a:gd name="T94" fmla="*/ 199 w 700"/>
                <a:gd name="T95" fmla="*/ 85 h 473"/>
                <a:gd name="T96" fmla="*/ 174 w 700"/>
                <a:gd name="T97" fmla="*/ 98 h 473"/>
                <a:gd name="T98" fmla="*/ 156 w 700"/>
                <a:gd name="T99" fmla="*/ 120 h 473"/>
                <a:gd name="T100" fmla="*/ 144 w 700"/>
                <a:gd name="T101" fmla="*/ 152 h 473"/>
                <a:gd name="T102" fmla="*/ 137 w 700"/>
                <a:gd name="T103" fmla="*/ 192 h 473"/>
                <a:gd name="T104" fmla="*/ 135 w 700"/>
                <a:gd name="T105" fmla="*/ 261 h 473"/>
                <a:gd name="T106" fmla="*/ 140 w 700"/>
                <a:gd name="T107" fmla="*/ 423 h 473"/>
                <a:gd name="T108" fmla="*/ 113 w 700"/>
                <a:gd name="T109" fmla="*/ 470 h 473"/>
                <a:gd name="T110" fmla="*/ 72 w 700"/>
                <a:gd name="T111" fmla="*/ 468 h 473"/>
                <a:gd name="T112" fmla="*/ 0 w 700"/>
                <a:gd name="T113" fmla="*/ 473 h 473"/>
                <a:gd name="T114" fmla="*/ 6 w 700"/>
                <a:gd name="T115" fmla="*/ 372 h 473"/>
                <a:gd name="T116" fmla="*/ 8 w 700"/>
                <a:gd name="T117" fmla="*/ 223 h 473"/>
                <a:gd name="T118" fmla="*/ 6 w 700"/>
                <a:gd name="T119" fmla="*/ 114 h 473"/>
                <a:gd name="T120" fmla="*/ 0 w 700"/>
                <a:gd name="T121" fmla="*/ 12 h 473"/>
                <a:gd name="T122" fmla="*/ 68 w 700"/>
                <a:gd name="T123" fmla="*/ 17 h 473"/>
                <a:gd name="T124" fmla="*/ 102 w 700"/>
                <a:gd name="T125" fmla="*/ 1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0" h="473">
                  <a:moveTo>
                    <a:pt x="134" y="83"/>
                  </a:moveTo>
                  <a:lnTo>
                    <a:pt x="135" y="83"/>
                  </a:lnTo>
                  <a:lnTo>
                    <a:pt x="135" y="83"/>
                  </a:lnTo>
                  <a:lnTo>
                    <a:pt x="150" y="65"/>
                  </a:lnTo>
                  <a:lnTo>
                    <a:pt x="165" y="48"/>
                  </a:lnTo>
                  <a:lnTo>
                    <a:pt x="181" y="34"/>
                  </a:lnTo>
                  <a:lnTo>
                    <a:pt x="199" y="22"/>
                  </a:lnTo>
                  <a:lnTo>
                    <a:pt x="217" y="12"/>
                  </a:lnTo>
                  <a:lnTo>
                    <a:pt x="237" y="5"/>
                  </a:lnTo>
                  <a:lnTo>
                    <a:pt x="247" y="2"/>
                  </a:lnTo>
                  <a:lnTo>
                    <a:pt x="258" y="1"/>
                  </a:lnTo>
                  <a:lnTo>
                    <a:pt x="269" y="0"/>
                  </a:lnTo>
                  <a:lnTo>
                    <a:pt x="279" y="0"/>
                  </a:lnTo>
                  <a:lnTo>
                    <a:pt x="279" y="0"/>
                  </a:lnTo>
                  <a:lnTo>
                    <a:pt x="290" y="0"/>
                  </a:lnTo>
                  <a:lnTo>
                    <a:pt x="300" y="1"/>
                  </a:lnTo>
                  <a:lnTo>
                    <a:pt x="310" y="2"/>
                  </a:lnTo>
                  <a:lnTo>
                    <a:pt x="320" y="6"/>
                  </a:lnTo>
                  <a:lnTo>
                    <a:pt x="329" y="8"/>
                  </a:lnTo>
                  <a:lnTo>
                    <a:pt x="337" y="12"/>
                  </a:lnTo>
                  <a:lnTo>
                    <a:pt x="346" y="17"/>
                  </a:lnTo>
                  <a:lnTo>
                    <a:pt x="354" y="23"/>
                  </a:lnTo>
                  <a:lnTo>
                    <a:pt x="361" y="29"/>
                  </a:lnTo>
                  <a:lnTo>
                    <a:pt x="368" y="36"/>
                  </a:lnTo>
                  <a:lnTo>
                    <a:pt x="381" y="52"/>
                  </a:lnTo>
                  <a:lnTo>
                    <a:pt x="392" y="69"/>
                  </a:lnTo>
                  <a:lnTo>
                    <a:pt x="402" y="90"/>
                  </a:lnTo>
                  <a:lnTo>
                    <a:pt x="402" y="90"/>
                  </a:lnTo>
                  <a:lnTo>
                    <a:pt x="417" y="69"/>
                  </a:lnTo>
                  <a:lnTo>
                    <a:pt x="433" y="52"/>
                  </a:lnTo>
                  <a:lnTo>
                    <a:pt x="450" y="36"/>
                  </a:lnTo>
                  <a:lnTo>
                    <a:pt x="469" y="23"/>
                  </a:lnTo>
                  <a:lnTo>
                    <a:pt x="489" y="12"/>
                  </a:lnTo>
                  <a:lnTo>
                    <a:pt x="509" y="6"/>
                  </a:lnTo>
                  <a:lnTo>
                    <a:pt x="528" y="1"/>
                  </a:lnTo>
                  <a:lnTo>
                    <a:pt x="540" y="0"/>
                  </a:lnTo>
                  <a:lnTo>
                    <a:pt x="550" y="0"/>
                  </a:lnTo>
                  <a:lnTo>
                    <a:pt x="550" y="0"/>
                  </a:lnTo>
                  <a:lnTo>
                    <a:pt x="567" y="0"/>
                  </a:lnTo>
                  <a:lnTo>
                    <a:pt x="583" y="2"/>
                  </a:lnTo>
                  <a:lnTo>
                    <a:pt x="599" y="5"/>
                  </a:lnTo>
                  <a:lnTo>
                    <a:pt x="613" y="9"/>
                  </a:lnTo>
                  <a:lnTo>
                    <a:pt x="626" y="16"/>
                  </a:lnTo>
                  <a:lnTo>
                    <a:pt x="639" y="23"/>
                  </a:lnTo>
                  <a:lnTo>
                    <a:pt x="650" y="32"/>
                  </a:lnTo>
                  <a:lnTo>
                    <a:pt x="660" y="42"/>
                  </a:lnTo>
                  <a:lnTo>
                    <a:pt x="669" y="53"/>
                  </a:lnTo>
                  <a:lnTo>
                    <a:pt x="676" y="65"/>
                  </a:lnTo>
                  <a:lnTo>
                    <a:pt x="683" y="80"/>
                  </a:lnTo>
                  <a:lnTo>
                    <a:pt x="688" y="96"/>
                  </a:lnTo>
                  <a:lnTo>
                    <a:pt x="693" y="114"/>
                  </a:lnTo>
                  <a:lnTo>
                    <a:pt x="696" y="132"/>
                  </a:lnTo>
                  <a:lnTo>
                    <a:pt x="698" y="152"/>
                  </a:lnTo>
                  <a:lnTo>
                    <a:pt x="698" y="174"/>
                  </a:lnTo>
                  <a:lnTo>
                    <a:pt x="698" y="174"/>
                  </a:lnTo>
                  <a:lnTo>
                    <a:pt x="698" y="220"/>
                  </a:lnTo>
                  <a:lnTo>
                    <a:pt x="696" y="260"/>
                  </a:lnTo>
                  <a:lnTo>
                    <a:pt x="695" y="298"/>
                  </a:lnTo>
                  <a:lnTo>
                    <a:pt x="695" y="334"/>
                  </a:lnTo>
                  <a:lnTo>
                    <a:pt x="695" y="334"/>
                  </a:lnTo>
                  <a:lnTo>
                    <a:pt x="695" y="367"/>
                  </a:lnTo>
                  <a:lnTo>
                    <a:pt x="696" y="401"/>
                  </a:lnTo>
                  <a:lnTo>
                    <a:pt x="700" y="473"/>
                  </a:lnTo>
                  <a:lnTo>
                    <a:pt x="700" y="473"/>
                  </a:lnTo>
                  <a:lnTo>
                    <a:pt x="685" y="471"/>
                  </a:lnTo>
                  <a:lnTo>
                    <a:pt x="667" y="470"/>
                  </a:lnTo>
                  <a:lnTo>
                    <a:pt x="628" y="468"/>
                  </a:lnTo>
                  <a:lnTo>
                    <a:pt x="628" y="468"/>
                  </a:lnTo>
                  <a:lnTo>
                    <a:pt x="588" y="470"/>
                  </a:lnTo>
                  <a:lnTo>
                    <a:pt x="571" y="471"/>
                  </a:lnTo>
                  <a:lnTo>
                    <a:pt x="556" y="473"/>
                  </a:lnTo>
                  <a:lnTo>
                    <a:pt x="556" y="473"/>
                  </a:lnTo>
                  <a:lnTo>
                    <a:pt x="559" y="446"/>
                  </a:lnTo>
                  <a:lnTo>
                    <a:pt x="562" y="418"/>
                  </a:lnTo>
                  <a:lnTo>
                    <a:pt x="564" y="353"/>
                  </a:lnTo>
                  <a:lnTo>
                    <a:pt x="567" y="280"/>
                  </a:lnTo>
                  <a:lnTo>
                    <a:pt x="567" y="199"/>
                  </a:lnTo>
                  <a:lnTo>
                    <a:pt x="567" y="199"/>
                  </a:lnTo>
                  <a:lnTo>
                    <a:pt x="566" y="172"/>
                  </a:lnTo>
                  <a:lnTo>
                    <a:pt x="563" y="160"/>
                  </a:lnTo>
                  <a:lnTo>
                    <a:pt x="562" y="148"/>
                  </a:lnTo>
                  <a:lnTo>
                    <a:pt x="558" y="137"/>
                  </a:lnTo>
                  <a:lnTo>
                    <a:pt x="554" y="127"/>
                  </a:lnTo>
                  <a:lnTo>
                    <a:pt x="551" y="120"/>
                  </a:lnTo>
                  <a:lnTo>
                    <a:pt x="546" y="111"/>
                  </a:lnTo>
                  <a:lnTo>
                    <a:pt x="541" y="105"/>
                  </a:lnTo>
                  <a:lnTo>
                    <a:pt x="535" y="99"/>
                  </a:lnTo>
                  <a:lnTo>
                    <a:pt x="528" y="94"/>
                  </a:lnTo>
                  <a:lnTo>
                    <a:pt x="522" y="90"/>
                  </a:lnTo>
                  <a:lnTo>
                    <a:pt x="515" y="88"/>
                  </a:lnTo>
                  <a:lnTo>
                    <a:pt x="506" y="85"/>
                  </a:lnTo>
                  <a:lnTo>
                    <a:pt x="497" y="84"/>
                  </a:lnTo>
                  <a:lnTo>
                    <a:pt x="489" y="83"/>
                  </a:lnTo>
                  <a:lnTo>
                    <a:pt x="489" y="83"/>
                  </a:lnTo>
                  <a:lnTo>
                    <a:pt x="478" y="84"/>
                  </a:lnTo>
                  <a:lnTo>
                    <a:pt x="468" y="86"/>
                  </a:lnTo>
                  <a:lnTo>
                    <a:pt x="459" y="89"/>
                  </a:lnTo>
                  <a:lnTo>
                    <a:pt x="450" y="94"/>
                  </a:lnTo>
                  <a:lnTo>
                    <a:pt x="444" y="100"/>
                  </a:lnTo>
                  <a:lnTo>
                    <a:pt x="438" y="106"/>
                  </a:lnTo>
                  <a:lnTo>
                    <a:pt x="432" y="112"/>
                  </a:lnTo>
                  <a:lnTo>
                    <a:pt x="428" y="121"/>
                  </a:lnTo>
                  <a:lnTo>
                    <a:pt x="424" y="130"/>
                  </a:lnTo>
                  <a:lnTo>
                    <a:pt x="421" y="138"/>
                  </a:lnTo>
                  <a:lnTo>
                    <a:pt x="417" y="156"/>
                  </a:lnTo>
                  <a:lnTo>
                    <a:pt x="414" y="174"/>
                  </a:lnTo>
                  <a:lnTo>
                    <a:pt x="413" y="193"/>
                  </a:lnTo>
                  <a:lnTo>
                    <a:pt x="413" y="261"/>
                  </a:lnTo>
                  <a:lnTo>
                    <a:pt x="413" y="261"/>
                  </a:lnTo>
                  <a:lnTo>
                    <a:pt x="413" y="318"/>
                  </a:lnTo>
                  <a:lnTo>
                    <a:pt x="414" y="372"/>
                  </a:lnTo>
                  <a:lnTo>
                    <a:pt x="417" y="423"/>
                  </a:lnTo>
                  <a:lnTo>
                    <a:pt x="421" y="473"/>
                  </a:lnTo>
                  <a:lnTo>
                    <a:pt x="421" y="473"/>
                  </a:lnTo>
                  <a:lnTo>
                    <a:pt x="390" y="470"/>
                  </a:lnTo>
                  <a:lnTo>
                    <a:pt x="371" y="468"/>
                  </a:lnTo>
                  <a:lnTo>
                    <a:pt x="350" y="468"/>
                  </a:lnTo>
                  <a:lnTo>
                    <a:pt x="350" y="468"/>
                  </a:lnTo>
                  <a:lnTo>
                    <a:pt x="328" y="468"/>
                  </a:lnTo>
                  <a:lnTo>
                    <a:pt x="309" y="470"/>
                  </a:lnTo>
                  <a:lnTo>
                    <a:pt x="278" y="473"/>
                  </a:lnTo>
                  <a:lnTo>
                    <a:pt x="278" y="473"/>
                  </a:lnTo>
                  <a:lnTo>
                    <a:pt x="282" y="423"/>
                  </a:lnTo>
                  <a:lnTo>
                    <a:pt x="284" y="372"/>
                  </a:lnTo>
                  <a:lnTo>
                    <a:pt x="285" y="318"/>
                  </a:lnTo>
                  <a:lnTo>
                    <a:pt x="285" y="261"/>
                  </a:lnTo>
                  <a:lnTo>
                    <a:pt x="285" y="203"/>
                  </a:lnTo>
                  <a:lnTo>
                    <a:pt x="285" y="203"/>
                  </a:lnTo>
                  <a:lnTo>
                    <a:pt x="284" y="176"/>
                  </a:lnTo>
                  <a:lnTo>
                    <a:pt x="282" y="152"/>
                  </a:lnTo>
                  <a:lnTo>
                    <a:pt x="278" y="132"/>
                  </a:lnTo>
                  <a:lnTo>
                    <a:pt x="274" y="122"/>
                  </a:lnTo>
                  <a:lnTo>
                    <a:pt x="270" y="115"/>
                  </a:lnTo>
                  <a:lnTo>
                    <a:pt x="267" y="107"/>
                  </a:lnTo>
                  <a:lnTo>
                    <a:pt x="262" y="101"/>
                  </a:lnTo>
                  <a:lnTo>
                    <a:pt x="257" y="95"/>
                  </a:lnTo>
                  <a:lnTo>
                    <a:pt x="251" y="91"/>
                  </a:lnTo>
                  <a:lnTo>
                    <a:pt x="243" y="88"/>
                  </a:lnTo>
                  <a:lnTo>
                    <a:pt x="236" y="85"/>
                  </a:lnTo>
                  <a:lnTo>
                    <a:pt x="228" y="84"/>
                  </a:lnTo>
                  <a:lnTo>
                    <a:pt x="218" y="83"/>
                  </a:lnTo>
                  <a:lnTo>
                    <a:pt x="218" y="83"/>
                  </a:lnTo>
                  <a:lnTo>
                    <a:pt x="208" y="84"/>
                  </a:lnTo>
                  <a:lnTo>
                    <a:pt x="199" y="85"/>
                  </a:lnTo>
                  <a:lnTo>
                    <a:pt x="190" y="89"/>
                  </a:lnTo>
                  <a:lnTo>
                    <a:pt x="181" y="93"/>
                  </a:lnTo>
                  <a:lnTo>
                    <a:pt x="174" y="98"/>
                  </a:lnTo>
                  <a:lnTo>
                    <a:pt x="168" y="105"/>
                  </a:lnTo>
                  <a:lnTo>
                    <a:pt x="161" y="112"/>
                  </a:lnTo>
                  <a:lnTo>
                    <a:pt x="156" y="120"/>
                  </a:lnTo>
                  <a:lnTo>
                    <a:pt x="151" y="130"/>
                  </a:lnTo>
                  <a:lnTo>
                    <a:pt x="146" y="141"/>
                  </a:lnTo>
                  <a:lnTo>
                    <a:pt x="144" y="152"/>
                  </a:lnTo>
                  <a:lnTo>
                    <a:pt x="140" y="165"/>
                  </a:lnTo>
                  <a:lnTo>
                    <a:pt x="139" y="178"/>
                  </a:lnTo>
                  <a:lnTo>
                    <a:pt x="137" y="192"/>
                  </a:lnTo>
                  <a:lnTo>
                    <a:pt x="135" y="223"/>
                  </a:lnTo>
                  <a:lnTo>
                    <a:pt x="135" y="261"/>
                  </a:lnTo>
                  <a:lnTo>
                    <a:pt x="135" y="261"/>
                  </a:lnTo>
                  <a:lnTo>
                    <a:pt x="137" y="318"/>
                  </a:lnTo>
                  <a:lnTo>
                    <a:pt x="138" y="372"/>
                  </a:lnTo>
                  <a:lnTo>
                    <a:pt x="140" y="423"/>
                  </a:lnTo>
                  <a:lnTo>
                    <a:pt x="144" y="473"/>
                  </a:lnTo>
                  <a:lnTo>
                    <a:pt x="144" y="473"/>
                  </a:lnTo>
                  <a:lnTo>
                    <a:pt x="113" y="470"/>
                  </a:lnTo>
                  <a:lnTo>
                    <a:pt x="93" y="468"/>
                  </a:lnTo>
                  <a:lnTo>
                    <a:pt x="72" y="468"/>
                  </a:lnTo>
                  <a:lnTo>
                    <a:pt x="72" y="468"/>
                  </a:lnTo>
                  <a:lnTo>
                    <a:pt x="51" y="468"/>
                  </a:lnTo>
                  <a:lnTo>
                    <a:pt x="31" y="470"/>
                  </a:lnTo>
                  <a:lnTo>
                    <a:pt x="0" y="473"/>
                  </a:lnTo>
                  <a:lnTo>
                    <a:pt x="0" y="473"/>
                  </a:lnTo>
                  <a:lnTo>
                    <a:pt x="4" y="423"/>
                  </a:lnTo>
                  <a:lnTo>
                    <a:pt x="6" y="372"/>
                  </a:lnTo>
                  <a:lnTo>
                    <a:pt x="8" y="318"/>
                  </a:lnTo>
                  <a:lnTo>
                    <a:pt x="8" y="261"/>
                  </a:lnTo>
                  <a:lnTo>
                    <a:pt x="8" y="223"/>
                  </a:lnTo>
                  <a:lnTo>
                    <a:pt x="8" y="223"/>
                  </a:lnTo>
                  <a:lnTo>
                    <a:pt x="8" y="167"/>
                  </a:lnTo>
                  <a:lnTo>
                    <a:pt x="6" y="114"/>
                  </a:lnTo>
                  <a:lnTo>
                    <a:pt x="4" y="62"/>
                  </a:lnTo>
                  <a:lnTo>
                    <a:pt x="0" y="12"/>
                  </a:lnTo>
                  <a:lnTo>
                    <a:pt x="0" y="12"/>
                  </a:lnTo>
                  <a:lnTo>
                    <a:pt x="35" y="14"/>
                  </a:lnTo>
                  <a:lnTo>
                    <a:pt x="51" y="16"/>
                  </a:lnTo>
                  <a:lnTo>
                    <a:pt x="68" y="17"/>
                  </a:lnTo>
                  <a:lnTo>
                    <a:pt x="68" y="17"/>
                  </a:lnTo>
                  <a:lnTo>
                    <a:pt x="86" y="16"/>
                  </a:lnTo>
                  <a:lnTo>
                    <a:pt x="102" y="14"/>
                  </a:lnTo>
                  <a:lnTo>
                    <a:pt x="138" y="12"/>
                  </a:lnTo>
                  <a:lnTo>
                    <a:pt x="134" y="83"/>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24"/>
            <p:cNvSpPr>
              <a:spLocks/>
            </p:cNvSpPr>
            <p:nvPr/>
          </p:nvSpPr>
          <p:spPr bwMode="auto">
            <a:xfrm>
              <a:off x="3519488" y="808038"/>
              <a:ext cx="3214688" cy="420688"/>
            </a:xfrm>
            <a:custGeom>
              <a:avLst/>
              <a:gdLst>
                <a:gd name="T0" fmla="*/ 3976 w 4051"/>
                <a:gd name="T1" fmla="*/ 24 h 530"/>
                <a:gd name="T2" fmla="*/ 3892 w 4051"/>
                <a:gd name="T3" fmla="*/ 73 h 530"/>
                <a:gd name="T4" fmla="*/ 3689 w 4051"/>
                <a:gd name="T5" fmla="*/ 154 h 530"/>
                <a:gd name="T6" fmla="*/ 3477 w 4051"/>
                <a:gd name="T7" fmla="*/ 202 h 530"/>
                <a:gd name="T8" fmla="*/ 3257 w 4051"/>
                <a:gd name="T9" fmla="*/ 230 h 530"/>
                <a:gd name="T10" fmla="*/ 2962 w 4051"/>
                <a:gd name="T11" fmla="*/ 237 h 530"/>
                <a:gd name="T12" fmla="*/ 2741 w 4051"/>
                <a:gd name="T13" fmla="*/ 226 h 530"/>
                <a:gd name="T14" fmla="*/ 2446 w 4051"/>
                <a:gd name="T15" fmla="*/ 193 h 530"/>
                <a:gd name="T16" fmla="*/ 2223 w 4051"/>
                <a:gd name="T17" fmla="*/ 158 h 530"/>
                <a:gd name="T18" fmla="*/ 1712 w 4051"/>
                <a:gd name="T19" fmla="*/ 51 h 530"/>
                <a:gd name="T20" fmla="*/ 1838 w 4051"/>
                <a:gd name="T21" fmla="*/ 155 h 530"/>
                <a:gd name="T22" fmla="*/ 2130 w 4051"/>
                <a:gd name="T23" fmla="*/ 241 h 530"/>
                <a:gd name="T24" fmla="*/ 2353 w 4051"/>
                <a:gd name="T25" fmla="*/ 291 h 530"/>
                <a:gd name="T26" fmla="*/ 2656 w 4051"/>
                <a:gd name="T27" fmla="*/ 338 h 530"/>
                <a:gd name="T28" fmla="*/ 2884 w 4051"/>
                <a:gd name="T29" fmla="*/ 356 h 530"/>
                <a:gd name="T30" fmla="*/ 3140 w 4051"/>
                <a:gd name="T31" fmla="*/ 355 h 530"/>
                <a:gd name="T32" fmla="*/ 3396 w 4051"/>
                <a:gd name="T33" fmla="*/ 326 h 530"/>
                <a:gd name="T34" fmla="*/ 3272 w 4051"/>
                <a:gd name="T35" fmla="*/ 371 h 530"/>
                <a:gd name="T36" fmla="*/ 3113 w 4051"/>
                <a:gd name="T37" fmla="*/ 405 h 530"/>
                <a:gd name="T38" fmla="*/ 2882 w 4051"/>
                <a:gd name="T39" fmla="*/ 422 h 530"/>
                <a:gd name="T40" fmla="*/ 2713 w 4051"/>
                <a:gd name="T41" fmla="*/ 418 h 530"/>
                <a:gd name="T42" fmla="*/ 2487 w 4051"/>
                <a:gd name="T43" fmla="*/ 395 h 530"/>
                <a:gd name="T44" fmla="*/ 2305 w 4051"/>
                <a:gd name="T45" fmla="*/ 362 h 530"/>
                <a:gd name="T46" fmla="*/ 2094 w 4051"/>
                <a:gd name="T47" fmla="*/ 315 h 530"/>
                <a:gd name="T48" fmla="*/ 1792 w 4051"/>
                <a:gd name="T49" fmla="*/ 231 h 530"/>
                <a:gd name="T50" fmla="*/ 1453 w 4051"/>
                <a:gd name="T51" fmla="*/ 117 h 530"/>
                <a:gd name="T52" fmla="*/ 1276 w 4051"/>
                <a:gd name="T53" fmla="*/ 71 h 530"/>
                <a:gd name="T54" fmla="*/ 1033 w 4051"/>
                <a:gd name="T55" fmla="*/ 40 h 530"/>
                <a:gd name="T56" fmla="*/ 849 w 4051"/>
                <a:gd name="T57" fmla="*/ 40 h 530"/>
                <a:gd name="T58" fmla="*/ 605 w 4051"/>
                <a:gd name="T59" fmla="*/ 73 h 530"/>
                <a:gd name="T60" fmla="*/ 429 w 4051"/>
                <a:gd name="T61" fmla="*/ 124 h 530"/>
                <a:gd name="T62" fmla="*/ 204 w 4051"/>
                <a:gd name="T63" fmla="*/ 221 h 530"/>
                <a:gd name="T64" fmla="*/ 73 w 4051"/>
                <a:gd name="T65" fmla="*/ 300 h 530"/>
                <a:gd name="T66" fmla="*/ 35 w 4051"/>
                <a:gd name="T67" fmla="*/ 401 h 530"/>
                <a:gd name="T68" fmla="*/ 166 w 4051"/>
                <a:gd name="T69" fmla="*/ 323 h 530"/>
                <a:gd name="T70" fmla="*/ 300 w 4051"/>
                <a:gd name="T71" fmla="*/ 258 h 530"/>
                <a:gd name="T72" fmla="*/ 454 w 4051"/>
                <a:gd name="T73" fmla="*/ 205 h 530"/>
                <a:gd name="T74" fmla="*/ 620 w 4051"/>
                <a:gd name="T75" fmla="*/ 169 h 530"/>
                <a:gd name="T76" fmla="*/ 845 w 4051"/>
                <a:gd name="T77" fmla="*/ 143 h 530"/>
                <a:gd name="T78" fmla="*/ 1020 w 4051"/>
                <a:gd name="T79" fmla="*/ 147 h 530"/>
                <a:gd name="T80" fmla="*/ 1252 w 4051"/>
                <a:gd name="T81" fmla="*/ 181 h 530"/>
                <a:gd name="T82" fmla="*/ 1421 w 4051"/>
                <a:gd name="T83" fmla="*/ 229 h 530"/>
                <a:gd name="T84" fmla="*/ 1758 w 4051"/>
                <a:gd name="T85" fmla="*/ 345 h 530"/>
                <a:gd name="T86" fmla="*/ 1946 w 4051"/>
                <a:gd name="T87" fmla="*/ 401 h 530"/>
                <a:gd name="T88" fmla="*/ 2195 w 4051"/>
                <a:gd name="T89" fmla="*/ 463 h 530"/>
                <a:gd name="T90" fmla="*/ 2432 w 4051"/>
                <a:gd name="T91" fmla="*/ 504 h 530"/>
                <a:gd name="T92" fmla="*/ 2657 w 4051"/>
                <a:gd name="T93" fmla="*/ 526 h 530"/>
                <a:gd name="T94" fmla="*/ 2827 w 4051"/>
                <a:gd name="T95" fmla="*/ 530 h 530"/>
                <a:gd name="T96" fmla="*/ 3071 w 4051"/>
                <a:gd name="T97" fmla="*/ 509 h 530"/>
                <a:gd name="T98" fmla="*/ 3250 w 4051"/>
                <a:gd name="T99" fmla="*/ 469 h 530"/>
                <a:gd name="T100" fmla="*/ 3369 w 4051"/>
                <a:gd name="T101" fmla="*/ 426 h 530"/>
                <a:gd name="T102" fmla="*/ 3478 w 4051"/>
                <a:gd name="T103" fmla="*/ 371 h 530"/>
                <a:gd name="T104" fmla="*/ 3572 w 4051"/>
                <a:gd name="T105" fmla="*/ 305 h 530"/>
                <a:gd name="T106" fmla="*/ 3684 w 4051"/>
                <a:gd name="T107" fmla="*/ 256 h 530"/>
                <a:gd name="T108" fmla="*/ 3851 w 4051"/>
                <a:gd name="T109" fmla="*/ 184 h 530"/>
                <a:gd name="T110" fmla="*/ 3966 w 4051"/>
                <a:gd name="T111" fmla="*/ 113 h 530"/>
                <a:gd name="T112" fmla="*/ 4012 w 4051"/>
                <a:gd name="T113"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1" h="530">
                  <a:moveTo>
                    <a:pt x="4012" y="0"/>
                  </a:moveTo>
                  <a:lnTo>
                    <a:pt x="4012" y="0"/>
                  </a:lnTo>
                  <a:lnTo>
                    <a:pt x="4002" y="6"/>
                  </a:lnTo>
                  <a:lnTo>
                    <a:pt x="3976" y="24"/>
                  </a:lnTo>
                  <a:lnTo>
                    <a:pt x="3938" y="49"/>
                  </a:lnTo>
                  <a:lnTo>
                    <a:pt x="3916" y="61"/>
                  </a:lnTo>
                  <a:lnTo>
                    <a:pt x="3892" y="73"/>
                  </a:lnTo>
                  <a:lnTo>
                    <a:pt x="3892" y="73"/>
                  </a:lnTo>
                  <a:lnTo>
                    <a:pt x="3842" y="97"/>
                  </a:lnTo>
                  <a:lnTo>
                    <a:pt x="3793" y="118"/>
                  </a:lnTo>
                  <a:lnTo>
                    <a:pt x="3741" y="137"/>
                  </a:lnTo>
                  <a:lnTo>
                    <a:pt x="3689" y="154"/>
                  </a:lnTo>
                  <a:lnTo>
                    <a:pt x="3637" y="169"/>
                  </a:lnTo>
                  <a:lnTo>
                    <a:pt x="3583" y="181"/>
                  </a:lnTo>
                  <a:lnTo>
                    <a:pt x="3530" y="193"/>
                  </a:lnTo>
                  <a:lnTo>
                    <a:pt x="3477" y="202"/>
                  </a:lnTo>
                  <a:lnTo>
                    <a:pt x="3477" y="202"/>
                  </a:lnTo>
                  <a:lnTo>
                    <a:pt x="3403" y="214"/>
                  </a:lnTo>
                  <a:lnTo>
                    <a:pt x="3330" y="222"/>
                  </a:lnTo>
                  <a:lnTo>
                    <a:pt x="3257" y="230"/>
                  </a:lnTo>
                  <a:lnTo>
                    <a:pt x="3184" y="235"/>
                  </a:lnTo>
                  <a:lnTo>
                    <a:pt x="3109" y="237"/>
                  </a:lnTo>
                  <a:lnTo>
                    <a:pt x="3036" y="238"/>
                  </a:lnTo>
                  <a:lnTo>
                    <a:pt x="2962" y="237"/>
                  </a:lnTo>
                  <a:lnTo>
                    <a:pt x="2889" y="235"/>
                  </a:lnTo>
                  <a:lnTo>
                    <a:pt x="2889" y="235"/>
                  </a:lnTo>
                  <a:lnTo>
                    <a:pt x="2814" y="231"/>
                  </a:lnTo>
                  <a:lnTo>
                    <a:pt x="2741" y="226"/>
                  </a:lnTo>
                  <a:lnTo>
                    <a:pt x="2667" y="219"/>
                  </a:lnTo>
                  <a:lnTo>
                    <a:pt x="2592" y="211"/>
                  </a:lnTo>
                  <a:lnTo>
                    <a:pt x="2519" y="202"/>
                  </a:lnTo>
                  <a:lnTo>
                    <a:pt x="2446" y="193"/>
                  </a:lnTo>
                  <a:lnTo>
                    <a:pt x="2371" y="183"/>
                  </a:lnTo>
                  <a:lnTo>
                    <a:pt x="2298" y="170"/>
                  </a:lnTo>
                  <a:lnTo>
                    <a:pt x="2298" y="170"/>
                  </a:lnTo>
                  <a:lnTo>
                    <a:pt x="2223" y="158"/>
                  </a:lnTo>
                  <a:lnTo>
                    <a:pt x="2148" y="143"/>
                  </a:lnTo>
                  <a:lnTo>
                    <a:pt x="1999" y="114"/>
                  </a:lnTo>
                  <a:lnTo>
                    <a:pt x="1853" y="82"/>
                  </a:lnTo>
                  <a:lnTo>
                    <a:pt x="1712" y="51"/>
                  </a:lnTo>
                  <a:lnTo>
                    <a:pt x="1696" y="104"/>
                  </a:lnTo>
                  <a:lnTo>
                    <a:pt x="1696" y="104"/>
                  </a:lnTo>
                  <a:lnTo>
                    <a:pt x="1766" y="131"/>
                  </a:lnTo>
                  <a:lnTo>
                    <a:pt x="1838" y="155"/>
                  </a:lnTo>
                  <a:lnTo>
                    <a:pt x="1910" y="179"/>
                  </a:lnTo>
                  <a:lnTo>
                    <a:pt x="1982" y="200"/>
                  </a:lnTo>
                  <a:lnTo>
                    <a:pt x="2055" y="221"/>
                  </a:lnTo>
                  <a:lnTo>
                    <a:pt x="2130" y="241"/>
                  </a:lnTo>
                  <a:lnTo>
                    <a:pt x="2203" y="258"/>
                  </a:lnTo>
                  <a:lnTo>
                    <a:pt x="2277" y="276"/>
                  </a:lnTo>
                  <a:lnTo>
                    <a:pt x="2277" y="276"/>
                  </a:lnTo>
                  <a:lnTo>
                    <a:pt x="2353" y="291"/>
                  </a:lnTo>
                  <a:lnTo>
                    <a:pt x="2427" y="305"/>
                  </a:lnTo>
                  <a:lnTo>
                    <a:pt x="2503" y="318"/>
                  </a:lnTo>
                  <a:lnTo>
                    <a:pt x="2579" y="329"/>
                  </a:lnTo>
                  <a:lnTo>
                    <a:pt x="2656" y="338"/>
                  </a:lnTo>
                  <a:lnTo>
                    <a:pt x="2731" y="345"/>
                  </a:lnTo>
                  <a:lnTo>
                    <a:pt x="2808" y="351"/>
                  </a:lnTo>
                  <a:lnTo>
                    <a:pt x="2884" y="356"/>
                  </a:lnTo>
                  <a:lnTo>
                    <a:pt x="2884" y="356"/>
                  </a:lnTo>
                  <a:lnTo>
                    <a:pt x="2948" y="358"/>
                  </a:lnTo>
                  <a:lnTo>
                    <a:pt x="3013" y="359"/>
                  </a:lnTo>
                  <a:lnTo>
                    <a:pt x="3076" y="358"/>
                  </a:lnTo>
                  <a:lnTo>
                    <a:pt x="3140" y="355"/>
                  </a:lnTo>
                  <a:lnTo>
                    <a:pt x="3205" y="351"/>
                  </a:lnTo>
                  <a:lnTo>
                    <a:pt x="3268" y="345"/>
                  </a:lnTo>
                  <a:lnTo>
                    <a:pt x="3333" y="336"/>
                  </a:lnTo>
                  <a:lnTo>
                    <a:pt x="3396" y="326"/>
                  </a:lnTo>
                  <a:lnTo>
                    <a:pt x="3396" y="326"/>
                  </a:lnTo>
                  <a:lnTo>
                    <a:pt x="3356" y="343"/>
                  </a:lnTo>
                  <a:lnTo>
                    <a:pt x="3315" y="358"/>
                  </a:lnTo>
                  <a:lnTo>
                    <a:pt x="3272" y="371"/>
                  </a:lnTo>
                  <a:lnTo>
                    <a:pt x="3226" y="382"/>
                  </a:lnTo>
                  <a:lnTo>
                    <a:pt x="3226" y="382"/>
                  </a:lnTo>
                  <a:lnTo>
                    <a:pt x="3170" y="395"/>
                  </a:lnTo>
                  <a:lnTo>
                    <a:pt x="3113" y="405"/>
                  </a:lnTo>
                  <a:lnTo>
                    <a:pt x="3056" y="412"/>
                  </a:lnTo>
                  <a:lnTo>
                    <a:pt x="2998" y="417"/>
                  </a:lnTo>
                  <a:lnTo>
                    <a:pt x="2941" y="421"/>
                  </a:lnTo>
                  <a:lnTo>
                    <a:pt x="2882" y="422"/>
                  </a:lnTo>
                  <a:lnTo>
                    <a:pt x="2825" y="422"/>
                  </a:lnTo>
                  <a:lnTo>
                    <a:pt x="2767" y="421"/>
                  </a:lnTo>
                  <a:lnTo>
                    <a:pt x="2767" y="421"/>
                  </a:lnTo>
                  <a:lnTo>
                    <a:pt x="2713" y="418"/>
                  </a:lnTo>
                  <a:lnTo>
                    <a:pt x="2658" y="415"/>
                  </a:lnTo>
                  <a:lnTo>
                    <a:pt x="2602" y="408"/>
                  </a:lnTo>
                  <a:lnTo>
                    <a:pt x="2545" y="402"/>
                  </a:lnTo>
                  <a:lnTo>
                    <a:pt x="2487" y="395"/>
                  </a:lnTo>
                  <a:lnTo>
                    <a:pt x="2427" y="385"/>
                  </a:lnTo>
                  <a:lnTo>
                    <a:pt x="2367" y="375"/>
                  </a:lnTo>
                  <a:lnTo>
                    <a:pt x="2305" y="362"/>
                  </a:lnTo>
                  <a:lnTo>
                    <a:pt x="2305" y="362"/>
                  </a:lnTo>
                  <a:lnTo>
                    <a:pt x="2254" y="353"/>
                  </a:lnTo>
                  <a:lnTo>
                    <a:pt x="2203" y="341"/>
                  </a:lnTo>
                  <a:lnTo>
                    <a:pt x="2149" y="329"/>
                  </a:lnTo>
                  <a:lnTo>
                    <a:pt x="2094" y="315"/>
                  </a:lnTo>
                  <a:lnTo>
                    <a:pt x="1977" y="284"/>
                  </a:lnTo>
                  <a:lnTo>
                    <a:pt x="1849" y="248"/>
                  </a:lnTo>
                  <a:lnTo>
                    <a:pt x="1849" y="248"/>
                  </a:lnTo>
                  <a:lnTo>
                    <a:pt x="1792" y="231"/>
                  </a:lnTo>
                  <a:lnTo>
                    <a:pt x="1735" y="211"/>
                  </a:lnTo>
                  <a:lnTo>
                    <a:pt x="1622" y="173"/>
                  </a:lnTo>
                  <a:lnTo>
                    <a:pt x="1510" y="134"/>
                  </a:lnTo>
                  <a:lnTo>
                    <a:pt x="1453" y="117"/>
                  </a:lnTo>
                  <a:lnTo>
                    <a:pt x="1395" y="100"/>
                  </a:lnTo>
                  <a:lnTo>
                    <a:pt x="1395" y="100"/>
                  </a:lnTo>
                  <a:lnTo>
                    <a:pt x="1336" y="85"/>
                  </a:lnTo>
                  <a:lnTo>
                    <a:pt x="1276" y="71"/>
                  </a:lnTo>
                  <a:lnTo>
                    <a:pt x="1216" y="60"/>
                  </a:lnTo>
                  <a:lnTo>
                    <a:pt x="1155" y="51"/>
                  </a:lnTo>
                  <a:lnTo>
                    <a:pt x="1094" y="45"/>
                  </a:lnTo>
                  <a:lnTo>
                    <a:pt x="1033" y="40"/>
                  </a:lnTo>
                  <a:lnTo>
                    <a:pt x="971" y="38"/>
                  </a:lnTo>
                  <a:lnTo>
                    <a:pt x="909" y="38"/>
                  </a:lnTo>
                  <a:lnTo>
                    <a:pt x="909" y="38"/>
                  </a:lnTo>
                  <a:lnTo>
                    <a:pt x="849" y="40"/>
                  </a:lnTo>
                  <a:lnTo>
                    <a:pt x="788" y="45"/>
                  </a:lnTo>
                  <a:lnTo>
                    <a:pt x="727" y="52"/>
                  </a:lnTo>
                  <a:lnTo>
                    <a:pt x="666" y="62"/>
                  </a:lnTo>
                  <a:lnTo>
                    <a:pt x="605" y="73"/>
                  </a:lnTo>
                  <a:lnTo>
                    <a:pt x="546" y="88"/>
                  </a:lnTo>
                  <a:lnTo>
                    <a:pt x="488" y="104"/>
                  </a:lnTo>
                  <a:lnTo>
                    <a:pt x="429" y="124"/>
                  </a:lnTo>
                  <a:lnTo>
                    <a:pt x="429" y="124"/>
                  </a:lnTo>
                  <a:lnTo>
                    <a:pt x="372" y="145"/>
                  </a:lnTo>
                  <a:lnTo>
                    <a:pt x="315" y="168"/>
                  </a:lnTo>
                  <a:lnTo>
                    <a:pt x="259" y="194"/>
                  </a:lnTo>
                  <a:lnTo>
                    <a:pt x="204" y="221"/>
                  </a:lnTo>
                  <a:lnTo>
                    <a:pt x="150" y="251"/>
                  </a:lnTo>
                  <a:lnTo>
                    <a:pt x="124" y="267"/>
                  </a:lnTo>
                  <a:lnTo>
                    <a:pt x="98" y="284"/>
                  </a:lnTo>
                  <a:lnTo>
                    <a:pt x="73" y="300"/>
                  </a:lnTo>
                  <a:lnTo>
                    <a:pt x="49" y="319"/>
                  </a:lnTo>
                  <a:lnTo>
                    <a:pt x="24" y="338"/>
                  </a:lnTo>
                  <a:lnTo>
                    <a:pt x="0" y="356"/>
                  </a:lnTo>
                  <a:lnTo>
                    <a:pt x="35" y="401"/>
                  </a:lnTo>
                  <a:lnTo>
                    <a:pt x="35" y="401"/>
                  </a:lnTo>
                  <a:lnTo>
                    <a:pt x="71" y="379"/>
                  </a:lnTo>
                  <a:lnTo>
                    <a:pt x="112" y="353"/>
                  </a:lnTo>
                  <a:lnTo>
                    <a:pt x="166" y="323"/>
                  </a:lnTo>
                  <a:lnTo>
                    <a:pt x="196" y="307"/>
                  </a:lnTo>
                  <a:lnTo>
                    <a:pt x="230" y="291"/>
                  </a:lnTo>
                  <a:lnTo>
                    <a:pt x="264" y="274"/>
                  </a:lnTo>
                  <a:lnTo>
                    <a:pt x="300" y="258"/>
                  </a:lnTo>
                  <a:lnTo>
                    <a:pt x="338" y="243"/>
                  </a:lnTo>
                  <a:lnTo>
                    <a:pt x="376" y="229"/>
                  </a:lnTo>
                  <a:lnTo>
                    <a:pt x="414" y="216"/>
                  </a:lnTo>
                  <a:lnTo>
                    <a:pt x="454" y="205"/>
                  </a:lnTo>
                  <a:lnTo>
                    <a:pt x="454" y="205"/>
                  </a:lnTo>
                  <a:lnTo>
                    <a:pt x="510" y="191"/>
                  </a:lnTo>
                  <a:lnTo>
                    <a:pt x="565" y="180"/>
                  </a:lnTo>
                  <a:lnTo>
                    <a:pt x="620" y="169"/>
                  </a:lnTo>
                  <a:lnTo>
                    <a:pt x="676" y="159"/>
                  </a:lnTo>
                  <a:lnTo>
                    <a:pt x="732" y="152"/>
                  </a:lnTo>
                  <a:lnTo>
                    <a:pt x="789" y="147"/>
                  </a:lnTo>
                  <a:lnTo>
                    <a:pt x="845" y="143"/>
                  </a:lnTo>
                  <a:lnTo>
                    <a:pt x="902" y="142"/>
                  </a:lnTo>
                  <a:lnTo>
                    <a:pt x="902" y="142"/>
                  </a:lnTo>
                  <a:lnTo>
                    <a:pt x="960" y="143"/>
                  </a:lnTo>
                  <a:lnTo>
                    <a:pt x="1020" y="147"/>
                  </a:lnTo>
                  <a:lnTo>
                    <a:pt x="1078" y="152"/>
                  </a:lnTo>
                  <a:lnTo>
                    <a:pt x="1136" y="159"/>
                  </a:lnTo>
                  <a:lnTo>
                    <a:pt x="1193" y="169"/>
                  </a:lnTo>
                  <a:lnTo>
                    <a:pt x="1252" y="181"/>
                  </a:lnTo>
                  <a:lnTo>
                    <a:pt x="1309" y="195"/>
                  </a:lnTo>
                  <a:lnTo>
                    <a:pt x="1364" y="210"/>
                  </a:lnTo>
                  <a:lnTo>
                    <a:pt x="1364" y="210"/>
                  </a:lnTo>
                  <a:lnTo>
                    <a:pt x="1421" y="229"/>
                  </a:lnTo>
                  <a:lnTo>
                    <a:pt x="1477" y="247"/>
                  </a:lnTo>
                  <a:lnTo>
                    <a:pt x="1590" y="287"/>
                  </a:lnTo>
                  <a:lnTo>
                    <a:pt x="1702" y="326"/>
                  </a:lnTo>
                  <a:lnTo>
                    <a:pt x="1758" y="345"/>
                  </a:lnTo>
                  <a:lnTo>
                    <a:pt x="1815" y="364"/>
                  </a:lnTo>
                  <a:lnTo>
                    <a:pt x="1815" y="364"/>
                  </a:lnTo>
                  <a:lnTo>
                    <a:pt x="1880" y="382"/>
                  </a:lnTo>
                  <a:lnTo>
                    <a:pt x="1946" y="401"/>
                  </a:lnTo>
                  <a:lnTo>
                    <a:pt x="2009" y="418"/>
                  </a:lnTo>
                  <a:lnTo>
                    <a:pt x="2073" y="434"/>
                  </a:lnTo>
                  <a:lnTo>
                    <a:pt x="2135" y="449"/>
                  </a:lnTo>
                  <a:lnTo>
                    <a:pt x="2195" y="463"/>
                  </a:lnTo>
                  <a:lnTo>
                    <a:pt x="2256" y="474"/>
                  </a:lnTo>
                  <a:lnTo>
                    <a:pt x="2316" y="485"/>
                  </a:lnTo>
                  <a:lnTo>
                    <a:pt x="2374" y="495"/>
                  </a:lnTo>
                  <a:lnTo>
                    <a:pt x="2432" y="504"/>
                  </a:lnTo>
                  <a:lnTo>
                    <a:pt x="2489" y="511"/>
                  </a:lnTo>
                  <a:lnTo>
                    <a:pt x="2546" y="518"/>
                  </a:lnTo>
                  <a:lnTo>
                    <a:pt x="2602" y="522"/>
                  </a:lnTo>
                  <a:lnTo>
                    <a:pt x="2657" y="526"/>
                  </a:lnTo>
                  <a:lnTo>
                    <a:pt x="2711" y="529"/>
                  </a:lnTo>
                  <a:lnTo>
                    <a:pt x="2765" y="530"/>
                  </a:lnTo>
                  <a:lnTo>
                    <a:pt x="2765" y="530"/>
                  </a:lnTo>
                  <a:lnTo>
                    <a:pt x="2827" y="530"/>
                  </a:lnTo>
                  <a:lnTo>
                    <a:pt x="2887" y="527"/>
                  </a:lnTo>
                  <a:lnTo>
                    <a:pt x="2948" y="524"/>
                  </a:lnTo>
                  <a:lnTo>
                    <a:pt x="3010" y="518"/>
                  </a:lnTo>
                  <a:lnTo>
                    <a:pt x="3071" y="509"/>
                  </a:lnTo>
                  <a:lnTo>
                    <a:pt x="3131" y="499"/>
                  </a:lnTo>
                  <a:lnTo>
                    <a:pt x="3190" y="485"/>
                  </a:lnTo>
                  <a:lnTo>
                    <a:pt x="3250" y="469"/>
                  </a:lnTo>
                  <a:lnTo>
                    <a:pt x="3250" y="469"/>
                  </a:lnTo>
                  <a:lnTo>
                    <a:pt x="3281" y="459"/>
                  </a:lnTo>
                  <a:lnTo>
                    <a:pt x="3310" y="449"/>
                  </a:lnTo>
                  <a:lnTo>
                    <a:pt x="3340" y="438"/>
                  </a:lnTo>
                  <a:lnTo>
                    <a:pt x="3369" y="426"/>
                  </a:lnTo>
                  <a:lnTo>
                    <a:pt x="3397" y="413"/>
                  </a:lnTo>
                  <a:lnTo>
                    <a:pt x="3424" y="400"/>
                  </a:lnTo>
                  <a:lnTo>
                    <a:pt x="3452" y="386"/>
                  </a:lnTo>
                  <a:lnTo>
                    <a:pt x="3478" y="371"/>
                  </a:lnTo>
                  <a:lnTo>
                    <a:pt x="3478" y="371"/>
                  </a:lnTo>
                  <a:lnTo>
                    <a:pt x="3511" y="350"/>
                  </a:lnTo>
                  <a:lnTo>
                    <a:pt x="3542" y="328"/>
                  </a:lnTo>
                  <a:lnTo>
                    <a:pt x="3572" y="305"/>
                  </a:lnTo>
                  <a:lnTo>
                    <a:pt x="3598" y="282"/>
                  </a:lnTo>
                  <a:lnTo>
                    <a:pt x="3598" y="282"/>
                  </a:lnTo>
                  <a:lnTo>
                    <a:pt x="3641" y="269"/>
                  </a:lnTo>
                  <a:lnTo>
                    <a:pt x="3684" y="256"/>
                  </a:lnTo>
                  <a:lnTo>
                    <a:pt x="3727" y="240"/>
                  </a:lnTo>
                  <a:lnTo>
                    <a:pt x="3769" y="222"/>
                  </a:lnTo>
                  <a:lnTo>
                    <a:pt x="3810" y="204"/>
                  </a:lnTo>
                  <a:lnTo>
                    <a:pt x="3851" y="184"/>
                  </a:lnTo>
                  <a:lnTo>
                    <a:pt x="3891" y="162"/>
                  </a:lnTo>
                  <a:lnTo>
                    <a:pt x="3929" y="138"/>
                  </a:lnTo>
                  <a:lnTo>
                    <a:pt x="3929" y="138"/>
                  </a:lnTo>
                  <a:lnTo>
                    <a:pt x="3966" y="113"/>
                  </a:lnTo>
                  <a:lnTo>
                    <a:pt x="3999" y="90"/>
                  </a:lnTo>
                  <a:lnTo>
                    <a:pt x="4026" y="65"/>
                  </a:lnTo>
                  <a:lnTo>
                    <a:pt x="4051" y="41"/>
                  </a:lnTo>
                  <a:lnTo>
                    <a:pt x="4012" y="0"/>
                  </a:lnTo>
                  <a:close/>
                </a:path>
              </a:pathLst>
            </a:custGeom>
            <a:solidFill>
              <a:srgbClr val="7EC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60000" y="951570"/>
            <a:ext cx="8424000" cy="3780420"/>
          </a:xfrm>
          <a:prstGeom prst="rect">
            <a:avLst/>
          </a:prstGeom>
        </p:spPr>
        <p:txBody>
          <a:bodyPr lIns="0" tIns="0" rIns="0" bIns="0"/>
          <a:lstStyle>
            <a:lvl1pPr marL="0" indent="0">
              <a:lnSpc>
                <a:spcPts val="1700"/>
              </a:lnSpc>
              <a:spcBef>
                <a:spcPts val="0"/>
              </a:spcBef>
              <a:buNone/>
              <a:defRPr sz="12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sp>
        <p:nvSpPr>
          <p:cNvPr id="2" name="タイトル 1"/>
          <p:cNvSpPr>
            <a:spLocks noGrp="1"/>
          </p:cNvSpPr>
          <p:nvPr>
            <p:ph type="title"/>
          </p:nvPr>
        </p:nvSpPr>
        <p:spPr>
          <a:xfrm>
            <a:off x="360000" y="87475"/>
            <a:ext cx="6336236" cy="648072"/>
          </a:xfrm>
          <a:prstGeom prst="rect">
            <a:avLst/>
          </a:prstGeom>
        </p:spPr>
        <p:txBody>
          <a:bodyPr lIns="0" tIns="0" rIns="0" bIns="0" anchor="b" anchorCtr="0"/>
          <a:lstStyle>
            <a:lvl1pPr algn="l">
              <a:lnSpc>
                <a:spcPts val="2000"/>
              </a:lnSpc>
              <a:defRPr sz="1700" b="1">
                <a:solidFill>
                  <a:schemeClr val="bg1"/>
                </a:solidFill>
              </a:defRPr>
            </a:lvl1pPr>
          </a:lstStyle>
          <a:p>
            <a:r>
              <a:rPr kumimoji="1" lang="ja-JP" altLang="en-US" dirty="0"/>
              <a:t>マスター タイトルの書式設定</a:t>
            </a:r>
          </a:p>
        </p:txBody>
      </p:sp>
      <p:sp>
        <p:nvSpPr>
          <p:cNvPr id="8" name="フッター プレースホルダー 1"/>
          <p:cNvSpPr>
            <a:spLocks noGrp="1"/>
          </p:cNvSpPr>
          <p:nvPr>
            <p:ph type="ftr" sz="quarter" idx="3"/>
          </p:nvPr>
        </p:nvSpPr>
        <p:spPr>
          <a:xfrm>
            <a:off x="360000" y="4833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©SuperStream Inc. All rights reserved.</a:t>
            </a:r>
            <a:endParaRPr lang="ja-JP" altLang="en-US" dirty="0"/>
          </a:p>
        </p:txBody>
      </p:sp>
    </p:spTree>
    <p:extLst>
      <p:ext uri="{BB962C8B-B14F-4D97-AF65-F5344CB8AC3E}">
        <p14:creationId xmlns:p14="http://schemas.microsoft.com/office/powerpoint/2010/main" val="1133352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r="5123" b="2292"/>
          <a:stretch/>
        </p:blipFill>
        <p:spPr>
          <a:xfrm>
            <a:off x="1" y="0"/>
            <a:ext cx="9144000" cy="5143500"/>
          </a:xfrm>
          <a:prstGeom prst="rect">
            <a:avLst/>
          </a:prstGeom>
        </p:spPr>
      </p:pic>
      <p:sp>
        <p:nvSpPr>
          <p:cNvPr id="4" name="フッター プレースホルダー 3"/>
          <p:cNvSpPr>
            <a:spLocks noGrp="1"/>
          </p:cNvSpPr>
          <p:nvPr>
            <p:ph type="ftr" sz="quarter" idx="11"/>
          </p:nvPr>
        </p:nvSpPr>
        <p:spPr>
          <a:xfrm>
            <a:off x="251520" y="3003798"/>
            <a:ext cx="2160000" cy="135000"/>
          </a:xfrm>
        </p:spPr>
        <p:txBody>
          <a:bodyPr anchor="t" anchorCtr="0"/>
          <a:lstStyle>
            <a:lvl1pPr algn="l">
              <a:defRPr>
                <a:solidFill>
                  <a:schemeClr val="bg1"/>
                </a:solidFill>
              </a:defRPr>
            </a:lvl1pPr>
          </a:lstStyle>
          <a:p>
            <a:r>
              <a:rPr lang="en-US" altLang="ja-JP"/>
              <a:t>©SuperStream Inc. All rights reserved.</a:t>
            </a:r>
            <a:endParaRPr lang="ja-JP" altLang="en-US" dirty="0"/>
          </a:p>
        </p:txBody>
      </p:sp>
      <p:pic>
        <p:nvPicPr>
          <p:cNvPr id="6267" name="図 626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4000" y="2077200"/>
            <a:ext cx="973881" cy="951570"/>
          </a:xfrm>
          <a:prstGeom prst="rect">
            <a:avLst/>
          </a:prstGeom>
        </p:spPr>
      </p:pic>
    </p:spTree>
    <p:extLst>
      <p:ext uri="{BB962C8B-B14F-4D97-AF65-F5344CB8AC3E}">
        <p14:creationId xmlns:p14="http://schemas.microsoft.com/office/powerpoint/2010/main" val="622234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2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sp>
        <p:nvSpPr>
          <p:cNvPr id="2" name="タイトル 1"/>
          <p:cNvSpPr>
            <a:spLocks noGrp="1"/>
          </p:cNvSpPr>
          <p:nvPr>
            <p:ph type="title"/>
          </p:nvPr>
        </p:nvSpPr>
        <p:spPr>
          <a:xfrm>
            <a:off x="358775" y="267494"/>
            <a:ext cx="7093545" cy="584267"/>
          </a:xfrm>
          <a:prstGeom prst="rect">
            <a:avLst/>
          </a:prstGeom>
        </p:spPr>
        <p:txBody>
          <a:bodyPr lIns="0" tIns="0" rIns="0" bIns="0" anchor="t" anchorCtr="0"/>
          <a:lstStyle>
            <a:lvl1pPr algn="l">
              <a:lnSpc>
                <a:spcPct val="100000"/>
              </a:lnSpc>
              <a:defRPr sz="2200" b="1">
                <a:solidFill>
                  <a:schemeClr val="tx2"/>
                </a:solidFill>
              </a:defRPr>
            </a:lvl1pPr>
          </a:lstStyle>
          <a:p>
            <a:r>
              <a:rPr kumimoji="1" lang="ja-JP" altLang="en-US" dirty="0"/>
              <a:t>マスター タイトルの書式設定</a:t>
            </a:r>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 </a:t>
            </a:r>
            <a:r>
              <a:rPr lang="en-US" altLang="ja-JP" dirty="0" err="1"/>
              <a:t>SuperStream</a:t>
            </a:r>
            <a:r>
              <a:rPr lang="en-US" altLang="ja-JP" dirty="0"/>
              <a:t> Inc. All rights reserved.</a:t>
            </a:r>
            <a:endParaRPr lang="ja-JP" altLang="en-US" dirty="0"/>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279912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 </a:t>
            </a:r>
            <a:r>
              <a:rPr lang="en-US" altLang="ja-JP" dirty="0" err="1"/>
              <a:t>SuperStream</a:t>
            </a:r>
            <a:r>
              <a:rPr lang="en-US" altLang="ja-JP" dirty="0"/>
              <a:t>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2039681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 </a:t>
            </a:r>
            <a:r>
              <a:rPr lang="en-US" altLang="ja-JP" dirty="0" err="1"/>
              <a:t>SuperStream</a:t>
            </a:r>
            <a:r>
              <a:rPr lang="en-US" altLang="ja-JP" dirty="0"/>
              <a:t>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665900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424000" y="4860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p:nvPr>
        </p:nvSpPr>
        <p:spPr>
          <a:xfrm>
            <a:off x="1871700" y="1275605"/>
            <a:ext cx="6840500" cy="2016225"/>
          </a:xfrm>
          <a:prstGeom prst="rect">
            <a:avLst/>
          </a:prstGeom>
        </p:spPr>
        <p:txBody>
          <a:bodyPr lIns="0" tIns="0" rIns="0" bIns="0" anchor="ctr" anchorCtr="0"/>
          <a:lstStyle>
            <a:lvl1pPr algn="l">
              <a:lnSpc>
                <a:spcPct val="100000"/>
              </a:lnSpc>
              <a:defRPr sz="2400" b="1">
                <a:solidFill>
                  <a:schemeClr val="tx2"/>
                </a:solidFill>
              </a:defRPr>
            </a:lvl1pPr>
          </a:lstStyle>
          <a:p>
            <a:r>
              <a:rPr kumimoji="1" lang="ja-JP" altLang="en-US" dirty="0"/>
              <a:t>マスター タイトルの書式設定</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 </a:t>
            </a:r>
            <a:r>
              <a:rPr lang="en-US" altLang="ja-JP" dirty="0" err="1"/>
              <a:t>SuperStream</a:t>
            </a:r>
            <a:r>
              <a:rPr lang="en-US" altLang="ja-JP" dirty="0"/>
              <a:t>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555442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 </a:t>
            </a:r>
            <a:r>
              <a:rPr lang="en-US" altLang="ja-JP" dirty="0" err="1"/>
              <a:t>SuperStream</a:t>
            </a:r>
            <a:r>
              <a:rPr lang="en-US" altLang="ja-JP" dirty="0"/>
              <a:t> Inc. All rights reserved.</a:t>
            </a:r>
            <a:endParaRPr lang="ja-JP" altLang="en-US" dirty="0"/>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400" b="1">
                <a:solidFill>
                  <a:schemeClr val="tx2"/>
                </a:solidFill>
              </a:defRPr>
            </a:lvl1pPr>
          </a:lstStyle>
          <a:p>
            <a:r>
              <a:rPr kumimoji="1" lang="ja-JP" altLang="en-US" dirty="0"/>
              <a:t>マスター タイトルの書式設定</a:t>
            </a:r>
            <a:r>
              <a:rPr kumimoji="1" lang="en-US" altLang="ja-JP" dirty="0"/>
              <a:t>A</a:t>
            </a:r>
            <a:endParaRPr kumimoji="1" lang="ja-JP" altLang="en-US" dirty="0"/>
          </a:p>
        </p:txBody>
      </p:sp>
    </p:spTree>
    <p:extLst>
      <p:ext uri="{BB962C8B-B14F-4D97-AF65-F5344CB8AC3E}">
        <p14:creationId xmlns:p14="http://schemas.microsoft.com/office/powerpoint/2010/main" val="351759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 </a:t>
            </a:r>
            <a:r>
              <a:rPr lang="en-US" altLang="ja-JP" dirty="0" err="1"/>
              <a:t>SuperStream</a:t>
            </a:r>
            <a:r>
              <a:rPr lang="en-US" altLang="ja-JP" dirty="0"/>
              <a:t>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4102734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2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sp>
        <p:nvSpPr>
          <p:cNvPr id="2" name="タイトル 1"/>
          <p:cNvSpPr>
            <a:spLocks noGrp="1"/>
          </p:cNvSpPr>
          <p:nvPr>
            <p:ph type="title"/>
          </p:nvPr>
        </p:nvSpPr>
        <p:spPr>
          <a:xfrm>
            <a:off x="358775" y="267494"/>
            <a:ext cx="7093545" cy="584267"/>
          </a:xfrm>
          <a:prstGeom prst="rect">
            <a:avLst/>
          </a:prstGeom>
        </p:spPr>
        <p:txBody>
          <a:bodyPr lIns="0" tIns="0" rIns="0" bIns="0" anchor="t" anchorCtr="0"/>
          <a:lstStyle>
            <a:lvl1pPr algn="l">
              <a:lnSpc>
                <a:spcPct val="100000"/>
              </a:lnSpc>
              <a:defRPr sz="2200" b="1">
                <a:solidFill>
                  <a:schemeClr val="tx2"/>
                </a:solidFill>
              </a:defRPr>
            </a:lvl1pPr>
          </a:lstStyle>
          <a:p>
            <a:r>
              <a:rPr kumimoji="1" lang="ja-JP" altLang="en-US" dirty="0"/>
              <a:t>マスター タイトルの書式設定</a:t>
            </a:r>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 </a:t>
            </a:r>
            <a:r>
              <a:rPr lang="en-US" altLang="ja-JP" dirty="0" err="1"/>
              <a:t>SuperStream</a:t>
            </a:r>
            <a:r>
              <a:rPr lang="en-US" altLang="ja-JP" dirty="0"/>
              <a:t> Inc. All rights reserved.</a:t>
            </a:r>
            <a:endParaRPr lang="ja-JP" altLang="en-US" dirty="0"/>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3910146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2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sp>
        <p:nvSpPr>
          <p:cNvPr id="2" name="タイトル 1"/>
          <p:cNvSpPr>
            <a:spLocks noGrp="1"/>
          </p:cNvSpPr>
          <p:nvPr>
            <p:ph type="title"/>
          </p:nvPr>
        </p:nvSpPr>
        <p:spPr>
          <a:xfrm>
            <a:off x="358775" y="267494"/>
            <a:ext cx="7057541" cy="584267"/>
          </a:xfrm>
          <a:prstGeom prst="rect">
            <a:avLst/>
          </a:prstGeom>
        </p:spPr>
        <p:txBody>
          <a:bodyPr lIns="0" tIns="0" rIns="0" bIns="0" anchor="t" anchorCtr="0"/>
          <a:lstStyle>
            <a:lvl1pPr algn="l">
              <a:lnSpc>
                <a:spcPct val="100000"/>
              </a:lnSpc>
              <a:defRPr sz="2200" b="1">
                <a:solidFill>
                  <a:schemeClr val="accent3"/>
                </a:solidFill>
              </a:defRPr>
            </a:lvl1pPr>
          </a:lstStyle>
          <a:p>
            <a:r>
              <a:rPr kumimoji="1" lang="ja-JP" altLang="en-US" dirty="0"/>
              <a:t>マスター タイトルの書式設定</a:t>
            </a:r>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 </a:t>
            </a:r>
            <a:r>
              <a:rPr lang="en-US" altLang="ja-JP" dirty="0" err="1"/>
              <a:t>SuperStream</a:t>
            </a:r>
            <a:r>
              <a:rPr lang="en-US" altLang="ja-JP" dirty="0"/>
              <a:t> Inc. All rights reserved.</a:t>
            </a:r>
            <a:endParaRPr lang="ja-JP" altLang="en-US" dirty="0"/>
          </a:p>
        </p:txBody>
      </p:sp>
    </p:spTree>
    <p:extLst>
      <p:ext uri="{BB962C8B-B14F-4D97-AF65-F5344CB8AC3E}">
        <p14:creationId xmlns:p14="http://schemas.microsoft.com/office/powerpoint/2010/main" val="1824548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 </a:t>
            </a:r>
            <a:r>
              <a:rPr lang="en-US" altLang="ja-JP" dirty="0" err="1"/>
              <a:t>SuperStream</a:t>
            </a:r>
            <a:r>
              <a:rPr lang="en-US" altLang="ja-JP" dirty="0"/>
              <a:t>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2914546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424000" y="4860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p:nvPr>
        </p:nvSpPr>
        <p:spPr>
          <a:xfrm>
            <a:off x="1871700" y="1275605"/>
            <a:ext cx="6840500" cy="2016225"/>
          </a:xfrm>
          <a:prstGeom prst="rect">
            <a:avLst/>
          </a:prstGeom>
        </p:spPr>
        <p:txBody>
          <a:bodyPr lIns="0" tIns="0" rIns="0" bIns="0" anchor="ctr" anchorCtr="0"/>
          <a:lstStyle>
            <a:lvl1pPr algn="l">
              <a:lnSpc>
                <a:spcPct val="100000"/>
              </a:lnSpc>
              <a:defRPr sz="2400" b="1">
                <a:solidFill>
                  <a:schemeClr val="tx2"/>
                </a:solidFill>
              </a:defRPr>
            </a:lvl1pPr>
          </a:lstStyle>
          <a:p>
            <a:r>
              <a:rPr kumimoji="1" lang="ja-JP" altLang="en-US" dirty="0"/>
              <a:t>マスター タイトルの書式設定</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 </a:t>
            </a:r>
            <a:r>
              <a:rPr lang="en-US" altLang="ja-JP" dirty="0" err="1"/>
              <a:t>SuperStream</a:t>
            </a:r>
            <a:r>
              <a:rPr lang="en-US" altLang="ja-JP" dirty="0"/>
              <a:t>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 </a:t>
            </a:r>
            <a:r>
              <a:rPr lang="en-US" altLang="ja-JP" dirty="0" err="1"/>
              <a:t>SuperStream</a:t>
            </a:r>
            <a:r>
              <a:rPr lang="en-US" altLang="ja-JP" dirty="0"/>
              <a:t> Inc. All rights reserved.</a:t>
            </a:r>
            <a:endParaRPr lang="ja-JP" altLang="en-US" dirty="0"/>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400" b="1">
                <a:solidFill>
                  <a:schemeClr val="tx2"/>
                </a:solidFill>
              </a:defRPr>
            </a:lvl1pPr>
          </a:lstStyle>
          <a:p>
            <a:r>
              <a:rPr kumimoji="1" lang="ja-JP" altLang="en-US" dirty="0"/>
              <a:t>マスター タイトルの書式設定</a:t>
            </a:r>
            <a:r>
              <a:rPr kumimoji="1" lang="en-US" altLang="ja-JP" dirty="0"/>
              <a:t>A</a:t>
            </a:r>
            <a:endParaRPr kumimoji="1" lang="ja-JP" altLang="en-US" dirty="0"/>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2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sp>
        <p:nvSpPr>
          <p:cNvPr id="2" name="タイトル 1"/>
          <p:cNvSpPr>
            <a:spLocks noGrp="1"/>
          </p:cNvSpPr>
          <p:nvPr>
            <p:ph type="title"/>
          </p:nvPr>
        </p:nvSpPr>
        <p:spPr>
          <a:xfrm>
            <a:off x="358775" y="267494"/>
            <a:ext cx="7093545" cy="584267"/>
          </a:xfrm>
          <a:prstGeom prst="rect">
            <a:avLst/>
          </a:prstGeom>
        </p:spPr>
        <p:txBody>
          <a:bodyPr lIns="0" tIns="0" rIns="0" bIns="0" anchor="t" anchorCtr="0"/>
          <a:lstStyle>
            <a:lvl1pPr algn="l">
              <a:lnSpc>
                <a:spcPct val="100000"/>
              </a:lnSpc>
              <a:defRPr sz="2200" b="1">
                <a:solidFill>
                  <a:schemeClr val="tx2"/>
                </a:solidFill>
              </a:defRPr>
            </a:lvl1pPr>
          </a:lstStyle>
          <a:p>
            <a:r>
              <a:rPr kumimoji="1" lang="ja-JP" altLang="en-US" dirty="0"/>
              <a:t>マスター タイトルの書式設定</a:t>
            </a:r>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 </a:t>
            </a:r>
            <a:r>
              <a:rPr lang="en-US" altLang="ja-JP" dirty="0" err="1"/>
              <a:t>SuperStream</a:t>
            </a:r>
            <a:r>
              <a:rPr lang="en-US" altLang="ja-JP" dirty="0"/>
              <a:t> Inc. All rights reserved.</a:t>
            </a:r>
            <a:endParaRPr lang="ja-JP" altLang="en-US" dirty="0"/>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204369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2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sp>
        <p:nvSpPr>
          <p:cNvPr id="2" name="タイトル 1"/>
          <p:cNvSpPr>
            <a:spLocks noGrp="1"/>
          </p:cNvSpPr>
          <p:nvPr>
            <p:ph type="title"/>
          </p:nvPr>
        </p:nvSpPr>
        <p:spPr>
          <a:xfrm>
            <a:off x="358775" y="267494"/>
            <a:ext cx="7057541" cy="584267"/>
          </a:xfrm>
          <a:prstGeom prst="rect">
            <a:avLst/>
          </a:prstGeom>
        </p:spPr>
        <p:txBody>
          <a:bodyPr lIns="0" tIns="0" rIns="0" bIns="0" anchor="t" anchorCtr="0"/>
          <a:lstStyle>
            <a:lvl1pPr algn="l">
              <a:lnSpc>
                <a:spcPct val="100000"/>
              </a:lnSpc>
              <a:defRPr sz="2200" b="1">
                <a:solidFill>
                  <a:schemeClr val="accent3"/>
                </a:solidFill>
              </a:defRPr>
            </a:lvl1pPr>
          </a:lstStyle>
          <a:p>
            <a:r>
              <a:rPr kumimoji="1" lang="ja-JP" altLang="en-US" dirty="0"/>
              <a:t>マスター タイトルの書式設定</a:t>
            </a:r>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 </a:t>
            </a:r>
            <a:r>
              <a:rPr lang="en-US" altLang="ja-JP" dirty="0" err="1"/>
              <a:t>SuperStream</a:t>
            </a:r>
            <a:r>
              <a:rPr lang="en-US" altLang="ja-JP" dirty="0"/>
              <a:t> Inc. All rights reserved.</a:t>
            </a:r>
            <a:endParaRPr lang="ja-JP" altLang="en-US" dirty="0"/>
          </a:p>
        </p:txBody>
      </p:sp>
    </p:spTree>
    <p:extLst>
      <p:ext uri="{BB962C8B-B14F-4D97-AF65-F5344CB8AC3E}">
        <p14:creationId xmlns:p14="http://schemas.microsoft.com/office/powerpoint/2010/main" val="407457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 </a:t>
            </a:r>
            <a:r>
              <a:rPr lang="en-US" altLang="ja-JP" dirty="0" err="1"/>
              <a:t>SuperStream</a:t>
            </a:r>
            <a:r>
              <a:rPr lang="en-US" altLang="ja-JP" dirty="0"/>
              <a:t>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2509023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General">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0" y="0"/>
            <a:ext cx="9141179" cy="5143500"/>
          </a:xfrm>
          <a:prstGeom prst="rect">
            <a:avLst/>
          </a:prstGeom>
        </p:spPr>
      </p:pic>
      <p:grpSp>
        <p:nvGrpSpPr>
          <p:cNvPr id="10" name="グループ化 9"/>
          <p:cNvGrpSpPr>
            <a:grpSpLocks noChangeAspect="1"/>
          </p:cNvGrpSpPr>
          <p:nvPr userDrawn="1"/>
        </p:nvGrpSpPr>
        <p:grpSpPr>
          <a:xfrm>
            <a:off x="7812360" y="605743"/>
            <a:ext cx="1080000" cy="237815"/>
            <a:chOff x="1154113" y="0"/>
            <a:chExt cx="5580063" cy="1228726"/>
          </a:xfrm>
        </p:grpSpPr>
        <p:sp>
          <p:nvSpPr>
            <p:cNvPr id="11" name="Freeform 7"/>
            <p:cNvSpPr>
              <a:spLocks/>
            </p:cNvSpPr>
            <p:nvPr/>
          </p:nvSpPr>
          <p:spPr bwMode="auto">
            <a:xfrm>
              <a:off x="1704976" y="0"/>
              <a:ext cx="171450" cy="173038"/>
            </a:xfrm>
            <a:custGeom>
              <a:avLst/>
              <a:gdLst>
                <a:gd name="T0" fmla="*/ 108 w 217"/>
                <a:gd name="T1" fmla="*/ 217 h 217"/>
                <a:gd name="T2" fmla="*/ 130 w 217"/>
                <a:gd name="T3" fmla="*/ 215 h 217"/>
                <a:gd name="T4" fmla="*/ 150 w 217"/>
                <a:gd name="T5" fmla="*/ 208 h 217"/>
                <a:gd name="T6" fmla="*/ 169 w 217"/>
                <a:gd name="T7" fmla="*/ 198 h 217"/>
                <a:gd name="T8" fmla="*/ 185 w 217"/>
                <a:gd name="T9" fmla="*/ 185 h 217"/>
                <a:gd name="T10" fmla="*/ 199 w 217"/>
                <a:gd name="T11" fmla="*/ 169 h 217"/>
                <a:gd name="T12" fmla="*/ 209 w 217"/>
                <a:gd name="T13" fmla="*/ 150 h 217"/>
                <a:gd name="T14" fmla="*/ 215 w 217"/>
                <a:gd name="T15" fmla="*/ 130 h 217"/>
                <a:gd name="T16" fmla="*/ 217 w 217"/>
                <a:gd name="T17" fmla="*/ 108 h 217"/>
                <a:gd name="T18" fmla="*/ 216 w 217"/>
                <a:gd name="T19" fmla="*/ 97 h 217"/>
                <a:gd name="T20" fmla="*/ 212 w 217"/>
                <a:gd name="T21" fmla="*/ 76 h 217"/>
                <a:gd name="T22" fmla="*/ 204 w 217"/>
                <a:gd name="T23" fmla="*/ 57 h 217"/>
                <a:gd name="T24" fmla="*/ 193 w 217"/>
                <a:gd name="T25" fmla="*/ 40 h 217"/>
                <a:gd name="T26" fmla="*/ 178 w 217"/>
                <a:gd name="T27" fmla="*/ 25 h 217"/>
                <a:gd name="T28" fmla="*/ 160 w 217"/>
                <a:gd name="T29" fmla="*/ 12 h 217"/>
                <a:gd name="T30" fmla="*/ 140 w 217"/>
                <a:gd name="T31" fmla="*/ 5 h 217"/>
                <a:gd name="T32" fmla="*/ 119 w 217"/>
                <a:gd name="T33" fmla="*/ 0 h 217"/>
                <a:gd name="T34" fmla="*/ 108 w 217"/>
                <a:gd name="T35" fmla="*/ 0 h 217"/>
                <a:gd name="T36" fmla="*/ 86 w 217"/>
                <a:gd name="T37" fmla="*/ 2 h 217"/>
                <a:gd name="T38" fmla="*/ 66 w 217"/>
                <a:gd name="T39" fmla="*/ 9 h 217"/>
                <a:gd name="T40" fmla="*/ 47 w 217"/>
                <a:gd name="T41" fmla="*/ 19 h 217"/>
                <a:gd name="T42" fmla="*/ 31 w 217"/>
                <a:gd name="T43" fmla="*/ 31 h 217"/>
                <a:gd name="T44" fmla="*/ 19 w 217"/>
                <a:gd name="T45" fmla="*/ 47 h 217"/>
                <a:gd name="T46" fmla="*/ 8 w 217"/>
                <a:gd name="T47" fmla="*/ 66 h 217"/>
                <a:gd name="T48" fmla="*/ 2 w 217"/>
                <a:gd name="T49" fmla="*/ 87 h 217"/>
                <a:gd name="T50" fmla="*/ 0 w 217"/>
                <a:gd name="T51" fmla="*/ 108 h 217"/>
                <a:gd name="T52" fmla="*/ 0 w 217"/>
                <a:gd name="T53" fmla="*/ 119 h 217"/>
                <a:gd name="T54" fmla="*/ 5 w 217"/>
                <a:gd name="T55" fmla="*/ 140 h 217"/>
                <a:gd name="T56" fmla="*/ 13 w 217"/>
                <a:gd name="T57" fmla="*/ 160 h 217"/>
                <a:gd name="T58" fmla="*/ 25 w 217"/>
                <a:gd name="T59" fmla="*/ 177 h 217"/>
                <a:gd name="T60" fmla="*/ 39 w 217"/>
                <a:gd name="T61" fmla="*/ 192 h 217"/>
                <a:gd name="T62" fmla="*/ 56 w 217"/>
                <a:gd name="T63" fmla="*/ 203 h 217"/>
                <a:gd name="T64" fmla="*/ 76 w 217"/>
                <a:gd name="T65" fmla="*/ 212 h 217"/>
                <a:gd name="T66" fmla="*/ 97 w 217"/>
                <a:gd name="T67" fmla="*/ 216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6"/>
                  </a:lnTo>
                  <a:lnTo>
                    <a:pt x="130" y="215"/>
                  </a:lnTo>
                  <a:lnTo>
                    <a:pt x="140" y="212"/>
                  </a:lnTo>
                  <a:lnTo>
                    <a:pt x="150" y="208"/>
                  </a:lnTo>
                  <a:lnTo>
                    <a:pt x="160" y="203"/>
                  </a:lnTo>
                  <a:lnTo>
                    <a:pt x="169" y="198"/>
                  </a:lnTo>
                  <a:lnTo>
                    <a:pt x="178" y="192"/>
                  </a:lnTo>
                  <a:lnTo>
                    <a:pt x="185" y="185"/>
                  </a:lnTo>
                  <a:lnTo>
                    <a:pt x="193" y="177"/>
                  </a:lnTo>
                  <a:lnTo>
                    <a:pt x="199" y="169"/>
                  </a:lnTo>
                  <a:lnTo>
                    <a:pt x="204" y="160"/>
                  </a:lnTo>
                  <a:lnTo>
                    <a:pt x="209" y="150"/>
                  </a:lnTo>
                  <a:lnTo>
                    <a:pt x="212" y="140"/>
                  </a:lnTo>
                  <a:lnTo>
                    <a:pt x="215" y="130"/>
                  </a:lnTo>
                  <a:lnTo>
                    <a:pt x="216" y="119"/>
                  </a:lnTo>
                  <a:lnTo>
                    <a:pt x="217" y="108"/>
                  </a:lnTo>
                  <a:lnTo>
                    <a:pt x="217" y="108"/>
                  </a:lnTo>
                  <a:lnTo>
                    <a:pt x="216" y="97"/>
                  </a:lnTo>
                  <a:lnTo>
                    <a:pt x="215" y="87"/>
                  </a:lnTo>
                  <a:lnTo>
                    <a:pt x="212" y="76"/>
                  </a:lnTo>
                  <a:lnTo>
                    <a:pt x="209" y="66"/>
                  </a:lnTo>
                  <a:lnTo>
                    <a:pt x="204" y="57"/>
                  </a:lnTo>
                  <a:lnTo>
                    <a:pt x="199" y="47"/>
                  </a:lnTo>
                  <a:lnTo>
                    <a:pt x="193" y="40"/>
                  </a:lnTo>
                  <a:lnTo>
                    <a:pt x="185" y="31"/>
                  </a:lnTo>
                  <a:lnTo>
                    <a:pt x="178" y="25"/>
                  </a:lnTo>
                  <a:lnTo>
                    <a:pt x="169" y="19"/>
                  </a:lnTo>
                  <a:lnTo>
                    <a:pt x="160" y="12"/>
                  </a:lnTo>
                  <a:lnTo>
                    <a:pt x="150" y="9"/>
                  </a:lnTo>
                  <a:lnTo>
                    <a:pt x="140" y="5"/>
                  </a:lnTo>
                  <a:lnTo>
                    <a:pt x="130" y="2"/>
                  </a:lnTo>
                  <a:lnTo>
                    <a:pt x="119" y="0"/>
                  </a:lnTo>
                  <a:lnTo>
                    <a:pt x="108" y="0"/>
                  </a:lnTo>
                  <a:lnTo>
                    <a:pt x="108" y="0"/>
                  </a:lnTo>
                  <a:lnTo>
                    <a:pt x="97" y="0"/>
                  </a:lnTo>
                  <a:lnTo>
                    <a:pt x="86" y="2"/>
                  </a:lnTo>
                  <a:lnTo>
                    <a:pt x="76" y="5"/>
                  </a:lnTo>
                  <a:lnTo>
                    <a:pt x="66" y="9"/>
                  </a:lnTo>
                  <a:lnTo>
                    <a:pt x="56" y="12"/>
                  </a:lnTo>
                  <a:lnTo>
                    <a:pt x="47" y="19"/>
                  </a:lnTo>
                  <a:lnTo>
                    <a:pt x="39" y="25"/>
                  </a:lnTo>
                  <a:lnTo>
                    <a:pt x="31" y="31"/>
                  </a:lnTo>
                  <a:lnTo>
                    <a:pt x="25" y="40"/>
                  </a:lnTo>
                  <a:lnTo>
                    <a:pt x="19" y="47"/>
                  </a:lnTo>
                  <a:lnTo>
                    <a:pt x="13" y="57"/>
                  </a:lnTo>
                  <a:lnTo>
                    <a:pt x="8" y="66"/>
                  </a:lnTo>
                  <a:lnTo>
                    <a:pt x="5" y="76"/>
                  </a:lnTo>
                  <a:lnTo>
                    <a:pt x="2" y="87"/>
                  </a:lnTo>
                  <a:lnTo>
                    <a:pt x="0" y="97"/>
                  </a:lnTo>
                  <a:lnTo>
                    <a:pt x="0" y="108"/>
                  </a:lnTo>
                  <a:lnTo>
                    <a:pt x="0" y="108"/>
                  </a:lnTo>
                  <a:lnTo>
                    <a:pt x="0" y="119"/>
                  </a:lnTo>
                  <a:lnTo>
                    <a:pt x="2" y="130"/>
                  </a:lnTo>
                  <a:lnTo>
                    <a:pt x="5" y="140"/>
                  </a:lnTo>
                  <a:lnTo>
                    <a:pt x="8" y="150"/>
                  </a:lnTo>
                  <a:lnTo>
                    <a:pt x="13" y="160"/>
                  </a:lnTo>
                  <a:lnTo>
                    <a:pt x="19" y="169"/>
                  </a:lnTo>
                  <a:lnTo>
                    <a:pt x="25" y="177"/>
                  </a:lnTo>
                  <a:lnTo>
                    <a:pt x="31" y="185"/>
                  </a:lnTo>
                  <a:lnTo>
                    <a:pt x="39" y="192"/>
                  </a:lnTo>
                  <a:lnTo>
                    <a:pt x="47" y="198"/>
                  </a:lnTo>
                  <a:lnTo>
                    <a:pt x="56" y="203"/>
                  </a:lnTo>
                  <a:lnTo>
                    <a:pt x="66" y="208"/>
                  </a:lnTo>
                  <a:lnTo>
                    <a:pt x="76" y="212"/>
                  </a:lnTo>
                  <a:lnTo>
                    <a:pt x="86" y="215"/>
                  </a:lnTo>
                  <a:lnTo>
                    <a:pt x="97" y="216"/>
                  </a:lnTo>
                  <a:lnTo>
                    <a:pt x="108" y="217"/>
                  </a:lnTo>
                  <a:lnTo>
                    <a:pt x="108" y="217"/>
                  </a:lnTo>
                  <a:close/>
                </a:path>
              </a:pathLst>
            </a:custGeom>
            <a:solidFill>
              <a:srgbClr val="F8B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8"/>
            <p:cNvSpPr>
              <a:spLocks/>
            </p:cNvSpPr>
            <p:nvPr/>
          </p:nvSpPr>
          <p:spPr bwMode="auto">
            <a:xfrm>
              <a:off x="2024063" y="103188"/>
              <a:ext cx="171450" cy="173038"/>
            </a:xfrm>
            <a:custGeom>
              <a:avLst/>
              <a:gdLst>
                <a:gd name="T0" fmla="*/ 108 w 217"/>
                <a:gd name="T1" fmla="*/ 217 h 217"/>
                <a:gd name="T2" fmla="*/ 130 w 217"/>
                <a:gd name="T3" fmla="*/ 215 h 217"/>
                <a:gd name="T4" fmla="*/ 150 w 217"/>
                <a:gd name="T5" fmla="*/ 209 h 217"/>
                <a:gd name="T6" fmla="*/ 169 w 217"/>
                <a:gd name="T7" fmla="*/ 199 h 217"/>
                <a:gd name="T8" fmla="*/ 185 w 217"/>
                <a:gd name="T9" fmla="*/ 185 h 217"/>
                <a:gd name="T10" fmla="*/ 199 w 217"/>
                <a:gd name="T11" fmla="*/ 169 h 217"/>
                <a:gd name="T12" fmla="*/ 208 w 217"/>
                <a:gd name="T13" fmla="*/ 150 h 217"/>
                <a:gd name="T14" fmla="*/ 215 w 217"/>
                <a:gd name="T15" fmla="*/ 130 h 217"/>
                <a:gd name="T16" fmla="*/ 217 w 217"/>
                <a:gd name="T17" fmla="*/ 108 h 217"/>
                <a:gd name="T18" fmla="*/ 216 w 217"/>
                <a:gd name="T19" fmla="*/ 97 h 217"/>
                <a:gd name="T20" fmla="*/ 212 w 217"/>
                <a:gd name="T21" fmla="*/ 76 h 217"/>
                <a:gd name="T22" fmla="*/ 203 w 217"/>
                <a:gd name="T23" fmla="*/ 56 h 217"/>
                <a:gd name="T24" fmla="*/ 192 w 217"/>
                <a:gd name="T25" fmla="*/ 39 h 217"/>
                <a:gd name="T26" fmla="*/ 177 w 217"/>
                <a:gd name="T27" fmla="*/ 25 h 217"/>
                <a:gd name="T28" fmla="*/ 160 w 217"/>
                <a:gd name="T29" fmla="*/ 13 h 217"/>
                <a:gd name="T30" fmla="*/ 140 w 217"/>
                <a:gd name="T31" fmla="*/ 4 h 217"/>
                <a:gd name="T32" fmla="*/ 119 w 217"/>
                <a:gd name="T33" fmla="*/ 0 h 217"/>
                <a:gd name="T34" fmla="*/ 108 w 217"/>
                <a:gd name="T35" fmla="*/ 0 h 217"/>
                <a:gd name="T36" fmla="*/ 86 w 217"/>
                <a:gd name="T37" fmla="*/ 1 h 217"/>
                <a:gd name="T38" fmla="*/ 66 w 217"/>
                <a:gd name="T39" fmla="*/ 8 h 217"/>
                <a:gd name="T40" fmla="*/ 47 w 217"/>
                <a:gd name="T41" fmla="*/ 19 h 217"/>
                <a:gd name="T42" fmla="*/ 31 w 217"/>
                <a:gd name="T43" fmla="*/ 31 h 217"/>
                <a:gd name="T44" fmla="*/ 19 w 217"/>
                <a:gd name="T45" fmla="*/ 47 h 217"/>
                <a:gd name="T46" fmla="*/ 8 w 217"/>
                <a:gd name="T47" fmla="*/ 66 h 217"/>
                <a:gd name="T48" fmla="*/ 1 w 217"/>
                <a:gd name="T49" fmla="*/ 86 h 217"/>
                <a:gd name="T50" fmla="*/ 0 w 217"/>
                <a:gd name="T51" fmla="*/ 108 h 217"/>
                <a:gd name="T52" fmla="*/ 0 w 217"/>
                <a:gd name="T53" fmla="*/ 119 h 217"/>
                <a:gd name="T54" fmla="*/ 5 w 217"/>
                <a:gd name="T55" fmla="*/ 140 h 217"/>
                <a:gd name="T56" fmla="*/ 13 w 217"/>
                <a:gd name="T57" fmla="*/ 160 h 217"/>
                <a:gd name="T58" fmla="*/ 25 w 217"/>
                <a:gd name="T59" fmla="*/ 178 h 217"/>
                <a:gd name="T60" fmla="*/ 39 w 217"/>
                <a:gd name="T61" fmla="*/ 192 h 217"/>
                <a:gd name="T62" fmla="*/ 56 w 217"/>
                <a:gd name="T63" fmla="*/ 204 h 217"/>
                <a:gd name="T64" fmla="*/ 76 w 217"/>
                <a:gd name="T65" fmla="*/ 212 h 217"/>
                <a:gd name="T66" fmla="*/ 97 w 217"/>
                <a:gd name="T67" fmla="*/ 216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6"/>
                  </a:lnTo>
                  <a:lnTo>
                    <a:pt x="130" y="215"/>
                  </a:lnTo>
                  <a:lnTo>
                    <a:pt x="140" y="212"/>
                  </a:lnTo>
                  <a:lnTo>
                    <a:pt x="150" y="209"/>
                  </a:lnTo>
                  <a:lnTo>
                    <a:pt x="160" y="204"/>
                  </a:lnTo>
                  <a:lnTo>
                    <a:pt x="169" y="199"/>
                  </a:lnTo>
                  <a:lnTo>
                    <a:pt x="177" y="192"/>
                  </a:lnTo>
                  <a:lnTo>
                    <a:pt x="185" y="185"/>
                  </a:lnTo>
                  <a:lnTo>
                    <a:pt x="192" y="178"/>
                  </a:lnTo>
                  <a:lnTo>
                    <a:pt x="199" y="169"/>
                  </a:lnTo>
                  <a:lnTo>
                    <a:pt x="203" y="160"/>
                  </a:lnTo>
                  <a:lnTo>
                    <a:pt x="208" y="150"/>
                  </a:lnTo>
                  <a:lnTo>
                    <a:pt x="212" y="140"/>
                  </a:lnTo>
                  <a:lnTo>
                    <a:pt x="215" y="130"/>
                  </a:lnTo>
                  <a:lnTo>
                    <a:pt x="216" y="119"/>
                  </a:lnTo>
                  <a:lnTo>
                    <a:pt x="217" y="108"/>
                  </a:lnTo>
                  <a:lnTo>
                    <a:pt x="217" y="108"/>
                  </a:lnTo>
                  <a:lnTo>
                    <a:pt x="216" y="97"/>
                  </a:lnTo>
                  <a:lnTo>
                    <a:pt x="215" y="86"/>
                  </a:lnTo>
                  <a:lnTo>
                    <a:pt x="212" y="76"/>
                  </a:lnTo>
                  <a:lnTo>
                    <a:pt x="208" y="66"/>
                  </a:lnTo>
                  <a:lnTo>
                    <a:pt x="203" y="56"/>
                  </a:lnTo>
                  <a:lnTo>
                    <a:pt x="199" y="47"/>
                  </a:lnTo>
                  <a:lnTo>
                    <a:pt x="192" y="39"/>
                  </a:lnTo>
                  <a:lnTo>
                    <a:pt x="185" y="31"/>
                  </a:lnTo>
                  <a:lnTo>
                    <a:pt x="177" y="25"/>
                  </a:lnTo>
                  <a:lnTo>
                    <a:pt x="169" y="19"/>
                  </a:lnTo>
                  <a:lnTo>
                    <a:pt x="160" y="13"/>
                  </a:lnTo>
                  <a:lnTo>
                    <a:pt x="150" y="8"/>
                  </a:lnTo>
                  <a:lnTo>
                    <a:pt x="140" y="4"/>
                  </a:lnTo>
                  <a:lnTo>
                    <a:pt x="130" y="1"/>
                  </a:lnTo>
                  <a:lnTo>
                    <a:pt x="119" y="0"/>
                  </a:lnTo>
                  <a:lnTo>
                    <a:pt x="108" y="0"/>
                  </a:lnTo>
                  <a:lnTo>
                    <a:pt x="108" y="0"/>
                  </a:lnTo>
                  <a:lnTo>
                    <a:pt x="97" y="0"/>
                  </a:lnTo>
                  <a:lnTo>
                    <a:pt x="86" y="1"/>
                  </a:lnTo>
                  <a:lnTo>
                    <a:pt x="76" y="4"/>
                  </a:lnTo>
                  <a:lnTo>
                    <a:pt x="66" y="8"/>
                  </a:lnTo>
                  <a:lnTo>
                    <a:pt x="56" y="13"/>
                  </a:lnTo>
                  <a:lnTo>
                    <a:pt x="47" y="19"/>
                  </a:lnTo>
                  <a:lnTo>
                    <a:pt x="39" y="25"/>
                  </a:lnTo>
                  <a:lnTo>
                    <a:pt x="31" y="31"/>
                  </a:lnTo>
                  <a:lnTo>
                    <a:pt x="25" y="39"/>
                  </a:lnTo>
                  <a:lnTo>
                    <a:pt x="19" y="47"/>
                  </a:lnTo>
                  <a:lnTo>
                    <a:pt x="13" y="56"/>
                  </a:lnTo>
                  <a:lnTo>
                    <a:pt x="8" y="66"/>
                  </a:lnTo>
                  <a:lnTo>
                    <a:pt x="5" y="76"/>
                  </a:lnTo>
                  <a:lnTo>
                    <a:pt x="1" y="86"/>
                  </a:lnTo>
                  <a:lnTo>
                    <a:pt x="0" y="97"/>
                  </a:lnTo>
                  <a:lnTo>
                    <a:pt x="0" y="108"/>
                  </a:lnTo>
                  <a:lnTo>
                    <a:pt x="0" y="108"/>
                  </a:lnTo>
                  <a:lnTo>
                    <a:pt x="0" y="119"/>
                  </a:lnTo>
                  <a:lnTo>
                    <a:pt x="1" y="130"/>
                  </a:lnTo>
                  <a:lnTo>
                    <a:pt x="5" y="140"/>
                  </a:lnTo>
                  <a:lnTo>
                    <a:pt x="8" y="150"/>
                  </a:lnTo>
                  <a:lnTo>
                    <a:pt x="13" y="160"/>
                  </a:lnTo>
                  <a:lnTo>
                    <a:pt x="19" y="169"/>
                  </a:lnTo>
                  <a:lnTo>
                    <a:pt x="25" y="178"/>
                  </a:lnTo>
                  <a:lnTo>
                    <a:pt x="31" y="185"/>
                  </a:lnTo>
                  <a:lnTo>
                    <a:pt x="39" y="192"/>
                  </a:lnTo>
                  <a:lnTo>
                    <a:pt x="47" y="199"/>
                  </a:lnTo>
                  <a:lnTo>
                    <a:pt x="56" y="204"/>
                  </a:lnTo>
                  <a:lnTo>
                    <a:pt x="66" y="209"/>
                  </a:lnTo>
                  <a:lnTo>
                    <a:pt x="76" y="212"/>
                  </a:lnTo>
                  <a:lnTo>
                    <a:pt x="86" y="215"/>
                  </a:lnTo>
                  <a:lnTo>
                    <a:pt x="97" y="216"/>
                  </a:lnTo>
                  <a:lnTo>
                    <a:pt x="108" y="217"/>
                  </a:lnTo>
                  <a:lnTo>
                    <a:pt x="108" y="217"/>
                  </a:lnTo>
                  <a:close/>
                </a:path>
              </a:pathLst>
            </a:custGeom>
            <a:solidFill>
              <a:srgbClr val="F8B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9"/>
            <p:cNvSpPr>
              <a:spLocks/>
            </p:cNvSpPr>
            <p:nvPr/>
          </p:nvSpPr>
          <p:spPr bwMode="auto">
            <a:xfrm>
              <a:off x="1154113" y="260350"/>
              <a:ext cx="1084263" cy="909638"/>
            </a:xfrm>
            <a:custGeom>
              <a:avLst/>
              <a:gdLst>
                <a:gd name="T0" fmla="*/ 1236 w 1367"/>
                <a:gd name="T1" fmla="*/ 662 h 1146"/>
                <a:gd name="T2" fmla="*/ 1124 w 1367"/>
                <a:gd name="T3" fmla="*/ 814 h 1146"/>
                <a:gd name="T4" fmla="*/ 966 w 1367"/>
                <a:gd name="T5" fmla="*/ 921 h 1146"/>
                <a:gd name="T6" fmla="*/ 776 w 1367"/>
                <a:gd name="T7" fmla="*/ 969 h 1146"/>
                <a:gd name="T8" fmla="*/ 623 w 1367"/>
                <a:gd name="T9" fmla="*/ 959 h 1146"/>
                <a:gd name="T10" fmla="*/ 453 w 1367"/>
                <a:gd name="T11" fmla="*/ 893 h 1146"/>
                <a:gd name="T12" fmla="*/ 315 w 1367"/>
                <a:gd name="T13" fmla="*/ 778 h 1146"/>
                <a:gd name="T14" fmla="*/ 267 w 1367"/>
                <a:gd name="T15" fmla="*/ 691 h 1146"/>
                <a:gd name="T16" fmla="*/ 344 w 1367"/>
                <a:gd name="T17" fmla="*/ 688 h 1146"/>
                <a:gd name="T18" fmla="*/ 439 w 1367"/>
                <a:gd name="T19" fmla="*/ 662 h 1146"/>
                <a:gd name="T20" fmla="*/ 526 w 1367"/>
                <a:gd name="T21" fmla="*/ 612 h 1146"/>
                <a:gd name="T22" fmla="*/ 587 w 1367"/>
                <a:gd name="T23" fmla="*/ 557 h 1146"/>
                <a:gd name="T24" fmla="*/ 644 w 1367"/>
                <a:gd name="T25" fmla="*/ 475 h 1146"/>
                <a:gd name="T26" fmla="*/ 680 w 1367"/>
                <a:gd name="T27" fmla="*/ 382 h 1146"/>
                <a:gd name="T28" fmla="*/ 692 w 1367"/>
                <a:gd name="T29" fmla="*/ 283 h 1146"/>
                <a:gd name="T30" fmla="*/ 701 w 1367"/>
                <a:gd name="T31" fmla="*/ 241 h 1146"/>
                <a:gd name="T32" fmla="*/ 732 w 1367"/>
                <a:gd name="T33" fmla="*/ 200 h 1146"/>
                <a:gd name="T34" fmla="*/ 778 w 1367"/>
                <a:gd name="T35" fmla="*/ 178 h 1146"/>
                <a:gd name="T36" fmla="*/ 821 w 1367"/>
                <a:gd name="T37" fmla="*/ 178 h 1146"/>
                <a:gd name="T38" fmla="*/ 868 w 1367"/>
                <a:gd name="T39" fmla="*/ 200 h 1146"/>
                <a:gd name="T40" fmla="*/ 898 w 1367"/>
                <a:gd name="T41" fmla="*/ 241 h 1146"/>
                <a:gd name="T42" fmla="*/ 907 w 1367"/>
                <a:gd name="T43" fmla="*/ 410 h 1146"/>
                <a:gd name="T44" fmla="*/ 1054 w 1367"/>
                <a:gd name="T45" fmla="*/ 160 h 1146"/>
                <a:gd name="T46" fmla="*/ 997 w 1367"/>
                <a:gd name="T47" fmla="*/ 81 h 1146"/>
                <a:gd name="T48" fmla="*/ 918 w 1367"/>
                <a:gd name="T49" fmla="*/ 25 h 1146"/>
                <a:gd name="T50" fmla="*/ 820 w 1367"/>
                <a:gd name="T51" fmla="*/ 0 h 1146"/>
                <a:gd name="T52" fmla="*/ 716 w 1367"/>
                <a:gd name="T53" fmla="*/ 13 h 1146"/>
                <a:gd name="T54" fmla="*/ 599 w 1367"/>
                <a:gd name="T55" fmla="*/ 82 h 1146"/>
                <a:gd name="T56" fmla="*/ 530 w 1367"/>
                <a:gd name="T57" fmla="*/ 199 h 1146"/>
                <a:gd name="T58" fmla="*/ 515 w 1367"/>
                <a:gd name="T59" fmla="*/ 307 h 1146"/>
                <a:gd name="T60" fmla="*/ 477 w 1367"/>
                <a:gd name="T61" fmla="*/ 412 h 1146"/>
                <a:gd name="T62" fmla="*/ 412 w 1367"/>
                <a:gd name="T63" fmla="*/ 478 h 1146"/>
                <a:gd name="T64" fmla="*/ 306 w 1367"/>
                <a:gd name="T65" fmla="*/ 515 h 1146"/>
                <a:gd name="T66" fmla="*/ 251 w 1367"/>
                <a:gd name="T67" fmla="*/ 511 h 1146"/>
                <a:gd name="T68" fmla="*/ 207 w 1367"/>
                <a:gd name="T69" fmla="*/ 485 h 1146"/>
                <a:gd name="T70" fmla="*/ 180 w 1367"/>
                <a:gd name="T71" fmla="*/ 441 h 1146"/>
                <a:gd name="T72" fmla="*/ 176 w 1367"/>
                <a:gd name="T73" fmla="*/ 406 h 1146"/>
                <a:gd name="T74" fmla="*/ 14 w 1367"/>
                <a:gd name="T75" fmla="*/ 293 h 1146"/>
                <a:gd name="T76" fmla="*/ 0 w 1367"/>
                <a:gd name="T77" fmla="*/ 410 h 1146"/>
                <a:gd name="T78" fmla="*/ 15 w 1367"/>
                <a:gd name="T79" fmla="*/ 557 h 1146"/>
                <a:gd name="T80" fmla="*/ 72 w 1367"/>
                <a:gd name="T81" fmla="*/ 729 h 1146"/>
                <a:gd name="T82" fmla="*/ 169 w 1367"/>
                <a:gd name="T83" fmla="*/ 877 h 1146"/>
                <a:gd name="T84" fmla="*/ 296 w 1367"/>
                <a:gd name="T85" fmla="*/ 999 h 1146"/>
                <a:gd name="T86" fmla="*/ 450 w 1367"/>
                <a:gd name="T87" fmla="*/ 1088 h 1146"/>
                <a:gd name="T88" fmla="*/ 624 w 1367"/>
                <a:gd name="T89" fmla="*/ 1138 h 1146"/>
                <a:gd name="T90" fmla="*/ 761 w 1367"/>
                <a:gd name="T91" fmla="*/ 1145 h 1146"/>
                <a:gd name="T92" fmla="*/ 882 w 1367"/>
                <a:gd name="T93" fmla="*/ 1132 h 1146"/>
                <a:gd name="T94" fmla="*/ 997 w 1367"/>
                <a:gd name="T95" fmla="*/ 1098 h 1146"/>
                <a:gd name="T96" fmla="*/ 1103 w 1367"/>
                <a:gd name="T97" fmla="*/ 1049 h 1146"/>
                <a:gd name="T98" fmla="*/ 1282 w 1367"/>
                <a:gd name="T99" fmla="*/ 902 h 1146"/>
                <a:gd name="T100" fmla="*/ 1367 w 1367"/>
                <a:gd name="T101" fmla="*/ 789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7" h="1146">
                  <a:moveTo>
                    <a:pt x="1367" y="789"/>
                  </a:moveTo>
                  <a:lnTo>
                    <a:pt x="1238" y="660"/>
                  </a:lnTo>
                  <a:lnTo>
                    <a:pt x="1238" y="660"/>
                  </a:lnTo>
                  <a:lnTo>
                    <a:pt x="1236" y="662"/>
                  </a:lnTo>
                  <a:lnTo>
                    <a:pt x="1236" y="662"/>
                  </a:lnTo>
                  <a:lnTo>
                    <a:pt x="1218" y="695"/>
                  </a:lnTo>
                  <a:lnTo>
                    <a:pt x="1197" y="727"/>
                  </a:lnTo>
                  <a:lnTo>
                    <a:pt x="1174" y="758"/>
                  </a:lnTo>
                  <a:lnTo>
                    <a:pt x="1150" y="787"/>
                  </a:lnTo>
                  <a:lnTo>
                    <a:pt x="1124" y="814"/>
                  </a:lnTo>
                  <a:lnTo>
                    <a:pt x="1095" y="840"/>
                  </a:lnTo>
                  <a:lnTo>
                    <a:pt x="1065" y="862"/>
                  </a:lnTo>
                  <a:lnTo>
                    <a:pt x="1033" y="885"/>
                  </a:lnTo>
                  <a:lnTo>
                    <a:pt x="1001" y="903"/>
                  </a:lnTo>
                  <a:lnTo>
                    <a:pt x="966" y="921"/>
                  </a:lnTo>
                  <a:lnTo>
                    <a:pt x="930" y="936"/>
                  </a:lnTo>
                  <a:lnTo>
                    <a:pt x="894" y="948"/>
                  </a:lnTo>
                  <a:lnTo>
                    <a:pt x="856" y="958"/>
                  </a:lnTo>
                  <a:lnTo>
                    <a:pt x="817" y="964"/>
                  </a:lnTo>
                  <a:lnTo>
                    <a:pt x="776" y="969"/>
                  </a:lnTo>
                  <a:lnTo>
                    <a:pt x="737" y="970"/>
                  </a:lnTo>
                  <a:lnTo>
                    <a:pt x="737" y="970"/>
                  </a:lnTo>
                  <a:lnTo>
                    <a:pt x="698" y="969"/>
                  </a:lnTo>
                  <a:lnTo>
                    <a:pt x="660" y="965"/>
                  </a:lnTo>
                  <a:lnTo>
                    <a:pt x="623" y="959"/>
                  </a:lnTo>
                  <a:lnTo>
                    <a:pt x="587" y="951"/>
                  </a:lnTo>
                  <a:lnTo>
                    <a:pt x="552" y="939"/>
                  </a:lnTo>
                  <a:lnTo>
                    <a:pt x="517" y="926"/>
                  </a:lnTo>
                  <a:lnTo>
                    <a:pt x="485" y="911"/>
                  </a:lnTo>
                  <a:lnTo>
                    <a:pt x="453" y="893"/>
                  </a:lnTo>
                  <a:lnTo>
                    <a:pt x="422" y="874"/>
                  </a:lnTo>
                  <a:lnTo>
                    <a:pt x="393" y="853"/>
                  </a:lnTo>
                  <a:lnTo>
                    <a:pt x="365" y="829"/>
                  </a:lnTo>
                  <a:lnTo>
                    <a:pt x="339" y="804"/>
                  </a:lnTo>
                  <a:lnTo>
                    <a:pt x="315" y="778"/>
                  </a:lnTo>
                  <a:lnTo>
                    <a:pt x="291" y="751"/>
                  </a:lnTo>
                  <a:lnTo>
                    <a:pt x="270" y="721"/>
                  </a:lnTo>
                  <a:lnTo>
                    <a:pt x="252" y="690"/>
                  </a:lnTo>
                  <a:lnTo>
                    <a:pt x="252" y="690"/>
                  </a:lnTo>
                  <a:lnTo>
                    <a:pt x="267" y="691"/>
                  </a:lnTo>
                  <a:lnTo>
                    <a:pt x="283" y="693"/>
                  </a:lnTo>
                  <a:lnTo>
                    <a:pt x="283" y="693"/>
                  </a:lnTo>
                  <a:lnTo>
                    <a:pt x="303" y="691"/>
                  </a:lnTo>
                  <a:lnTo>
                    <a:pt x="324" y="690"/>
                  </a:lnTo>
                  <a:lnTo>
                    <a:pt x="344" y="688"/>
                  </a:lnTo>
                  <a:lnTo>
                    <a:pt x="363" y="685"/>
                  </a:lnTo>
                  <a:lnTo>
                    <a:pt x="383" y="680"/>
                  </a:lnTo>
                  <a:lnTo>
                    <a:pt x="402" y="675"/>
                  </a:lnTo>
                  <a:lnTo>
                    <a:pt x="420" y="669"/>
                  </a:lnTo>
                  <a:lnTo>
                    <a:pt x="439" y="662"/>
                  </a:lnTo>
                  <a:lnTo>
                    <a:pt x="458" y="653"/>
                  </a:lnTo>
                  <a:lnTo>
                    <a:pt x="475" y="644"/>
                  </a:lnTo>
                  <a:lnTo>
                    <a:pt x="492" y="634"/>
                  </a:lnTo>
                  <a:lnTo>
                    <a:pt x="510" y="624"/>
                  </a:lnTo>
                  <a:lnTo>
                    <a:pt x="526" y="612"/>
                  </a:lnTo>
                  <a:lnTo>
                    <a:pt x="542" y="600"/>
                  </a:lnTo>
                  <a:lnTo>
                    <a:pt x="557" y="587"/>
                  </a:lnTo>
                  <a:lnTo>
                    <a:pt x="572" y="572"/>
                  </a:lnTo>
                  <a:lnTo>
                    <a:pt x="572" y="572"/>
                  </a:lnTo>
                  <a:lnTo>
                    <a:pt x="587" y="557"/>
                  </a:lnTo>
                  <a:lnTo>
                    <a:pt x="599" y="542"/>
                  </a:lnTo>
                  <a:lnTo>
                    <a:pt x="611" y="526"/>
                  </a:lnTo>
                  <a:lnTo>
                    <a:pt x="624" y="510"/>
                  </a:lnTo>
                  <a:lnTo>
                    <a:pt x="634" y="493"/>
                  </a:lnTo>
                  <a:lnTo>
                    <a:pt x="644" y="475"/>
                  </a:lnTo>
                  <a:lnTo>
                    <a:pt x="654" y="458"/>
                  </a:lnTo>
                  <a:lnTo>
                    <a:pt x="661" y="440"/>
                  </a:lnTo>
                  <a:lnTo>
                    <a:pt x="668" y="421"/>
                  </a:lnTo>
                  <a:lnTo>
                    <a:pt x="675" y="402"/>
                  </a:lnTo>
                  <a:lnTo>
                    <a:pt x="680" y="382"/>
                  </a:lnTo>
                  <a:lnTo>
                    <a:pt x="685" y="364"/>
                  </a:lnTo>
                  <a:lnTo>
                    <a:pt x="687" y="344"/>
                  </a:lnTo>
                  <a:lnTo>
                    <a:pt x="690" y="324"/>
                  </a:lnTo>
                  <a:lnTo>
                    <a:pt x="692" y="303"/>
                  </a:lnTo>
                  <a:lnTo>
                    <a:pt x="692" y="283"/>
                  </a:lnTo>
                  <a:lnTo>
                    <a:pt x="692" y="283"/>
                  </a:lnTo>
                  <a:lnTo>
                    <a:pt x="692" y="272"/>
                  </a:lnTo>
                  <a:lnTo>
                    <a:pt x="695" y="261"/>
                  </a:lnTo>
                  <a:lnTo>
                    <a:pt x="697" y="251"/>
                  </a:lnTo>
                  <a:lnTo>
                    <a:pt x="701" y="241"/>
                  </a:lnTo>
                  <a:lnTo>
                    <a:pt x="704" y="232"/>
                  </a:lnTo>
                  <a:lnTo>
                    <a:pt x="711" y="222"/>
                  </a:lnTo>
                  <a:lnTo>
                    <a:pt x="717" y="215"/>
                  </a:lnTo>
                  <a:lnTo>
                    <a:pt x="723" y="208"/>
                  </a:lnTo>
                  <a:lnTo>
                    <a:pt x="732" y="200"/>
                  </a:lnTo>
                  <a:lnTo>
                    <a:pt x="739" y="194"/>
                  </a:lnTo>
                  <a:lnTo>
                    <a:pt x="748" y="189"/>
                  </a:lnTo>
                  <a:lnTo>
                    <a:pt x="758" y="184"/>
                  </a:lnTo>
                  <a:lnTo>
                    <a:pt x="768" y="180"/>
                  </a:lnTo>
                  <a:lnTo>
                    <a:pt x="778" y="178"/>
                  </a:lnTo>
                  <a:lnTo>
                    <a:pt x="789" y="177"/>
                  </a:lnTo>
                  <a:lnTo>
                    <a:pt x="800" y="175"/>
                  </a:lnTo>
                  <a:lnTo>
                    <a:pt x="800" y="175"/>
                  </a:lnTo>
                  <a:lnTo>
                    <a:pt x="810" y="177"/>
                  </a:lnTo>
                  <a:lnTo>
                    <a:pt x="821" y="178"/>
                  </a:lnTo>
                  <a:lnTo>
                    <a:pt x="831" y="180"/>
                  </a:lnTo>
                  <a:lnTo>
                    <a:pt x="841" y="184"/>
                  </a:lnTo>
                  <a:lnTo>
                    <a:pt x="851" y="189"/>
                  </a:lnTo>
                  <a:lnTo>
                    <a:pt x="859" y="194"/>
                  </a:lnTo>
                  <a:lnTo>
                    <a:pt x="868" y="200"/>
                  </a:lnTo>
                  <a:lnTo>
                    <a:pt x="876" y="208"/>
                  </a:lnTo>
                  <a:lnTo>
                    <a:pt x="882" y="215"/>
                  </a:lnTo>
                  <a:lnTo>
                    <a:pt x="888" y="222"/>
                  </a:lnTo>
                  <a:lnTo>
                    <a:pt x="894" y="232"/>
                  </a:lnTo>
                  <a:lnTo>
                    <a:pt x="898" y="241"/>
                  </a:lnTo>
                  <a:lnTo>
                    <a:pt x="902" y="251"/>
                  </a:lnTo>
                  <a:lnTo>
                    <a:pt x="904" y="261"/>
                  </a:lnTo>
                  <a:lnTo>
                    <a:pt x="907" y="272"/>
                  </a:lnTo>
                  <a:lnTo>
                    <a:pt x="907" y="283"/>
                  </a:lnTo>
                  <a:lnTo>
                    <a:pt x="907" y="410"/>
                  </a:lnTo>
                  <a:lnTo>
                    <a:pt x="1054" y="160"/>
                  </a:lnTo>
                  <a:lnTo>
                    <a:pt x="1054" y="160"/>
                  </a:lnTo>
                  <a:lnTo>
                    <a:pt x="1054" y="160"/>
                  </a:lnTo>
                  <a:lnTo>
                    <a:pt x="1054" y="160"/>
                  </a:lnTo>
                  <a:lnTo>
                    <a:pt x="1054" y="160"/>
                  </a:lnTo>
                  <a:lnTo>
                    <a:pt x="1045" y="143"/>
                  </a:lnTo>
                  <a:lnTo>
                    <a:pt x="1034" y="127"/>
                  </a:lnTo>
                  <a:lnTo>
                    <a:pt x="1023" y="111"/>
                  </a:lnTo>
                  <a:lnTo>
                    <a:pt x="1011" y="96"/>
                  </a:lnTo>
                  <a:lnTo>
                    <a:pt x="997" y="81"/>
                  </a:lnTo>
                  <a:lnTo>
                    <a:pt x="983" y="69"/>
                  </a:lnTo>
                  <a:lnTo>
                    <a:pt x="967" y="56"/>
                  </a:lnTo>
                  <a:lnTo>
                    <a:pt x="951" y="45"/>
                  </a:lnTo>
                  <a:lnTo>
                    <a:pt x="935" y="35"/>
                  </a:lnTo>
                  <a:lnTo>
                    <a:pt x="918" y="25"/>
                  </a:lnTo>
                  <a:lnTo>
                    <a:pt x="899" y="18"/>
                  </a:lnTo>
                  <a:lnTo>
                    <a:pt x="881" y="12"/>
                  </a:lnTo>
                  <a:lnTo>
                    <a:pt x="861" y="7"/>
                  </a:lnTo>
                  <a:lnTo>
                    <a:pt x="841" y="3"/>
                  </a:lnTo>
                  <a:lnTo>
                    <a:pt x="820" y="0"/>
                  </a:lnTo>
                  <a:lnTo>
                    <a:pt x="800" y="0"/>
                  </a:lnTo>
                  <a:lnTo>
                    <a:pt x="800" y="0"/>
                  </a:lnTo>
                  <a:lnTo>
                    <a:pt x="770" y="2"/>
                  </a:lnTo>
                  <a:lnTo>
                    <a:pt x="743" y="5"/>
                  </a:lnTo>
                  <a:lnTo>
                    <a:pt x="716" y="13"/>
                  </a:lnTo>
                  <a:lnTo>
                    <a:pt x="690" y="23"/>
                  </a:lnTo>
                  <a:lnTo>
                    <a:pt x="665" y="34"/>
                  </a:lnTo>
                  <a:lnTo>
                    <a:pt x="641" y="49"/>
                  </a:lnTo>
                  <a:lnTo>
                    <a:pt x="620" y="65"/>
                  </a:lnTo>
                  <a:lnTo>
                    <a:pt x="599" y="82"/>
                  </a:lnTo>
                  <a:lnTo>
                    <a:pt x="582" y="103"/>
                  </a:lnTo>
                  <a:lnTo>
                    <a:pt x="564" y="124"/>
                  </a:lnTo>
                  <a:lnTo>
                    <a:pt x="551" y="148"/>
                  </a:lnTo>
                  <a:lnTo>
                    <a:pt x="538" y="173"/>
                  </a:lnTo>
                  <a:lnTo>
                    <a:pt x="530" y="199"/>
                  </a:lnTo>
                  <a:lnTo>
                    <a:pt x="522" y="226"/>
                  </a:lnTo>
                  <a:lnTo>
                    <a:pt x="518" y="253"/>
                  </a:lnTo>
                  <a:lnTo>
                    <a:pt x="516" y="283"/>
                  </a:lnTo>
                  <a:lnTo>
                    <a:pt x="516" y="283"/>
                  </a:lnTo>
                  <a:lnTo>
                    <a:pt x="515" y="307"/>
                  </a:lnTo>
                  <a:lnTo>
                    <a:pt x="512" y="329"/>
                  </a:lnTo>
                  <a:lnTo>
                    <a:pt x="506" y="351"/>
                  </a:lnTo>
                  <a:lnTo>
                    <a:pt x="499" y="373"/>
                  </a:lnTo>
                  <a:lnTo>
                    <a:pt x="489" y="394"/>
                  </a:lnTo>
                  <a:lnTo>
                    <a:pt x="477" y="412"/>
                  </a:lnTo>
                  <a:lnTo>
                    <a:pt x="464" y="431"/>
                  </a:lnTo>
                  <a:lnTo>
                    <a:pt x="448" y="448"/>
                  </a:lnTo>
                  <a:lnTo>
                    <a:pt x="448" y="448"/>
                  </a:lnTo>
                  <a:lnTo>
                    <a:pt x="430" y="464"/>
                  </a:lnTo>
                  <a:lnTo>
                    <a:pt x="412" y="478"/>
                  </a:lnTo>
                  <a:lnTo>
                    <a:pt x="393" y="489"/>
                  </a:lnTo>
                  <a:lnTo>
                    <a:pt x="372" y="499"/>
                  </a:lnTo>
                  <a:lnTo>
                    <a:pt x="351" y="506"/>
                  </a:lnTo>
                  <a:lnTo>
                    <a:pt x="329" y="513"/>
                  </a:lnTo>
                  <a:lnTo>
                    <a:pt x="306" y="515"/>
                  </a:lnTo>
                  <a:lnTo>
                    <a:pt x="283" y="516"/>
                  </a:lnTo>
                  <a:lnTo>
                    <a:pt x="283" y="516"/>
                  </a:lnTo>
                  <a:lnTo>
                    <a:pt x="272" y="516"/>
                  </a:lnTo>
                  <a:lnTo>
                    <a:pt x="262" y="514"/>
                  </a:lnTo>
                  <a:lnTo>
                    <a:pt x="251" y="511"/>
                  </a:lnTo>
                  <a:lnTo>
                    <a:pt x="241" y="508"/>
                  </a:lnTo>
                  <a:lnTo>
                    <a:pt x="232" y="504"/>
                  </a:lnTo>
                  <a:lnTo>
                    <a:pt x="223" y="498"/>
                  </a:lnTo>
                  <a:lnTo>
                    <a:pt x="215" y="492"/>
                  </a:lnTo>
                  <a:lnTo>
                    <a:pt x="207" y="485"/>
                  </a:lnTo>
                  <a:lnTo>
                    <a:pt x="200" y="478"/>
                  </a:lnTo>
                  <a:lnTo>
                    <a:pt x="193" y="469"/>
                  </a:lnTo>
                  <a:lnTo>
                    <a:pt x="189" y="461"/>
                  </a:lnTo>
                  <a:lnTo>
                    <a:pt x="184" y="451"/>
                  </a:lnTo>
                  <a:lnTo>
                    <a:pt x="180" y="441"/>
                  </a:lnTo>
                  <a:lnTo>
                    <a:pt x="177" y="431"/>
                  </a:lnTo>
                  <a:lnTo>
                    <a:pt x="176" y="420"/>
                  </a:lnTo>
                  <a:lnTo>
                    <a:pt x="175" y="410"/>
                  </a:lnTo>
                  <a:lnTo>
                    <a:pt x="175" y="410"/>
                  </a:lnTo>
                  <a:lnTo>
                    <a:pt x="176" y="406"/>
                  </a:lnTo>
                  <a:lnTo>
                    <a:pt x="24" y="255"/>
                  </a:lnTo>
                  <a:lnTo>
                    <a:pt x="24" y="255"/>
                  </a:lnTo>
                  <a:lnTo>
                    <a:pt x="24" y="257"/>
                  </a:lnTo>
                  <a:lnTo>
                    <a:pt x="24" y="257"/>
                  </a:lnTo>
                  <a:lnTo>
                    <a:pt x="14" y="293"/>
                  </a:lnTo>
                  <a:lnTo>
                    <a:pt x="6" y="332"/>
                  </a:lnTo>
                  <a:lnTo>
                    <a:pt x="4" y="350"/>
                  </a:lnTo>
                  <a:lnTo>
                    <a:pt x="1" y="370"/>
                  </a:lnTo>
                  <a:lnTo>
                    <a:pt x="0" y="390"/>
                  </a:lnTo>
                  <a:lnTo>
                    <a:pt x="0" y="410"/>
                  </a:lnTo>
                  <a:lnTo>
                    <a:pt x="0" y="410"/>
                  </a:lnTo>
                  <a:lnTo>
                    <a:pt x="1" y="447"/>
                  </a:lnTo>
                  <a:lnTo>
                    <a:pt x="4" y="484"/>
                  </a:lnTo>
                  <a:lnTo>
                    <a:pt x="9" y="521"/>
                  </a:lnTo>
                  <a:lnTo>
                    <a:pt x="15" y="557"/>
                  </a:lnTo>
                  <a:lnTo>
                    <a:pt x="22" y="593"/>
                  </a:lnTo>
                  <a:lnTo>
                    <a:pt x="33" y="628"/>
                  </a:lnTo>
                  <a:lnTo>
                    <a:pt x="45" y="663"/>
                  </a:lnTo>
                  <a:lnTo>
                    <a:pt x="58" y="696"/>
                  </a:lnTo>
                  <a:lnTo>
                    <a:pt x="72" y="729"/>
                  </a:lnTo>
                  <a:lnTo>
                    <a:pt x="89" y="760"/>
                  </a:lnTo>
                  <a:lnTo>
                    <a:pt x="107" y="791"/>
                  </a:lnTo>
                  <a:lnTo>
                    <a:pt x="125" y="820"/>
                  </a:lnTo>
                  <a:lnTo>
                    <a:pt x="146" y="850"/>
                  </a:lnTo>
                  <a:lnTo>
                    <a:pt x="169" y="877"/>
                  </a:lnTo>
                  <a:lnTo>
                    <a:pt x="191" y="905"/>
                  </a:lnTo>
                  <a:lnTo>
                    <a:pt x="216" y="929"/>
                  </a:lnTo>
                  <a:lnTo>
                    <a:pt x="242" y="954"/>
                  </a:lnTo>
                  <a:lnTo>
                    <a:pt x="268" y="978"/>
                  </a:lnTo>
                  <a:lnTo>
                    <a:pt x="296" y="999"/>
                  </a:lnTo>
                  <a:lnTo>
                    <a:pt x="325" y="1020"/>
                  </a:lnTo>
                  <a:lnTo>
                    <a:pt x="355" y="1039"/>
                  </a:lnTo>
                  <a:lnTo>
                    <a:pt x="386" y="1057"/>
                  </a:lnTo>
                  <a:lnTo>
                    <a:pt x="417" y="1073"/>
                  </a:lnTo>
                  <a:lnTo>
                    <a:pt x="450" y="1088"/>
                  </a:lnTo>
                  <a:lnTo>
                    <a:pt x="484" y="1101"/>
                  </a:lnTo>
                  <a:lnTo>
                    <a:pt x="517" y="1113"/>
                  </a:lnTo>
                  <a:lnTo>
                    <a:pt x="552" y="1123"/>
                  </a:lnTo>
                  <a:lnTo>
                    <a:pt x="588" y="1130"/>
                  </a:lnTo>
                  <a:lnTo>
                    <a:pt x="624" y="1138"/>
                  </a:lnTo>
                  <a:lnTo>
                    <a:pt x="661" y="1142"/>
                  </a:lnTo>
                  <a:lnTo>
                    <a:pt x="698" y="1145"/>
                  </a:lnTo>
                  <a:lnTo>
                    <a:pt x="737" y="1146"/>
                  </a:lnTo>
                  <a:lnTo>
                    <a:pt x="737" y="1146"/>
                  </a:lnTo>
                  <a:lnTo>
                    <a:pt x="761" y="1145"/>
                  </a:lnTo>
                  <a:lnTo>
                    <a:pt x="786" y="1144"/>
                  </a:lnTo>
                  <a:lnTo>
                    <a:pt x="810" y="1143"/>
                  </a:lnTo>
                  <a:lnTo>
                    <a:pt x="835" y="1139"/>
                  </a:lnTo>
                  <a:lnTo>
                    <a:pt x="858" y="1135"/>
                  </a:lnTo>
                  <a:lnTo>
                    <a:pt x="882" y="1132"/>
                  </a:lnTo>
                  <a:lnTo>
                    <a:pt x="905" y="1127"/>
                  </a:lnTo>
                  <a:lnTo>
                    <a:pt x="929" y="1120"/>
                  </a:lnTo>
                  <a:lnTo>
                    <a:pt x="951" y="1114"/>
                  </a:lnTo>
                  <a:lnTo>
                    <a:pt x="975" y="1107"/>
                  </a:lnTo>
                  <a:lnTo>
                    <a:pt x="997" y="1098"/>
                  </a:lnTo>
                  <a:lnTo>
                    <a:pt x="1018" y="1089"/>
                  </a:lnTo>
                  <a:lnTo>
                    <a:pt x="1041" y="1081"/>
                  </a:lnTo>
                  <a:lnTo>
                    <a:pt x="1062" y="1070"/>
                  </a:lnTo>
                  <a:lnTo>
                    <a:pt x="1081" y="1060"/>
                  </a:lnTo>
                  <a:lnTo>
                    <a:pt x="1103" y="1049"/>
                  </a:lnTo>
                  <a:lnTo>
                    <a:pt x="1142" y="1024"/>
                  </a:lnTo>
                  <a:lnTo>
                    <a:pt x="1179" y="996"/>
                  </a:lnTo>
                  <a:lnTo>
                    <a:pt x="1215" y="968"/>
                  </a:lnTo>
                  <a:lnTo>
                    <a:pt x="1250" y="936"/>
                  </a:lnTo>
                  <a:lnTo>
                    <a:pt x="1282" y="902"/>
                  </a:lnTo>
                  <a:lnTo>
                    <a:pt x="1312" y="867"/>
                  </a:lnTo>
                  <a:lnTo>
                    <a:pt x="1341" y="830"/>
                  </a:lnTo>
                  <a:lnTo>
                    <a:pt x="1365" y="791"/>
                  </a:lnTo>
                  <a:lnTo>
                    <a:pt x="1365" y="791"/>
                  </a:lnTo>
                  <a:lnTo>
                    <a:pt x="1367" y="789"/>
                  </a:lnTo>
                  <a:lnTo>
                    <a:pt x="1367" y="789"/>
                  </a:lnTo>
                  <a:close/>
                </a:path>
              </a:pathLst>
            </a:custGeom>
            <a:solidFill>
              <a:srgbClr val="F8B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0"/>
            <p:cNvSpPr>
              <a:spLocks/>
            </p:cNvSpPr>
            <p:nvPr/>
          </p:nvSpPr>
          <p:spPr bwMode="auto">
            <a:xfrm>
              <a:off x="2024063" y="103188"/>
              <a:ext cx="171450" cy="173038"/>
            </a:xfrm>
            <a:custGeom>
              <a:avLst/>
              <a:gdLst>
                <a:gd name="T0" fmla="*/ 108 w 217"/>
                <a:gd name="T1" fmla="*/ 217 h 217"/>
                <a:gd name="T2" fmla="*/ 130 w 217"/>
                <a:gd name="T3" fmla="*/ 215 h 217"/>
                <a:gd name="T4" fmla="*/ 150 w 217"/>
                <a:gd name="T5" fmla="*/ 209 h 217"/>
                <a:gd name="T6" fmla="*/ 169 w 217"/>
                <a:gd name="T7" fmla="*/ 199 h 217"/>
                <a:gd name="T8" fmla="*/ 185 w 217"/>
                <a:gd name="T9" fmla="*/ 185 h 217"/>
                <a:gd name="T10" fmla="*/ 199 w 217"/>
                <a:gd name="T11" fmla="*/ 169 h 217"/>
                <a:gd name="T12" fmla="*/ 208 w 217"/>
                <a:gd name="T13" fmla="*/ 150 h 217"/>
                <a:gd name="T14" fmla="*/ 215 w 217"/>
                <a:gd name="T15" fmla="*/ 130 h 217"/>
                <a:gd name="T16" fmla="*/ 217 w 217"/>
                <a:gd name="T17" fmla="*/ 108 h 217"/>
                <a:gd name="T18" fmla="*/ 216 w 217"/>
                <a:gd name="T19" fmla="*/ 97 h 217"/>
                <a:gd name="T20" fmla="*/ 212 w 217"/>
                <a:gd name="T21" fmla="*/ 76 h 217"/>
                <a:gd name="T22" fmla="*/ 203 w 217"/>
                <a:gd name="T23" fmla="*/ 56 h 217"/>
                <a:gd name="T24" fmla="*/ 192 w 217"/>
                <a:gd name="T25" fmla="*/ 39 h 217"/>
                <a:gd name="T26" fmla="*/ 177 w 217"/>
                <a:gd name="T27" fmla="*/ 25 h 217"/>
                <a:gd name="T28" fmla="*/ 160 w 217"/>
                <a:gd name="T29" fmla="*/ 13 h 217"/>
                <a:gd name="T30" fmla="*/ 140 w 217"/>
                <a:gd name="T31" fmla="*/ 4 h 217"/>
                <a:gd name="T32" fmla="*/ 119 w 217"/>
                <a:gd name="T33" fmla="*/ 0 h 217"/>
                <a:gd name="T34" fmla="*/ 108 w 217"/>
                <a:gd name="T35" fmla="*/ 0 h 217"/>
                <a:gd name="T36" fmla="*/ 86 w 217"/>
                <a:gd name="T37" fmla="*/ 1 h 217"/>
                <a:gd name="T38" fmla="*/ 66 w 217"/>
                <a:gd name="T39" fmla="*/ 8 h 217"/>
                <a:gd name="T40" fmla="*/ 47 w 217"/>
                <a:gd name="T41" fmla="*/ 19 h 217"/>
                <a:gd name="T42" fmla="*/ 31 w 217"/>
                <a:gd name="T43" fmla="*/ 31 h 217"/>
                <a:gd name="T44" fmla="*/ 19 w 217"/>
                <a:gd name="T45" fmla="*/ 47 h 217"/>
                <a:gd name="T46" fmla="*/ 8 w 217"/>
                <a:gd name="T47" fmla="*/ 66 h 217"/>
                <a:gd name="T48" fmla="*/ 1 w 217"/>
                <a:gd name="T49" fmla="*/ 86 h 217"/>
                <a:gd name="T50" fmla="*/ 0 w 217"/>
                <a:gd name="T51" fmla="*/ 108 h 217"/>
                <a:gd name="T52" fmla="*/ 0 w 217"/>
                <a:gd name="T53" fmla="*/ 119 h 217"/>
                <a:gd name="T54" fmla="*/ 5 w 217"/>
                <a:gd name="T55" fmla="*/ 140 h 217"/>
                <a:gd name="T56" fmla="*/ 13 w 217"/>
                <a:gd name="T57" fmla="*/ 160 h 217"/>
                <a:gd name="T58" fmla="*/ 25 w 217"/>
                <a:gd name="T59" fmla="*/ 178 h 217"/>
                <a:gd name="T60" fmla="*/ 39 w 217"/>
                <a:gd name="T61" fmla="*/ 192 h 217"/>
                <a:gd name="T62" fmla="*/ 56 w 217"/>
                <a:gd name="T63" fmla="*/ 204 h 217"/>
                <a:gd name="T64" fmla="*/ 76 w 217"/>
                <a:gd name="T65" fmla="*/ 212 h 217"/>
                <a:gd name="T66" fmla="*/ 97 w 217"/>
                <a:gd name="T67" fmla="*/ 216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6"/>
                  </a:lnTo>
                  <a:lnTo>
                    <a:pt x="130" y="215"/>
                  </a:lnTo>
                  <a:lnTo>
                    <a:pt x="140" y="212"/>
                  </a:lnTo>
                  <a:lnTo>
                    <a:pt x="150" y="209"/>
                  </a:lnTo>
                  <a:lnTo>
                    <a:pt x="160" y="204"/>
                  </a:lnTo>
                  <a:lnTo>
                    <a:pt x="169" y="199"/>
                  </a:lnTo>
                  <a:lnTo>
                    <a:pt x="177" y="192"/>
                  </a:lnTo>
                  <a:lnTo>
                    <a:pt x="185" y="185"/>
                  </a:lnTo>
                  <a:lnTo>
                    <a:pt x="192" y="178"/>
                  </a:lnTo>
                  <a:lnTo>
                    <a:pt x="199" y="169"/>
                  </a:lnTo>
                  <a:lnTo>
                    <a:pt x="203" y="160"/>
                  </a:lnTo>
                  <a:lnTo>
                    <a:pt x="208" y="150"/>
                  </a:lnTo>
                  <a:lnTo>
                    <a:pt x="212" y="140"/>
                  </a:lnTo>
                  <a:lnTo>
                    <a:pt x="215" y="130"/>
                  </a:lnTo>
                  <a:lnTo>
                    <a:pt x="216" y="119"/>
                  </a:lnTo>
                  <a:lnTo>
                    <a:pt x="217" y="108"/>
                  </a:lnTo>
                  <a:lnTo>
                    <a:pt x="217" y="108"/>
                  </a:lnTo>
                  <a:lnTo>
                    <a:pt x="216" y="97"/>
                  </a:lnTo>
                  <a:lnTo>
                    <a:pt x="215" y="86"/>
                  </a:lnTo>
                  <a:lnTo>
                    <a:pt x="212" y="76"/>
                  </a:lnTo>
                  <a:lnTo>
                    <a:pt x="208" y="66"/>
                  </a:lnTo>
                  <a:lnTo>
                    <a:pt x="203" y="56"/>
                  </a:lnTo>
                  <a:lnTo>
                    <a:pt x="199" y="47"/>
                  </a:lnTo>
                  <a:lnTo>
                    <a:pt x="192" y="39"/>
                  </a:lnTo>
                  <a:lnTo>
                    <a:pt x="185" y="31"/>
                  </a:lnTo>
                  <a:lnTo>
                    <a:pt x="177" y="25"/>
                  </a:lnTo>
                  <a:lnTo>
                    <a:pt x="169" y="19"/>
                  </a:lnTo>
                  <a:lnTo>
                    <a:pt x="160" y="13"/>
                  </a:lnTo>
                  <a:lnTo>
                    <a:pt x="150" y="8"/>
                  </a:lnTo>
                  <a:lnTo>
                    <a:pt x="140" y="4"/>
                  </a:lnTo>
                  <a:lnTo>
                    <a:pt x="130" y="1"/>
                  </a:lnTo>
                  <a:lnTo>
                    <a:pt x="119" y="0"/>
                  </a:lnTo>
                  <a:lnTo>
                    <a:pt x="108" y="0"/>
                  </a:lnTo>
                  <a:lnTo>
                    <a:pt x="108" y="0"/>
                  </a:lnTo>
                  <a:lnTo>
                    <a:pt x="97" y="0"/>
                  </a:lnTo>
                  <a:lnTo>
                    <a:pt x="86" y="1"/>
                  </a:lnTo>
                  <a:lnTo>
                    <a:pt x="76" y="4"/>
                  </a:lnTo>
                  <a:lnTo>
                    <a:pt x="66" y="8"/>
                  </a:lnTo>
                  <a:lnTo>
                    <a:pt x="56" y="13"/>
                  </a:lnTo>
                  <a:lnTo>
                    <a:pt x="47" y="19"/>
                  </a:lnTo>
                  <a:lnTo>
                    <a:pt x="39" y="25"/>
                  </a:lnTo>
                  <a:lnTo>
                    <a:pt x="31" y="31"/>
                  </a:lnTo>
                  <a:lnTo>
                    <a:pt x="25" y="39"/>
                  </a:lnTo>
                  <a:lnTo>
                    <a:pt x="19" y="47"/>
                  </a:lnTo>
                  <a:lnTo>
                    <a:pt x="13" y="56"/>
                  </a:lnTo>
                  <a:lnTo>
                    <a:pt x="8" y="66"/>
                  </a:lnTo>
                  <a:lnTo>
                    <a:pt x="5" y="76"/>
                  </a:lnTo>
                  <a:lnTo>
                    <a:pt x="1" y="86"/>
                  </a:lnTo>
                  <a:lnTo>
                    <a:pt x="0" y="97"/>
                  </a:lnTo>
                  <a:lnTo>
                    <a:pt x="0" y="108"/>
                  </a:lnTo>
                  <a:lnTo>
                    <a:pt x="0" y="108"/>
                  </a:lnTo>
                  <a:lnTo>
                    <a:pt x="0" y="119"/>
                  </a:lnTo>
                  <a:lnTo>
                    <a:pt x="1" y="130"/>
                  </a:lnTo>
                  <a:lnTo>
                    <a:pt x="5" y="140"/>
                  </a:lnTo>
                  <a:lnTo>
                    <a:pt x="8" y="150"/>
                  </a:lnTo>
                  <a:lnTo>
                    <a:pt x="13" y="160"/>
                  </a:lnTo>
                  <a:lnTo>
                    <a:pt x="19" y="169"/>
                  </a:lnTo>
                  <a:lnTo>
                    <a:pt x="25" y="178"/>
                  </a:lnTo>
                  <a:lnTo>
                    <a:pt x="31" y="185"/>
                  </a:lnTo>
                  <a:lnTo>
                    <a:pt x="39" y="192"/>
                  </a:lnTo>
                  <a:lnTo>
                    <a:pt x="47" y="199"/>
                  </a:lnTo>
                  <a:lnTo>
                    <a:pt x="56" y="204"/>
                  </a:lnTo>
                  <a:lnTo>
                    <a:pt x="66" y="209"/>
                  </a:lnTo>
                  <a:lnTo>
                    <a:pt x="76" y="212"/>
                  </a:lnTo>
                  <a:lnTo>
                    <a:pt x="86" y="215"/>
                  </a:lnTo>
                  <a:lnTo>
                    <a:pt x="97" y="216"/>
                  </a:lnTo>
                  <a:lnTo>
                    <a:pt x="108" y="217"/>
                  </a:lnTo>
                  <a:lnTo>
                    <a:pt x="108" y="217"/>
                  </a:lnTo>
                  <a:close/>
                </a:path>
              </a:pathLst>
            </a:custGeom>
            <a:solidFill>
              <a:srgbClr val="7EC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1"/>
            <p:cNvSpPr>
              <a:spLocks/>
            </p:cNvSpPr>
            <p:nvPr/>
          </p:nvSpPr>
          <p:spPr bwMode="auto">
            <a:xfrm>
              <a:off x="1173163" y="198438"/>
              <a:ext cx="385763" cy="385763"/>
            </a:xfrm>
            <a:custGeom>
              <a:avLst/>
              <a:gdLst>
                <a:gd name="T0" fmla="*/ 0 w 486"/>
                <a:gd name="T1" fmla="*/ 333 h 486"/>
                <a:gd name="T2" fmla="*/ 151 w 486"/>
                <a:gd name="T3" fmla="*/ 486 h 486"/>
                <a:gd name="T4" fmla="*/ 151 w 486"/>
                <a:gd name="T5" fmla="*/ 486 h 486"/>
                <a:gd name="T6" fmla="*/ 152 w 486"/>
                <a:gd name="T7" fmla="*/ 468 h 486"/>
                <a:gd name="T8" fmla="*/ 153 w 486"/>
                <a:gd name="T9" fmla="*/ 451 h 486"/>
                <a:gd name="T10" fmla="*/ 156 w 486"/>
                <a:gd name="T11" fmla="*/ 435 h 486"/>
                <a:gd name="T12" fmla="*/ 158 w 486"/>
                <a:gd name="T13" fmla="*/ 418 h 486"/>
                <a:gd name="T14" fmla="*/ 162 w 486"/>
                <a:gd name="T15" fmla="*/ 401 h 486"/>
                <a:gd name="T16" fmla="*/ 167 w 486"/>
                <a:gd name="T17" fmla="*/ 387 h 486"/>
                <a:gd name="T18" fmla="*/ 172 w 486"/>
                <a:gd name="T19" fmla="*/ 370 h 486"/>
                <a:gd name="T20" fmla="*/ 178 w 486"/>
                <a:gd name="T21" fmla="*/ 356 h 486"/>
                <a:gd name="T22" fmla="*/ 184 w 486"/>
                <a:gd name="T23" fmla="*/ 341 h 486"/>
                <a:gd name="T24" fmla="*/ 192 w 486"/>
                <a:gd name="T25" fmla="*/ 326 h 486"/>
                <a:gd name="T26" fmla="*/ 199 w 486"/>
                <a:gd name="T27" fmla="*/ 312 h 486"/>
                <a:gd name="T28" fmla="*/ 208 w 486"/>
                <a:gd name="T29" fmla="*/ 298 h 486"/>
                <a:gd name="T30" fmla="*/ 218 w 486"/>
                <a:gd name="T31" fmla="*/ 286 h 486"/>
                <a:gd name="T32" fmla="*/ 228 w 486"/>
                <a:gd name="T33" fmla="*/ 274 h 486"/>
                <a:gd name="T34" fmla="*/ 238 w 486"/>
                <a:gd name="T35" fmla="*/ 261 h 486"/>
                <a:gd name="T36" fmla="*/ 249 w 486"/>
                <a:gd name="T37" fmla="*/ 249 h 486"/>
                <a:gd name="T38" fmla="*/ 261 w 486"/>
                <a:gd name="T39" fmla="*/ 238 h 486"/>
                <a:gd name="T40" fmla="*/ 272 w 486"/>
                <a:gd name="T41" fmla="*/ 228 h 486"/>
                <a:gd name="T42" fmla="*/ 286 w 486"/>
                <a:gd name="T43" fmla="*/ 218 h 486"/>
                <a:gd name="T44" fmla="*/ 298 w 486"/>
                <a:gd name="T45" fmla="*/ 209 h 486"/>
                <a:gd name="T46" fmla="*/ 312 w 486"/>
                <a:gd name="T47" fmla="*/ 200 h 486"/>
                <a:gd name="T48" fmla="*/ 326 w 486"/>
                <a:gd name="T49" fmla="*/ 192 h 486"/>
                <a:gd name="T50" fmla="*/ 341 w 486"/>
                <a:gd name="T51" fmla="*/ 184 h 486"/>
                <a:gd name="T52" fmla="*/ 356 w 486"/>
                <a:gd name="T53" fmla="*/ 178 h 486"/>
                <a:gd name="T54" fmla="*/ 370 w 486"/>
                <a:gd name="T55" fmla="*/ 172 h 486"/>
                <a:gd name="T56" fmla="*/ 387 w 486"/>
                <a:gd name="T57" fmla="*/ 167 h 486"/>
                <a:gd name="T58" fmla="*/ 401 w 486"/>
                <a:gd name="T59" fmla="*/ 162 h 486"/>
                <a:gd name="T60" fmla="*/ 418 w 486"/>
                <a:gd name="T61" fmla="*/ 158 h 486"/>
                <a:gd name="T62" fmla="*/ 435 w 486"/>
                <a:gd name="T63" fmla="*/ 156 h 486"/>
                <a:gd name="T64" fmla="*/ 451 w 486"/>
                <a:gd name="T65" fmla="*/ 153 h 486"/>
                <a:gd name="T66" fmla="*/ 468 w 486"/>
                <a:gd name="T67" fmla="*/ 152 h 486"/>
                <a:gd name="T68" fmla="*/ 486 w 486"/>
                <a:gd name="T69" fmla="*/ 151 h 486"/>
                <a:gd name="T70" fmla="*/ 333 w 486"/>
                <a:gd name="T71" fmla="*/ 0 h 486"/>
                <a:gd name="T72" fmla="*/ 333 w 486"/>
                <a:gd name="T73" fmla="*/ 0 h 486"/>
                <a:gd name="T74" fmla="*/ 303 w 486"/>
                <a:gd name="T75" fmla="*/ 9 h 486"/>
                <a:gd name="T76" fmla="*/ 275 w 486"/>
                <a:gd name="T77" fmla="*/ 21 h 486"/>
                <a:gd name="T78" fmla="*/ 248 w 486"/>
                <a:gd name="T79" fmla="*/ 34 h 486"/>
                <a:gd name="T80" fmla="*/ 220 w 486"/>
                <a:gd name="T81" fmla="*/ 50 h 486"/>
                <a:gd name="T82" fmla="*/ 196 w 486"/>
                <a:gd name="T83" fmla="*/ 67 h 486"/>
                <a:gd name="T84" fmla="*/ 171 w 486"/>
                <a:gd name="T85" fmla="*/ 85 h 486"/>
                <a:gd name="T86" fmla="*/ 147 w 486"/>
                <a:gd name="T87" fmla="*/ 105 h 486"/>
                <a:gd name="T88" fmla="*/ 125 w 486"/>
                <a:gd name="T89" fmla="*/ 125 h 486"/>
                <a:gd name="T90" fmla="*/ 105 w 486"/>
                <a:gd name="T91" fmla="*/ 147 h 486"/>
                <a:gd name="T92" fmla="*/ 85 w 486"/>
                <a:gd name="T93" fmla="*/ 171 h 486"/>
                <a:gd name="T94" fmla="*/ 67 w 486"/>
                <a:gd name="T95" fmla="*/ 196 h 486"/>
                <a:gd name="T96" fmla="*/ 50 w 486"/>
                <a:gd name="T97" fmla="*/ 222 h 486"/>
                <a:gd name="T98" fmla="*/ 36 w 486"/>
                <a:gd name="T99" fmla="*/ 248 h 486"/>
                <a:gd name="T100" fmla="*/ 22 w 486"/>
                <a:gd name="T101" fmla="*/ 275 h 486"/>
                <a:gd name="T102" fmla="*/ 9 w 486"/>
                <a:gd name="T103" fmla="*/ 303 h 486"/>
                <a:gd name="T104" fmla="*/ 0 w 486"/>
                <a:gd name="T105" fmla="*/ 333 h 486"/>
                <a:gd name="T106" fmla="*/ 0 w 486"/>
                <a:gd name="T107" fmla="*/ 33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6" h="486">
                  <a:moveTo>
                    <a:pt x="0" y="333"/>
                  </a:moveTo>
                  <a:lnTo>
                    <a:pt x="151" y="486"/>
                  </a:lnTo>
                  <a:lnTo>
                    <a:pt x="151" y="486"/>
                  </a:lnTo>
                  <a:lnTo>
                    <a:pt x="152" y="468"/>
                  </a:lnTo>
                  <a:lnTo>
                    <a:pt x="153" y="451"/>
                  </a:lnTo>
                  <a:lnTo>
                    <a:pt x="156" y="435"/>
                  </a:lnTo>
                  <a:lnTo>
                    <a:pt x="158" y="418"/>
                  </a:lnTo>
                  <a:lnTo>
                    <a:pt x="162" y="401"/>
                  </a:lnTo>
                  <a:lnTo>
                    <a:pt x="167" y="387"/>
                  </a:lnTo>
                  <a:lnTo>
                    <a:pt x="172" y="370"/>
                  </a:lnTo>
                  <a:lnTo>
                    <a:pt x="178" y="356"/>
                  </a:lnTo>
                  <a:lnTo>
                    <a:pt x="184" y="341"/>
                  </a:lnTo>
                  <a:lnTo>
                    <a:pt x="192" y="326"/>
                  </a:lnTo>
                  <a:lnTo>
                    <a:pt x="199" y="312"/>
                  </a:lnTo>
                  <a:lnTo>
                    <a:pt x="208" y="298"/>
                  </a:lnTo>
                  <a:lnTo>
                    <a:pt x="218" y="286"/>
                  </a:lnTo>
                  <a:lnTo>
                    <a:pt x="228" y="274"/>
                  </a:lnTo>
                  <a:lnTo>
                    <a:pt x="238" y="261"/>
                  </a:lnTo>
                  <a:lnTo>
                    <a:pt x="249" y="249"/>
                  </a:lnTo>
                  <a:lnTo>
                    <a:pt x="261" y="238"/>
                  </a:lnTo>
                  <a:lnTo>
                    <a:pt x="272" y="228"/>
                  </a:lnTo>
                  <a:lnTo>
                    <a:pt x="286" y="218"/>
                  </a:lnTo>
                  <a:lnTo>
                    <a:pt x="298" y="209"/>
                  </a:lnTo>
                  <a:lnTo>
                    <a:pt x="312" y="200"/>
                  </a:lnTo>
                  <a:lnTo>
                    <a:pt x="326" y="192"/>
                  </a:lnTo>
                  <a:lnTo>
                    <a:pt x="341" y="184"/>
                  </a:lnTo>
                  <a:lnTo>
                    <a:pt x="356" y="178"/>
                  </a:lnTo>
                  <a:lnTo>
                    <a:pt x="370" y="172"/>
                  </a:lnTo>
                  <a:lnTo>
                    <a:pt x="387" y="167"/>
                  </a:lnTo>
                  <a:lnTo>
                    <a:pt x="401" y="162"/>
                  </a:lnTo>
                  <a:lnTo>
                    <a:pt x="418" y="158"/>
                  </a:lnTo>
                  <a:lnTo>
                    <a:pt x="435" y="156"/>
                  </a:lnTo>
                  <a:lnTo>
                    <a:pt x="451" y="153"/>
                  </a:lnTo>
                  <a:lnTo>
                    <a:pt x="468" y="152"/>
                  </a:lnTo>
                  <a:lnTo>
                    <a:pt x="486" y="151"/>
                  </a:lnTo>
                  <a:lnTo>
                    <a:pt x="333" y="0"/>
                  </a:lnTo>
                  <a:lnTo>
                    <a:pt x="333" y="0"/>
                  </a:lnTo>
                  <a:lnTo>
                    <a:pt x="303" y="9"/>
                  </a:lnTo>
                  <a:lnTo>
                    <a:pt x="275" y="21"/>
                  </a:lnTo>
                  <a:lnTo>
                    <a:pt x="248" y="34"/>
                  </a:lnTo>
                  <a:lnTo>
                    <a:pt x="220" y="50"/>
                  </a:lnTo>
                  <a:lnTo>
                    <a:pt x="196" y="67"/>
                  </a:lnTo>
                  <a:lnTo>
                    <a:pt x="171" y="85"/>
                  </a:lnTo>
                  <a:lnTo>
                    <a:pt x="147" y="105"/>
                  </a:lnTo>
                  <a:lnTo>
                    <a:pt x="125" y="125"/>
                  </a:lnTo>
                  <a:lnTo>
                    <a:pt x="105" y="147"/>
                  </a:lnTo>
                  <a:lnTo>
                    <a:pt x="85" y="171"/>
                  </a:lnTo>
                  <a:lnTo>
                    <a:pt x="67" y="196"/>
                  </a:lnTo>
                  <a:lnTo>
                    <a:pt x="50" y="222"/>
                  </a:lnTo>
                  <a:lnTo>
                    <a:pt x="36" y="248"/>
                  </a:lnTo>
                  <a:lnTo>
                    <a:pt x="22" y="275"/>
                  </a:lnTo>
                  <a:lnTo>
                    <a:pt x="9" y="303"/>
                  </a:lnTo>
                  <a:lnTo>
                    <a:pt x="0" y="333"/>
                  </a:lnTo>
                  <a:lnTo>
                    <a:pt x="0" y="333"/>
                  </a:lnTo>
                  <a:close/>
                </a:path>
              </a:pathLst>
            </a:custGeom>
            <a:solidFill>
              <a:srgbClr val="7EC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2"/>
            <p:cNvSpPr>
              <a:spLocks/>
            </p:cNvSpPr>
            <p:nvPr/>
          </p:nvSpPr>
          <p:spPr bwMode="auto">
            <a:xfrm>
              <a:off x="1689101" y="358775"/>
              <a:ext cx="635000" cy="528638"/>
            </a:xfrm>
            <a:custGeom>
              <a:avLst/>
              <a:gdLst>
                <a:gd name="T0" fmla="*/ 488 w 800"/>
                <a:gd name="T1" fmla="*/ 2 h 665"/>
                <a:gd name="T2" fmla="*/ 407 w 800"/>
                <a:gd name="T3" fmla="*/ 22 h 665"/>
                <a:gd name="T4" fmla="*/ 337 w 800"/>
                <a:gd name="T5" fmla="*/ 65 h 665"/>
                <a:gd name="T6" fmla="*/ 282 w 800"/>
                <a:gd name="T7" fmla="*/ 125 h 665"/>
                <a:gd name="T8" fmla="*/ 246 w 800"/>
                <a:gd name="T9" fmla="*/ 199 h 665"/>
                <a:gd name="T10" fmla="*/ 234 w 800"/>
                <a:gd name="T11" fmla="*/ 284 h 665"/>
                <a:gd name="T12" fmla="*/ 230 w 800"/>
                <a:gd name="T13" fmla="*/ 330 h 665"/>
                <a:gd name="T14" fmla="*/ 206 w 800"/>
                <a:gd name="T15" fmla="*/ 393 h 665"/>
                <a:gd name="T16" fmla="*/ 165 w 800"/>
                <a:gd name="T17" fmla="*/ 449 h 665"/>
                <a:gd name="T18" fmla="*/ 129 w 800"/>
                <a:gd name="T19" fmla="*/ 477 h 665"/>
                <a:gd name="T20" fmla="*/ 69 w 800"/>
                <a:gd name="T21" fmla="*/ 507 h 665"/>
                <a:gd name="T22" fmla="*/ 0 w 800"/>
                <a:gd name="T23" fmla="*/ 517 h 665"/>
                <a:gd name="T24" fmla="*/ 168 w 800"/>
                <a:gd name="T25" fmla="*/ 657 h 665"/>
                <a:gd name="T26" fmla="*/ 224 w 800"/>
                <a:gd name="T27" fmla="*/ 626 h 665"/>
                <a:gd name="T28" fmla="*/ 275 w 800"/>
                <a:gd name="T29" fmla="*/ 588 h 665"/>
                <a:gd name="T30" fmla="*/ 303 w 800"/>
                <a:gd name="T31" fmla="*/ 558 h 665"/>
                <a:gd name="T32" fmla="*/ 341 w 800"/>
                <a:gd name="T33" fmla="*/ 511 h 665"/>
                <a:gd name="T34" fmla="*/ 370 w 800"/>
                <a:gd name="T35" fmla="*/ 459 h 665"/>
                <a:gd name="T36" fmla="*/ 392 w 800"/>
                <a:gd name="T37" fmla="*/ 403 h 665"/>
                <a:gd name="T38" fmla="*/ 405 w 800"/>
                <a:gd name="T39" fmla="*/ 345 h 665"/>
                <a:gd name="T40" fmla="*/ 410 w 800"/>
                <a:gd name="T41" fmla="*/ 284 h 665"/>
                <a:gd name="T42" fmla="*/ 412 w 800"/>
                <a:gd name="T43" fmla="*/ 261 h 665"/>
                <a:gd name="T44" fmla="*/ 422 w 800"/>
                <a:gd name="T45" fmla="*/ 232 h 665"/>
                <a:gd name="T46" fmla="*/ 441 w 800"/>
                <a:gd name="T47" fmla="*/ 207 h 665"/>
                <a:gd name="T48" fmla="*/ 466 w 800"/>
                <a:gd name="T49" fmla="*/ 188 h 665"/>
                <a:gd name="T50" fmla="*/ 495 w 800"/>
                <a:gd name="T51" fmla="*/ 178 h 665"/>
                <a:gd name="T52" fmla="*/ 516 w 800"/>
                <a:gd name="T53" fmla="*/ 176 h 665"/>
                <a:gd name="T54" fmla="*/ 549 w 800"/>
                <a:gd name="T55" fmla="*/ 181 h 665"/>
                <a:gd name="T56" fmla="*/ 577 w 800"/>
                <a:gd name="T57" fmla="*/ 194 h 665"/>
                <a:gd name="T58" fmla="*/ 599 w 800"/>
                <a:gd name="T59" fmla="*/ 216 h 665"/>
                <a:gd name="T60" fmla="*/ 616 w 800"/>
                <a:gd name="T61" fmla="*/ 242 h 665"/>
                <a:gd name="T62" fmla="*/ 623 w 800"/>
                <a:gd name="T63" fmla="*/ 273 h 665"/>
                <a:gd name="T64" fmla="*/ 623 w 800"/>
                <a:gd name="T65" fmla="*/ 317 h 665"/>
                <a:gd name="T66" fmla="*/ 608 w 800"/>
                <a:gd name="T67" fmla="*/ 415 h 665"/>
                <a:gd name="T68" fmla="*/ 577 w 800"/>
                <a:gd name="T69" fmla="*/ 507 h 665"/>
                <a:gd name="T70" fmla="*/ 692 w 800"/>
                <a:gd name="T71" fmla="*/ 665 h 665"/>
                <a:gd name="T72" fmla="*/ 735 w 800"/>
                <a:gd name="T73" fmla="*/ 585 h 665"/>
                <a:gd name="T74" fmla="*/ 767 w 800"/>
                <a:gd name="T75" fmla="*/ 501 h 665"/>
                <a:gd name="T76" fmla="*/ 783 w 800"/>
                <a:gd name="T77" fmla="*/ 441 h 665"/>
                <a:gd name="T78" fmla="*/ 799 w 800"/>
                <a:gd name="T79" fmla="*/ 323 h 665"/>
                <a:gd name="T80" fmla="*/ 798 w 800"/>
                <a:gd name="T81" fmla="*/ 254 h 665"/>
                <a:gd name="T82" fmla="*/ 778 w 800"/>
                <a:gd name="T83" fmla="*/ 173 h 665"/>
                <a:gd name="T84" fmla="*/ 735 w 800"/>
                <a:gd name="T85" fmla="*/ 104 h 665"/>
                <a:gd name="T86" fmla="*/ 675 w 800"/>
                <a:gd name="T87" fmla="*/ 48 h 665"/>
                <a:gd name="T88" fmla="*/ 601 w 800"/>
                <a:gd name="T89" fmla="*/ 13 h 665"/>
                <a:gd name="T90" fmla="*/ 516 w 800"/>
                <a:gd name="T91" fmla="*/ 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 h="665">
                  <a:moveTo>
                    <a:pt x="516" y="0"/>
                  </a:moveTo>
                  <a:lnTo>
                    <a:pt x="516" y="0"/>
                  </a:lnTo>
                  <a:lnTo>
                    <a:pt x="488" y="2"/>
                  </a:lnTo>
                  <a:lnTo>
                    <a:pt x="459" y="6"/>
                  </a:lnTo>
                  <a:lnTo>
                    <a:pt x="433" y="13"/>
                  </a:lnTo>
                  <a:lnTo>
                    <a:pt x="407" y="22"/>
                  </a:lnTo>
                  <a:lnTo>
                    <a:pt x="382" y="34"/>
                  </a:lnTo>
                  <a:lnTo>
                    <a:pt x="359" y="48"/>
                  </a:lnTo>
                  <a:lnTo>
                    <a:pt x="337" y="65"/>
                  </a:lnTo>
                  <a:lnTo>
                    <a:pt x="317" y="83"/>
                  </a:lnTo>
                  <a:lnTo>
                    <a:pt x="298" y="104"/>
                  </a:lnTo>
                  <a:lnTo>
                    <a:pt x="282" y="125"/>
                  </a:lnTo>
                  <a:lnTo>
                    <a:pt x="268" y="149"/>
                  </a:lnTo>
                  <a:lnTo>
                    <a:pt x="256" y="173"/>
                  </a:lnTo>
                  <a:lnTo>
                    <a:pt x="246" y="199"/>
                  </a:lnTo>
                  <a:lnTo>
                    <a:pt x="240" y="227"/>
                  </a:lnTo>
                  <a:lnTo>
                    <a:pt x="235" y="254"/>
                  </a:lnTo>
                  <a:lnTo>
                    <a:pt x="234" y="284"/>
                  </a:lnTo>
                  <a:lnTo>
                    <a:pt x="234" y="284"/>
                  </a:lnTo>
                  <a:lnTo>
                    <a:pt x="232" y="306"/>
                  </a:lnTo>
                  <a:lnTo>
                    <a:pt x="230" y="330"/>
                  </a:lnTo>
                  <a:lnTo>
                    <a:pt x="224" y="352"/>
                  </a:lnTo>
                  <a:lnTo>
                    <a:pt x="216" y="373"/>
                  </a:lnTo>
                  <a:lnTo>
                    <a:pt x="206" y="393"/>
                  </a:lnTo>
                  <a:lnTo>
                    <a:pt x="195" y="413"/>
                  </a:lnTo>
                  <a:lnTo>
                    <a:pt x="182" y="431"/>
                  </a:lnTo>
                  <a:lnTo>
                    <a:pt x="165" y="449"/>
                  </a:lnTo>
                  <a:lnTo>
                    <a:pt x="165" y="449"/>
                  </a:lnTo>
                  <a:lnTo>
                    <a:pt x="148" y="464"/>
                  </a:lnTo>
                  <a:lnTo>
                    <a:pt x="129" y="477"/>
                  </a:lnTo>
                  <a:lnTo>
                    <a:pt x="110" y="490"/>
                  </a:lnTo>
                  <a:lnTo>
                    <a:pt x="90" y="500"/>
                  </a:lnTo>
                  <a:lnTo>
                    <a:pt x="69" y="507"/>
                  </a:lnTo>
                  <a:lnTo>
                    <a:pt x="46" y="512"/>
                  </a:lnTo>
                  <a:lnTo>
                    <a:pt x="23" y="516"/>
                  </a:lnTo>
                  <a:lnTo>
                    <a:pt x="0" y="517"/>
                  </a:lnTo>
                  <a:lnTo>
                    <a:pt x="148" y="665"/>
                  </a:lnTo>
                  <a:lnTo>
                    <a:pt x="148" y="665"/>
                  </a:lnTo>
                  <a:lnTo>
                    <a:pt x="168" y="657"/>
                  </a:lnTo>
                  <a:lnTo>
                    <a:pt x="186" y="648"/>
                  </a:lnTo>
                  <a:lnTo>
                    <a:pt x="205" y="637"/>
                  </a:lnTo>
                  <a:lnTo>
                    <a:pt x="224" y="626"/>
                  </a:lnTo>
                  <a:lnTo>
                    <a:pt x="241" y="615"/>
                  </a:lnTo>
                  <a:lnTo>
                    <a:pt x="257" y="601"/>
                  </a:lnTo>
                  <a:lnTo>
                    <a:pt x="275" y="588"/>
                  </a:lnTo>
                  <a:lnTo>
                    <a:pt x="289" y="573"/>
                  </a:lnTo>
                  <a:lnTo>
                    <a:pt x="289" y="573"/>
                  </a:lnTo>
                  <a:lnTo>
                    <a:pt x="303" y="558"/>
                  </a:lnTo>
                  <a:lnTo>
                    <a:pt x="317" y="543"/>
                  </a:lnTo>
                  <a:lnTo>
                    <a:pt x="329" y="527"/>
                  </a:lnTo>
                  <a:lnTo>
                    <a:pt x="341" y="511"/>
                  </a:lnTo>
                  <a:lnTo>
                    <a:pt x="351" y="493"/>
                  </a:lnTo>
                  <a:lnTo>
                    <a:pt x="361" y="476"/>
                  </a:lnTo>
                  <a:lnTo>
                    <a:pt x="370" y="459"/>
                  </a:lnTo>
                  <a:lnTo>
                    <a:pt x="379" y="440"/>
                  </a:lnTo>
                  <a:lnTo>
                    <a:pt x="386" y="421"/>
                  </a:lnTo>
                  <a:lnTo>
                    <a:pt x="392" y="403"/>
                  </a:lnTo>
                  <a:lnTo>
                    <a:pt x="397" y="383"/>
                  </a:lnTo>
                  <a:lnTo>
                    <a:pt x="401" y="364"/>
                  </a:lnTo>
                  <a:lnTo>
                    <a:pt x="405" y="345"/>
                  </a:lnTo>
                  <a:lnTo>
                    <a:pt x="407" y="323"/>
                  </a:lnTo>
                  <a:lnTo>
                    <a:pt x="408" y="304"/>
                  </a:lnTo>
                  <a:lnTo>
                    <a:pt x="410" y="284"/>
                  </a:lnTo>
                  <a:lnTo>
                    <a:pt x="410" y="284"/>
                  </a:lnTo>
                  <a:lnTo>
                    <a:pt x="410" y="273"/>
                  </a:lnTo>
                  <a:lnTo>
                    <a:pt x="412" y="261"/>
                  </a:lnTo>
                  <a:lnTo>
                    <a:pt x="415" y="251"/>
                  </a:lnTo>
                  <a:lnTo>
                    <a:pt x="418" y="242"/>
                  </a:lnTo>
                  <a:lnTo>
                    <a:pt x="422" y="232"/>
                  </a:lnTo>
                  <a:lnTo>
                    <a:pt x="428" y="223"/>
                  </a:lnTo>
                  <a:lnTo>
                    <a:pt x="435" y="216"/>
                  </a:lnTo>
                  <a:lnTo>
                    <a:pt x="441" y="207"/>
                  </a:lnTo>
                  <a:lnTo>
                    <a:pt x="448" y="201"/>
                  </a:lnTo>
                  <a:lnTo>
                    <a:pt x="457" y="194"/>
                  </a:lnTo>
                  <a:lnTo>
                    <a:pt x="466" y="188"/>
                  </a:lnTo>
                  <a:lnTo>
                    <a:pt x="475" y="185"/>
                  </a:lnTo>
                  <a:lnTo>
                    <a:pt x="485" y="181"/>
                  </a:lnTo>
                  <a:lnTo>
                    <a:pt x="495" y="178"/>
                  </a:lnTo>
                  <a:lnTo>
                    <a:pt x="506" y="176"/>
                  </a:lnTo>
                  <a:lnTo>
                    <a:pt x="516" y="176"/>
                  </a:lnTo>
                  <a:lnTo>
                    <a:pt x="516" y="176"/>
                  </a:lnTo>
                  <a:lnTo>
                    <a:pt x="528" y="176"/>
                  </a:lnTo>
                  <a:lnTo>
                    <a:pt x="539" y="178"/>
                  </a:lnTo>
                  <a:lnTo>
                    <a:pt x="549" y="181"/>
                  </a:lnTo>
                  <a:lnTo>
                    <a:pt x="559" y="185"/>
                  </a:lnTo>
                  <a:lnTo>
                    <a:pt x="568" y="188"/>
                  </a:lnTo>
                  <a:lnTo>
                    <a:pt x="577" y="194"/>
                  </a:lnTo>
                  <a:lnTo>
                    <a:pt x="585" y="201"/>
                  </a:lnTo>
                  <a:lnTo>
                    <a:pt x="593" y="207"/>
                  </a:lnTo>
                  <a:lnTo>
                    <a:pt x="599" y="216"/>
                  </a:lnTo>
                  <a:lnTo>
                    <a:pt x="606" y="223"/>
                  </a:lnTo>
                  <a:lnTo>
                    <a:pt x="611" y="232"/>
                  </a:lnTo>
                  <a:lnTo>
                    <a:pt x="616" y="242"/>
                  </a:lnTo>
                  <a:lnTo>
                    <a:pt x="619" y="251"/>
                  </a:lnTo>
                  <a:lnTo>
                    <a:pt x="622" y="261"/>
                  </a:lnTo>
                  <a:lnTo>
                    <a:pt x="623" y="273"/>
                  </a:lnTo>
                  <a:lnTo>
                    <a:pt x="624" y="284"/>
                  </a:lnTo>
                  <a:lnTo>
                    <a:pt x="624" y="284"/>
                  </a:lnTo>
                  <a:lnTo>
                    <a:pt x="623" y="317"/>
                  </a:lnTo>
                  <a:lnTo>
                    <a:pt x="621" y="351"/>
                  </a:lnTo>
                  <a:lnTo>
                    <a:pt x="616" y="383"/>
                  </a:lnTo>
                  <a:lnTo>
                    <a:pt x="608" y="415"/>
                  </a:lnTo>
                  <a:lnTo>
                    <a:pt x="599" y="446"/>
                  </a:lnTo>
                  <a:lnTo>
                    <a:pt x="590" y="477"/>
                  </a:lnTo>
                  <a:lnTo>
                    <a:pt x="577" y="507"/>
                  </a:lnTo>
                  <a:lnTo>
                    <a:pt x="563" y="536"/>
                  </a:lnTo>
                  <a:lnTo>
                    <a:pt x="692" y="665"/>
                  </a:lnTo>
                  <a:lnTo>
                    <a:pt x="692" y="665"/>
                  </a:lnTo>
                  <a:lnTo>
                    <a:pt x="707" y="638"/>
                  </a:lnTo>
                  <a:lnTo>
                    <a:pt x="721" y="612"/>
                  </a:lnTo>
                  <a:lnTo>
                    <a:pt x="735" y="585"/>
                  </a:lnTo>
                  <a:lnTo>
                    <a:pt x="746" y="558"/>
                  </a:lnTo>
                  <a:lnTo>
                    <a:pt x="757" y="529"/>
                  </a:lnTo>
                  <a:lnTo>
                    <a:pt x="767" y="501"/>
                  </a:lnTo>
                  <a:lnTo>
                    <a:pt x="776" y="471"/>
                  </a:lnTo>
                  <a:lnTo>
                    <a:pt x="783" y="441"/>
                  </a:lnTo>
                  <a:lnTo>
                    <a:pt x="783" y="441"/>
                  </a:lnTo>
                  <a:lnTo>
                    <a:pt x="790" y="403"/>
                  </a:lnTo>
                  <a:lnTo>
                    <a:pt x="795" y="363"/>
                  </a:lnTo>
                  <a:lnTo>
                    <a:pt x="799" y="323"/>
                  </a:lnTo>
                  <a:lnTo>
                    <a:pt x="800" y="284"/>
                  </a:lnTo>
                  <a:lnTo>
                    <a:pt x="800" y="284"/>
                  </a:lnTo>
                  <a:lnTo>
                    <a:pt x="798" y="254"/>
                  </a:lnTo>
                  <a:lnTo>
                    <a:pt x="794" y="227"/>
                  </a:lnTo>
                  <a:lnTo>
                    <a:pt x="787" y="199"/>
                  </a:lnTo>
                  <a:lnTo>
                    <a:pt x="778" y="173"/>
                  </a:lnTo>
                  <a:lnTo>
                    <a:pt x="766" y="149"/>
                  </a:lnTo>
                  <a:lnTo>
                    <a:pt x="751" y="125"/>
                  </a:lnTo>
                  <a:lnTo>
                    <a:pt x="735" y="104"/>
                  </a:lnTo>
                  <a:lnTo>
                    <a:pt x="717" y="83"/>
                  </a:lnTo>
                  <a:lnTo>
                    <a:pt x="696" y="65"/>
                  </a:lnTo>
                  <a:lnTo>
                    <a:pt x="675" y="48"/>
                  </a:lnTo>
                  <a:lnTo>
                    <a:pt x="652" y="34"/>
                  </a:lnTo>
                  <a:lnTo>
                    <a:pt x="627" y="22"/>
                  </a:lnTo>
                  <a:lnTo>
                    <a:pt x="601" y="13"/>
                  </a:lnTo>
                  <a:lnTo>
                    <a:pt x="573" y="6"/>
                  </a:lnTo>
                  <a:lnTo>
                    <a:pt x="546" y="2"/>
                  </a:lnTo>
                  <a:lnTo>
                    <a:pt x="516" y="0"/>
                  </a:lnTo>
                  <a:lnTo>
                    <a:pt x="516" y="0"/>
                  </a:lnTo>
                  <a:close/>
                </a:path>
              </a:pathLst>
            </a:custGeom>
            <a:solidFill>
              <a:srgbClr val="7EC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3"/>
            <p:cNvSpPr>
              <a:spLocks/>
            </p:cNvSpPr>
            <p:nvPr/>
          </p:nvSpPr>
          <p:spPr bwMode="auto">
            <a:xfrm>
              <a:off x="2593976" y="219075"/>
              <a:ext cx="320675" cy="541338"/>
            </a:xfrm>
            <a:custGeom>
              <a:avLst/>
              <a:gdLst>
                <a:gd name="T0" fmla="*/ 323 w 406"/>
                <a:gd name="T1" fmla="*/ 123 h 684"/>
                <a:gd name="T2" fmla="*/ 294 w 406"/>
                <a:gd name="T3" fmla="*/ 86 h 684"/>
                <a:gd name="T4" fmla="*/ 272 w 406"/>
                <a:gd name="T5" fmla="*/ 71 h 684"/>
                <a:gd name="T6" fmla="*/ 236 w 406"/>
                <a:gd name="T7" fmla="*/ 61 h 684"/>
                <a:gd name="T8" fmla="*/ 205 w 406"/>
                <a:gd name="T9" fmla="*/ 60 h 684"/>
                <a:gd name="T10" fmla="*/ 175 w 406"/>
                <a:gd name="T11" fmla="*/ 67 h 684"/>
                <a:gd name="T12" fmla="*/ 150 w 406"/>
                <a:gd name="T13" fmla="*/ 80 h 684"/>
                <a:gd name="T14" fmla="*/ 132 w 406"/>
                <a:gd name="T15" fmla="*/ 98 h 684"/>
                <a:gd name="T16" fmla="*/ 120 w 406"/>
                <a:gd name="T17" fmla="*/ 121 h 684"/>
                <a:gd name="T18" fmla="*/ 116 w 406"/>
                <a:gd name="T19" fmla="*/ 145 h 684"/>
                <a:gd name="T20" fmla="*/ 119 w 406"/>
                <a:gd name="T21" fmla="*/ 170 h 684"/>
                <a:gd name="T22" fmla="*/ 135 w 406"/>
                <a:gd name="T23" fmla="*/ 200 h 684"/>
                <a:gd name="T24" fmla="*/ 161 w 406"/>
                <a:gd name="T25" fmla="*/ 225 h 684"/>
                <a:gd name="T26" fmla="*/ 261 w 406"/>
                <a:gd name="T27" fmla="*/ 278 h 684"/>
                <a:gd name="T28" fmla="*/ 326 w 406"/>
                <a:gd name="T29" fmla="*/ 317 h 684"/>
                <a:gd name="T30" fmla="*/ 361 w 406"/>
                <a:gd name="T31" fmla="*/ 346 h 684"/>
                <a:gd name="T32" fmla="*/ 387 w 406"/>
                <a:gd name="T33" fmla="*/ 384 h 684"/>
                <a:gd name="T34" fmla="*/ 403 w 406"/>
                <a:gd name="T35" fmla="*/ 431 h 684"/>
                <a:gd name="T36" fmla="*/ 406 w 406"/>
                <a:gd name="T37" fmla="*/ 468 h 684"/>
                <a:gd name="T38" fmla="*/ 396 w 406"/>
                <a:gd name="T39" fmla="*/ 535 h 684"/>
                <a:gd name="T40" fmla="*/ 366 w 406"/>
                <a:gd name="T41" fmla="*/ 592 h 684"/>
                <a:gd name="T42" fmla="*/ 319 w 406"/>
                <a:gd name="T43" fmla="*/ 637 h 684"/>
                <a:gd name="T44" fmla="*/ 257 w 406"/>
                <a:gd name="T45" fmla="*/ 668 h 684"/>
                <a:gd name="T46" fmla="*/ 181 w 406"/>
                <a:gd name="T47" fmla="*/ 683 h 684"/>
                <a:gd name="T48" fmla="*/ 128 w 406"/>
                <a:gd name="T49" fmla="*/ 683 h 684"/>
                <a:gd name="T50" fmla="*/ 61 w 406"/>
                <a:gd name="T51" fmla="*/ 671 h 684"/>
                <a:gd name="T52" fmla="*/ 11 w 406"/>
                <a:gd name="T53" fmla="*/ 650 h 684"/>
                <a:gd name="T54" fmla="*/ 9 w 406"/>
                <a:gd name="T55" fmla="*/ 611 h 684"/>
                <a:gd name="T56" fmla="*/ 27 w 406"/>
                <a:gd name="T57" fmla="*/ 521 h 684"/>
                <a:gd name="T58" fmla="*/ 47 w 406"/>
                <a:gd name="T59" fmla="*/ 531 h 684"/>
                <a:gd name="T60" fmla="*/ 60 w 406"/>
                <a:gd name="T61" fmla="*/ 561 h 684"/>
                <a:gd name="T62" fmla="*/ 78 w 406"/>
                <a:gd name="T63" fmla="*/ 586 h 684"/>
                <a:gd name="T64" fmla="*/ 104 w 406"/>
                <a:gd name="T65" fmla="*/ 607 h 684"/>
                <a:gd name="T66" fmla="*/ 137 w 406"/>
                <a:gd name="T67" fmla="*/ 619 h 684"/>
                <a:gd name="T68" fmla="*/ 178 w 406"/>
                <a:gd name="T69" fmla="*/ 624 h 684"/>
                <a:gd name="T70" fmla="*/ 204 w 406"/>
                <a:gd name="T71" fmla="*/ 623 h 684"/>
                <a:gd name="T72" fmla="*/ 236 w 406"/>
                <a:gd name="T73" fmla="*/ 613 h 684"/>
                <a:gd name="T74" fmla="*/ 261 w 406"/>
                <a:gd name="T75" fmla="*/ 596 h 684"/>
                <a:gd name="T76" fmla="*/ 278 w 406"/>
                <a:gd name="T77" fmla="*/ 573 h 684"/>
                <a:gd name="T78" fmla="*/ 287 w 406"/>
                <a:gd name="T79" fmla="*/ 547 h 684"/>
                <a:gd name="T80" fmla="*/ 289 w 406"/>
                <a:gd name="T81" fmla="*/ 527 h 684"/>
                <a:gd name="T82" fmla="*/ 282 w 406"/>
                <a:gd name="T83" fmla="*/ 492 h 684"/>
                <a:gd name="T84" fmla="*/ 262 w 406"/>
                <a:gd name="T85" fmla="*/ 463 h 684"/>
                <a:gd name="T86" fmla="*/ 222 w 406"/>
                <a:gd name="T87" fmla="*/ 432 h 684"/>
                <a:gd name="T88" fmla="*/ 120 w 406"/>
                <a:gd name="T89" fmla="*/ 380 h 684"/>
                <a:gd name="T90" fmla="*/ 71 w 406"/>
                <a:gd name="T91" fmla="*/ 346 h 684"/>
                <a:gd name="T92" fmla="*/ 40 w 406"/>
                <a:gd name="T93" fmla="*/ 315 h 684"/>
                <a:gd name="T94" fmla="*/ 16 w 406"/>
                <a:gd name="T95" fmla="*/ 274 h 684"/>
                <a:gd name="T96" fmla="*/ 5 w 406"/>
                <a:gd name="T97" fmla="*/ 225 h 684"/>
                <a:gd name="T98" fmla="*/ 5 w 406"/>
                <a:gd name="T99" fmla="*/ 181 h 684"/>
                <a:gd name="T100" fmla="*/ 23 w 406"/>
                <a:gd name="T101" fmla="*/ 117 h 684"/>
                <a:gd name="T102" fmla="*/ 55 w 406"/>
                <a:gd name="T103" fmla="*/ 67 h 684"/>
                <a:gd name="T104" fmla="*/ 102 w 406"/>
                <a:gd name="T105" fmla="*/ 30 h 684"/>
                <a:gd name="T106" fmla="*/ 156 w 406"/>
                <a:gd name="T107" fmla="*/ 8 h 684"/>
                <a:gd name="T108" fmla="*/ 218 w 406"/>
                <a:gd name="T109" fmla="*/ 0 h 684"/>
                <a:gd name="T110" fmla="*/ 267 w 406"/>
                <a:gd name="T111" fmla="*/ 4 h 684"/>
                <a:gd name="T112" fmla="*/ 328 w 406"/>
                <a:gd name="T113" fmla="*/ 20 h 684"/>
                <a:gd name="T114" fmla="*/ 376 w 406"/>
                <a:gd name="T115" fmla="*/ 47 h 684"/>
                <a:gd name="T116" fmla="*/ 361 w 406"/>
                <a:gd name="T117" fmla="*/ 9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4">
                  <a:moveTo>
                    <a:pt x="330" y="142"/>
                  </a:moveTo>
                  <a:lnTo>
                    <a:pt x="330" y="142"/>
                  </a:lnTo>
                  <a:lnTo>
                    <a:pt x="323" y="123"/>
                  </a:lnTo>
                  <a:lnTo>
                    <a:pt x="313" y="106"/>
                  </a:lnTo>
                  <a:lnTo>
                    <a:pt x="300" y="92"/>
                  </a:lnTo>
                  <a:lnTo>
                    <a:pt x="294" y="86"/>
                  </a:lnTo>
                  <a:lnTo>
                    <a:pt x="287" y="81"/>
                  </a:lnTo>
                  <a:lnTo>
                    <a:pt x="279" y="76"/>
                  </a:lnTo>
                  <a:lnTo>
                    <a:pt x="272" y="71"/>
                  </a:lnTo>
                  <a:lnTo>
                    <a:pt x="263" y="69"/>
                  </a:lnTo>
                  <a:lnTo>
                    <a:pt x="254" y="65"/>
                  </a:lnTo>
                  <a:lnTo>
                    <a:pt x="236" y="61"/>
                  </a:lnTo>
                  <a:lnTo>
                    <a:pt x="215" y="60"/>
                  </a:lnTo>
                  <a:lnTo>
                    <a:pt x="215" y="60"/>
                  </a:lnTo>
                  <a:lnTo>
                    <a:pt x="205" y="60"/>
                  </a:lnTo>
                  <a:lnTo>
                    <a:pt x="194" y="61"/>
                  </a:lnTo>
                  <a:lnTo>
                    <a:pt x="185" y="64"/>
                  </a:lnTo>
                  <a:lnTo>
                    <a:pt x="175" y="67"/>
                  </a:lnTo>
                  <a:lnTo>
                    <a:pt x="166" y="71"/>
                  </a:lnTo>
                  <a:lnTo>
                    <a:pt x="158" y="75"/>
                  </a:lnTo>
                  <a:lnTo>
                    <a:pt x="150" y="80"/>
                  </a:lnTo>
                  <a:lnTo>
                    <a:pt x="144" y="86"/>
                  </a:lnTo>
                  <a:lnTo>
                    <a:pt x="138" y="92"/>
                  </a:lnTo>
                  <a:lnTo>
                    <a:pt x="132" y="98"/>
                  </a:lnTo>
                  <a:lnTo>
                    <a:pt x="127" y="106"/>
                  </a:lnTo>
                  <a:lnTo>
                    <a:pt x="123" y="113"/>
                  </a:lnTo>
                  <a:lnTo>
                    <a:pt x="120" y="121"/>
                  </a:lnTo>
                  <a:lnTo>
                    <a:pt x="118" y="129"/>
                  </a:lnTo>
                  <a:lnTo>
                    <a:pt x="117" y="137"/>
                  </a:lnTo>
                  <a:lnTo>
                    <a:pt x="116" y="145"/>
                  </a:lnTo>
                  <a:lnTo>
                    <a:pt x="116" y="145"/>
                  </a:lnTo>
                  <a:lnTo>
                    <a:pt x="117" y="158"/>
                  </a:lnTo>
                  <a:lnTo>
                    <a:pt x="119" y="170"/>
                  </a:lnTo>
                  <a:lnTo>
                    <a:pt x="123" y="181"/>
                  </a:lnTo>
                  <a:lnTo>
                    <a:pt x="128" y="191"/>
                  </a:lnTo>
                  <a:lnTo>
                    <a:pt x="135" y="200"/>
                  </a:lnTo>
                  <a:lnTo>
                    <a:pt x="143" y="209"/>
                  </a:lnTo>
                  <a:lnTo>
                    <a:pt x="151" y="217"/>
                  </a:lnTo>
                  <a:lnTo>
                    <a:pt x="161" y="225"/>
                  </a:lnTo>
                  <a:lnTo>
                    <a:pt x="184" y="240"/>
                  </a:lnTo>
                  <a:lnTo>
                    <a:pt x="207" y="252"/>
                  </a:lnTo>
                  <a:lnTo>
                    <a:pt x="261" y="278"/>
                  </a:lnTo>
                  <a:lnTo>
                    <a:pt x="288" y="293"/>
                  </a:lnTo>
                  <a:lnTo>
                    <a:pt x="314" y="308"/>
                  </a:lnTo>
                  <a:lnTo>
                    <a:pt x="326" y="317"/>
                  </a:lnTo>
                  <a:lnTo>
                    <a:pt x="339" y="325"/>
                  </a:lnTo>
                  <a:lnTo>
                    <a:pt x="350" y="335"/>
                  </a:lnTo>
                  <a:lnTo>
                    <a:pt x="361" y="346"/>
                  </a:lnTo>
                  <a:lnTo>
                    <a:pt x="370" y="358"/>
                  </a:lnTo>
                  <a:lnTo>
                    <a:pt x="380" y="370"/>
                  </a:lnTo>
                  <a:lnTo>
                    <a:pt x="387" y="384"/>
                  </a:lnTo>
                  <a:lnTo>
                    <a:pt x="393" y="397"/>
                  </a:lnTo>
                  <a:lnTo>
                    <a:pt x="398" y="413"/>
                  </a:lnTo>
                  <a:lnTo>
                    <a:pt x="403" y="431"/>
                  </a:lnTo>
                  <a:lnTo>
                    <a:pt x="404" y="448"/>
                  </a:lnTo>
                  <a:lnTo>
                    <a:pt x="406" y="468"/>
                  </a:lnTo>
                  <a:lnTo>
                    <a:pt x="406" y="468"/>
                  </a:lnTo>
                  <a:lnTo>
                    <a:pt x="404" y="492"/>
                  </a:lnTo>
                  <a:lnTo>
                    <a:pt x="401" y="514"/>
                  </a:lnTo>
                  <a:lnTo>
                    <a:pt x="396" y="535"/>
                  </a:lnTo>
                  <a:lnTo>
                    <a:pt x="388" y="556"/>
                  </a:lnTo>
                  <a:lnTo>
                    <a:pt x="378" y="575"/>
                  </a:lnTo>
                  <a:lnTo>
                    <a:pt x="366" y="592"/>
                  </a:lnTo>
                  <a:lnTo>
                    <a:pt x="352" y="609"/>
                  </a:lnTo>
                  <a:lnTo>
                    <a:pt x="336" y="624"/>
                  </a:lnTo>
                  <a:lnTo>
                    <a:pt x="319" y="637"/>
                  </a:lnTo>
                  <a:lnTo>
                    <a:pt x="300" y="649"/>
                  </a:lnTo>
                  <a:lnTo>
                    <a:pt x="279" y="659"/>
                  </a:lnTo>
                  <a:lnTo>
                    <a:pt x="257" y="668"/>
                  </a:lnTo>
                  <a:lnTo>
                    <a:pt x="233" y="675"/>
                  </a:lnTo>
                  <a:lnTo>
                    <a:pt x="207" y="680"/>
                  </a:lnTo>
                  <a:lnTo>
                    <a:pt x="181" y="683"/>
                  </a:lnTo>
                  <a:lnTo>
                    <a:pt x="153" y="684"/>
                  </a:lnTo>
                  <a:lnTo>
                    <a:pt x="153" y="684"/>
                  </a:lnTo>
                  <a:lnTo>
                    <a:pt x="128" y="683"/>
                  </a:lnTo>
                  <a:lnTo>
                    <a:pt x="104" y="680"/>
                  </a:lnTo>
                  <a:lnTo>
                    <a:pt x="82" y="676"/>
                  </a:lnTo>
                  <a:lnTo>
                    <a:pt x="61" y="671"/>
                  </a:lnTo>
                  <a:lnTo>
                    <a:pt x="42" y="665"/>
                  </a:lnTo>
                  <a:lnTo>
                    <a:pt x="26" y="658"/>
                  </a:lnTo>
                  <a:lnTo>
                    <a:pt x="11" y="650"/>
                  </a:lnTo>
                  <a:lnTo>
                    <a:pt x="0" y="643"/>
                  </a:lnTo>
                  <a:lnTo>
                    <a:pt x="0" y="643"/>
                  </a:lnTo>
                  <a:lnTo>
                    <a:pt x="9" y="611"/>
                  </a:lnTo>
                  <a:lnTo>
                    <a:pt x="15" y="582"/>
                  </a:lnTo>
                  <a:lnTo>
                    <a:pt x="23" y="552"/>
                  </a:lnTo>
                  <a:lnTo>
                    <a:pt x="27" y="521"/>
                  </a:lnTo>
                  <a:lnTo>
                    <a:pt x="46" y="521"/>
                  </a:lnTo>
                  <a:lnTo>
                    <a:pt x="46" y="521"/>
                  </a:lnTo>
                  <a:lnTo>
                    <a:pt x="47" y="531"/>
                  </a:lnTo>
                  <a:lnTo>
                    <a:pt x="51" y="541"/>
                  </a:lnTo>
                  <a:lnTo>
                    <a:pt x="55" y="551"/>
                  </a:lnTo>
                  <a:lnTo>
                    <a:pt x="60" y="561"/>
                  </a:lnTo>
                  <a:lnTo>
                    <a:pt x="65" y="570"/>
                  </a:lnTo>
                  <a:lnTo>
                    <a:pt x="71" y="578"/>
                  </a:lnTo>
                  <a:lnTo>
                    <a:pt x="78" y="586"/>
                  </a:lnTo>
                  <a:lnTo>
                    <a:pt x="86" y="593"/>
                  </a:lnTo>
                  <a:lnTo>
                    <a:pt x="94" y="601"/>
                  </a:lnTo>
                  <a:lnTo>
                    <a:pt x="104" y="607"/>
                  </a:lnTo>
                  <a:lnTo>
                    <a:pt x="114" y="612"/>
                  </a:lnTo>
                  <a:lnTo>
                    <a:pt x="125" y="616"/>
                  </a:lnTo>
                  <a:lnTo>
                    <a:pt x="137" y="619"/>
                  </a:lnTo>
                  <a:lnTo>
                    <a:pt x="150" y="622"/>
                  </a:lnTo>
                  <a:lnTo>
                    <a:pt x="163" y="624"/>
                  </a:lnTo>
                  <a:lnTo>
                    <a:pt x="178" y="624"/>
                  </a:lnTo>
                  <a:lnTo>
                    <a:pt x="178" y="624"/>
                  </a:lnTo>
                  <a:lnTo>
                    <a:pt x="191" y="624"/>
                  </a:lnTo>
                  <a:lnTo>
                    <a:pt x="204" y="623"/>
                  </a:lnTo>
                  <a:lnTo>
                    <a:pt x="215" y="621"/>
                  </a:lnTo>
                  <a:lnTo>
                    <a:pt x="226" y="617"/>
                  </a:lnTo>
                  <a:lnTo>
                    <a:pt x="236" y="613"/>
                  </a:lnTo>
                  <a:lnTo>
                    <a:pt x="245" y="608"/>
                  </a:lnTo>
                  <a:lnTo>
                    <a:pt x="253" y="602"/>
                  </a:lnTo>
                  <a:lnTo>
                    <a:pt x="261" y="596"/>
                  </a:lnTo>
                  <a:lnTo>
                    <a:pt x="267" y="589"/>
                  </a:lnTo>
                  <a:lnTo>
                    <a:pt x="273" y="582"/>
                  </a:lnTo>
                  <a:lnTo>
                    <a:pt x="278" y="573"/>
                  </a:lnTo>
                  <a:lnTo>
                    <a:pt x="282" y="565"/>
                  </a:lnTo>
                  <a:lnTo>
                    <a:pt x="284" y="556"/>
                  </a:lnTo>
                  <a:lnTo>
                    <a:pt x="287" y="547"/>
                  </a:lnTo>
                  <a:lnTo>
                    <a:pt x="288" y="537"/>
                  </a:lnTo>
                  <a:lnTo>
                    <a:pt x="289" y="527"/>
                  </a:lnTo>
                  <a:lnTo>
                    <a:pt x="289" y="527"/>
                  </a:lnTo>
                  <a:lnTo>
                    <a:pt x="288" y="514"/>
                  </a:lnTo>
                  <a:lnTo>
                    <a:pt x="285" y="503"/>
                  </a:lnTo>
                  <a:lnTo>
                    <a:pt x="282" y="492"/>
                  </a:lnTo>
                  <a:lnTo>
                    <a:pt x="277" y="480"/>
                  </a:lnTo>
                  <a:lnTo>
                    <a:pt x="271" y="472"/>
                  </a:lnTo>
                  <a:lnTo>
                    <a:pt x="262" y="463"/>
                  </a:lnTo>
                  <a:lnTo>
                    <a:pt x="253" y="454"/>
                  </a:lnTo>
                  <a:lnTo>
                    <a:pt x="245" y="447"/>
                  </a:lnTo>
                  <a:lnTo>
                    <a:pt x="222" y="432"/>
                  </a:lnTo>
                  <a:lnTo>
                    <a:pt x="199" y="420"/>
                  </a:lnTo>
                  <a:lnTo>
                    <a:pt x="147" y="394"/>
                  </a:lnTo>
                  <a:lnTo>
                    <a:pt x="120" y="380"/>
                  </a:lnTo>
                  <a:lnTo>
                    <a:pt x="94" y="364"/>
                  </a:lnTo>
                  <a:lnTo>
                    <a:pt x="82" y="355"/>
                  </a:lnTo>
                  <a:lnTo>
                    <a:pt x="71" y="346"/>
                  </a:lnTo>
                  <a:lnTo>
                    <a:pt x="60" y="336"/>
                  </a:lnTo>
                  <a:lnTo>
                    <a:pt x="49" y="327"/>
                  </a:lnTo>
                  <a:lnTo>
                    <a:pt x="40" y="315"/>
                  </a:lnTo>
                  <a:lnTo>
                    <a:pt x="31" y="303"/>
                  </a:lnTo>
                  <a:lnTo>
                    <a:pt x="24" y="289"/>
                  </a:lnTo>
                  <a:lnTo>
                    <a:pt x="16" y="274"/>
                  </a:lnTo>
                  <a:lnTo>
                    <a:pt x="11" y="260"/>
                  </a:lnTo>
                  <a:lnTo>
                    <a:pt x="8" y="242"/>
                  </a:lnTo>
                  <a:lnTo>
                    <a:pt x="5" y="225"/>
                  </a:lnTo>
                  <a:lnTo>
                    <a:pt x="4" y="205"/>
                  </a:lnTo>
                  <a:lnTo>
                    <a:pt x="4" y="205"/>
                  </a:lnTo>
                  <a:lnTo>
                    <a:pt x="5" y="181"/>
                  </a:lnTo>
                  <a:lnTo>
                    <a:pt x="9" y="158"/>
                  </a:lnTo>
                  <a:lnTo>
                    <a:pt x="15" y="137"/>
                  </a:lnTo>
                  <a:lnTo>
                    <a:pt x="23" y="117"/>
                  </a:lnTo>
                  <a:lnTo>
                    <a:pt x="31" y="100"/>
                  </a:lnTo>
                  <a:lnTo>
                    <a:pt x="42" y="82"/>
                  </a:lnTo>
                  <a:lnTo>
                    <a:pt x="55" y="67"/>
                  </a:lnTo>
                  <a:lnTo>
                    <a:pt x="70" y="54"/>
                  </a:lnTo>
                  <a:lnTo>
                    <a:pt x="85" y="41"/>
                  </a:lnTo>
                  <a:lnTo>
                    <a:pt x="102" y="30"/>
                  </a:lnTo>
                  <a:lnTo>
                    <a:pt x="119" y="21"/>
                  </a:lnTo>
                  <a:lnTo>
                    <a:pt x="138" y="14"/>
                  </a:lnTo>
                  <a:lnTo>
                    <a:pt x="156" y="8"/>
                  </a:lnTo>
                  <a:lnTo>
                    <a:pt x="178" y="4"/>
                  </a:lnTo>
                  <a:lnTo>
                    <a:pt x="197" y="2"/>
                  </a:lnTo>
                  <a:lnTo>
                    <a:pt x="218" y="0"/>
                  </a:lnTo>
                  <a:lnTo>
                    <a:pt x="218" y="0"/>
                  </a:lnTo>
                  <a:lnTo>
                    <a:pt x="245" y="2"/>
                  </a:lnTo>
                  <a:lnTo>
                    <a:pt x="267" y="4"/>
                  </a:lnTo>
                  <a:lnTo>
                    <a:pt x="289" y="8"/>
                  </a:lnTo>
                  <a:lnTo>
                    <a:pt x="309" y="14"/>
                  </a:lnTo>
                  <a:lnTo>
                    <a:pt x="328" y="20"/>
                  </a:lnTo>
                  <a:lnTo>
                    <a:pt x="345" y="28"/>
                  </a:lnTo>
                  <a:lnTo>
                    <a:pt x="361" y="38"/>
                  </a:lnTo>
                  <a:lnTo>
                    <a:pt x="376" y="47"/>
                  </a:lnTo>
                  <a:lnTo>
                    <a:pt x="376" y="47"/>
                  </a:lnTo>
                  <a:lnTo>
                    <a:pt x="367" y="69"/>
                  </a:lnTo>
                  <a:lnTo>
                    <a:pt x="361" y="90"/>
                  </a:lnTo>
                  <a:lnTo>
                    <a:pt x="345" y="142"/>
                  </a:lnTo>
                  <a:lnTo>
                    <a:pt x="330" y="142"/>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4"/>
            <p:cNvSpPr>
              <a:spLocks/>
            </p:cNvSpPr>
            <p:nvPr/>
          </p:nvSpPr>
          <p:spPr bwMode="auto">
            <a:xfrm>
              <a:off x="2987676" y="384175"/>
              <a:ext cx="339725" cy="376238"/>
            </a:xfrm>
            <a:custGeom>
              <a:avLst/>
              <a:gdLst>
                <a:gd name="T0" fmla="*/ 294 w 429"/>
                <a:gd name="T1" fmla="*/ 389 h 474"/>
                <a:gd name="T2" fmla="*/ 281 w 429"/>
                <a:gd name="T3" fmla="*/ 408 h 474"/>
                <a:gd name="T4" fmla="*/ 250 w 429"/>
                <a:gd name="T5" fmla="*/ 439 h 474"/>
                <a:gd name="T6" fmla="*/ 212 w 429"/>
                <a:gd name="T7" fmla="*/ 460 h 474"/>
                <a:gd name="T8" fmla="*/ 183 w 429"/>
                <a:gd name="T9" fmla="*/ 470 h 474"/>
                <a:gd name="T10" fmla="*/ 161 w 429"/>
                <a:gd name="T11" fmla="*/ 474 h 474"/>
                <a:gd name="T12" fmla="*/ 150 w 429"/>
                <a:gd name="T13" fmla="*/ 474 h 474"/>
                <a:gd name="T14" fmla="*/ 117 w 429"/>
                <a:gd name="T15" fmla="*/ 471 h 474"/>
                <a:gd name="T16" fmla="*/ 87 w 429"/>
                <a:gd name="T17" fmla="*/ 464 h 474"/>
                <a:gd name="T18" fmla="*/ 61 w 429"/>
                <a:gd name="T19" fmla="*/ 450 h 474"/>
                <a:gd name="T20" fmla="*/ 40 w 429"/>
                <a:gd name="T21" fmla="*/ 432 h 474"/>
                <a:gd name="T22" fmla="*/ 24 w 429"/>
                <a:gd name="T23" fmla="*/ 407 h 474"/>
                <a:gd name="T24" fmla="*/ 11 w 429"/>
                <a:gd name="T25" fmla="*/ 377 h 474"/>
                <a:gd name="T26" fmla="*/ 4 w 429"/>
                <a:gd name="T27" fmla="*/ 341 h 474"/>
                <a:gd name="T28" fmla="*/ 2 w 429"/>
                <a:gd name="T29" fmla="*/ 298 h 474"/>
                <a:gd name="T30" fmla="*/ 2 w 429"/>
                <a:gd name="T31" fmla="*/ 253 h 474"/>
                <a:gd name="T32" fmla="*/ 5 w 429"/>
                <a:gd name="T33" fmla="*/ 175 h 474"/>
                <a:gd name="T34" fmla="*/ 5 w 429"/>
                <a:gd name="T35" fmla="*/ 138 h 474"/>
                <a:gd name="T36" fmla="*/ 4 w 429"/>
                <a:gd name="T37" fmla="*/ 72 h 474"/>
                <a:gd name="T38" fmla="*/ 0 w 429"/>
                <a:gd name="T39" fmla="*/ 0 h 474"/>
                <a:gd name="T40" fmla="*/ 33 w 429"/>
                <a:gd name="T41" fmla="*/ 2 h 474"/>
                <a:gd name="T42" fmla="*/ 72 w 429"/>
                <a:gd name="T43" fmla="*/ 5 h 474"/>
                <a:gd name="T44" fmla="*/ 129 w 429"/>
                <a:gd name="T45" fmla="*/ 1 h 474"/>
                <a:gd name="T46" fmla="*/ 144 w 429"/>
                <a:gd name="T47" fmla="*/ 0 h 474"/>
                <a:gd name="T48" fmla="*/ 138 w 429"/>
                <a:gd name="T49" fmla="*/ 56 h 474"/>
                <a:gd name="T50" fmla="*/ 133 w 429"/>
                <a:gd name="T51" fmla="*/ 192 h 474"/>
                <a:gd name="T52" fmla="*/ 133 w 429"/>
                <a:gd name="T53" fmla="*/ 273 h 474"/>
                <a:gd name="T54" fmla="*/ 137 w 429"/>
                <a:gd name="T55" fmla="*/ 314 h 474"/>
                <a:gd name="T56" fmla="*/ 142 w 429"/>
                <a:gd name="T57" fmla="*/ 335 h 474"/>
                <a:gd name="T58" fmla="*/ 149 w 429"/>
                <a:gd name="T59" fmla="*/ 353 h 474"/>
                <a:gd name="T60" fmla="*/ 159 w 429"/>
                <a:gd name="T61" fmla="*/ 368 h 474"/>
                <a:gd name="T62" fmla="*/ 171 w 429"/>
                <a:gd name="T63" fmla="*/ 378 h 474"/>
                <a:gd name="T64" fmla="*/ 185 w 429"/>
                <a:gd name="T65" fmla="*/ 386 h 474"/>
                <a:gd name="T66" fmla="*/ 202 w 429"/>
                <a:gd name="T67" fmla="*/ 389 h 474"/>
                <a:gd name="T68" fmla="*/ 211 w 429"/>
                <a:gd name="T69" fmla="*/ 389 h 474"/>
                <a:gd name="T70" fmla="*/ 231 w 429"/>
                <a:gd name="T71" fmla="*/ 387 h 474"/>
                <a:gd name="T72" fmla="*/ 248 w 429"/>
                <a:gd name="T73" fmla="*/ 381 h 474"/>
                <a:gd name="T74" fmla="*/ 263 w 429"/>
                <a:gd name="T75" fmla="*/ 368 h 474"/>
                <a:gd name="T76" fmla="*/ 274 w 429"/>
                <a:gd name="T77" fmla="*/ 352 h 474"/>
                <a:gd name="T78" fmla="*/ 283 w 429"/>
                <a:gd name="T79" fmla="*/ 332 h 474"/>
                <a:gd name="T80" fmla="*/ 289 w 429"/>
                <a:gd name="T81" fmla="*/ 309 h 474"/>
                <a:gd name="T82" fmla="*/ 293 w 429"/>
                <a:gd name="T83" fmla="*/ 280 h 474"/>
                <a:gd name="T84" fmla="*/ 294 w 429"/>
                <a:gd name="T85" fmla="*/ 211 h 474"/>
                <a:gd name="T86" fmla="*/ 294 w 429"/>
                <a:gd name="T87" fmla="*/ 155 h 474"/>
                <a:gd name="T88" fmla="*/ 290 w 429"/>
                <a:gd name="T89" fmla="*/ 50 h 474"/>
                <a:gd name="T90" fmla="*/ 287 w 429"/>
                <a:gd name="T91" fmla="*/ 0 h 474"/>
                <a:gd name="T92" fmla="*/ 336 w 429"/>
                <a:gd name="T93" fmla="*/ 4 h 474"/>
                <a:gd name="T94" fmla="*/ 359 w 429"/>
                <a:gd name="T95" fmla="*/ 5 h 474"/>
                <a:gd name="T96" fmla="*/ 398 w 429"/>
                <a:gd name="T97" fmla="*/ 2 h 474"/>
                <a:gd name="T98" fmla="*/ 429 w 429"/>
                <a:gd name="T99" fmla="*/ 0 h 474"/>
                <a:gd name="T100" fmla="*/ 423 w 429"/>
                <a:gd name="T101" fmla="*/ 102 h 474"/>
                <a:gd name="T102" fmla="*/ 422 w 429"/>
                <a:gd name="T103" fmla="*/ 211 h 474"/>
                <a:gd name="T104" fmla="*/ 422 w 429"/>
                <a:gd name="T105" fmla="*/ 249 h 474"/>
                <a:gd name="T106" fmla="*/ 423 w 429"/>
                <a:gd name="T107" fmla="*/ 360 h 474"/>
                <a:gd name="T108" fmla="*/ 429 w 429"/>
                <a:gd name="T109" fmla="*/ 461 h 474"/>
                <a:gd name="T110" fmla="*/ 396 w 429"/>
                <a:gd name="T111" fmla="*/ 458 h 474"/>
                <a:gd name="T112" fmla="*/ 362 w 429"/>
                <a:gd name="T113" fmla="*/ 456 h 474"/>
                <a:gd name="T114" fmla="*/ 345 w 429"/>
                <a:gd name="T115" fmla="*/ 456 h 474"/>
                <a:gd name="T116" fmla="*/ 292 w 429"/>
                <a:gd name="T117" fmla="*/ 4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9" h="474">
                  <a:moveTo>
                    <a:pt x="297" y="389"/>
                  </a:moveTo>
                  <a:lnTo>
                    <a:pt x="294" y="389"/>
                  </a:lnTo>
                  <a:lnTo>
                    <a:pt x="294" y="389"/>
                  </a:lnTo>
                  <a:lnTo>
                    <a:pt x="281" y="408"/>
                  </a:lnTo>
                  <a:lnTo>
                    <a:pt x="266" y="424"/>
                  </a:lnTo>
                  <a:lnTo>
                    <a:pt x="250" y="439"/>
                  </a:lnTo>
                  <a:lnTo>
                    <a:pt x="231" y="451"/>
                  </a:lnTo>
                  <a:lnTo>
                    <a:pt x="212" y="460"/>
                  </a:lnTo>
                  <a:lnTo>
                    <a:pt x="192" y="468"/>
                  </a:lnTo>
                  <a:lnTo>
                    <a:pt x="183" y="470"/>
                  </a:lnTo>
                  <a:lnTo>
                    <a:pt x="173" y="473"/>
                  </a:lnTo>
                  <a:lnTo>
                    <a:pt x="161" y="474"/>
                  </a:lnTo>
                  <a:lnTo>
                    <a:pt x="150" y="474"/>
                  </a:lnTo>
                  <a:lnTo>
                    <a:pt x="150" y="474"/>
                  </a:lnTo>
                  <a:lnTo>
                    <a:pt x="133" y="473"/>
                  </a:lnTo>
                  <a:lnTo>
                    <a:pt x="117" y="471"/>
                  </a:lnTo>
                  <a:lnTo>
                    <a:pt x="101" y="468"/>
                  </a:lnTo>
                  <a:lnTo>
                    <a:pt x="87" y="464"/>
                  </a:lnTo>
                  <a:lnTo>
                    <a:pt x="73" y="458"/>
                  </a:lnTo>
                  <a:lnTo>
                    <a:pt x="61" y="450"/>
                  </a:lnTo>
                  <a:lnTo>
                    <a:pt x="50" y="442"/>
                  </a:lnTo>
                  <a:lnTo>
                    <a:pt x="40" y="432"/>
                  </a:lnTo>
                  <a:lnTo>
                    <a:pt x="31" y="420"/>
                  </a:lnTo>
                  <a:lnTo>
                    <a:pt x="24" y="407"/>
                  </a:lnTo>
                  <a:lnTo>
                    <a:pt x="16" y="393"/>
                  </a:lnTo>
                  <a:lnTo>
                    <a:pt x="11" y="377"/>
                  </a:lnTo>
                  <a:lnTo>
                    <a:pt x="6" y="360"/>
                  </a:lnTo>
                  <a:lnTo>
                    <a:pt x="4" y="341"/>
                  </a:lnTo>
                  <a:lnTo>
                    <a:pt x="2" y="320"/>
                  </a:lnTo>
                  <a:lnTo>
                    <a:pt x="2" y="298"/>
                  </a:lnTo>
                  <a:lnTo>
                    <a:pt x="2" y="298"/>
                  </a:lnTo>
                  <a:lnTo>
                    <a:pt x="2" y="253"/>
                  </a:lnTo>
                  <a:lnTo>
                    <a:pt x="4" y="212"/>
                  </a:lnTo>
                  <a:lnTo>
                    <a:pt x="5" y="175"/>
                  </a:lnTo>
                  <a:lnTo>
                    <a:pt x="5" y="138"/>
                  </a:lnTo>
                  <a:lnTo>
                    <a:pt x="5" y="138"/>
                  </a:lnTo>
                  <a:lnTo>
                    <a:pt x="5" y="107"/>
                  </a:lnTo>
                  <a:lnTo>
                    <a:pt x="4" y="72"/>
                  </a:lnTo>
                  <a:lnTo>
                    <a:pt x="0" y="0"/>
                  </a:lnTo>
                  <a:lnTo>
                    <a:pt x="0" y="0"/>
                  </a:lnTo>
                  <a:lnTo>
                    <a:pt x="15" y="1"/>
                  </a:lnTo>
                  <a:lnTo>
                    <a:pt x="33" y="2"/>
                  </a:lnTo>
                  <a:lnTo>
                    <a:pt x="72" y="5"/>
                  </a:lnTo>
                  <a:lnTo>
                    <a:pt x="72" y="5"/>
                  </a:lnTo>
                  <a:lnTo>
                    <a:pt x="112" y="2"/>
                  </a:lnTo>
                  <a:lnTo>
                    <a:pt x="129" y="1"/>
                  </a:lnTo>
                  <a:lnTo>
                    <a:pt x="144" y="0"/>
                  </a:lnTo>
                  <a:lnTo>
                    <a:pt x="144" y="0"/>
                  </a:lnTo>
                  <a:lnTo>
                    <a:pt x="140" y="26"/>
                  </a:lnTo>
                  <a:lnTo>
                    <a:pt x="138" y="56"/>
                  </a:lnTo>
                  <a:lnTo>
                    <a:pt x="135" y="120"/>
                  </a:lnTo>
                  <a:lnTo>
                    <a:pt x="133" y="192"/>
                  </a:lnTo>
                  <a:lnTo>
                    <a:pt x="133" y="273"/>
                  </a:lnTo>
                  <a:lnTo>
                    <a:pt x="133" y="273"/>
                  </a:lnTo>
                  <a:lnTo>
                    <a:pt x="134" y="301"/>
                  </a:lnTo>
                  <a:lnTo>
                    <a:pt x="137" y="314"/>
                  </a:lnTo>
                  <a:lnTo>
                    <a:pt x="138" y="325"/>
                  </a:lnTo>
                  <a:lnTo>
                    <a:pt x="142" y="335"/>
                  </a:lnTo>
                  <a:lnTo>
                    <a:pt x="145" y="345"/>
                  </a:lnTo>
                  <a:lnTo>
                    <a:pt x="149" y="353"/>
                  </a:lnTo>
                  <a:lnTo>
                    <a:pt x="154" y="361"/>
                  </a:lnTo>
                  <a:lnTo>
                    <a:pt x="159" y="368"/>
                  </a:lnTo>
                  <a:lnTo>
                    <a:pt x="165" y="373"/>
                  </a:lnTo>
                  <a:lnTo>
                    <a:pt x="171" y="378"/>
                  </a:lnTo>
                  <a:lnTo>
                    <a:pt x="178" y="383"/>
                  </a:lnTo>
                  <a:lnTo>
                    <a:pt x="185" y="386"/>
                  </a:lnTo>
                  <a:lnTo>
                    <a:pt x="194" y="388"/>
                  </a:lnTo>
                  <a:lnTo>
                    <a:pt x="202" y="389"/>
                  </a:lnTo>
                  <a:lnTo>
                    <a:pt x="211" y="389"/>
                  </a:lnTo>
                  <a:lnTo>
                    <a:pt x="211" y="389"/>
                  </a:lnTo>
                  <a:lnTo>
                    <a:pt x="221" y="389"/>
                  </a:lnTo>
                  <a:lnTo>
                    <a:pt x="231" y="387"/>
                  </a:lnTo>
                  <a:lnTo>
                    <a:pt x="240" y="384"/>
                  </a:lnTo>
                  <a:lnTo>
                    <a:pt x="248" y="381"/>
                  </a:lnTo>
                  <a:lnTo>
                    <a:pt x="256" y="375"/>
                  </a:lnTo>
                  <a:lnTo>
                    <a:pt x="263" y="368"/>
                  </a:lnTo>
                  <a:lnTo>
                    <a:pt x="269" y="361"/>
                  </a:lnTo>
                  <a:lnTo>
                    <a:pt x="274" y="352"/>
                  </a:lnTo>
                  <a:lnTo>
                    <a:pt x="279" y="344"/>
                  </a:lnTo>
                  <a:lnTo>
                    <a:pt x="283" y="332"/>
                  </a:lnTo>
                  <a:lnTo>
                    <a:pt x="287" y="321"/>
                  </a:lnTo>
                  <a:lnTo>
                    <a:pt x="289" y="309"/>
                  </a:lnTo>
                  <a:lnTo>
                    <a:pt x="292" y="295"/>
                  </a:lnTo>
                  <a:lnTo>
                    <a:pt x="293" y="280"/>
                  </a:lnTo>
                  <a:lnTo>
                    <a:pt x="294" y="249"/>
                  </a:lnTo>
                  <a:lnTo>
                    <a:pt x="294" y="211"/>
                  </a:lnTo>
                  <a:lnTo>
                    <a:pt x="294" y="211"/>
                  </a:lnTo>
                  <a:lnTo>
                    <a:pt x="294" y="155"/>
                  </a:lnTo>
                  <a:lnTo>
                    <a:pt x="293" y="102"/>
                  </a:lnTo>
                  <a:lnTo>
                    <a:pt x="290" y="50"/>
                  </a:lnTo>
                  <a:lnTo>
                    <a:pt x="287" y="0"/>
                  </a:lnTo>
                  <a:lnTo>
                    <a:pt x="287" y="0"/>
                  </a:lnTo>
                  <a:lnTo>
                    <a:pt x="318" y="2"/>
                  </a:lnTo>
                  <a:lnTo>
                    <a:pt x="336" y="4"/>
                  </a:lnTo>
                  <a:lnTo>
                    <a:pt x="359" y="5"/>
                  </a:lnTo>
                  <a:lnTo>
                    <a:pt x="359" y="5"/>
                  </a:lnTo>
                  <a:lnTo>
                    <a:pt x="380" y="4"/>
                  </a:lnTo>
                  <a:lnTo>
                    <a:pt x="398" y="2"/>
                  </a:lnTo>
                  <a:lnTo>
                    <a:pt x="429" y="0"/>
                  </a:lnTo>
                  <a:lnTo>
                    <a:pt x="429" y="0"/>
                  </a:lnTo>
                  <a:lnTo>
                    <a:pt x="426" y="50"/>
                  </a:lnTo>
                  <a:lnTo>
                    <a:pt x="423" y="102"/>
                  </a:lnTo>
                  <a:lnTo>
                    <a:pt x="422" y="155"/>
                  </a:lnTo>
                  <a:lnTo>
                    <a:pt x="422" y="211"/>
                  </a:lnTo>
                  <a:lnTo>
                    <a:pt x="422" y="249"/>
                  </a:lnTo>
                  <a:lnTo>
                    <a:pt x="422" y="249"/>
                  </a:lnTo>
                  <a:lnTo>
                    <a:pt x="422" y="306"/>
                  </a:lnTo>
                  <a:lnTo>
                    <a:pt x="423" y="360"/>
                  </a:lnTo>
                  <a:lnTo>
                    <a:pt x="426" y="411"/>
                  </a:lnTo>
                  <a:lnTo>
                    <a:pt x="429" y="461"/>
                  </a:lnTo>
                  <a:lnTo>
                    <a:pt x="429" y="461"/>
                  </a:lnTo>
                  <a:lnTo>
                    <a:pt x="396" y="458"/>
                  </a:lnTo>
                  <a:lnTo>
                    <a:pt x="379" y="456"/>
                  </a:lnTo>
                  <a:lnTo>
                    <a:pt x="362" y="456"/>
                  </a:lnTo>
                  <a:lnTo>
                    <a:pt x="362" y="456"/>
                  </a:lnTo>
                  <a:lnTo>
                    <a:pt x="345" y="456"/>
                  </a:lnTo>
                  <a:lnTo>
                    <a:pt x="328" y="458"/>
                  </a:lnTo>
                  <a:lnTo>
                    <a:pt x="292" y="461"/>
                  </a:lnTo>
                  <a:lnTo>
                    <a:pt x="297" y="389"/>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5"/>
            <p:cNvSpPr>
              <a:spLocks noEditPoints="1"/>
            </p:cNvSpPr>
            <p:nvPr/>
          </p:nvSpPr>
          <p:spPr bwMode="auto">
            <a:xfrm>
              <a:off x="3411538" y="374650"/>
              <a:ext cx="355600" cy="574675"/>
            </a:xfrm>
            <a:custGeom>
              <a:avLst/>
              <a:gdLst>
                <a:gd name="T0" fmla="*/ 6 w 448"/>
                <a:gd name="T1" fmla="*/ 253 h 724"/>
                <a:gd name="T2" fmla="*/ 0 w 448"/>
                <a:gd name="T3" fmla="*/ 12 h 724"/>
                <a:gd name="T4" fmla="*/ 49 w 448"/>
                <a:gd name="T5" fmla="*/ 16 h 724"/>
                <a:gd name="T6" fmla="*/ 83 w 448"/>
                <a:gd name="T7" fmla="*/ 16 h 724"/>
                <a:gd name="T8" fmla="*/ 132 w 448"/>
                <a:gd name="T9" fmla="*/ 12 h 724"/>
                <a:gd name="T10" fmla="*/ 125 w 448"/>
                <a:gd name="T11" fmla="*/ 94 h 724"/>
                <a:gd name="T12" fmla="*/ 131 w 448"/>
                <a:gd name="T13" fmla="*/ 84 h 724"/>
                <a:gd name="T14" fmla="*/ 146 w 448"/>
                <a:gd name="T15" fmla="*/ 57 h 724"/>
                <a:gd name="T16" fmla="*/ 168 w 448"/>
                <a:gd name="T17" fmla="*/ 33 h 724"/>
                <a:gd name="T18" fmla="*/ 195 w 448"/>
                <a:gd name="T19" fmla="*/ 14 h 724"/>
                <a:gd name="T20" fmla="*/ 227 w 448"/>
                <a:gd name="T21" fmla="*/ 3 h 724"/>
                <a:gd name="T22" fmla="*/ 263 w 448"/>
                <a:gd name="T23" fmla="*/ 0 h 724"/>
                <a:gd name="T24" fmla="*/ 299 w 448"/>
                <a:gd name="T25" fmla="*/ 2 h 724"/>
                <a:gd name="T26" fmla="*/ 348 w 448"/>
                <a:gd name="T27" fmla="*/ 21 h 724"/>
                <a:gd name="T28" fmla="*/ 392 w 448"/>
                <a:gd name="T29" fmla="*/ 55 h 724"/>
                <a:gd name="T30" fmla="*/ 424 w 448"/>
                <a:gd name="T31" fmla="*/ 106 h 724"/>
                <a:gd name="T32" fmla="*/ 444 w 448"/>
                <a:gd name="T33" fmla="*/ 177 h 724"/>
                <a:gd name="T34" fmla="*/ 448 w 448"/>
                <a:gd name="T35" fmla="*/ 235 h 724"/>
                <a:gd name="T36" fmla="*/ 439 w 448"/>
                <a:gd name="T37" fmla="*/ 326 h 724"/>
                <a:gd name="T38" fmla="*/ 413 w 448"/>
                <a:gd name="T39" fmla="*/ 394 h 724"/>
                <a:gd name="T40" fmla="*/ 376 w 448"/>
                <a:gd name="T41" fmla="*/ 442 h 724"/>
                <a:gd name="T42" fmla="*/ 328 w 448"/>
                <a:gd name="T43" fmla="*/ 472 h 724"/>
                <a:gd name="T44" fmla="*/ 278 w 448"/>
                <a:gd name="T45" fmla="*/ 485 h 724"/>
                <a:gd name="T46" fmla="*/ 239 w 448"/>
                <a:gd name="T47" fmla="*/ 485 h 724"/>
                <a:gd name="T48" fmla="*/ 186 w 448"/>
                <a:gd name="T49" fmla="*/ 468 h 724"/>
                <a:gd name="T50" fmla="*/ 146 w 448"/>
                <a:gd name="T51" fmla="*/ 432 h 724"/>
                <a:gd name="T52" fmla="*/ 135 w 448"/>
                <a:gd name="T53" fmla="*/ 416 h 724"/>
                <a:gd name="T54" fmla="*/ 139 w 448"/>
                <a:gd name="T55" fmla="*/ 669 h 724"/>
                <a:gd name="T56" fmla="*/ 142 w 448"/>
                <a:gd name="T57" fmla="*/ 724 h 724"/>
                <a:gd name="T58" fmla="*/ 70 w 448"/>
                <a:gd name="T59" fmla="*/ 719 h 724"/>
                <a:gd name="T60" fmla="*/ 13 w 448"/>
                <a:gd name="T61" fmla="*/ 721 h 724"/>
                <a:gd name="T62" fmla="*/ 2 w 448"/>
                <a:gd name="T63" fmla="*/ 645 h 724"/>
                <a:gd name="T64" fmla="*/ 7 w 448"/>
                <a:gd name="T65" fmla="*/ 394 h 724"/>
                <a:gd name="T66" fmla="*/ 222 w 448"/>
                <a:gd name="T67" fmla="*/ 58 h 724"/>
                <a:gd name="T68" fmla="*/ 196 w 448"/>
                <a:gd name="T69" fmla="*/ 64 h 724"/>
                <a:gd name="T70" fmla="*/ 172 w 448"/>
                <a:gd name="T71" fmla="*/ 83 h 724"/>
                <a:gd name="T72" fmla="*/ 152 w 448"/>
                <a:gd name="T73" fmla="*/ 115 h 724"/>
                <a:gd name="T74" fmla="*/ 137 w 448"/>
                <a:gd name="T75" fmla="*/ 162 h 724"/>
                <a:gd name="T76" fmla="*/ 130 w 448"/>
                <a:gd name="T77" fmla="*/ 227 h 724"/>
                <a:gd name="T78" fmla="*/ 130 w 448"/>
                <a:gd name="T79" fmla="*/ 274 h 724"/>
                <a:gd name="T80" fmla="*/ 136 w 448"/>
                <a:gd name="T81" fmla="*/ 328 h 724"/>
                <a:gd name="T82" fmla="*/ 147 w 448"/>
                <a:gd name="T83" fmla="*/ 370 h 724"/>
                <a:gd name="T84" fmla="*/ 166 w 448"/>
                <a:gd name="T85" fmla="*/ 399 h 724"/>
                <a:gd name="T86" fmla="*/ 190 w 448"/>
                <a:gd name="T87" fmla="*/ 416 h 724"/>
                <a:gd name="T88" fmla="*/ 218 w 448"/>
                <a:gd name="T89" fmla="*/ 423 h 724"/>
                <a:gd name="T90" fmla="*/ 237 w 448"/>
                <a:gd name="T91" fmla="*/ 420 h 724"/>
                <a:gd name="T92" fmla="*/ 263 w 448"/>
                <a:gd name="T93" fmla="*/ 405 h 724"/>
                <a:gd name="T94" fmla="*/ 283 w 448"/>
                <a:gd name="T95" fmla="*/ 377 h 724"/>
                <a:gd name="T96" fmla="*/ 297 w 448"/>
                <a:gd name="T97" fmla="*/ 336 h 724"/>
                <a:gd name="T98" fmla="*/ 305 w 448"/>
                <a:gd name="T99" fmla="*/ 281 h 724"/>
                <a:gd name="T100" fmla="*/ 306 w 448"/>
                <a:gd name="T101" fmla="*/ 238 h 724"/>
                <a:gd name="T102" fmla="*/ 302 w 448"/>
                <a:gd name="T103" fmla="*/ 174 h 724"/>
                <a:gd name="T104" fmla="*/ 292 w 448"/>
                <a:gd name="T105" fmla="*/ 126 h 724"/>
                <a:gd name="T106" fmla="*/ 278 w 448"/>
                <a:gd name="T107" fmla="*/ 90 h 724"/>
                <a:gd name="T108" fmla="*/ 257 w 448"/>
                <a:gd name="T109" fmla="*/ 69 h 724"/>
                <a:gd name="T110" fmla="*/ 230 w 448"/>
                <a:gd name="T111" fmla="*/ 59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8" h="724">
                  <a:moveTo>
                    <a:pt x="7" y="342"/>
                  </a:moveTo>
                  <a:lnTo>
                    <a:pt x="7" y="342"/>
                  </a:lnTo>
                  <a:lnTo>
                    <a:pt x="6" y="253"/>
                  </a:lnTo>
                  <a:lnTo>
                    <a:pt x="5" y="171"/>
                  </a:lnTo>
                  <a:lnTo>
                    <a:pt x="2" y="91"/>
                  </a:lnTo>
                  <a:lnTo>
                    <a:pt x="0" y="12"/>
                  </a:lnTo>
                  <a:lnTo>
                    <a:pt x="0" y="12"/>
                  </a:lnTo>
                  <a:lnTo>
                    <a:pt x="33" y="14"/>
                  </a:lnTo>
                  <a:lnTo>
                    <a:pt x="49" y="16"/>
                  </a:lnTo>
                  <a:lnTo>
                    <a:pt x="66" y="17"/>
                  </a:lnTo>
                  <a:lnTo>
                    <a:pt x="66" y="17"/>
                  </a:lnTo>
                  <a:lnTo>
                    <a:pt x="83" y="16"/>
                  </a:lnTo>
                  <a:lnTo>
                    <a:pt x="99" y="14"/>
                  </a:lnTo>
                  <a:lnTo>
                    <a:pt x="132" y="12"/>
                  </a:lnTo>
                  <a:lnTo>
                    <a:pt x="132" y="12"/>
                  </a:lnTo>
                  <a:lnTo>
                    <a:pt x="128" y="50"/>
                  </a:lnTo>
                  <a:lnTo>
                    <a:pt x="126" y="71"/>
                  </a:lnTo>
                  <a:lnTo>
                    <a:pt x="125" y="94"/>
                  </a:lnTo>
                  <a:lnTo>
                    <a:pt x="128" y="94"/>
                  </a:lnTo>
                  <a:lnTo>
                    <a:pt x="128" y="94"/>
                  </a:lnTo>
                  <a:lnTo>
                    <a:pt x="131" y="84"/>
                  </a:lnTo>
                  <a:lnTo>
                    <a:pt x="135" y="74"/>
                  </a:lnTo>
                  <a:lnTo>
                    <a:pt x="141" y="65"/>
                  </a:lnTo>
                  <a:lnTo>
                    <a:pt x="146" y="57"/>
                  </a:lnTo>
                  <a:lnTo>
                    <a:pt x="154" y="48"/>
                  </a:lnTo>
                  <a:lnTo>
                    <a:pt x="160" y="40"/>
                  </a:lnTo>
                  <a:lnTo>
                    <a:pt x="168" y="33"/>
                  </a:lnTo>
                  <a:lnTo>
                    <a:pt x="176" y="27"/>
                  </a:lnTo>
                  <a:lnTo>
                    <a:pt x="186" y="21"/>
                  </a:lnTo>
                  <a:lnTo>
                    <a:pt x="195" y="14"/>
                  </a:lnTo>
                  <a:lnTo>
                    <a:pt x="204" y="11"/>
                  </a:lnTo>
                  <a:lnTo>
                    <a:pt x="216" y="7"/>
                  </a:lnTo>
                  <a:lnTo>
                    <a:pt x="227" y="3"/>
                  </a:lnTo>
                  <a:lnTo>
                    <a:pt x="238" y="1"/>
                  </a:lnTo>
                  <a:lnTo>
                    <a:pt x="250" y="0"/>
                  </a:lnTo>
                  <a:lnTo>
                    <a:pt x="263" y="0"/>
                  </a:lnTo>
                  <a:lnTo>
                    <a:pt x="263" y="0"/>
                  </a:lnTo>
                  <a:lnTo>
                    <a:pt x="280" y="0"/>
                  </a:lnTo>
                  <a:lnTo>
                    <a:pt x="299" y="2"/>
                  </a:lnTo>
                  <a:lnTo>
                    <a:pt x="316" y="7"/>
                  </a:lnTo>
                  <a:lnTo>
                    <a:pt x="332" y="13"/>
                  </a:lnTo>
                  <a:lnTo>
                    <a:pt x="348" y="21"/>
                  </a:lnTo>
                  <a:lnTo>
                    <a:pt x="363" y="31"/>
                  </a:lnTo>
                  <a:lnTo>
                    <a:pt x="378" y="42"/>
                  </a:lnTo>
                  <a:lnTo>
                    <a:pt x="392" y="55"/>
                  </a:lnTo>
                  <a:lnTo>
                    <a:pt x="404" y="70"/>
                  </a:lnTo>
                  <a:lnTo>
                    <a:pt x="414" y="88"/>
                  </a:lnTo>
                  <a:lnTo>
                    <a:pt x="424" y="106"/>
                  </a:lnTo>
                  <a:lnTo>
                    <a:pt x="433" y="129"/>
                  </a:lnTo>
                  <a:lnTo>
                    <a:pt x="439" y="151"/>
                  </a:lnTo>
                  <a:lnTo>
                    <a:pt x="444" y="177"/>
                  </a:lnTo>
                  <a:lnTo>
                    <a:pt x="446" y="204"/>
                  </a:lnTo>
                  <a:lnTo>
                    <a:pt x="448" y="235"/>
                  </a:lnTo>
                  <a:lnTo>
                    <a:pt x="448" y="235"/>
                  </a:lnTo>
                  <a:lnTo>
                    <a:pt x="446" y="267"/>
                  </a:lnTo>
                  <a:lnTo>
                    <a:pt x="444" y="297"/>
                  </a:lnTo>
                  <a:lnTo>
                    <a:pt x="439" y="326"/>
                  </a:lnTo>
                  <a:lnTo>
                    <a:pt x="431" y="351"/>
                  </a:lnTo>
                  <a:lnTo>
                    <a:pt x="423" y="373"/>
                  </a:lnTo>
                  <a:lnTo>
                    <a:pt x="413" y="394"/>
                  </a:lnTo>
                  <a:lnTo>
                    <a:pt x="402" y="413"/>
                  </a:lnTo>
                  <a:lnTo>
                    <a:pt x="389" y="429"/>
                  </a:lnTo>
                  <a:lnTo>
                    <a:pt x="376" y="442"/>
                  </a:lnTo>
                  <a:lnTo>
                    <a:pt x="361" y="454"/>
                  </a:lnTo>
                  <a:lnTo>
                    <a:pt x="345" y="463"/>
                  </a:lnTo>
                  <a:lnTo>
                    <a:pt x="328" y="472"/>
                  </a:lnTo>
                  <a:lnTo>
                    <a:pt x="312" y="478"/>
                  </a:lnTo>
                  <a:lnTo>
                    <a:pt x="295" y="482"/>
                  </a:lnTo>
                  <a:lnTo>
                    <a:pt x="278" y="485"/>
                  </a:lnTo>
                  <a:lnTo>
                    <a:pt x="260" y="486"/>
                  </a:lnTo>
                  <a:lnTo>
                    <a:pt x="260" y="486"/>
                  </a:lnTo>
                  <a:lnTo>
                    <a:pt x="239" y="485"/>
                  </a:lnTo>
                  <a:lnTo>
                    <a:pt x="221" y="481"/>
                  </a:lnTo>
                  <a:lnTo>
                    <a:pt x="202" y="476"/>
                  </a:lnTo>
                  <a:lnTo>
                    <a:pt x="186" y="468"/>
                  </a:lnTo>
                  <a:lnTo>
                    <a:pt x="171" y="458"/>
                  </a:lnTo>
                  <a:lnTo>
                    <a:pt x="157" y="446"/>
                  </a:lnTo>
                  <a:lnTo>
                    <a:pt x="146" y="432"/>
                  </a:lnTo>
                  <a:lnTo>
                    <a:pt x="136" y="416"/>
                  </a:lnTo>
                  <a:lnTo>
                    <a:pt x="135" y="416"/>
                  </a:lnTo>
                  <a:lnTo>
                    <a:pt x="135" y="416"/>
                  </a:lnTo>
                  <a:lnTo>
                    <a:pt x="135" y="496"/>
                  </a:lnTo>
                  <a:lnTo>
                    <a:pt x="136" y="587"/>
                  </a:lnTo>
                  <a:lnTo>
                    <a:pt x="139" y="669"/>
                  </a:lnTo>
                  <a:lnTo>
                    <a:pt x="140" y="702"/>
                  </a:lnTo>
                  <a:lnTo>
                    <a:pt x="142" y="724"/>
                  </a:lnTo>
                  <a:lnTo>
                    <a:pt x="142" y="724"/>
                  </a:lnTo>
                  <a:lnTo>
                    <a:pt x="129" y="721"/>
                  </a:lnTo>
                  <a:lnTo>
                    <a:pt x="111" y="720"/>
                  </a:lnTo>
                  <a:lnTo>
                    <a:pt x="70" y="719"/>
                  </a:lnTo>
                  <a:lnTo>
                    <a:pt x="70" y="719"/>
                  </a:lnTo>
                  <a:lnTo>
                    <a:pt x="31" y="720"/>
                  </a:lnTo>
                  <a:lnTo>
                    <a:pt x="13" y="721"/>
                  </a:lnTo>
                  <a:lnTo>
                    <a:pt x="0" y="724"/>
                  </a:lnTo>
                  <a:lnTo>
                    <a:pt x="0" y="724"/>
                  </a:lnTo>
                  <a:lnTo>
                    <a:pt x="2" y="645"/>
                  </a:lnTo>
                  <a:lnTo>
                    <a:pt x="5" y="565"/>
                  </a:lnTo>
                  <a:lnTo>
                    <a:pt x="6" y="483"/>
                  </a:lnTo>
                  <a:lnTo>
                    <a:pt x="7" y="394"/>
                  </a:lnTo>
                  <a:lnTo>
                    <a:pt x="7" y="342"/>
                  </a:lnTo>
                  <a:close/>
                  <a:moveTo>
                    <a:pt x="222" y="58"/>
                  </a:moveTo>
                  <a:lnTo>
                    <a:pt x="222" y="58"/>
                  </a:lnTo>
                  <a:lnTo>
                    <a:pt x="213" y="59"/>
                  </a:lnTo>
                  <a:lnTo>
                    <a:pt x="204" y="60"/>
                  </a:lnTo>
                  <a:lnTo>
                    <a:pt x="196" y="64"/>
                  </a:lnTo>
                  <a:lnTo>
                    <a:pt x="187" y="69"/>
                  </a:lnTo>
                  <a:lnTo>
                    <a:pt x="180" y="75"/>
                  </a:lnTo>
                  <a:lnTo>
                    <a:pt x="172" y="83"/>
                  </a:lnTo>
                  <a:lnTo>
                    <a:pt x="165" y="91"/>
                  </a:lnTo>
                  <a:lnTo>
                    <a:pt x="159" y="103"/>
                  </a:lnTo>
                  <a:lnTo>
                    <a:pt x="152" y="115"/>
                  </a:lnTo>
                  <a:lnTo>
                    <a:pt x="146" y="129"/>
                  </a:lnTo>
                  <a:lnTo>
                    <a:pt x="141" y="145"/>
                  </a:lnTo>
                  <a:lnTo>
                    <a:pt x="137" y="162"/>
                  </a:lnTo>
                  <a:lnTo>
                    <a:pt x="135" y="182"/>
                  </a:lnTo>
                  <a:lnTo>
                    <a:pt x="132" y="203"/>
                  </a:lnTo>
                  <a:lnTo>
                    <a:pt x="130" y="227"/>
                  </a:lnTo>
                  <a:lnTo>
                    <a:pt x="130" y="253"/>
                  </a:lnTo>
                  <a:lnTo>
                    <a:pt x="130" y="253"/>
                  </a:lnTo>
                  <a:lnTo>
                    <a:pt x="130" y="274"/>
                  </a:lnTo>
                  <a:lnTo>
                    <a:pt x="131" y="294"/>
                  </a:lnTo>
                  <a:lnTo>
                    <a:pt x="134" y="311"/>
                  </a:lnTo>
                  <a:lnTo>
                    <a:pt x="136" y="328"/>
                  </a:lnTo>
                  <a:lnTo>
                    <a:pt x="139" y="343"/>
                  </a:lnTo>
                  <a:lnTo>
                    <a:pt x="144" y="357"/>
                  </a:lnTo>
                  <a:lnTo>
                    <a:pt x="147" y="370"/>
                  </a:lnTo>
                  <a:lnTo>
                    <a:pt x="154" y="382"/>
                  </a:lnTo>
                  <a:lnTo>
                    <a:pt x="159" y="390"/>
                  </a:lnTo>
                  <a:lnTo>
                    <a:pt x="166" y="399"/>
                  </a:lnTo>
                  <a:lnTo>
                    <a:pt x="173" y="406"/>
                  </a:lnTo>
                  <a:lnTo>
                    <a:pt x="181" y="413"/>
                  </a:lnTo>
                  <a:lnTo>
                    <a:pt x="190" y="416"/>
                  </a:lnTo>
                  <a:lnTo>
                    <a:pt x="198" y="420"/>
                  </a:lnTo>
                  <a:lnTo>
                    <a:pt x="208" y="423"/>
                  </a:lnTo>
                  <a:lnTo>
                    <a:pt x="218" y="423"/>
                  </a:lnTo>
                  <a:lnTo>
                    <a:pt x="218" y="423"/>
                  </a:lnTo>
                  <a:lnTo>
                    <a:pt x="228" y="423"/>
                  </a:lnTo>
                  <a:lnTo>
                    <a:pt x="237" y="420"/>
                  </a:lnTo>
                  <a:lnTo>
                    <a:pt x="247" y="416"/>
                  </a:lnTo>
                  <a:lnTo>
                    <a:pt x="254" y="411"/>
                  </a:lnTo>
                  <a:lnTo>
                    <a:pt x="263" y="405"/>
                  </a:lnTo>
                  <a:lnTo>
                    <a:pt x="270" y="396"/>
                  </a:lnTo>
                  <a:lnTo>
                    <a:pt x="276" y="388"/>
                  </a:lnTo>
                  <a:lnTo>
                    <a:pt x="283" y="377"/>
                  </a:lnTo>
                  <a:lnTo>
                    <a:pt x="288" y="364"/>
                  </a:lnTo>
                  <a:lnTo>
                    <a:pt x="292" y="351"/>
                  </a:lnTo>
                  <a:lnTo>
                    <a:pt x="297" y="336"/>
                  </a:lnTo>
                  <a:lnTo>
                    <a:pt x="300" y="320"/>
                  </a:lnTo>
                  <a:lnTo>
                    <a:pt x="302" y="301"/>
                  </a:lnTo>
                  <a:lnTo>
                    <a:pt x="305" y="281"/>
                  </a:lnTo>
                  <a:lnTo>
                    <a:pt x="306" y="260"/>
                  </a:lnTo>
                  <a:lnTo>
                    <a:pt x="306" y="238"/>
                  </a:lnTo>
                  <a:lnTo>
                    <a:pt x="306" y="238"/>
                  </a:lnTo>
                  <a:lnTo>
                    <a:pt x="306" y="215"/>
                  </a:lnTo>
                  <a:lnTo>
                    <a:pt x="305" y="194"/>
                  </a:lnTo>
                  <a:lnTo>
                    <a:pt x="302" y="174"/>
                  </a:lnTo>
                  <a:lnTo>
                    <a:pt x="300" y="157"/>
                  </a:lnTo>
                  <a:lnTo>
                    <a:pt x="297" y="140"/>
                  </a:lnTo>
                  <a:lnTo>
                    <a:pt x="292" y="126"/>
                  </a:lnTo>
                  <a:lnTo>
                    <a:pt x="289" y="112"/>
                  </a:lnTo>
                  <a:lnTo>
                    <a:pt x="283" y="101"/>
                  </a:lnTo>
                  <a:lnTo>
                    <a:pt x="278" y="90"/>
                  </a:lnTo>
                  <a:lnTo>
                    <a:pt x="270" y="81"/>
                  </a:lnTo>
                  <a:lnTo>
                    <a:pt x="264" y="74"/>
                  </a:lnTo>
                  <a:lnTo>
                    <a:pt x="257" y="69"/>
                  </a:lnTo>
                  <a:lnTo>
                    <a:pt x="248" y="64"/>
                  </a:lnTo>
                  <a:lnTo>
                    <a:pt x="240" y="60"/>
                  </a:lnTo>
                  <a:lnTo>
                    <a:pt x="230" y="59"/>
                  </a:lnTo>
                  <a:lnTo>
                    <a:pt x="222" y="58"/>
                  </a:lnTo>
                  <a:lnTo>
                    <a:pt x="222" y="58"/>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6"/>
            <p:cNvSpPr>
              <a:spLocks noEditPoints="1"/>
            </p:cNvSpPr>
            <p:nvPr/>
          </p:nvSpPr>
          <p:spPr bwMode="auto">
            <a:xfrm>
              <a:off x="3819526" y="374650"/>
              <a:ext cx="330200"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3 w 416"/>
                <a:gd name="T13" fmla="*/ 410 h 486"/>
                <a:gd name="T14" fmla="*/ 239 w 416"/>
                <a:gd name="T15" fmla="*/ 420 h 486"/>
                <a:gd name="T16" fmla="*/ 270 w 416"/>
                <a:gd name="T17" fmla="*/ 424 h 486"/>
                <a:gd name="T18" fmla="*/ 286 w 416"/>
                <a:gd name="T19" fmla="*/ 423 h 486"/>
                <a:gd name="T20" fmla="*/ 317 w 416"/>
                <a:gd name="T21" fmla="*/ 418 h 486"/>
                <a:gd name="T22" fmla="*/ 346 w 416"/>
                <a:gd name="T23" fmla="*/ 406 h 486"/>
                <a:gd name="T24" fmla="*/ 374 w 416"/>
                <a:gd name="T25" fmla="*/ 390 h 486"/>
                <a:gd name="T26" fmla="*/ 399 w 416"/>
                <a:gd name="T27" fmla="*/ 389 h 486"/>
                <a:gd name="T28" fmla="*/ 378 w 416"/>
                <a:gd name="T29" fmla="*/ 442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7 h 486"/>
                <a:gd name="T42" fmla="*/ 123 w 416"/>
                <a:gd name="T43" fmla="*/ 463 h 486"/>
                <a:gd name="T44" fmla="*/ 86 w 416"/>
                <a:gd name="T45" fmla="*/ 441 h 486"/>
                <a:gd name="T46" fmla="*/ 55 w 416"/>
                <a:gd name="T47" fmla="*/ 411 h 486"/>
                <a:gd name="T48" fmla="*/ 29 w 416"/>
                <a:gd name="T49" fmla="*/ 374 h 486"/>
                <a:gd name="T50" fmla="*/ 12 w 416"/>
                <a:gd name="T51" fmla="*/ 328 h 486"/>
                <a:gd name="T52" fmla="*/ 2 w 416"/>
                <a:gd name="T53" fmla="*/ 275 h 486"/>
                <a:gd name="T54" fmla="*/ 0 w 416"/>
                <a:gd name="T55" fmla="*/ 244 h 486"/>
                <a:gd name="T56" fmla="*/ 4 w 416"/>
                <a:gd name="T57" fmla="*/ 187 h 486"/>
                <a:gd name="T58" fmla="*/ 17 w 416"/>
                <a:gd name="T59" fmla="*/ 136 h 486"/>
                <a:gd name="T60" fmla="*/ 36 w 416"/>
                <a:gd name="T61" fmla="*/ 94 h 486"/>
                <a:gd name="T62" fmla="*/ 62 w 416"/>
                <a:gd name="T63" fmla="*/ 60 h 486"/>
                <a:gd name="T64" fmla="*/ 96 w 416"/>
                <a:gd name="T65" fmla="*/ 33 h 486"/>
                <a:gd name="T66" fmla="*/ 133 w 416"/>
                <a:gd name="T67" fmla="*/ 14 h 486"/>
                <a:gd name="T68" fmla="*/ 175 w 416"/>
                <a:gd name="T69" fmla="*/ 3 h 486"/>
                <a:gd name="T70" fmla="*/ 221 w 416"/>
                <a:gd name="T71" fmla="*/ 0 h 486"/>
                <a:gd name="T72" fmla="*/ 245 w 416"/>
                <a:gd name="T73" fmla="*/ 0 h 486"/>
                <a:gd name="T74" fmla="*/ 286 w 416"/>
                <a:gd name="T75" fmla="*/ 7 h 486"/>
                <a:gd name="T76" fmla="*/ 322 w 416"/>
                <a:gd name="T77" fmla="*/ 22 h 486"/>
                <a:gd name="T78" fmla="*/ 353 w 416"/>
                <a:gd name="T79" fmla="*/ 43 h 486"/>
                <a:gd name="T80" fmla="*/ 378 w 416"/>
                <a:gd name="T81" fmla="*/ 70 h 486"/>
                <a:gd name="T82" fmla="*/ 396 w 416"/>
                <a:gd name="T83" fmla="*/ 104 h 486"/>
                <a:gd name="T84" fmla="*/ 409 w 416"/>
                <a:gd name="T85" fmla="*/ 142 h 486"/>
                <a:gd name="T86" fmla="*/ 416 w 416"/>
                <a:gd name="T87" fmla="*/ 187 h 486"/>
                <a:gd name="T88" fmla="*/ 416 w 416"/>
                <a:gd name="T89" fmla="*/ 210 h 486"/>
                <a:gd name="T90" fmla="*/ 415 w 416"/>
                <a:gd name="T91" fmla="*/ 243 h 486"/>
                <a:gd name="T92" fmla="*/ 288 w 416"/>
                <a:gd name="T93" fmla="*/ 199 h 486"/>
                <a:gd name="T94" fmla="*/ 287 w 416"/>
                <a:gd name="T95" fmla="*/ 166 h 486"/>
                <a:gd name="T96" fmla="*/ 278 w 416"/>
                <a:gd name="T97" fmla="*/ 107 h 486"/>
                <a:gd name="T98" fmla="*/ 271 w 416"/>
                <a:gd name="T99" fmla="*/ 85 h 486"/>
                <a:gd name="T100" fmla="*/ 261 w 416"/>
                <a:gd name="T101" fmla="*/ 67 h 486"/>
                <a:gd name="T102" fmla="*/ 250 w 416"/>
                <a:gd name="T103" fmla="*/ 53 h 486"/>
                <a:gd name="T104" fmla="*/ 235 w 416"/>
                <a:gd name="T105" fmla="*/ 45 h 486"/>
                <a:gd name="T106" fmla="*/ 218 w 416"/>
                <a:gd name="T107" fmla="*/ 42 h 486"/>
                <a:gd name="T108" fmla="*/ 208 w 416"/>
                <a:gd name="T109" fmla="*/ 43 h 486"/>
                <a:gd name="T110" fmla="*/ 190 w 416"/>
                <a:gd name="T111" fmla="*/ 50 h 486"/>
                <a:gd name="T112" fmla="*/ 175 w 416"/>
                <a:gd name="T113" fmla="*/ 64 h 486"/>
                <a:gd name="T114" fmla="*/ 164 w 416"/>
                <a:gd name="T115" fmla="*/ 83 h 486"/>
                <a:gd name="T116" fmla="*/ 156 w 416"/>
                <a:gd name="T117" fmla="*/ 105 h 486"/>
                <a:gd name="T118" fmla="*/ 147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29"/>
                  </a:lnTo>
                  <a:lnTo>
                    <a:pt x="159" y="346"/>
                  </a:lnTo>
                  <a:lnTo>
                    <a:pt x="165" y="359"/>
                  </a:lnTo>
                  <a:lnTo>
                    <a:pt x="173" y="372"/>
                  </a:lnTo>
                  <a:lnTo>
                    <a:pt x="180" y="383"/>
                  </a:lnTo>
                  <a:lnTo>
                    <a:pt x="190" y="394"/>
                  </a:lnTo>
                  <a:lnTo>
                    <a:pt x="200" y="403"/>
                  </a:lnTo>
                  <a:lnTo>
                    <a:pt x="213" y="410"/>
                  </a:lnTo>
                  <a:lnTo>
                    <a:pt x="225" y="416"/>
                  </a:lnTo>
                  <a:lnTo>
                    <a:pt x="239" y="420"/>
                  </a:lnTo>
                  <a:lnTo>
                    <a:pt x="253" y="423"/>
                  </a:lnTo>
                  <a:lnTo>
                    <a:pt x="270" y="424"/>
                  </a:lnTo>
                  <a:lnTo>
                    <a:pt x="270" y="424"/>
                  </a:lnTo>
                  <a:lnTo>
                    <a:pt x="286" y="423"/>
                  </a:lnTo>
                  <a:lnTo>
                    <a:pt x="302" y="421"/>
                  </a:lnTo>
                  <a:lnTo>
                    <a:pt x="317" y="418"/>
                  </a:lnTo>
                  <a:lnTo>
                    <a:pt x="332" y="413"/>
                  </a:lnTo>
                  <a:lnTo>
                    <a:pt x="346" y="406"/>
                  </a:lnTo>
                  <a:lnTo>
                    <a:pt x="360" y="399"/>
                  </a:lnTo>
                  <a:lnTo>
                    <a:pt x="374" y="390"/>
                  </a:lnTo>
                  <a:lnTo>
                    <a:pt x="386" y="380"/>
                  </a:lnTo>
                  <a:lnTo>
                    <a:pt x="399" y="389"/>
                  </a:lnTo>
                  <a:lnTo>
                    <a:pt x="378" y="442"/>
                  </a:lnTo>
                  <a:lnTo>
                    <a:pt x="378" y="442"/>
                  </a:lnTo>
                  <a:lnTo>
                    <a:pt x="365" y="451"/>
                  </a:lnTo>
                  <a:lnTo>
                    <a:pt x="351" y="460"/>
                  </a:lnTo>
                  <a:lnTo>
                    <a:pt x="337" y="467"/>
                  </a:lnTo>
                  <a:lnTo>
                    <a:pt x="319" y="473"/>
                  </a:lnTo>
                  <a:lnTo>
                    <a:pt x="301" y="478"/>
                  </a:lnTo>
                  <a:lnTo>
                    <a:pt x="281" y="482"/>
                  </a:lnTo>
                  <a:lnTo>
                    <a:pt x="257" y="485"/>
                  </a:lnTo>
                  <a:lnTo>
                    <a:pt x="232" y="486"/>
                  </a:lnTo>
                  <a:lnTo>
                    <a:pt x="232" y="486"/>
                  </a:lnTo>
                  <a:lnTo>
                    <a:pt x="209" y="485"/>
                  </a:lnTo>
                  <a:lnTo>
                    <a:pt x="187" y="482"/>
                  </a:lnTo>
                  <a:lnTo>
                    <a:pt x="164" y="477"/>
                  </a:lnTo>
                  <a:lnTo>
                    <a:pt x="143" y="471"/>
                  </a:lnTo>
                  <a:lnTo>
                    <a:pt x="123" y="463"/>
                  </a:lnTo>
                  <a:lnTo>
                    <a:pt x="105" y="454"/>
                  </a:lnTo>
                  <a:lnTo>
                    <a:pt x="86" y="441"/>
                  </a:lnTo>
                  <a:lnTo>
                    <a:pt x="70" y="427"/>
                  </a:lnTo>
                  <a:lnTo>
                    <a:pt x="55" y="411"/>
                  </a:lnTo>
                  <a:lnTo>
                    <a:pt x="41" y="394"/>
                  </a:lnTo>
                  <a:lnTo>
                    <a:pt x="29" y="374"/>
                  </a:lnTo>
                  <a:lnTo>
                    <a:pt x="19" y="352"/>
                  </a:lnTo>
                  <a:lnTo>
                    <a:pt x="12" y="328"/>
                  </a:lnTo>
                  <a:lnTo>
                    <a:pt x="5" y="302"/>
                  </a:lnTo>
                  <a:lnTo>
                    <a:pt x="2" y="275"/>
                  </a:lnTo>
                  <a:lnTo>
                    <a:pt x="0" y="244"/>
                  </a:lnTo>
                  <a:lnTo>
                    <a:pt x="0" y="244"/>
                  </a:lnTo>
                  <a:lnTo>
                    <a:pt x="2" y="214"/>
                  </a:lnTo>
                  <a:lnTo>
                    <a:pt x="4" y="187"/>
                  </a:lnTo>
                  <a:lnTo>
                    <a:pt x="10" y="161"/>
                  </a:lnTo>
                  <a:lnTo>
                    <a:pt x="17" y="136"/>
                  </a:lnTo>
                  <a:lnTo>
                    <a:pt x="27" y="115"/>
                  </a:lnTo>
                  <a:lnTo>
                    <a:pt x="36" y="94"/>
                  </a:lnTo>
                  <a:lnTo>
                    <a:pt x="49" y="76"/>
                  </a:lnTo>
                  <a:lnTo>
                    <a:pt x="62" y="60"/>
                  </a:lnTo>
                  <a:lnTo>
                    <a:pt x="79" y="45"/>
                  </a:lnTo>
                  <a:lnTo>
                    <a:pt x="96" y="33"/>
                  </a:lnTo>
                  <a:lnTo>
                    <a:pt x="113" y="23"/>
                  </a:lnTo>
                  <a:lnTo>
                    <a:pt x="133" y="14"/>
                  </a:lnTo>
                  <a:lnTo>
                    <a:pt x="154" y="8"/>
                  </a:lnTo>
                  <a:lnTo>
                    <a:pt x="175" y="3"/>
                  </a:lnTo>
                  <a:lnTo>
                    <a:pt x="198" y="1"/>
                  </a:lnTo>
                  <a:lnTo>
                    <a:pt x="221" y="0"/>
                  </a:lnTo>
                  <a:lnTo>
                    <a:pt x="221" y="0"/>
                  </a:lnTo>
                  <a:lnTo>
                    <a:pt x="245" y="0"/>
                  </a:lnTo>
                  <a:lnTo>
                    <a:pt x="266" y="3"/>
                  </a:lnTo>
                  <a:lnTo>
                    <a:pt x="286" y="7"/>
                  </a:lnTo>
                  <a:lnTo>
                    <a:pt x="304" y="13"/>
                  </a:lnTo>
                  <a:lnTo>
                    <a:pt x="322" y="22"/>
                  </a:lnTo>
                  <a:lnTo>
                    <a:pt x="338" y="32"/>
                  </a:lnTo>
                  <a:lnTo>
                    <a:pt x="353" y="43"/>
                  </a:lnTo>
                  <a:lnTo>
                    <a:pt x="365" y="55"/>
                  </a:lnTo>
                  <a:lnTo>
                    <a:pt x="378" y="70"/>
                  </a:lnTo>
                  <a:lnTo>
                    <a:pt x="387" y="85"/>
                  </a:lnTo>
                  <a:lnTo>
                    <a:pt x="396" y="104"/>
                  </a:lnTo>
                  <a:lnTo>
                    <a:pt x="404" y="122"/>
                  </a:lnTo>
                  <a:lnTo>
                    <a:pt x="409" y="142"/>
                  </a:lnTo>
                  <a:lnTo>
                    <a:pt x="413" y="163"/>
                  </a:lnTo>
                  <a:lnTo>
                    <a:pt x="416" y="187"/>
                  </a:lnTo>
                  <a:lnTo>
                    <a:pt x="416" y="210"/>
                  </a:lnTo>
                  <a:lnTo>
                    <a:pt x="416" y="210"/>
                  </a:lnTo>
                  <a:lnTo>
                    <a:pt x="416" y="230"/>
                  </a:lnTo>
                  <a:lnTo>
                    <a:pt x="415" y="243"/>
                  </a:lnTo>
                  <a:lnTo>
                    <a:pt x="142" y="243"/>
                  </a:lnTo>
                  <a:close/>
                  <a:moveTo>
                    <a:pt x="288" y="199"/>
                  </a:moveTo>
                  <a:lnTo>
                    <a:pt x="288" y="199"/>
                  </a:lnTo>
                  <a:lnTo>
                    <a:pt x="287" y="166"/>
                  </a:lnTo>
                  <a:lnTo>
                    <a:pt x="283" y="135"/>
                  </a:lnTo>
                  <a:lnTo>
                    <a:pt x="278" y="107"/>
                  </a:lnTo>
                  <a:lnTo>
                    <a:pt x="275" y="96"/>
                  </a:lnTo>
                  <a:lnTo>
                    <a:pt x="271" y="85"/>
                  </a:lnTo>
                  <a:lnTo>
                    <a:pt x="266" y="75"/>
                  </a:lnTo>
                  <a:lnTo>
                    <a:pt x="261" y="67"/>
                  </a:lnTo>
                  <a:lnTo>
                    <a:pt x="256" y="59"/>
                  </a:lnTo>
                  <a:lnTo>
                    <a:pt x="250" y="53"/>
                  </a:lnTo>
                  <a:lnTo>
                    <a:pt x="242" y="48"/>
                  </a:lnTo>
                  <a:lnTo>
                    <a:pt x="235" y="45"/>
                  </a:lnTo>
                  <a:lnTo>
                    <a:pt x="226" y="43"/>
                  </a:lnTo>
                  <a:lnTo>
                    <a:pt x="218" y="42"/>
                  </a:lnTo>
                  <a:lnTo>
                    <a:pt x="218" y="42"/>
                  </a:lnTo>
                  <a:lnTo>
                    <a:pt x="208" y="43"/>
                  </a:lnTo>
                  <a:lnTo>
                    <a:pt x="199" y="45"/>
                  </a:lnTo>
                  <a:lnTo>
                    <a:pt x="190" y="50"/>
                  </a:lnTo>
                  <a:lnTo>
                    <a:pt x="183" y="57"/>
                  </a:lnTo>
                  <a:lnTo>
                    <a:pt x="175" y="64"/>
                  </a:lnTo>
                  <a:lnTo>
                    <a:pt x="169" y="73"/>
                  </a:lnTo>
                  <a:lnTo>
                    <a:pt x="164" y="83"/>
                  </a:lnTo>
                  <a:lnTo>
                    <a:pt x="159" y="93"/>
                  </a:lnTo>
                  <a:lnTo>
                    <a:pt x="156" y="105"/>
                  </a:lnTo>
                  <a:lnTo>
                    <a:pt x="152" y="117"/>
                  </a:lnTo>
                  <a:lnTo>
                    <a:pt x="147" y="143"/>
                  </a:lnTo>
                  <a:lnTo>
                    <a:pt x="143" y="172"/>
                  </a:lnTo>
                  <a:lnTo>
                    <a:pt x="142" y="199"/>
                  </a:lnTo>
                  <a:lnTo>
                    <a:pt x="288" y="199"/>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7"/>
            <p:cNvSpPr>
              <a:spLocks/>
            </p:cNvSpPr>
            <p:nvPr/>
          </p:nvSpPr>
          <p:spPr bwMode="auto">
            <a:xfrm>
              <a:off x="4211638" y="377825"/>
              <a:ext cx="230188" cy="373063"/>
            </a:xfrm>
            <a:custGeom>
              <a:avLst/>
              <a:gdLst>
                <a:gd name="T0" fmla="*/ 130 w 289"/>
                <a:gd name="T1" fmla="*/ 128 h 471"/>
                <a:gd name="T2" fmla="*/ 144 w 289"/>
                <a:gd name="T3" fmla="*/ 97 h 471"/>
                <a:gd name="T4" fmla="*/ 158 w 289"/>
                <a:gd name="T5" fmla="*/ 71 h 471"/>
                <a:gd name="T6" fmla="*/ 174 w 289"/>
                <a:gd name="T7" fmla="*/ 48 h 471"/>
                <a:gd name="T8" fmla="*/ 191 w 289"/>
                <a:gd name="T9" fmla="*/ 31 h 471"/>
                <a:gd name="T10" fmla="*/ 210 w 289"/>
                <a:gd name="T11" fmla="*/ 17 h 471"/>
                <a:gd name="T12" fmla="*/ 230 w 289"/>
                <a:gd name="T13" fmla="*/ 7 h 471"/>
                <a:gd name="T14" fmla="*/ 251 w 289"/>
                <a:gd name="T15" fmla="*/ 3 h 471"/>
                <a:gd name="T16" fmla="*/ 274 w 289"/>
                <a:gd name="T17" fmla="*/ 0 h 471"/>
                <a:gd name="T18" fmla="*/ 289 w 289"/>
                <a:gd name="T19" fmla="*/ 1 h 471"/>
                <a:gd name="T20" fmla="*/ 287 w 289"/>
                <a:gd name="T21" fmla="*/ 16 h 471"/>
                <a:gd name="T22" fmla="*/ 284 w 289"/>
                <a:gd name="T23" fmla="*/ 50 h 471"/>
                <a:gd name="T24" fmla="*/ 284 w 289"/>
                <a:gd name="T25" fmla="*/ 69 h 471"/>
                <a:gd name="T26" fmla="*/ 284 w 289"/>
                <a:gd name="T27" fmla="*/ 133 h 471"/>
                <a:gd name="T28" fmla="*/ 277 w 289"/>
                <a:gd name="T29" fmla="*/ 140 h 471"/>
                <a:gd name="T30" fmla="*/ 254 w 289"/>
                <a:gd name="T31" fmla="*/ 130 h 471"/>
                <a:gd name="T32" fmla="*/ 227 w 289"/>
                <a:gd name="T33" fmla="*/ 127 h 471"/>
                <a:gd name="T34" fmla="*/ 217 w 289"/>
                <a:gd name="T35" fmla="*/ 128 h 471"/>
                <a:gd name="T36" fmla="*/ 197 w 289"/>
                <a:gd name="T37" fmla="*/ 132 h 471"/>
                <a:gd name="T38" fmla="*/ 181 w 289"/>
                <a:gd name="T39" fmla="*/ 139 h 471"/>
                <a:gd name="T40" fmla="*/ 166 w 289"/>
                <a:gd name="T41" fmla="*/ 149 h 471"/>
                <a:gd name="T42" fmla="*/ 154 w 289"/>
                <a:gd name="T43" fmla="*/ 163 h 471"/>
                <a:gd name="T44" fmla="*/ 145 w 289"/>
                <a:gd name="T45" fmla="*/ 177 h 471"/>
                <a:gd name="T46" fmla="*/ 139 w 289"/>
                <a:gd name="T47" fmla="*/ 194 h 471"/>
                <a:gd name="T48" fmla="*/ 135 w 289"/>
                <a:gd name="T49" fmla="*/ 212 h 471"/>
                <a:gd name="T50" fmla="*/ 135 w 289"/>
                <a:gd name="T51" fmla="*/ 259 h 471"/>
                <a:gd name="T52" fmla="*/ 135 w 289"/>
                <a:gd name="T53" fmla="*/ 316 h 471"/>
                <a:gd name="T54" fmla="*/ 139 w 289"/>
                <a:gd name="T55" fmla="*/ 421 h 471"/>
                <a:gd name="T56" fmla="*/ 143 w 289"/>
                <a:gd name="T57" fmla="*/ 471 h 471"/>
                <a:gd name="T58" fmla="*/ 92 w 289"/>
                <a:gd name="T59" fmla="*/ 466 h 471"/>
                <a:gd name="T60" fmla="*/ 71 w 289"/>
                <a:gd name="T61" fmla="*/ 466 h 471"/>
                <a:gd name="T62" fmla="*/ 31 w 289"/>
                <a:gd name="T63" fmla="*/ 468 h 471"/>
                <a:gd name="T64" fmla="*/ 0 w 289"/>
                <a:gd name="T65" fmla="*/ 471 h 471"/>
                <a:gd name="T66" fmla="*/ 5 w 289"/>
                <a:gd name="T67" fmla="*/ 370 h 471"/>
                <a:gd name="T68" fmla="*/ 8 w 289"/>
                <a:gd name="T69" fmla="*/ 259 h 471"/>
                <a:gd name="T70" fmla="*/ 8 w 289"/>
                <a:gd name="T71" fmla="*/ 221 h 471"/>
                <a:gd name="T72" fmla="*/ 5 w 289"/>
                <a:gd name="T73" fmla="*/ 112 h 471"/>
                <a:gd name="T74" fmla="*/ 0 w 289"/>
                <a:gd name="T75" fmla="*/ 10 h 471"/>
                <a:gd name="T76" fmla="*/ 32 w 289"/>
                <a:gd name="T77" fmla="*/ 12 h 471"/>
                <a:gd name="T78" fmla="*/ 66 w 289"/>
                <a:gd name="T79" fmla="*/ 15 h 471"/>
                <a:gd name="T80" fmla="*/ 82 w 289"/>
                <a:gd name="T81" fmla="*/ 14 h 471"/>
                <a:gd name="T82" fmla="*/ 132 w 289"/>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471">
                  <a:moveTo>
                    <a:pt x="128" y="127"/>
                  </a:moveTo>
                  <a:lnTo>
                    <a:pt x="130" y="128"/>
                  </a:lnTo>
                  <a:lnTo>
                    <a:pt x="130" y="128"/>
                  </a:lnTo>
                  <a:lnTo>
                    <a:pt x="144" y="97"/>
                  </a:lnTo>
                  <a:lnTo>
                    <a:pt x="150" y="83"/>
                  </a:lnTo>
                  <a:lnTo>
                    <a:pt x="158" y="71"/>
                  </a:lnTo>
                  <a:lnTo>
                    <a:pt x="165" y="60"/>
                  </a:lnTo>
                  <a:lnTo>
                    <a:pt x="174" y="48"/>
                  </a:lnTo>
                  <a:lnTo>
                    <a:pt x="182" y="40"/>
                  </a:lnTo>
                  <a:lnTo>
                    <a:pt x="191" y="31"/>
                  </a:lnTo>
                  <a:lnTo>
                    <a:pt x="200" y="24"/>
                  </a:lnTo>
                  <a:lnTo>
                    <a:pt x="210" y="17"/>
                  </a:lnTo>
                  <a:lnTo>
                    <a:pt x="220" y="12"/>
                  </a:lnTo>
                  <a:lnTo>
                    <a:pt x="230" y="7"/>
                  </a:lnTo>
                  <a:lnTo>
                    <a:pt x="239" y="4"/>
                  </a:lnTo>
                  <a:lnTo>
                    <a:pt x="251" y="3"/>
                  </a:lnTo>
                  <a:lnTo>
                    <a:pt x="263" y="0"/>
                  </a:lnTo>
                  <a:lnTo>
                    <a:pt x="274" y="0"/>
                  </a:lnTo>
                  <a:lnTo>
                    <a:pt x="274" y="0"/>
                  </a:lnTo>
                  <a:lnTo>
                    <a:pt x="289" y="1"/>
                  </a:lnTo>
                  <a:lnTo>
                    <a:pt x="289" y="1"/>
                  </a:lnTo>
                  <a:lnTo>
                    <a:pt x="287" y="16"/>
                  </a:lnTo>
                  <a:lnTo>
                    <a:pt x="285" y="31"/>
                  </a:lnTo>
                  <a:lnTo>
                    <a:pt x="284" y="50"/>
                  </a:lnTo>
                  <a:lnTo>
                    <a:pt x="284" y="69"/>
                  </a:lnTo>
                  <a:lnTo>
                    <a:pt x="284" y="69"/>
                  </a:lnTo>
                  <a:lnTo>
                    <a:pt x="284" y="101"/>
                  </a:lnTo>
                  <a:lnTo>
                    <a:pt x="284" y="133"/>
                  </a:lnTo>
                  <a:lnTo>
                    <a:pt x="277" y="140"/>
                  </a:lnTo>
                  <a:lnTo>
                    <a:pt x="277" y="140"/>
                  </a:lnTo>
                  <a:lnTo>
                    <a:pt x="265" y="135"/>
                  </a:lnTo>
                  <a:lnTo>
                    <a:pt x="254" y="130"/>
                  </a:lnTo>
                  <a:lnTo>
                    <a:pt x="242" y="128"/>
                  </a:lnTo>
                  <a:lnTo>
                    <a:pt x="227" y="127"/>
                  </a:lnTo>
                  <a:lnTo>
                    <a:pt x="227" y="127"/>
                  </a:lnTo>
                  <a:lnTo>
                    <a:pt x="217" y="128"/>
                  </a:lnTo>
                  <a:lnTo>
                    <a:pt x="207" y="129"/>
                  </a:lnTo>
                  <a:lnTo>
                    <a:pt x="197" y="132"/>
                  </a:lnTo>
                  <a:lnTo>
                    <a:pt x="189" y="134"/>
                  </a:lnTo>
                  <a:lnTo>
                    <a:pt x="181" y="139"/>
                  </a:lnTo>
                  <a:lnTo>
                    <a:pt x="172" y="144"/>
                  </a:lnTo>
                  <a:lnTo>
                    <a:pt x="166" y="149"/>
                  </a:lnTo>
                  <a:lnTo>
                    <a:pt x="160" y="155"/>
                  </a:lnTo>
                  <a:lnTo>
                    <a:pt x="154" y="163"/>
                  </a:lnTo>
                  <a:lnTo>
                    <a:pt x="149" y="169"/>
                  </a:lnTo>
                  <a:lnTo>
                    <a:pt x="145" y="177"/>
                  </a:lnTo>
                  <a:lnTo>
                    <a:pt x="141" y="185"/>
                  </a:lnTo>
                  <a:lnTo>
                    <a:pt x="139" y="194"/>
                  </a:lnTo>
                  <a:lnTo>
                    <a:pt x="137" y="202"/>
                  </a:lnTo>
                  <a:lnTo>
                    <a:pt x="135" y="212"/>
                  </a:lnTo>
                  <a:lnTo>
                    <a:pt x="135" y="221"/>
                  </a:lnTo>
                  <a:lnTo>
                    <a:pt x="135" y="259"/>
                  </a:lnTo>
                  <a:lnTo>
                    <a:pt x="135" y="259"/>
                  </a:lnTo>
                  <a:lnTo>
                    <a:pt x="135" y="316"/>
                  </a:lnTo>
                  <a:lnTo>
                    <a:pt x="137" y="370"/>
                  </a:lnTo>
                  <a:lnTo>
                    <a:pt x="139" y="421"/>
                  </a:lnTo>
                  <a:lnTo>
                    <a:pt x="143" y="471"/>
                  </a:lnTo>
                  <a:lnTo>
                    <a:pt x="143" y="471"/>
                  </a:lnTo>
                  <a:lnTo>
                    <a:pt x="112" y="468"/>
                  </a:lnTo>
                  <a:lnTo>
                    <a:pt x="92" y="466"/>
                  </a:lnTo>
                  <a:lnTo>
                    <a:pt x="71" y="466"/>
                  </a:lnTo>
                  <a:lnTo>
                    <a:pt x="71" y="466"/>
                  </a:lnTo>
                  <a:lnTo>
                    <a:pt x="50" y="466"/>
                  </a:lnTo>
                  <a:lnTo>
                    <a:pt x="31" y="468"/>
                  </a:lnTo>
                  <a:lnTo>
                    <a:pt x="0" y="471"/>
                  </a:lnTo>
                  <a:lnTo>
                    <a:pt x="0" y="471"/>
                  </a:lnTo>
                  <a:lnTo>
                    <a:pt x="3" y="421"/>
                  </a:lnTo>
                  <a:lnTo>
                    <a:pt x="5" y="370"/>
                  </a:lnTo>
                  <a:lnTo>
                    <a:pt x="6" y="316"/>
                  </a:lnTo>
                  <a:lnTo>
                    <a:pt x="8" y="259"/>
                  </a:lnTo>
                  <a:lnTo>
                    <a:pt x="8" y="221"/>
                  </a:lnTo>
                  <a:lnTo>
                    <a:pt x="8" y="221"/>
                  </a:lnTo>
                  <a:lnTo>
                    <a:pt x="6" y="165"/>
                  </a:lnTo>
                  <a:lnTo>
                    <a:pt x="5" y="112"/>
                  </a:lnTo>
                  <a:lnTo>
                    <a:pt x="3" y="60"/>
                  </a:lnTo>
                  <a:lnTo>
                    <a:pt x="0" y="10"/>
                  </a:lnTo>
                  <a:lnTo>
                    <a:pt x="0" y="10"/>
                  </a:lnTo>
                  <a:lnTo>
                    <a:pt x="32" y="12"/>
                  </a:lnTo>
                  <a:lnTo>
                    <a:pt x="48" y="14"/>
                  </a:lnTo>
                  <a:lnTo>
                    <a:pt x="66" y="15"/>
                  </a:lnTo>
                  <a:lnTo>
                    <a:pt x="66" y="15"/>
                  </a:lnTo>
                  <a:lnTo>
                    <a:pt x="82" y="14"/>
                  </a:lnTo>
                  <a:lnTo>
                    <a:pt x="98" y="12"/>
                  </a:lnTo>
                  <a:lnTo>
                    <a:pt x="132" y="10"/>
                  </a:lnTo>
                  <a:lnTo>
                    <a:pt x="128" y="127"/>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8"/>
            <p:cNvSpPr>
              <a:spLocks/>
            </p:cNvSpPr>
            <p:nvPr/>
          </p:nvSpPr>
          <p:spPr bwMode="auto">
            <a:xfrm>
              <a:off x="4511676" y="219075"/>
              <a:ext cx="322263" cy="541338"/>
            </a:xfrm>
            <a:custGeom>
              <a:avLst/>
              <a:gdLst>
                <a:gd name="T0" fmla="*/ 323 w 407"/>
                <a:gd name="T1" fmla="*/ 123 h 684"/>
                <a:gd name="T2" fmla="*/ 294 w 407"/>
                <a:gd name="T3" fmla="*/ 86 h 684"/>
                <a:gd name="T4" fmla="*/ 273 w 407"/>
                <a:gd name="T5" fmla="*/ 71 h 684"/>
                <a:gd name="T6" fmla="*/ 237 w 407"/>
                <a:gd name="T7" fmla="*/ 61 h 684"/>
                <a:gd name="T8" fmla="*/ 205 w 407"/>
                <a:gd name="T9" fmla="*/ 60 h 684"/>
                <a:gd name="T10" fmla="*/ 176 w 407"/>
                <a:gd name="T11" fmla="*/ 67 h 684"/>
                <a:gd name="T12" fmla="*/ 151 w 407"/>
                <a:gd name="T13" fmla="*/ 80 h 684"/>
                <a:gd name="T14" fmla="*/ 133 w 407"/>
                <a:gd name="T15" fmla="*/ 98 h 684"/>
                <a:gd name="T16" fmla="*/ 120 w 407"/>
                <a:gd name="T17" fmla="*/ 121 h 684"/>
                <a:gd name="T18" fmla="*/ 117 w 407"/>
                <a:gd name="T19" fmla="*/ 145 h 684"/>
                <a:gd name="T20" fmla="*/ 119 w 407"/>
                <a:gd name="T21" fmla="*/ 170 h 684"/>
                <a:gd name="T22" fmla="*/ 135 w 407"/>
                <a:gd name="T23" fmla="*/ 200 h 684"/>
                <a:gd name="T24" fmla="*/ 161 w 407"/>
                <a:gd name="T25" fmla="*/ 225 h 684"/>
                <a:gd name="T26" fmla="*/ 262 w 407"/>
                <a:gd name="T27" fmla="*/ 278 h 684"/>
                <a:gd name="T28" fmla="*/ 328 w 407"/>
                <a:gd name="T29" fmla="*/ 317 h 684"/>
                <a:gd name="T30" fmla="*/ 361 w 407"/>
                <a:gd name="T31" fmla="*/ 346 h 684"/>
                <a:gd name="T32" fmla="*/ 387 w 407"/>
                <a:gd name="T33" fmla="*/ 384 h 684"/>
                <a:gd name="T34" fmla="*/ 403 w 407"/>
                <a:gd name="T35" fmla="*/ 431 h 684"/>
                <a:gd name="T36" fmla="*/ 407 w 407"/>
                <a:gd name="T37" fmla="*/ 468 h 684"/>
                <a:gd name="T38" fmla="*/ 396 w 407"/>
                <a:gd name="T39" fmla="*/ 535 h 684"/>
                <a:gd name="T40" fmla="*/ 366 w 407"/>
                <a:gd name="T41" fmla="*/ 592 h 684"/>
                <a:gd name="T42" fmla="*/ 319 w 407"/>
                <a:gd name="T43" fmla="*/ 637 h 684"/>
                <a:gd name="T44" fmla="*/ 257 w 407"/>
                <a:gd name="T45" fmla="*/ 668 h 684"/>
                <a:gd name="T46" fmla="*/ 181 w 407"/>
                <a:gd name="T47" fmla="*/ 683 h 684"/>
                <a:gd name="T48" fmla="*/ 129 w 407"/>
                <a:gd name="T49" fmla="*/ 683 h 684"/>
                <a:gd name="T50" fmla="*/ 62 w 407"/>
                <a:gd name="T51" fmla="*/ 671 h 684"/>
                <a:gd name="T52" fmla="*/ 11 w 407"/>
                <a:gd name="T53" fmla="*/ 650 h 684"/>
                <a:gd name="T54" fmla="*/ 9 w 407"/>
                <a:gd name="T55" fmla="*/ 611 h 684"/>
                <a:gd name="T56" fmla="*/ 27 w 407"/>
                <a:gd name="T57" fmla="*/ 521 h 684"/>
                <a:gd name="T58" fmla="*/ 48 w 407"/>
                <a:gd name="T59" fmla="*/ 531 h 684"/>
                <a:gd name="T60" fmla="*/ 60 w 407"/>
                <a:gd name="T61" fmla="*/ 561 h 684"/>
                <a:gd name="T62" fmla="*/ 79 w 407"/>
                <a:gd name="T63" fmla="*/ 586 h 684"/>
                <a:gd name="T64" fmla="*/ 104 w 407"/>
                <a:gd name="T65" fmla="*/ 607 h 684"/>
                <a:gd name="T66" fmla="*/ 138 w 407"/>
                <a:gd name="T67" fmla="*/ 619 h 684"/>
                <a:gd name="T68" fmla="*/ 177 w 407"/>
                <a:gd name="T69" fmla="*/ 624 h 684"/>
                <a:gd name="T70" fmla="*/ 204 w 407"/>
                <a:gd name="T71" fmla="*/ 623 h 684"/>
                <a:gd name="T72" fmla="*/ 236 w 407"/>
                <a:gd name="T73" fmla="*/ 613 h 684"/>
                <a:gd name="T74" fmla="*/ 262 w 407"/>
                <a:gd name="T75" fmla="*/ 596 h 684"/>
                <a:gd name="T76" fmla="*/ 278 w 407"/>
                <a:gd name="T77" fmla="*/ 573 h 684"/>
                <a:gd name="T78" fmla="*/ 288 w 407"/>
                <a:gd name="T79" fmla="*/ 547 h 684"/>
                <a:gd name="T80" fmla="*/ 289 w 407"/>
                <a:gd name="T81" fmla="*/ 527 h 684"/>
                <a:gd name="T82" fmla="*/ 282 w 407"/>
                <a:gd name="T83" fmla="*/ 492 h 684"/>
                <a:gd name="T84" fmla="*/ 263 w 407"/>
                <a:gd name="T85" fmla="*/ 463 h 684"/>
                <a:gd name="T86" fmla="*/ 223 w 407"/>
                <a:gd name="T87" fmla="*/ 432 h 684"/>
                <a:gd name="T88" fmla="*/ 120 w 407"/>
                <a:gd name="T89" fmla="*/ 380 h 684"/>
                <a:gd name="T90" fmla="*/ 71 w 407"/>
                <a:gd name="T91" fmla="*/ 346 h 684"/>
                <a:gd name="T92" fmla="*/ 40 w 407"/>
                <a:gd name="T93" fmla="*/ 315 h 684"/>
                <a:gd name="T94" fmla="*/ 17 w 407"/>
                <a:gd name="T95" fmla="*/ 274 h 684"/>
                <a:gd name="T96" fmla="*/ 6 w 407"/>
                <a:gd name="T97" fmla="*/ 225 h 684"/>
                <a:gd name="T98" fmla="*/ 6 w 407"/>
                <a:gd name="T99" fmla="*/ 181 h 684"/>
                <a:gd name="T100" fmla="*/ 22 w 407"/>
                <a:gd name="T101" fmla="*/ 117 h 684"/>
                <a:gd name="T102" fmla="*/ 56 w 407"/>
                <a:gd name="T103" fmla="*/ 67 h 684"/>
                <a:gd name="T104" fmla="*/ 102 w 407"/>
                <a:gd name="T105" fmla="*/ 30 h 684"/>
                <a:gd name="T106" fmla="*/ 158 w 407"/>
                <a:gd name="T107" fmla="*/ 8 h 684"/>
                <a:gd name="T108" fmla="*/ 220 w 407"/>
                <a:gd name="T109" fmla="*/ 0 h 684"/>
                <a:gd name="T110" fmla="*/ 268 w 407"/>
                <a:gd name="T111" fmla="*/ 4 h 684"/>
                <a:gd name="T112" fmla="*/ 329 w 407"/>
                <a:gd name="T113" fmla="*/ 20 h 684"/>
                <a:gd name="T114" fmla="*/ 376 w 407"/>
                <a:gd name="T115" fmla="*/ 47 h 684"/>
                <a:gd name="T116" fmla="*/ 345 w 407"/>
                <a:gd name="T117" fmla="*/ 142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 h="684">
                  <a:moveTo>
                    <a:pt x="331" y="142"/>
                  </a:moveTo>
                  <a:lnTo>
                    <a:pt x="331" y="142"/>
                  </a:lnTo>
                  <a:lnTo>
                    <a:pt x="323" y="123"/>
                  </a:lnTo>
                  <a:lnTo>
                    <a:pt x="313" y="106"/>
                  </a:lnTo>
                  <a:lnTo>
                    <a:pt x="301" y="92"/>
                  </a:lnTo>
                  <a:lnTo>
                    <a:pt x="294" y="86"/>
                  </a:lnTo>
                  <a:lnTo>
                    <a:pt x="288" y="81"/>
                  </a:lnTo>
                  <a:lnTo>
                    <a:pt x="280" y="76"/>
                  </a:lnTo>
                  <a:lnTo>
                    <a:pt x="273" y="71"/>
                  </a:lnTo>
                  <a:lnTo>
                    <a:pt x="264" y="69"/>
                  </a:lnTo>
                  <a:lnTo>
                    <a:pt x="256" y="65"/>
                  </a:lnTo>
                  <a:lnTo>
                    <a:pt x="237" y="61"/>
                  </a:lnTo>
                  <a:lnTo>
                    <a:pt x="216" y="60"/>
                  </a:lnTo>
                  <a:lnTo>
                    <a:pt x="216" y="60"/>
                  </a:lnTo>
                  <a:lnTo>
                    <a:pt x="205" y="60"/>
                  </a:lnTo>
                  <a:lnTo>
                    <a:pt x="195" y="61"/>
                  </a:lnTo>
                  <a:lnTo>
                    <a:pt x="185" y="64"/>
                  </a:lnTo>
                  <a:lnTo>
                    <a:pt x="176" y="67"/>
                  </a:lnTo>
                  <a:lnTo>
                    <a:pt x="166" y="71"/>
                  </a:lnTo>
                  <a:lnTo>
                    <a:pt x="159" y="75"/>
                  </a:lnTo>
                  <a:lnTo>
                    <a:pt x="151" y="80"/>
                  </a:lnTo>
                  <a:lnTo>
                    <a:pt x="144" y="86"/>
                  </a:lnTo>
                  <a:lnTo>
                    <a:pt x="138" y="92"/>
                  </a:lnTo>
                  <a:lnTo>
                    <a:pt x="133" y="98"/>
                  </a:lnTo>
                  <a:lnTo>
                    <a:pt x="128" y="106"/>
                  </a:lnTo>
                  <a:lnTo>
                    <a:pt x="124" y="113"/>
                  </a:lnTo>
                  <a:lnTo>
                    <a:pt x="120" y="121"/>
                  </a:lnTo>
                  <a:lnTo>
                    <a:pt x="118" y="129"/>
                  </a:lnTo>
                  <a:lnTo>
                    <a:pt x="117" y="137"/>
                  </a:lnTo>
                  <a:lnTo>
                    <a:pt x="117" y="145"/>
                  </a:lnTo>
                  <a:lnTo>
                    <a:pt x="117" y="145"/>
                  </a:lnTo>
                  <a:lnTo>
                    <a:pt x="117" y="158"/>
                  </a:lnTo>
                  <a:lnTo>
                    <a:pt x="119" y="170"/>
                  </a:lnTo>
                  <a:lnTo>
                    <a:pt x="124" y="181"/>
                  </a:lnTo>
                  <a:lnTo>
                    <a:pt x="129" y="191"/>
                  </a:lnTo>
                  <a:lnTo>
                    <a:pt x="135" y="200"/>
                  </a:lnTo>
                  <a:lnTo>
                    <a:pt x="143" y="209"/>
                  </a:lnTo>
                  <a:lnTo>
                    <a:pt x="151" y="217"/>
                  </a:lnTo>
                  <a:lnTo>
                    <a:pt x="161" y="225"/>
                  </a:lnTo>
                  <a:lnTo>
                    <a:pt x="184" y="240"/>
                  </a:lnTo>
                  <a:lnTo>
                    <a:pt x="208" y="252"/>
                  </a:lnTo>
                  <a:lnTo>
                    <a:pt x="262" y="278"/>
                  </a:lnTo>
                  <a:lnTo>
                    <a:pt x="289" y="293"/>
                  </a:lnTo>
                  <a:lnTo>
                    <a:pt x="315" y="308"/>
                  </a:lnTo>
                  <a:lnTo>
                    <a:pt x="328" y="317"/>
                  </a:lnTo>
                  <a:lnTo>
                    <a:pt x="339" y="325"/>
                  </a:lnTo>
                  <a:lnTo>
                    <a:pt x="351" y="335"/>
                  </a:lnTo>
                  <a:lnTo>
                    <a:pt x="361" y="346"/>
                  </a:lnTo>
                  <a:lnTo>
                    <a:pt x="371" y="358"/>
                  </a:lnTo>
                  <a:lnTo>
                    <a:pt x="380" y="370"/>
                  </a:lnTo>
                  <a:lnTo>
                    <a:pt x="387" y="384"/>
                  </a:lnTo>
                  <a:lnTo>
                    <a:pt x="394" y="397"/>
                  </a:lnTo>
                  <a:lnTo>
                    <a:pt x="399" y="413"/>
                  </a:lnTo>
                  <a:lnTo>
                    <a:pt x="403" y="431"/>
                  </a:lnTo>
                  <a:lnTo>
                    <a:pt x="406" y="448"/>
                  </a:lnTo>
                  <a:lnTo>
                    <a:pt x="407" y="468"/>
                  </a:lnTo>
                  <a:lnTo>
                    <a:pt x="407" y="468"/>
                  </a:lnTo>
                  <a:lnTo>
                    <a:pt x="406" y="492"/>
                  </a:lnTo>
                  <a:lnTo>
                    <a:pt x="402" y="514"/>
                  </a:lnTo>
                  <a:lnTo>
                    <a:pt x="396" y="535"/>
                  </a:lnTo>
                  <a:lnTo>
                    <a:pt x="388" y="556"/>
                  </a:lnTo>
                  <a:lnTo>
                    <a:pt x="378" y="575"/>
                  </a:lnTo>
                  <a:lnTo>
                    <a:pt x="366" y="592"/>
                  </a:lnTo>
                  <a:lnTo>
                    <a:pt x="352" y="609"/>
                  </a:lnTo>
                  <a:lnTo>
                    <a:pt x="337" y="624"/>
                  </a:lnTo>
                  <a:lnTo>
                    <a:pt x="319" y="637"/>
                  </a:lnTo>
                  <a:lnTo>
                    <a:pt x="300" y="649"/>
                  </a:lnTo>
                  <a:lnTo>
                    <a:pt x="279" y="659"/>
                  </a:lnTo>
                  <a:lnTo>
                    <a:pt x="257" y="668"/>
                  </a:lnTo>
                  <a:lnTo>
                    <a:pt x="233" y="675"/>
                  </a:lnTo>
                  <a:lnTo>
                    <a:pt x="208" y="680"/>
                  </a:lnTo>
                  <a:lnTo>
                    <a:pt x="181" y="683"/>
                  </a:lnTo>
                  <a:lnTo>
                    <a:pt x="154" y="684"/>
                  </a:lnTo>
                  <a:lnTo>
                    <a:pt x="154" y="684"/>
                  </a:lnTo>
                  <a:lnTo>
                    <a:pt x="129" y="683"/>
                  </a:lnTo>
                  <a:lnTo>
                    <a:pt x="104" y="680"/>
                  </a:lnTo>
                  <a:lnTo>
                    <a:pt x="82" y="676"/>
                  </a:lnTo>
                  <a:lnTo>
                    <a:pt x="62" y="671"/>
                  </a:lnTo>
                  <a:lnTo>
                    <a:pt x="42" y="665"/>
                  </a:lnTo>
                  <a:lnTo>
                    <a:pt x="26" y="658"/>
                  </a:lnTo>
                  <a:lnTo>
                    <a:pt x="11" y="650"/>
                  </a:lnTo>
                  <a:lnTo>
                    <a:pt x="0" y="643"/>
                  </a:lnTo>
                  <a:lnTo>
                    <a:pt x="0" y="643"/>
                  </a:lnTo>
                  <a:lnTo>
                    <a:pt x="9" y="611"/>
                  </a:lnTo>
                  <a:lnTo>
                    <a:pt x="16" y="582"/>
                  </a:lnTo>
                  <a:lnTo>
                    <a:pt x="22" y="552"/>
                  </a:lnTo>
                  <a:lnTo>
                    <a:pt x="27" y="521"/>
                  </a:lnTo>
                  <a:lnTo>
                    <a:pt x="46" y="521"/>
                  </a:lnTo>
                  <a:lnTo>
                    <a:pt x="46" y="521"/>
                  </a:lnTo>
                  <a:lnTo>
                    <a:pt x="48" y="531"/>
                  </a:lnTo>
                  <a:lnTo>
                    <a:pt x="51" y="541"/>
                  </a:lnTo>
                  <a:lnTo>
                    <a:pt x="56" y="551"/>
                  </a:lnTo>
                  <a:lnTo>
                    <a:pt x="60" y="561"/>
                  </a:lnTo>
                  <a:lnTo>
                    <a:pt x="66" y="570"/>
                  </a:lnTo>
                  <a:lnTo>
                    <a:pt x="72" y="578"/>
                  </a:lnTo>
                  <a:lnTo>
                    <a:pt x="79" y="586"/>
                  </a:lnTo>
                  <a:lnTo>
                    <a:pt x="87" y="593"/>
                  </a:lnTo>
                  <a:lnTo>
                    <a:pt x="96" y="601"/>
                  </a:lnTo>
                  <a:lnTo>
                    <a:pt x="104" y="607"/>
                  </a:lnTo>
                  <a:lnTo>
                    <a:pt x="115" y="612"/>
                  </a:lnTo>
                  <a:lnTo>
                    <a:pt x="125" y="616"/>
                  </a:lnTo>
                  <a:lnTo>
                    <a:pt x="138" y="619"/>
                  </a:lnTo>
                  <a:lnTo>
                    <a:pt x="150" y="622"/>
                  </a:lnTo>
                  <a:lnTo>
                    <a:pt x="164" y="624"/>
                  </a:lnTo>
                  <a:lnTo>
                    <a:pt x="177" y="624"/>
                  </a:lnTo>
                  <a:lnTo>
                    <a:pt x="177" y="624"/>
                  </a:lnTo>
                  <a:lnTo>
                    <a:pt x="191" y="624"/>
                  </a:lnTo>
                  <a:lnTo>
                    <a:pt x="204" y="623"/>
                  </a:lnTo>
                  <a:lnTo>
                    <a:pt x="216" y="621"/>
                  </a:lnTo>
                  <a:lnTo>
                    <a:pt x="226" y="617"/>
                  </a:lnTo>
                  <a:lnTo>
                    <a:pt x="236" y="613"/>
                  </a:lnTo>
                  <a:lnTo>
                    <a:pt x="246" y="608"/>
                  </a:lnTo>
                  <a:lnTo>
                    <a:pt x="254" y="602"/>
                  </a:lnTo>
                  <a:lnTo>
                    <a:pt x="262" y="596"/>
                  </a:lnTo>
                  <a:lnTo>
                    <a:pt x="268" y="589"/>
                  </a:lnTo>
                  <a:lnTo>
                    <a:pt x="273" y="582"/>
                  </a:lnTo>
                  <a:lnTo>
                    <a:pt x="278" y="573"/>
                  </a:lnTo>
                  <a:lnTo>
                    <a:pt x="282" y="565"/>
                  </a:lnTo>
                  <a:lnTo>
                    <a:pt x="285" y="556"/>
                  </a:lnTo>
                  <a:lnTo>
                    <a:pt x="288" y="547"/>
                  </a:lnTo>
                  <a:lnTo>
                    <a:pt x="289" y="537"/>
                  </a:lnTo>
                  <a:lnTo>
                    <a:pt x="289" y="527"/>
                  </a:lnTo>
                  <a:lnTo>
                    <a:pt x="289" y="527"/>
                  </a:lnTo>
                  <a:lnTo>
                    <a:pt x="288" y="514"/>
                  </a:lnTo>
                  <a:lnTo>
                    <a:pt x="285" y="503"/>
                  </a:lnTo>
                  <a:lnTo>
                    <a:pt x="282" y="492"/>
                  </a:lnTo>
                  <a:lnTo>
                    <a:pt x="277" y="480"/>
                  </a:lnTo>
                  <a:lnTo>
                    <a:pt x="270" y="472"/>
                  </a:lnTo>
                  <a:lnTo>
                    <a:pt x="263" y="463"/>
                  </a:lnTo>
                  <a:lnTo>
                    <a:pt x="254" y="454"/>
                  </a:lnTo>
                  <a:lnTo>
                    <a:pt x="244" y="447"/>
                  </a:lnTo>
                  <a:lnTo>
                    <a:pt x="223" y="432"/>
                  </a:lnTo>
                  <a:lnTo>
                    <a:pt x="200" y="420"/>
                  </a:lnTo>
                  <a:lnTo>
                    <a:pt x="146" y="394"/>
                  </a:lnTo>
                  <a:lnTo>
                    <a:pt x="120" y="380"/>
                  </a:lnTo>
                  <a:lnTo>
                    <a:pt x="94" y="364"/>
                  </a:lnTo>
                  <a:lnTo>
                    <a:pt x="83" y="355"/>
                  </a:lnTo>
                  <a:lnTo>
                    <a:pt x="71" y="346"/>
                  </a:lnTo>
                  <a:lnTo>
                    <a:pt x="60" y="336"/>
                  </a:lnTo>
                  <a:lnTo>
                    <a:pt x="50" y="327"/>
                  </a:lnTo>
                  <a:lnTo>
                    <a:pt x="40" y="315"/>
                  </a:lnTo>
                  <a:lnTo>
                    <a:pt x="31" y="303"/>
                  </a:lnTo>
                  <a:lnTo>
                    <a:pt x="24" y="289"/>
                  </a:lnTo>
                  <a:lnTo>
                    <a:pt x="17" y="274"/>
                  </a:lnTo>
                  <a:lnTo>
                    <a:pt x="13" y="260"/>
                  </a:lnTo>
                  <a:lnTo>
                    <a:pt x="8" y="242"/>
                  </a:lnTo>
                  <a:lnTo>
                    <a:pt x="6" y="225"/>
                  </a:lnTo>
                  <a:lnTo>
                    <a:pt x="5" y="205"/>
                  </a:lnTo>
                  <a:lnTo>
                    <a:pt x="5" y="205"/>
                  </a:lnTo>
                  <a:lnTo>
                    <a:pt x="6" y="181"/>
                  </a:lnTo>
                  <a:lnTo>
                    <a:pt x="10" y="158"/>
                  </a:lnTo>
                  <a:lnTo>
                    <a:pt x="15" y="137"/>
                  </a:lnTo>
                  <a:lnTo>
                    <a:pt x="22" y="117"/>
                  </a:lnTo>
                  <a:lnTo>
                    <a:pt x="32" y="100"/>
                  </a:lnTo>
                  <a:lnTo>
                    <a:pt x="44" y="82"/>
                  </a:lnTo>
                  <a:lnTo>
                    <a:pt x="56" y="67"/>
                  </a:lnTo>
                  <a:lnTo>
                    <a:pt x="70" y="54"/>
                  </a:lnTo>
                  <a:lnTo>
                    <a:pt x="86" y="41"/>
                  </a:lnTo>
                  <a:lnTo>
                    <a:pt x="102" y="30"/>
                  </a:lnTo>
                  <a:lnTo>
                    <a:pt x="119" y="21"/>
                  </a:lnTo>
                  <a:lnTo>
                    <a:pt x="138" y="14"/>
                  </a:lnTo>
                  <a:lnTo>
                    <a:pt x="158" y="8"/>
                  </a:lnTo>
                  <a:lnTo>
                    <a:pt x="177" y="4"/>
                  </a:lnTo>
                  <a:lnTo>
                    <a:pt x="199" y="2"/>
                  </a:lnTo>
                  <a:lnTo>
                    <a:pt x="220" y="0"/>
                  </a:lnTo>
                  <a:lnTo>
                    <a:pt x="220" y="0"/>
                  </a:lnTo>
                  <a:lnTo>
                    <a:pt x="244" y="2"/>
                  </a:lnTo>
                  <a:lnTo>
                    <a:pt x="268" y="4"/>
                  </a:lnTo>
                  <a:lnTo>
                    <a:pt x="289" y="8"/>
                  </a:lnTo>
                  <a:lnTo>
                    <a:pt x="310" y="14"/>
                  </a:lnTo>
                  <a:lnTo>
                    <a:pt x="329" y="20"/>
                  </a:lnTo>
                  <a:lnTo>
                    <a:pt x="346" y="28"/>
                  </a:lnTo>
                  <a:lnTo>
                    <a:pt x="361" y="38"/>
                  </a:lnTo>
                  <a:lnTo>
                    <a:pt x="376" y="47"/>
                  </a:lnTo>
                  <a:lnTo>
                    <a:pt x="376" y="47"/>
                  </a:lnTo>
                  <a:lnTo>
                    <a:pt x="361" y="90"/>
                  </a:lnTo>
                  <a:lnTo>
                    <a:pt x="345" y="142"/>
                  </a:lnTo>
                  <a:lnTo>
                    <a:pt x="331" y="142"/>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9"/>
            <p:cNvSpPr>
              <a:spLocks/>
            </p:cNvSpPr>
            <p:nvPr/>
          </p:nvSpPr>
          <p:spPr bwMode="auto">
            <a:xfrm>
              <a:off x="4864101" y="250825"/>
              <a:ext cx="225425" cy="509588"/>
            </a:xfrm>
            <a:custGeom>
              <a:avLst/>
              <a:gdLst>
                <a:gd name="T0" fmla="*/ 279 w 285"/>
                <a:gd name="T1" fmla="*/ 174 h 643"/>
                <a:gd name="T2" fmla="*/ 277 w 285"/>
                <a:gd name="T3" fmla="*/ 199 h 643"/>
                <a:gd name="T4" fmla="*/ 277 w 285"/>
                <a:gd name="T5" fmla="*/ 211 h 643"/>
                <a:gd name="T6" fmla="*/ 195 w 285"/>
                <a:gd name="T7" fmla="*/ 221 h 643"/>
                <a:gd name="T8" fmla="*/ 192 w 285"/>
                <a:gd name="T9" fmla="*/ 271 h 643"/>
                <a:gd name="T10" fmla="*/ 189 w 285"/>
                <a:gd name="T11" fmla="*/ 433 h 643"/>
                <a:gd name="T12" fmla="*/ 189 w 285"/>
                <a:gd name="T13" fmla="*/ 478 h 643"/>
                <a:gd name="T14" fmla="*/ 194 w 285"/>
                <a:gd name="T15" fmla="*/ 541 h 643"/>
                <a:gd name="T16" fmla="*/ 199 w 285"/>
                <a:gd name="T17" fmla="*/ 561 h 643"/>
                <a:gd name="T18" fmla="*/ 206 w 285"/>
                <a:gd name="T19" fmla="*/ 575 h 643"/>
                <a:gd name="T20" fmla="*/ 215 w 285"/>
                <a:gd name="T21" fmla="*/ 583 h 643"/>
                <a:gd name="T22" fmla="*/ 227 w 285"/>
                <a:gd name="T23" fmla="*/ 587 h 643"/>
                <a:gd name="T24" fmla="*/ 242 w 285"/>
                <a:gd name="T25" fmla="*/ 588 h 643"/>
                <a:gd name="T26" fmla="*/ 257 w 285"/>
                <a:gd name="T27" fmla="*/ 588 h 643"/>
                <a:gd name="T28" fmla="*/ 278 w 285"/>
                <a:gd name="T29" fmla="*/ 583 h 643"/>
                <a:gd name="T30" fmla="*/ 285 w 285"/>
                <a:gd name="T31" fmla="*/ 618 h 643"/>
                <a:gd name="T32" fmla="*/ 275 w 285"/>
                <a:gd name="T33" fmla="*/ 623 h 643"/>
                <a:gd name="T34" fmla="*/ 252 w 285"/>
                <a:gd name="T35" fmla="*/ 633 h 643"/>
                <a:gd name="T36" fmla="*/ 225 w 285"/>
                <a:gd name="T37" fmla="*/ 639 h 643"/>
                <a:gd name="T38" fmla="*/ 196 w 285"/>
                <a:gd name="T39" fmla="*/ 642 h 643"/>
                <a:gd name="T40" fmla="*/ 181 w 285"/>
                <a:gd name="T41" fmla="*/ 643 h 643"/>
                <a:gd name="T42" fmla="*/ 154 w 285"/>
                <a:gd name="T43" fmla="*/ 640 h 643"/>
                <a:gd name="T44" fmla="*/ 129 w 285"/>
                <a:gd name="T45" fmla="*/ 633 h 643"/>
                <a:gd name="T46" fmla="*/ 108 w 285"/>
                <a:gd name="T47" fmla="*/ 622 h 643"/>
                <a:gd name="T48" fmla="*/ 92 w 285"/>
                <a:gd name="T49" fmla="*/ 604 h 643"/>
                <a:gd name="T50" fmla="*/ 78 w 285"/>
                <a:gd name="T51" fmla="*/ 584 h 643"/>
                <a:gd name="T52" fmla="*/ 68 w 285"/>
                <a:gd name="T53" fmla="*/ 558 h 643"/>
                <a:gd name="T54" fmla="*/ 62 w 285"/>
                <a:gd name="T55" fmla="*/ 529 h 643"/>
                <a:gd name="T56" fmla="*/ 61 w 285"/>
                <a:gd name="T57" fmla="*/ 495 h 643"/>
                <a:gd name="T58" fmla="*/ 62 w 285"/>
                <a:gd name="T59" fmla="*/ 432 h 643"/>
                <a:gd name="T60" fmla="*/ 66 w 285"/>
                <a:gd name="T61" fmla="*/ 288 h 643"/>
                <a:gd name="T62" fmla="*/ 0 w 285"/>
                <a:gd name="T63" fmla="*/ 224 h 643"/>
                <a:gd name="T64" fmla="*/ 3 w 285"/>
                <a:gd name="T65" fmla="*/ 211 h 643"/>
                <a:gd name="T66" fmla="*/ 4 w 285"/>
                <a:gd name="T67" fmla="*/ 199 h 643"/>
                <a:gd name="T68" fmla="*/ 0 w 285"/>
                <a:gd name="T69" fmla="*/ 174 h 643"/>
                <a:gd name="T70" fmla="*/ 67 w 285"/>
                <a:gd name="T71" fmla="*/ 176 h 643"/>
                <a:gd name="T72" fmla="*/ 63 w 285"/>
                <a:gd name="T73" fmla="*/ 59 h 643"/>
                <a:gd name="T74" fmla="*/ 129 w 285"/>
                <a:gd name="T75" fmla="*/ 30 h 643"/>
                <a:gd name="T76" fmla="*/ 203 w 285"/>
                <a:gd name="T77" fmla="*/ 6 h 643"/>
                <a:gd name="T78" fmla="*/ 200 w 285"/>
                <a:gd name="T79" fmla="*/ 42 h 643"/>
                <a:gd name="T80" fmla="*/ 196 w 285"/>
                <a:gd name="T81" fmla="*/ 131 h 643"/>
                <a:gd name="T82" fmla="*/ 279 w 285"/>
                <a:gd name="T83" fmla="*/ 17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643">
                  <a:moveTo>
                    <a:pt x="279" y="174"/>
                  </a:moveTo>
                  <a:lnTo>
                    <a:pt x="279" y="174"/>
                  </a:lnTo>
                  <a:lnTo>
                    <a:pt x="277" y="186"/>
                  </a:lnTo>
                  <a:lnTo>
                    <a:pt x="277" y="199"/>
                  </a:lnTo>
                  <a:lnTo>
                    <a:pt x="277" y="199"/>
                  </a:lnTo>
                  <a:lnTo>
                    <a:pt x="277" y="211"/>
                  </a:lnTo>
                  <a:lnTo>
                    <a:pt x="279" y="224"/>
                  </a:lnTo>
                  <a:lnTo>
                    <a:pt x="195" y="221"/>
                  </a:lnTo>
                  <a:lnTo>
                    <a:pt x="195" y="221"/>
                  </a:lnTo>
                  <a:lnTo>
                    <a:pt x="192" y="271"/>
                  </a:lnTo>
                  <a:lnTo>
                    <a:pt x="190" y="329"/>
                  </a:lnTo>
                  <a:lnTo>
                    <a:pt x="189" y="433"/>
                  </a:lnTo>
                  <a:lnTo>
                    <a:pt x="189" y="433"/>
                  </a:lnTo>
                  <a:lnTo>
                    <a:pt x="189" y="478"/>
                  </a:lnTo>
                  <a:lnTo>
                    <a:pt x="191" y="514"/>
                  </a:lnTo>
                  <a:lnTo>
                    <a:pt x="194" y="541"/>
                  </a:lnTo>
                  <a:lnTo>
                    <a:pt x="196" y="552"/>
                  </a:lnTo>
                  <a:lnTo>
                    <a:pt x="199" y="561"/>
                  </a:lnTo>
                  <a:lnTo>
                    <a:pt x="202" y="568"/>
                  </a:lnTo>
                  <a:lnTo>
                    <a:pt x="206" y="575"/>
                  </a:lnTo>
                  <a:lnTo>
                    <a:pt x="210" y="580"/>
                  </a:lnTo>
                  <a:lnTo>
                    <a:pt x="215" y="583"/>
                  </a:lnTo>
                  <a:lnTo>
                    <a:pt x="221" y="586"/>
                  </a:lnTo>
                  <a:lnTo>
                    <a:pt x="227" y="587"/>
                  </a:lnTo>
                  <a:lnTo>
                    <a:pt x="235" y="588"/>
                  </a:lnTo>
                  <a:lnTo>
                    <a:pt x="242" y="588"/>
                  </a:lnTo>
                  <a:lnTo>
                    <a:pt x="242" y="588"/>
                  </a:lnTo>
                  <a:lnTo>
                    <a:pt x="257" y="588"/>
                  </a:lnTo>
                  <a:lnTo>
                    <a:pt x="268" y="586"/>
                  </a:lnTo>
                  <a:lnTo>
                    <a:pt x="278" y="583"/>
                  </a:lnTo>
                  <a:lnTo>
                    <a:pt x="285" y="578"/>
                  </a:lnTo>
                  <a:lnTo>
                    <a:pt x="285" y="618"/>
                  </a:lnTo>
                  <a:lnTo>
                    <a:pt x="285" y="618"/>
                  </a:lnTo>
                  <a:lnTo>
                    <a:pt x="275" y="623"/>
                  </a:lnTo>
                  <a:lnTo>
                    <a:pt x="264" y="628"/>
                  </a:lnTo>
                  <a:lnTo>
                    <a:pt x="252" y="633"/>
                  </a:lnTo>
                  <a:lnTo>
                    <a:pt x="238" y="635"/>
                  </a:lnTo>
                  <a:lnTo>
                    <a:pt x="225" y="639"/>
                  </a:lnTo>
                  <a:lnTo>
                    <a:pt x="210" y="640"/>
                  </a:lnTo>
                  <a:lnTo>
                    <a:pt x="196" y="642"/>
                  </a:lnTo>
                  <a:lnTo>
                    <a:pt x="181" y="643"/>
                  </a:lnTo>
                  <a:lnTo>
                    <a:pt x="181" y="643"/>
                  </a:lnTo>
                  <a:lnTo>
                    <a:pt x="168" y="642"/>
                  </a:lnTo>
                  <a:lnTo>
                    <a:pt x="154" y="640"/>
                  </a:lnTo>
                  <a:lnTo>
                    <a:pt x="141" y="638"/>
                  </a:lnTo>
                  <a:lnTo>
                    <a:pt x="129" y="633"/>
                  </a:lnTo>
                  <a:lnTo>
                    <a:pt x="118" y="628"/>
                  </a:lnTo>
                  <a:lnTo>
                    <a:pt x="108" y="622"/>
                  </a:lnTo>
                  <a:lnTo>
                    <a:pt x="99" y="613"/>
                  </a:lnTo>
                  <a:lnTo>
                    <a:pt x="92" y="604"/>
                  </a:lnTo>
                  <a:lnTo>
                    <a:pt x="84" y="594"/>
                  </a:lnTo>
                  <a:lnTo>
                    <a:pt x="78" y="584"/>
                  </a:lnTo>
                  <a:lnTo>
                    <a:pt x="73" y="572"/>
                  </a:lnTo>
                  <a:lnTo>
                    <a:pt x="68" y="558"/>
                  </a:lnTo>
                  <a:lnTo>
                    <a:pt x="65" y="545"/>
                  </a:lnTo>
                  <a:lnTo>
                    <a:pt x="62" y="529"/>
                  </a:lnTo>
                  <a:lnTo>
                    <a:pt x="61" y="513"/>
                  </a:lnTo>
                  <a:lnTo>
                    <a:pt x="61" y="495"/>
                  </a:lnTo>
                  <a:lnTo>
                    <a:pt x="61" y="495"/>
                  </a:lnTo>
                  <a:lnTo>
                    <a:pt x="62" y="432"/>
                  </a:lnTo>
                  <a:lnTo>
                    <a:pt x="63" y="361"/>
                  </a:lnTo>
                  <a:lnTo>
                    <a:pt x="66" y="288"/>
                  </a:lnTo>
                  <a:lnTo>
                    <a:pt x="67" y="222"/>
                  </a:lnTo>
                  <a:lnTo>
                    <a:pt x="0" y="224"/>
                  </a:lnTo>
                  <a:lnTo>
                    <a:pt x="0" y="224"/>
                  </a:lnTo>
                  <a:lnTo>
                    <a:pt x="3" y="211"/>
                  </a:lnTo>
                  <a:lnTo>
                    <a:pt x="4" y="199"/>
                  </a:lnTo>
                  <a:lnTo>
                    <a:pt x="4" y="199"/>
                  </a:lnTo>
                  <a:lnTo>
                    <a:pt x="3" y="186"/>
                  </a:lnTo>
                  <a:lnTo>
                    <a:pt x="0" y="174"/>
                  </a:lnTo>
                  <a:lnTo>
                    <a:pt x="67" y="176"/>
                  </a:lnTo>
                  <a:lnTo>
                    <a:pt x="67" y="176"/>
                  </a:lnTo>
                  <a:lnTo>
                    <a:pt x="67" y="121"/>
                  </a:lnTo>
                  <a:lnTo>
                    <a:pt x="63" y="59"/>
                  </a:lnTo>
                  <a:lnTo>
                    <a:pt x="63" y="59"/>
                  </a:lnTo>
                  <a:lnTo>
                    <a:pt x="129" y="30"/>
                  </a:lnTo>
                  <a:lnTo>
                    <a:pt x="194" y="0"/>
                  </a:lnTo>
                  <a:lnTo>
                    <a:pt x="203" y="6"/>
                  </a:lnTo>
                  <a:lnTo>
                    <a:pt x="203" y="6"/>
                  </a:lnTo>
                  <a:lnTo>
                    <a:pt x="200" y="42"/>
                  </a:lnTo>
                  <a:lnTo>
                    <a:pt x="197" y="85"/>
                  </a:lnTo>
                  <a:lnTo>
                    <a:pt x="196" y="131"/>
                  </a:lnTo>
                  <a:lnTo>
                    <a:pt x="195" y="175"/>
                  </a:lnTo>
                  <a:lnTo>
                    <a:pt x="279" y="174"/>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0"/>
            <p:cNvSpPr>
              <a:spLocks/>
            </p:cNvSpPr>
            <p:nvPr/>
          </p:nvSpPr>
          <p:spPr bwMode="auto">
            <a:xfrm>
              <a:off x="5156201" y="377825"/>
              <a:ext cx="230188" cy="373063"/>
            </a:xfrm>
            <a:custGeom>
              <a:avLst/>
              <a:gdLst>
                <a:gd name="T0" fmla="*/ 131 w 291"/>
                <a:gd name="T1" fmla="*/ 128 h 471"/>
                <a:gd name="T2" fmla="*/ 144 w 291"/>
                <a:gd name="T3" fmla="*/ 97 h 471"/>
                <a:gd name="T4" fmla="*/ 158 w 291"/>
                <a:gd name="T5" fmla="*/ 71 h 471"/>
                <a:gd name="T6" fmla="*/ 174 w 291"/>
                <a:gd name="T7" fmla="*/ 48 h 471"/>
                <a:gd name="T8" fmla="*/ 191 w 291"/>
                <a:gd name="T9" fmla="*/ 31 h 471"/>
                <a:gd name="T10" fmla="*/ 210 w 291"/>
                <a:gd name="T11" fmla="*/ 17 h 471"/>
                <a:gd name="T12" fmla="*/ 230 w 291"/>
                <a:gd name="T13" fmla="*/ 7 h 471"/>
                <a:gd name="T14" fmla="*/ 252 w 291"/>
                <a:gd name="T15" fmla="*/ 3 h 471"/>
                <a:gd name="T16" fmla="*/ 275 w 291"/>
                <a:gd name="T17" fmla="*/ 0 h 471"/>
                <a:gd name="T18" fmla="*/ 291 w 291"/>
                <a:gd name="T19" fmla="*/ 1 h 471"/>
                <a:gd name="T20" fmla="*/ 288 w 291"/>
                <a:gd name="T21" fmla="*/ 16 h 471"/>
                <a:gd name="T22" fmla="*/ 284 w 291"/>
                <a:gd name="T23" fmla="*/ 50 h 471"/>
                <a:gd name="T24" fmla="*/ 284 w 291"/>
                <a:gd name="T25" fmla="*/ 69 h 471"/>
                <a:gd name="T26" fmla="*/ 286 w 291"/>
                <a:gd name="T27" fmla="*/ 133 h 471"/>
                <a:gd name="T28" fmla="*/ 277 w 291"/>
                <a:gd name="T29" fmla="*/ 140 h 471"/>
                <a:gd name="T30" fmla="*/ 255 w 291"/>
                <a:gd name="T31" fmla="*/ 130 h 471"/>
                <a:gd name="T32" fmla="*/ 229 w 291"/>
                <a:gd name="T33" fmla="*/ 127 h 471"/>
                <a:gd name="T34" fmla="*/ 217 w 291"/>
                <a:gd name="T35" fmla="*/ 128 h 471"/>
                <a:gd name="T36" fmla="*/ 199 w 291"/>
                <a:gd name="T37" fmla="*/ 132 h 471"/>
                <a:gd name="T38" fmla="*/ 182 w 291"/>
                <a:gd name="T39" fmla="*/ 139 h 471"/>
                <a:gd name="T40" fmla="*/ 167 w 291"/>
                <a:gd name="T41" fmla="*/ 149 h 471"/>
                <a:gd name="T42" fmla="*/ 154 w 291"/>
                <a:gd name="T43" fmla="*/ 163 h 471"/>
                <a:gd name="T44" fmla="*/ 146 w 291"/>
                <a:gd name="T45" fmla="*/ 177 h 471"/>
                <a:gd name="T46" fmla="*/ 139 w 291"/>
                <a:gd name="T47" fmla="*/ 194 h 471"/>
                <a:gd name="T48" fmla="*/ 136 w 291"/>
                <a:gd name="T49" fmla="*/ 212 h 471"/>
                <a:gd name="T50" fmla="*/ 136 w 291"/>
                <a:gd name="T51" fmla="*/ 259 h 471"/>
                <a:gd name="T52" fmla="*/ 136 w 291"/>
                <a:gd name="T53" fmla="*/ 316 h 471"/>
                <a:gd name="T54" fmla="*/ 139 w 291"/>
                <a:gd name="T55" fmla="*/ 421 h 471"/>
                <a:gd name="T56" fmla="*/ 143 w 291"/>
                <a:gd name="T57" fmla="*/ 471 h 471"/>
                <a:gd name="T58" fmla="*/ 93 w 291"/>
                <a:gd name="T59" fmla="*/ 466 h 471"/>
                <a:gd name="T60" fmla="*/ 72 w 291"/>
                <a:gd name="T61" fmla="*/ 466 h 471"/>
                <a:gd name="T62" fmla="*/ 31 w 291"/>
                <a:gd name="T63" fmla="*/ 468 h 471"/>
                <a:gd name="T64" fmla="*/ 0 w 291"/>
                <a:gd name="T65" fmla="*/ 471 h 471"/>
                <a:gd name="T66" fmla="*/ 7 w 291"/>
                <a:gd name="T67" fmla="*/ 370 h 471"/>
                <a:gd name="T68" fmla="*/ 8 w 291"/>
                <a:gd name="T69" fmla="*/ 259 h 471"/>
                <a:gd name="T70" fmla="*/ 8 w 291"/>
                <a:gd name="T71" fmla="*/ 221 h 471"/>
                <a:gd name="T72" fmla="*/ 7 w 291"/>
                <a:gd name="T73" fmla="*/ 112 h 471"/>
                <a:gd name="T74" fmla="*/ 0 w 291"/>
                <a:gd name="T75" fmla="*/ 10 h 471"/>
                <a:gd name="T76" fmla="*/ 33 w 291"/>
                <a:gd name="T77" fmla="*/ 12 h 471"/>
                <a:gd name="T78" fmla="*/ 66 w 291"/>
                <a:gd name="T79" fmla="*/ 15 h 471"/>
                <a:gd name="T80" fmla="*/ 82 w 291"/>
                <a:gd name="T81" fmla="*/ 14 h 471"/>
                <a:gd name="T82" fmla="*/ 132 w 291"/>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1" h="471">
                  <a:moveTo>
                    <a:pt x="129" y="127"/>
                  </a:moveTo>
                  <a:lnTo>
                    <a:pt x="131" y="128"/>
                  </a:lnTo>
                  <a:lnTo>
                    <a:pt x="131" y="128"/>
                  </a:lnTo>
                  <a:lnTo>
                    <a:pt x="144" y="97"/>
                  </a:lnTo>
                  <a:lnTo>
                    <a:pt x="151" y="83"/>
                  </a:lnTo>
                  <a:lnTo>
                    <a:pt x="158" y="71"/>
                  </a:lnTo>
                  <a:lnTo>
                    <a:pt x="167" y="60"/>
                  </a:lnTo>
                  <a:lnTo>
                    <a:pt x="174" y="48"/>
                  </a:lnTo>
                  <a:lnTo>
                    <a:pt x="183" y="40"/>
                  </a:lnTo>
                  <a:lnTo>
                    <a:pt x="191" y="31"/>
                  </a:lnTo>
                  <a:lnTo>
                    <a:pt x="200" y="24"/>
                  </a:lnTo>
                  <a:lnTo>
                    <a:pt x="210" y="17"/>
                  </a:lnTo>
                  <a:lnTo>
                    <a:pt x="220" y="12"/>
                  </a:lnTo>
                  <a:lnTo>
                    <a:pt x="230" y="7"/>
                  </a:lnTo>
                  <a:lnTo>
                    <a:pt x="241" y="4"/>
                  </a:lnTo>
                  <a:lnTo>
                    <a:pt x="252" y="3"/>
                  </a:lnTo>
                  <a:lnTo>
                    <a:pt x="263" y="0"/>
                  </a:lnTo>
                  <a:lnTo>
                    <a:pt x="275" y="0"/>
                  </a:lnTo>
                  <a:lnTo>
                    <a:pt x="275" y="0"/>
                  </a:lnTo>
                  <a:lnTo>
                    <a:pt x="291" y="1"/>
                  </a:lnTo>
                  <a:lnTo>
                    <a:pt x="291" y="1"/>
                  </a:lnTo>
                  <a:lnTo>
                    <a:pt x="288" y="16"/>
                  </a:lnTo>
                  <a:lnTo>
                    <a:pt x="286" y="31"/>
                  </a:lnTo>
                  <a:lnTo>
                    <a:pt x="284" y="50"/>
                  </a:lnTo>
                  <a:lnTo>
                    <a:pt x="284" y="69"/>
                  </a:lnTo>
                  <a:lnTo>
                    <a:pt x="284" y="69"/>
                  </a:lnTo>
                  <a:lnTo>
                    <a:pt x="284" y="101"/>
                  </a:lnTo>
                  <a:lnTo>
                    <a:pt x="286" y="133"/>
                  </a:lnTo>
                  <a:lnTo>
                    <a:pt x="277" y="140"/>
                  </a:lnTo>
                  <a:lnTo>
                    <a:pt x="277" y="140"/>
                  </a:lnTo>
                  <a:lnTo>
                    <a:pt x="267" y="135"/>
                  </a:lnTo>
                  <a:lnTo>
                    <a:pt x="255" y="130"/>
                  </a:lnTo>
                  <a:lnTo>
                    <a:pt x="242" y="128"/>
                  </a:lnTo>
                  <a:lnTo>
                    <a:pt x="229" y="127"/>
                  </a:lnTo>
                  <a:lnTo>
                    <a:pt x="229" y="127"/>
                  </a:lnTo>
                  <a:lnTo>
                    <a:pt x="217" y="128"/>
                  </a:lnTo>
                  <a:lnTo>
                    <a:pt x="208" y="129"/>
                  </a:lnTo>
                  <a:lnTo>
                    <a:pt x="199" y="132"/>
                  </a:lnTo>
                  <a:lnTo>
                    <a:pt x="189" y="134"/>
                  </a:lnTo>
                  <a:lnTo>
                    <a:pt x="182" y="139"/>
                  </a:lnTo>
                  <a:lnTo>
                    <a:pt x="174" y="144"/>
                  </a:lnTo>
                  <a:lnTo>
                    <a:pt x="167" y="149"/>
                  </a:lnTo>
                  <a:lnTo>
                    <a:pt x="160" y="155"/>
                  </a:lnTo>
                  <a:lnTo>
                    <a:pt x="154" y="163"/>
                  </a:lnTo>
                  <a:lnTo>
                    <a:pt x="149" y="169"/>
                  </a:lnTo>
                  <a:lnTo>
                    <a:pt x="146" y="177"/>
                  </a:lnTo>
                  <a:lnTo>
                    <a:pt x="142" y="185"/>
                  </a:lnTo>
                  <a:lnTo>
                    <a:pt x="139" y="194"/>
                  </a:lnTo>
                  <a:lnTo>
                    <a:pt x="137" y="202"/>
                  </a:lnTo>
                  <a:lnTo>
                    <a:pt x="136" y="212"/>
                  </a:lnTo>
                  <a:lnTo>
                    <a:pt x="136" y="221"/>
                  </a:lnTo>
                  <a:lnTo>
                    <a:pt x="136" y="259"/>
                  </a:lnTo>
                  <a:lnTo>
                    <a:pt x="136" y="259"/>
                  </a:lnTo>
                  <a:lnTo>
                    <a:pt x="136" y="316"/>
                  </a:lnTo>
                  <a:lnTo>
                    <a:pt x="137" y="370"/>
                  </a:lnTo>
                  <a:lnTo>
                    <a:pt x="139" y="421"/>
                  </a:lnTo>
                  <a:lnTo>
                    <a:pt x="143" y="471"/>
                  </a:lnTo>
                  <a:lnTo>
                    <a:pt x="143" y="471"/>
                  </a:lnTo>
                  <a:lnTo>
                    <a:pt x="112" y="468"/>
                  </a:lnTo>
                  <a:lnTo>
                    <a:pt x="93" y="466"/>
                  </a:lnTo>
                  <a:lnTo>
                    <a:pt x="72" y="466"/>
                  </a:lnTo>
                  <a:lnTo>
                    <a:pt x="72" y="466"/>
                  </a:lnTo>
                  <a:lnTo>
                    <a:pt x="50" y="466"/>
                  </a:lnTo>
                  <a:lnTo>
                    <a:pt x="31" y="468"/>
                  </a:lnTo>
                  <a:lnTo>
                    <a:pt x="0" y="471"/>
                  </a:lnTo>
                  <a:lnTo>
                    <a:pt x="0" y="471"/>
                  </a:lnTo>
                  <a:lnTo>
                    <a:pt x="4" y="421"/>
                  </a:lnTo>
                  <a:lnTo>
                    <a:pt x="7" y="370"/>
                  </a:lnTo>
                  <a:lnTo>
                    <a:pt x="8" y="316"/>
                  </a:lnTo>
                  <a:lnTo>
                    <a:pt x="8" y="259"/>
                  </a:lnTo>
                  <a:lnTo>
                    <a:pt x="8" y="221"/>
                  </a:lnTo>
                  <a:lnTo>
                    <a:pt x="8" y="221"/>
                  </a:lnTo>
                  <a:lnTo>
                    <a:pt x="8" y="165"/>
                  </a:lnTo>
                  <a:lnTo>
                    <a:pt x="7" y="112"/>
                  </a:lnTo>
                  <a:lnTo>
                    <a:pt x="4" y="60"/>
                  </a:lnTo>
                  <a:lnTo>
                    <a:pt x="0" y="10"/>
                  </a:lnTo>
                  <a:lnTo>
                    <a:pt x="0" y="10"/>
                  </a:lnTo>
                  <a:lnTo>
                    <a:pt x="33" y="12"/>
                  </a:lnTo>
                  <a:lnTo>
                    <a:pt x="50" y="14"/>
                  </a:lnTo>
                  <a:lnTo>
                    <a:pt x="66" y="15"/>
                  </a:lnTo>
                  <a:lnTo>
                    <a:pt x="66" y="15"/>
                  </a:lnTo>
                  <a:lnTo>
                    <a:pt x="82" y="14"/>
                  </a:lnTo>
                  <a:lnTo>
                    <a:pt x="98" y="12"/>
                  </a:lnTo>
                  <a:lnTo>
                    <a:pt x="132" y="10"/>
                  </a:lnTo>
                  <a:lnTo>
                    <a:pt x="129" y="127"/>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1"/>
            <p:cNvSpPr>
              <a:spLocks noEditPoints="1"/>
            </p:cNvSpPr>
            <p:nvPr/>
          </p:nvSpPr>
          <p:spPr bwMode="auto">
            <a:xfrm>
              <a:off x="5410201" y="374650"/>
              <a:ext cx="328613"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2 w 416"/>
                <a:gd name="T13" fmla="*/ 410 h 486"/>
                <a:gd name="T14" fmla="*/ 239 w 416"/>
                <a:gd name="T15" fmla="*/ 420 h 486"/>
                <a:gd name="T16" fmla="*/ 270 w 416"/>
                <a:gd name="T17" fmla="*/ 424 h 486"/>
                <a:gd name="T18" fmla="*/ 286 w 416"/>
                <a:gd name="T19" fmla="*/ 423 h 486"/>
                <a:gd name="T20" fmla="*/ 317 w 416"/>
                <a:gd name="T21" fmla="*/ 418 h 486"/>
                <a:gd name="T22" fmla="*/ 346 w 416"/>
                <a:gd name="T23" fmla="*/ 406 h 486"/>
                <a:gd name="T24" fmla="*/ 374 w 416"/>
                <a:gd name="T25" fmla="*/ 390 h 486"/>
                <a:gd name="T26" fmla="*/ 399 w 416"/>
                <a:gd name="T27" fmla="*/ 389 h 486"/>
                <a:gd name="T28" fmla="*/ 377 w 416"/>
                <a:gd name="T29" fmla="*/ 442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7 h 486"/>
                <a:gd name="T42" fmla="*/ 123 w 416"/>
                <a:gd name="T43" fmla="*/ 463 h 486"/>
                <a:gd name="T44" fmla="*/ 86 w 416"/>
                <a:gd name="T45" fmla="*/ 441 h 486"/>
                <a:gd name="T46" fmla="*/ 55 w 416"/>
                <a:gd name="T47" fmla="*/ 411 h 486"/>
                <a:gd name="T48" fmla="*/ 29 w 416"/>
                <a:gd name="T49" fmla="*/ 374 h 486"/>
                <a:gd name="T50" fmla="*/ 12 w 416"/>
                <a:gd name="T51" fmla="*/ 328 h 486"/>
                <a:gd name="T52" fmla="*/ 2 w 416"/>
                <a:gd name="T53" fmla="*/ 275 h 486"/>
                <a:gd name="T54" fmla="*/ 0 w 416"/>
                <a:gd name="T55" fmla="*/ 244 h 486"/>
                <a:gd name="T56" fmla="*/ 4 w 416"/>
                <a:gd name="T57" fmla="*/ 187 h 486"/>
                <a:gd name="T58" fmla="*/ 17 w 416"/>
                <a:gd name="T59" fmla="*/ 136 h 486"/>
                <a:gd name="T60" fmla="*/ 36 w 416"/>
                <a:gd name="T61" fmla="*/ 94 h 486"/>
                <a:gd name="T62" fmla="*/ 62 w 416"/>
                <a:gd name="T63" fmla="*/ 60 h 486"/>
                <a:gd name="T64" fmla="*/ 96 w 416"/>
                <a:gd name="T65" fmla="*/ 33 h 486"/>
                <a:gd name="T66" fmla="*/ 133 w 416"/>
                <a:gd name="T67" fmla="*/ 14 h 486"/>
                <a:gd name="T68" fmla="*/ 175 w 416"/>
                <a:gd name="T69" fmla="*/ 3 h 486"/>
                <a:gd name="T70" fmla="*/ 221 w 416"/>
                <a:gd name="T71" fmla="*/ 0 h 486"/>
                <a:gd name="T72" fmla="*/ 245 w 416"/>
                <a:gd name="T73" fmla="*/ 0 h 486"/>
                <a:gd name="T74" fmla="*/ 286 w 416"/>
                <a:gd name="T75" fmla="*/ 7 h 486"/>
                <a:gd name="T76" fmla="*/ 322 w 416"/>
                <a:gd name="T77" fmla="*/ 22 h 486"/>
                <a:gd name="T78" fmla="*/ 353 w 416"/>
                <a:gd name="T79" fmla="*/ 43 h 486"/>
                <a:gd name="T80" fmla="*/ 377 w 416"/>
                <a:gd name="T81" fmla="*/ 70 h 486"/>
                <a:gd name="T82" fmla="*/ 396 w 416"/>
                <a:gd name="T83" fmla="*/ 104 h 486"/>
                <a:gd name="T84" fmla="*/ 408 w 416"/>
                <a:gd name="T85" fmla="*/ 142 h 486"/>
                <a:gd name="T86" fmla="*/ 415 w 416"/>
                <a:gd name="T87" fmla="*/ 187 h 486"/>
                <a:gd name="T88" fmla="*/ 416 w 416"/>
                <a:gd name="T89" fmla="*/ 210 h 486"/>
                <a:gd name="T90" fmla="*/ 415 w 416"/>
                <a:gd name="T91" fmla="*/ 243 h 486"/>
                <a:gd name="T92" fmla="*/ 288 w 416"/>
                <a:gd name="T93" fmla="*/ 199 h 486"/>
                <a:gd name="T94" fmla="*/ 287 w 416"/>
                <a:gd name="T95" fmla="*/ 166 h 486"/>
                <a:gd name="T96" fmla="*/ 278 w 416"/>
                <a:gd name="T97" fmla="*/ 107 h 486"/>
                <a:gd name="T98" fmla="*/ 271 w 416"/>
                <a:gd name="T99" fmla="*/ 85 h 486"/>
                <a:gd name="T100" fmla="*/ 261 w 416"/>
                <a:gd name="T101" fmla="*/ 67 h 486"/>
                <a:gd name="T102" fmla="*/ 250 w 416"/>
                <a:gd name="T103" fmla="*/ 53 h 486"/>
                <a:gd name="T104" fmla="*/ 235 w 416"/>
                <a:gd name="T105" fmla="*/ 45 h 486"/>
                <a:gd name="T106" fmla="*/ 217 w 416"/>
                <a:gd name="T107" fmla="*/ 42 h 486"/>
                <a:gd name="T108" fmla="*/ 208 w 416"/>
                <a:gd name="T109" fmla="*/ 43 h 486"/>
                <a:gd name="T110" fmla="*/ 190 w 416"/>
                <a:gd name="T111" fmla="*/ 50 h 486"/>
                <a:gd name="T112" fmla="*/ 175 w 416"/>
                <a:gd name="T113" fmla="*/ 64 h 486"/>
                <a:gd name="T114" fmla="*/ 164 w 416"/>
                <a:gd name="T115" fmla="*/ 83 h 486"/>
                <a:gd name="T116" fmla="*/ 155 w 416"/>
                <a:gd name="T117" fmla="*/ 105 h 486"/>
                <a:gd name="T118" fmla="*/ 147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29"/>
                  </a:lnTo>
                  <a:lnTo>
                    <a:pt x="159" y="346"/>
                  </a:lnTo>
                  <a:lnTo>
                    <a:pt x="165" y="359"/>
                  </a:lnTo>
                  <a:lnTo>
                    <a:pt x="173" y="372"/>
                  </a:lnTo>
                  <a:lnTo>
                    <a:pt x="180" y="383"/>
                  </a:lnTo>
                  <a:lnTo>
                    <a:pt x="190" y="394"/>
                  </a:lnTo>
                  <a:lnTo>
                    <a:pt x="201" y="403"/>
                  </a:lnTo>
                  <a:lnTo>
                    <a:pt x="212" y="410"/>
                  </a:lnTo>
                  <a:lnTo>
                    <a:pt x="225" y="416"/>
                  </a:lnTo>
                  <a:lnTo>
                    <a:pt x="239" y="420"/>
                  </a:lnTo>
                  <a:lnTo>
                    <a:pt x="253" y="423"/>
                  </a:lnTo>
                  <a:lnTo>
                    <a:pt x="270" y="424"/>
                  </a:lnTo>
                  <a:lnTo>
                    <a:pt x="270" y="424"/>
                  </a:lnTo>
                  <a:lnTo>
                    <a:pt x="286" y="423"/>
                  </a:lnTo>
                  <a:lnTo>
                    <a:pt x="302" y="421"/>
                  </a:lnTo>
                  <a:lnTo>
                    <a:pt x="317" y="418"/>
                  </a:lnTo>
                  <a:lnTo>
                    <a:pt x="332" y="413"/>
                  </a:lnTo>
                  <a:lnTo>
                    <a:pt x="346" y="406"/>
                  </a:lnTo>
                  <a:lnTo>
                    <a:pt x="360" y="399"/>
                  </a:lnTo>
                  <a:lnTo>
                    <a:pt x="374" y="390"/>
                  </a:lnTo>
                  <a:lnTo>
                    <a:pt x="386" y="380"/>
                  </a:lnTo>
                  <a:lnTo>
                    <a:pt x="399" y="389"/>
                  </a:lnTo>
                  <a:lnTo>
                    <a:pt x="377" y="442"/>
                  </a:lnTo>
                  <a:lnTo>
                    <a:pt x="377" y="442"/>
                  </a:lnTo>
                  <a:lnTo>
                    <a:pt x="365" y="451"/>
                  </a:lnTo>
                  <a:lnTo>
                    <a:pt x="351" y="460"/>
                  </a:lnTo>
                  <a:lnTo>
                    <a:pt x="337" y="467"/>
                  </a:lnTo>
                  <a:lnTo>
                    <a:pt x="319" y="473"/>
                  </a:lnTo>
                  <a:lnTo>
                    <a:pt x="301" y="478"/>
                  </a:lnTo>
                  <a:lnTo>
                    <a:pt x="281" y="482"/>
                  </a:lnTo>
                  <a:lnTo>
                    <a:pt x="257" y="485"/>
                  </a:lnTo>
                  <a:lnTo>
                    <a:pt x="232" y="486"/>
                  </a:lnTo>
                  <a:lnTo>
                    <a:pt x="232" y="486"/>
                  </a:lnTo>
                  <a:lnTo>
                    <a:pt x="209" y="485"/>
                  </a:lnTo>
                  <a:lnTo>
                    <a:pt x="186" y="482"/>
                  </a:lnTo>
                  <a:lnTo>
                    <a:pt x="164" y="477"/>
                  </a:lnTo>
                  <a:lnTo>
                    <a:pt x="143" y="471"/>
                  </a:lnTo>
                  <a:lnTo>
                    <a:pt x="123" y="463"/>
                  </a:lnTo>
                  <a:lnTo>
                    <a:pt x="105" y="454"/>
                  </a:lnTo>
                  <a:lnTo>
                    <a:pt x="86" y="441"/>
                  </a:lnTo>
                  <a:lnTo>
                    <a:pt x="70" y="427"/>
                  </a:lnTo>
                  <a:lnTo>
                    <a:pt x="55" y="411"/>
                  </a:lnTo>
                  <a:lnTo>
                    <a:pt x="41" y="394"/>
                  </a:lnTo>
                  <a:lnTo>
                    <a:pt x="29" y="374"/>
                  </a:lnTo>
                  <a:lnTo>
                    <a:pt x="19" y="352"/>
                  </a:lnTo>
                  <a:lnTo>
                    <a:pt x="12" y="328"/>
                  </a:lnTo>
                  <a:lnTo>
                    <a:pt x="5" y="302"/>
                  </a:lnTo>
                  <a:lnTo>
                    <a:pt x="2" y="275"/>
                  </a:lnTo>
                  <a:lnTo>
                    <a:pt x="0" y="244"/>
                  </a:lnTo>
                  <a:lnTo>
                    <a:pt x="0" y="244"/>
                  </a:lnTo>
                  <a:lnTo>
                    <a:pt x="2" y="214"/>
                  </a:lnTo>
                  <a:lnTo>
                    <a:pt x="4" y="187"/>
                  </a:lnTo>
                  <a:lnTo>
                    <a:pt x="10" y="161"/>
                  </a:lnTo>
                  <a:lnTo>
                    <a:pt x="17" y="136"/>
                  </a:lnTo>
                  <a:lnTo>
                    <a:pt x="26" y="115"/>
                  </a:lnTo>
                  <a:lnTo>
                    <a:pt x="36" y="94"/>
                  </a:lnTo>
                  <a:lnTo>
                    <a:pt x="49" y="76"/>
                  </a:lnTo>
                  <a:lnTo>
                    <a:pt x="62" y="60"/>
                  </a:lnTo>
                  <a:lnTo>
                    <a:pt x="79" y="45"/>
                  </a:lnTo>
                  <a:lnTo>
                    <a:pt x="96" y="33"/>
                  </a:lnTo>
                  <a:lnTo>
                    <a:pt x="113" y="23"/>
                  </a:lnTo>
                  <a:lnTo>
                    <a:pt x="133" y="14"/>
                  </a:lnTo>
                  <a:lnTo>
                    <a:pt x="154" y="8"/>
                  </a:lnTo>
                  <a:lnTo>
                    <a:pt x="175" y="3"/>
                  </a:lnTo>
                  <a:lnTo>
                    <a:pt x="198" y="1"/>
                  </a:lnTo>
                  <a:lnTo>
                    <a:pt x="221" y="0"/>
                  </a:lnTo>
                  <a:lnTo>
                    <a:pt x="221" y="0"/>
                  </a:lnTo>
                  <a:lnTo>
                    <a:pt x="245" y="0"/>
                  </a:lnTo>
                  <a:lnTo>
                    <a:pt x="266" y="3"/>
                  </a:lnTo>
                  <a:lnTo>
                    <a:pt x="286" y="7"/>
                  </a:lnTo>
                  <a:lnTo>
                    <a:pt x="304" y="13"/>
                  </a:lnTo>
                  <a:lnTo>
                    <a:pt x="322" y="22"/>
                  </a:lnTo>
                  <a:lnTo>
                    <a:pt x="338" y="32"/>
                  </a:lnTo>
                  <a:lnTo>
                    <a:pt x="353" y="43"/>
                  </a:lnTo>
                  <a:lnTo>
                    <a:pt x="365" y="55"/>
                  </a:lnTo>
                  <a:lnTo>
                    <a:pt x="377" y="70"/>
                  </a:lnTo>
                  <a:lnTo>
                    <a:pt x="387" y="85"/>
                  </a:lnTo>
                  <a:lnTo>
                    <a:pt x="396" y="104"/>
                  </a:lnTo>
                  <a:lnTo>
                    <a:pt x="403" y="122"/>
                  </a:lnTo>
                  <a:lnTo>
                    <a:pt x="408" y="142"/>
                  </a:lnTo>
                  <a:lnTo>
                    <a:pt x="412" y="163"/>
                  </a:lnTo>
                  <a:lnTo>
                    <a:pt x="415" y="187"/>
                  </a:lnTo>
                  <a:lnTo>
                    <a:pt x="416" y="210"/>
                  </a:lnTo>
                  <a:lnTo>
                    <a:pt x="416" y="210"/>
                  </a:lnTo>
                  <a:lnTo>
                    <a:pt x="416" y="230"/>
                  </a:lnTo>
                  <a:lnTo>
                    <a:pt x="415" y="243"/>
                  </a:lnTo>
                  <a:lnTo>
                    <a:pt x="142" y="243"/>
                  </a:lnTo>
                  <a:close/>
                  <a:moveTo>
                    <a:pt x="288" y="199"/>
                  </a:moveTo>
                  <a:lnTo>
                    <a:pt x="288" y="199"/>
                  </a:lnTo>
                  <a:lnTo>
                    <a:pt x="287" y="166"/>
                  </a:lnTo>
                  <a:lnTo>
                    <a:pt x="283" y="135"/>
                  </a:lnTo>
                  <a:lnTo>
                    <a:pt x="278" y="107"/>
                  </a:lnTo>
                  <a:lnTo>
                    <a:pt x="275" y="96"/>
                  </a:lnTo>
                  <a:lnTo>
                    <a:pt x="271" y="85"/>
                  </a:lnTo>
                  <a:lnTo>
                    <a:pt x="266" y="75"/>
                  </a:lnTo>
                  <a:lnTo>
                    <a:pt x="261" y="67"/>
                  </a:lnTo>
                  <a:lnTo>
                    <a:pt x="256" y="59"/>
                  </a:lnTo>
                  <a:lnTo>
                    <a:pt x="250" y="53"/>
                  </a:lnTo>
                  <a:lnTo>
                    <a:pt x="242" y="48"/>
                  </a:lnTo>
                  <a:lnTo>
                    <a:pt x="235" y="45"/>
                  </a:lnTo>
                  <a:lnTo>
                    <a:pt x="226" y="43"/>
                  </a:lnTo>
                  <a:lnTo>
                    <a:pt x="217" y="42"/>
                  </a:lnTo>
                  <a:lnTo>
                    <a:pt x="217" y="42"/>
                  </a:lnTo>
                  <a:lnTo>
                    <a:pt x="208" y="43"/>
                  </a:lnTo>
                  <a:lnTo>
                    <a:pt x="199" y="45"/>
                  </a:lnTo>
                  <a:lnTo>
                    <a:pt x="190" y="50"/>
                  </a:lnTo>
                  <a:lnTo>
                    <a:pt x="183" y="57"/>
                  </a:lnTo>
                  <a:lnTo>
                    <a:pt x="175" y="64"/>
                  </a:lnTo>
                  <a:lnTo>
                    <a:pt x="169" y="73"/>
                  </a:lnTo>
                  <a:lnTo>
                    <a:pt x="164" y="83"/>
                  </a:lnTo>
                  <a:lnTo>
                    <a:pt x="159" y="93"/>
                  </a:lnTo>
                  <a:lnTo>
                    <a:pt x="155" y="105"/>
                  </a:lnTo>
                  <a:lnTo>
                    <a:pt x="152" y="117"/>
                  </a:lnTo>
                  <a:lnTo>
                    <a:pt x="147" y="143"/>
                  </a:lnTo>
                  <a:lnTo>
                    <a:pt x="143" y="172"/>
                  </a:lnTo>
                  <a:lnTo>
                    <a:pt x="142" y="199"/>
                  </a:lnTo>
                  <a:lnTo>
                    <a:pt x="288" y="199"/>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2"/>
            <p:cNvSpPr>
              <a:spLocks noEditPoints="1"/>
            </p:cNvSpPr>
            <p:nvPr/>
          </p:nvSpPr>
          <p:spPr bwMode="auto">
            <a:xfrm>
              <a:off x="5775326" y="374650"/>
              <a:ext cx="347663" cy="385763"/>
            </a:xfrm>
            <a:custGeom>
              <a:avLst/>
              <a:gdLst>
                <a:gd name="T0" fmla="*/ 52 w 439"/>
                <a:gd name="T1" fmla="*/ 50 h 486"/>
                <a:gd name="T2" fmla="*/ 119 w 439"/>
                <a:gd name="T3" fmla="*/ 17 h 486"/>
                <a:gd name="T4" fmla="*/ 188 w 439"/>
                <a:gd name="T5" fmla="*/ 1 h 486"/>
                <a:gd name="T6" fmla="*/ 229 w 439"/>
                <a:gd name="T7" fmla="*/ 0 h 486"/>
                <a:gd name="T8" fmla="*/ 280 w 439"/>
                <a:gd name="T9" fmla="*/ 8 h 486"/>
                <a:gd name="T10" fmla="*/ 323 w 439"/>
                <a:gd name="T11" fmla="*/ 26 h 486"/>
                <a:gd name="T12" fmla="*/ 357 w 439"/>
                <a:gd name="T13" fmla="*/ 57 h 486"/>
                <a:gd name="T14" fmla="*/ 378 w 439"/>
                <a:gd name="T15" fmla="*/ 99 h 486"/>
                <a:gd name="T16" fmla="*/ 385 w 439"/>
                <a:gd name="T17" fmla="*/ 155 h 486"/>
                <a:gd name="T18" fmla="*/ 384 w 439"/>
                <a:gd name="T19" fmla="*/ 267 h 486"/>
                <a:gd name="T20" fmla="*/ 383 w 439"/>
                <a:gd name="T21" fmla="*/ 391 h 486"/>
                <a:gd name="T22" fmla="*/ 393 w 439"/>
                <a:gd name="T23" fmla="*/ 423 h 486"/>
                <a:gd name="T24" fmla="*/ 404 w 439"/>
                <a:gd name="T25" fmla="*/ 432 h 486"/>
                <a:gd name="T26" fmla="*/ 439 w 439"/>
                <a:gd name="T27" fmla="*/ 437 h 486"/>
                <a:gd name="T28" fmla="*/ 414 w 439"/>
                <a:gd name="T29" fmla="*/ 472 h 486"/>
                <a:gd name="T30" fmla="*/ 372 w 439"/>
                <a:gd name="T31" fmla="*/ 485 h 486"/>
                <a:gd name="T32" fmla="*/ 334 w 439"/>
                <a:gd name="T33" fmla="*/ 485 h 486"/>
                <a:gd name="T34" fmla="*/ 293 w 439"/>
                <a:gd name="T35" fmla="*/ 467 h 486"/>
                <a:gd name="T36" fmla="*/ 266 w 439"/>
                <a:gd name="T37" fmla="*/ 431 h 486"/>
                <a:gd name="T38" fmla="*/ 249 w 439"/>
                <a:gd name="T39" fmla="*/ 430 h 486"/>
                <a:gd name="T40" fmla="*/ 209 w 439"/>
                <a:gd name="T41" fmla="*/ 466 h 486"/>
                <a:gd name="T42" fmla="*/ 157 w 439"/>
                <a:gd name="T43" fmla="*/ 485 h 486"/>
                <a:gd name="T44" fmla="*/ 119 w 439"/>
                <a:gd name="T45" fmla="*/ 485 h 486"/>
                <a:gd name="T46" fmla="*/ 74 w 439"/>
                <a:gd name="T47" fmla="*/ 475 h 486"/>
                <a:gd name="T48" fmla="*/ 40 w 439"/>
                <a:gd name="T49" fmla="*/ 455 h 486"/>
                <a:gd name="T50" fmla="*/ 17 w 439"/>
                <a:gd name="T51" fmla="*/ 427 h 486"/>
                <a:gd name="T52" fmla="*/ 4 w 439"/>
                <a:gd name="T53" fmla="*/ 395 h 486"/>
                <a:gd name="T54" fmla="*/ 0 w 439"/>
                <a:gd name="T55" fmla="*/ 360 h 486"/>
                <a:gd name="T56" fmla="*/ 2 w 439"/>
                <a:gd name="T57" fmla="*/ 332 h 486"/>
                <a:gd name="T58" fmla="*/ 16 w 439"/>
                <a:gd name="T59" fmla="*/ 296 h 486"/>
                <a:gd name="T60" fmla="*/ 38 w 439"/>
                <a:gd name="T61" fmla="*/ 267 h 486"/>
                <a:gd name="T62" fmla="*/ 70 w 439"/>
                <a:gd name="T63" fmla="*/ 246 h 486"/>
                <a:gd name="T64" fmla="*/ 110 w 439"/>
                <a:gd name="T65" fmla="*/ 230 h 486"/>
                <a:gd name="T66" fmla="*/ 177 w 439"/>
                <a:gd name="T67" fmla="*/ 213 h 486"/>
                <a:gd name="T68" fmla="*/ 239 w 439"/>
                <a:gd name="T69" fmla="*/ 191 h 486"/>
                <a:gd name="T70" fmla="*/ 251 w 439"/>
                <a:gd name="T71" fmla="*/ 179 h 486"/>
                <a:gd name="T72" fmla="*/ 257 w 439"/>
                <a:gd name="T73" fmla="*/ 153 h 486"/>
                <a:gd name="T74" fmla="*/ 255 w 439"/>
                <a:gd name="T75" fmla="*/ 137 h 486"/>
                <a:gd name="T76" fmla="*/ 248 w 439"/>
                <a:gd name="T77" fmla="*/ 114 h 486"/>
                <a:gd name="T78" fmla="*/ 233 w 439"/>
                <a:gd name="T79" fmla="*/ 95 h 486"/>
                <a:gd name="T80" fmla="*/ 212 w 439"/>
                <a:gd name="T81" fmla="*/ 80 h 486"/>
                <a:gd name="T82" fmla="*/ 186 w 439"/>
                <a:gd name="T83" fmla="*/ 73 h 486"/>
                <a:gd name="T84" fmla="*/ 166 w 439"/>
                <a:gd name="T85" fmla="*/ 70 h 486"/>
                <a:gd name="T86" fmla="*/ 115 w 439"/>
                <a:gd name="T87" fmla="*/ 80 h 486"/>
                <a:gd name="T88" fmla="*/ 70 w 439"/>
                <a:gd name="T89" fmla="*/ 104 h 486"/>
                <a:gd name="T90" fmla="*/ 44 w 439"/>
                <a:gd name="T91" fmla="*/ 124 h 486"/>
                <a:gd name="T92" fmla="*/ 259 w 439"/>
                <a:gd name="T93" fmla="*/ 225 h 486"/>
                <a:gd name="T94" fmla="*/ 217 w 439"/>
                <a:gd name="T95" fmla="*/ 244 h 486"/>
                <a:gd name="T96" fmla="*/ 176 w 439"/>
                <a:gd name="T97" fmla="*/ 261 h 486"/>
                <a:gd name="T98" fmla="*/ 151 w 439"/>
                <a:gd name="T99" fmla="*/ 282 h 486"/>
                <a:gd name="T100" fmla="*/ 136 w 439"/>
                <a:gd name="T101" fmla="*/ 316 h 486"/>
                <a:gd name="T102" fmla="*/ 133 w 439"/>
                <a:gd name="T103" fmla="*/ 347 h 486"/>
                <a:gd name="T104" fmla="*/ 141 w 439"/>
                <a:gd name="T105" fmla="*/ 390 h 486"/>
                <a:gd name="T106" fmla="*/ 164 w 439"/>
                <a:gd name="T107" fmla="*/ 415 h 486"/>
                <a:gd name="T108" fmla="*/ 188 w 439"/>
                <a:gd name="T109" fmla="*/ 420 h 486"/>
                <a:gd name="T110" fmla="*/ 209 w 439"/>
                <a:gd name="T111" fmla="*/ 416 h 486"/>
                <a:gd name="T112" fmla="*/ 228 w 439"/>
                <a:gd name="T113" fmla="*/ 406 h 486"/>
                <a:gd name="T114" fmla="*/ 243 w 439"/>
                <a:gd name="T115" fmla="*/ 389 h 486"/>
                <a:gd name="T116" fmla="*/ 253 w 439"/>
                <a:gd name="T117" fmla="*/ 367 h 486"/>
                <a:gd name="T118" fmla="*/ 257 w 439"/>
                <a:gd name="T119" fmla="*/ 326 h 486"/>
                <a:gd name="T120" fmla="*/ 259 w 439"/>
                <a:gd name="T121" fmla="*/ 225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9" h="486">
                  <a:moveTo>
                    <a:pt x="32" y="67"/>
                  </a:moveTo>
                  <a:lnTo>
                    <a:pt x="32" y="67"/>
                  </a:lnTo>
                  <a:lnTo>
                    <a:pt x="52" y="50"/>
                  </a:lnTo>
                  <a:lnTo>
                    <a:pt x="73" y="38"/>
                  </a:lnTo>
                  <a:lnTo>
                    <a:pt x="95" y="26"/>
                  </a:lnTo>
                  <a:lnTo>
                    <a:pt x="119" y="17"/>
                  </a:lnTo>
                  <a:lnTo>
                    <a:pt x="141" y="9"/>
                  </a:lnTo>
                  <a:lnTo>
                    <a:pt x="164" y="3"/>
                  </a:lnTo>
                  <a:lnTo>
                    <a:pt x="188" y="1"/>
                  </a:lnTo>
                  <a:lnTo>
                    <a:pt x="210" y="0"/>
                  </a:lnTo>
                  <a:lnTo>
                    <a:pt x="210" y="0"/>
                  </a:lnTo>
                  <a:lnTo>
                    <a:pt x="229" y="0"/>
                  </a:lnTo>
                  <a:lnTo>
                    <a:pt x="246" y="1"/>
                  </a:lnTo>
                  <a:lnTo>
                    <a:pt x="264" y="5"/>
                  </a:lnTo>
                  <a:lnTo>
                    <a:pt x="280" y="8"/>
                  </a:lnTo>
                  <a:lnTo>
                    <a:pt x="296" y="13"/>
                  </a:lnTo>
                  <a:lnTo>
                    <a:pt x="310" y="18"/>
                  </a:lnTo>
                  <a:lnTo>
                    <a:pt x="323" y="26"/>
                  </a:lnTo>
                  <a:lnTo>
                    <a:pt x="336" y="34"/>
                  </a:lnTo>
                  <a:lnTo>
                    <a:pt x="347" y="44"/>
                  </a:lnTo>
                  <a:lnTo>
                    <a:pt x="357" y="57"/>
                  </a:lnTo>
                  <a:lnTo>
                    <a:pt x="364" y="69"/>
                  </a:lnTo>
                  <a:lnTo>
                    <a:pt x="372" y="83"/>
                  </a:lnTo>
                  <a:lnTo>
                    <a:pt x="378" y="99"/>
                  </a:lnTo>
                  <a:lnTo>
                    <a:pt x="382" y="116"/>
                  </a:lnTo>
                  <a:lnTo>
                    <a:pt x="384" y="135"/>
                  </a:lnTo>
                  <a:lnTo>
                    <a:pt x="385" y="155"/>
                  </a:lnTo>
                  <a:lnTo>
                    <a:pt x="385" y="155"/>
                  </a:lnTo>
                  <a:lnTo>
                    <a:pt x="384" y="213"/>
                  </a:lnTo>
                  <a:lnTo>
                    <a:pt x="384" y="267"/>
                  </a:lnTo>
                  <a:lnTo>
                    <a:pt x="382" y="370"/>
                  </a:lnTo>
                  <a:lnTo>
                    <a:pt x="382" y="370"/>
                  </a:lnTo>
                  <a:lnTo>
                    <a:pt x="383" y="391"/>
                  </a:lnTo>
                  <a:lnTo>
                    <a:pt x="385" y="406"/>
                  </a:lnTo>
                  <a:lnTo>
                    <a:pt x="389" y="419"/>
                  </a:lnTo>
                  <a:lnTo>
                    <a:pt x="393" y="423"/>
                  </a:lnTo>
                  <a:lnTo>
                    <a:pt x="395" y="426"/>
                  </a:lnTo>
                  <a:lnTo>
                    <a:pt x="399" y="430"/>
                  </a:lnTo>
                  <a:lnTo>
                    <a:pt x="404" y="432"/>
                  </a:lnTo>
                  <a:lnTo>
                    <a:pt x="413" y="435"/>
                  </a:lnTo>
                  <a:lnTo>
                    <a:pt x="425" y="436"/>
                  </a:lnTo>
                  <a:lnTo>
                    <a:pt x="439" y="437"/>
                  </a:lnTo>
                  <a:lnTo>
                    <a:pt x="439" y="460"/>
                  </a:lnTo>
                  <a:lnTo>
                    <a:pt x="439" y="460"/>
                  </a:lnTo>
                  <a:lnTo>
                    <a:pt x="414" y="472"/>
                  </a:lnTo>
                  <a:lnTo>
                    <a:pt x="391" y="480"/>
                  </a:lnTo>
                  <a:lnTo>
                    <a:pt x="382" y="482"/>
                  </a:lnTo>
                  <a:lnTo>
                    <a:pt x="372" y="485"/>
                  </a:lnTo>
                  <a:lnTo>
                    <a:pt x="351" y="486"/>
                  </a:lnTo>
                  <a:lnTo>
                    <a:pt x="351" y="486"/>
                  </a:lnTo>
                  <a:lnTo>
                    <a:pt x="334" y="485"/>
                  </a:lnTo>
                  <a:lnTo>
                    <a:pt x="318" y="481"/>
                  </a:lnTo>
                  <a:lnTo>
                    <a:pt x="306" y="475"/>
                  </a:lnTo>
                  <a:lnTo>
                    <a:pt x="293" y="467"/>
                  </a:lnTo>
                  <a:lnTo>
                    <a:pt x="284" y="457"/>
                  </a:lnTo>
                  <a:lnTo>
                    <a:pt x="274" y="445"/>
                  </a:lnTo>
                  <a:lnTo>
                    <a:pt x="266" y="431"/>
                  </a:lnTo>
                  <a:lnTo>
                    <a:pt x="260" y="416"/>
                  </a:lnTo>
                  <a:lnTo>
                    <a:pt x="260" y="416"/>
                  </a:lnTo>
                  <a:lnTo>
                    <a:pt x="249" y="430"/>
                  </a:lnTo>
                  <a:lnTo>
                    <a:pt x="236" y="444"/>
                  </a:lnTo>
                  <a:lnTo>
                    <a:pt x="223" y="456"/>
                  </a:lnTo>
                  <a:lnTo>
                    <a:pt x="209" y="466"/>
                  </a:lnTo>
                  <a:lnTo>
                    <a:pt x="193" y="475"/>
                  </a:lnTo>
                  <a:lnTo>
                    <a:pt x="176" y="481"/>
                  </a:lnTo>
                  <a:lnTo>
                    <a:pt x="157" y="485"/>
                  </a:lnTo>
                  <a:lnTo>
                    <a:pt x="136" y="486"/>
                  </a:lnTo>
                  <a:lnTo>
                    <a:pt x="136" y="486"/>
                  </a:lnTo>
                  <a:lnTo>
                    <a:pt x="119" y="485"/>
                  </a:lnTo>
                  <a:lnTo>
                    <a:pt x="102" y="483"/>
                  </a:lnTo>
                  <a:lnTo>
                    <a:pt x="88" y="480"/>
                  </a:lnTo>
                  <a:lnTo>
                    <a:pt x="74" y="475"/>
                  </a:lnTo>
                  <a:lnTo>
                    <a:pt x="62" y="468"/>
                  </a:lnTo>
                  <a:lnTo>
                    <a:pt x="50" y="462"/>
                  </a:lnTo>
                  <a:lnTo>
                    <a:pt x="40" y="455"/>
                  </a:lnTo>
                  <a:lnTo>
                    <a:pt x="32" y="446"/>
                  </a:lnTo>
                  <a:lnTo>
                    <a:pt x="24" y="437"/>
                  </a:lnTo>
                  <a:lnTo>
                    <a:pt x="17" y="427"/>
                  </a:lnTo>
                  <a:lnTo>
                    <a:pt x="12" y="416"/>
                  </a:lnTo>
                  <a:lnTo>
                    <a:pt x="7" y="406"/>
                  </a:lnTo>
                  <a:lnTo>
                    <a:pt x="4" y="395"/>
                  </a:lnTo>
                  <a:lnTo>
                    <a:pt x="2" y="384"/>
                  </a:lnTo>
                  <a:lnTo>
                    <a:pt x="0" y="372"/>
                  </a:lnTo>
                  <a:lnTo>
                    <a:pt x="0" y="360"/>
                  </a:lnTo>
                  <a:lnTo>
                    <a:pt x="0" y="360"/>
                  </a:lnTo>
                  <a:lnTo>
                    <a:pt x="1" y="346"/>
                  </a:lnTo>
                  <a:lnTo>
                    <a:pt x="2" y="332"/>
                  </a:lnTo>
                  <a:lnTo>
                    <a:pt x="6" y="318"/>
                  </a:lnTo>
                  <a:lnTo>
                    <a:pt x="9" y="307"/>
                  </a:lnTo>
                  <a:lnTo>
                    <a:pt x="16" y="296"/>
                  </a:lnTo>
                  <a:lnTo>
                    <a:pt x="22" y="286"/>
                  </a:lnTo>
                  <a:lnTo>
                    <a:pt x="29" y="276"/>
                  </a:lnTo>
                  <a:lnTo>
                    <a:pt x="38" y="267"/>
                  </a:lnTo>
                  <a:lnTo>
                    <a:pt x="48" y="260"/>
                  </a:lnTo>
                  <a:lnTo>
                    <a:pt x="58" y="253"/>
                  </a:lnTo>
                  <a:lnTo>
                    <a:pt x="70" y="246"/>
                  </a:lnTo>
                  <a:lnTo>
                    <a:pt x="83" y="240"/>
                  </a:lnTo>
                  <a:lnTo>
                    <a:pt x="96" y="235"/>
                  </a:lnTo>
                  <a:lnTo>
                    <a:pt x="110" y="230"/>
                  </a:lnTo>
                  <a:lnTo>
                    <a:pt x="141" y="222"/>
                  </a:lnTo>
                  <a:lnTo>
                    <a:pt x="141" y="222"/>
                  </a:lnTo>
                  <a:lnTo>
                    <a:pt x="177" y="213"/>
                  </a:lnTo>
                  <a:lnTo>
                    <a:pt x="204" y="204"/>
                  </a:lnTo>
                  <a:lnTo>
                    <a:pt x="224" y="198"/>
                  </a:lnTo>
                  <a:lnTo>
                    <a:pt x="239" y="191"/>
                  </a:lnTo>
                  <a:lnTo>
                    <a:pt x="244" y="187"/>
                  </a:lnTo>
                  <a:lnTo>
                    <a:pt x="249" y="183"/>
                  </a:lnTo>
                  <a:lnTo>
                    <a:pt x="251" y="179"/>
                  </a:lnTo>
                  <a:lnTo>
                    <a:pt x="254" y="176"/>
                  </a:lnTo>
                  <a:lnTo>
                    <a:pt x="256" y="166"/>
                  </a:lnTo>
                  <a:lnTo>
                    <a:pt x="257" y="153"/>
                  </a:lnTo>
                  <a:lnTo>
                    <a:pt x="257" y="153"/>
                  </a:lnTo>
                  <a:lnTo>
                    <a:pt x="256" y="145"/>
                  </a:lnTo>
                  <a:lnTo>
                    <a:pt x="255" y="137"/>
                  </a:lnTo>
                  <a:lnTo>
                    <a:pt x="254" y="129"/>
                  </a:lnTo>
                  <a:lnTo>
                    <a:pt x="251" y="121"/>
                  </a:lnTo>
                  <a:lnTo>
                    <a:pt x="248" y="114"/>
                  </a:lnTo>
                  <a:lnTo>
                    <a:pt x="244" y="107"/>
                  </a:lnTo>
                  <a:lnTo>
                    <a:pt x="239" y="101"/>
                  </a:lnTo>
                  <a:lnTo>
                    <a:pt x="233" y="95"/>
                  </a:lnTo>
                  <a:lnTo>
                    <a:pt x="226" y="90"/>
                  </a:lnTo>
                  <a:lnTo>
                    <a:pt x="220" y="85"/>
                  </a:lnTo>
                  <a:lnTo>
                    <a:pt x="212" y="80"/>
                  </a:lnTo>
                  <a:lnTo>
                    <a:pt x="204" y="78"/>
                  </a:lnTo>
                  <a:lnTo>
                    <a:pt x="195" y="74"/>
                  </a:lnTo>
                  <a:lnTo>
                    <a:pt x="186" y="73"/>
                  </a:lnTo>
                  <a:lnTo>
                    <a:pt x="176" y="71"/>
                  </a:lnTo>
                  <a:lnTo>
                    <a:pt x="166" y="70"/>
                  </a:lnTo>
                  <a:lnTo>
                    <a:pt x="166" y="70"/>
                  </a:lnTo>
                  <a:lnTo>
                    <a:pt x="148" y="71"/>
                  </a:lnTo>
                  <a:lnTo>
                    <a:pt x="132" y="75"/>
                  </a:lnTo>
                  <a:lnTo>
                    <a:pt x="115" y="80"/>
                  </a:lnTo>
                  <a:lnTo>
                    <a:pt x="99" y="86"/>
                  </a:lnTo>
                  <a:lnTo>
                    <a:pt x="84" y="95"/>
                  </a:lnTo>
                  <a:lnTo>
                    <a:pt x="70" y="104"/>
                  </a:lnTo>
                  <a:lnTo>
                    <a:pt x="59" y="114"/>
                  </a:lnTo>
                  <a:lnTo>
                    <a:pt x="52" y="124"/>
                  </a:lnTo>
                  <a:lnTo>
                    <a:pt x="44" y="124"/>
                  </a:lnTo>
                  <a:lnTo>
                    <a:pt x="32" y="67"/>
                  </a:lnTo>
                  <a:close/>
                  <a:moveTo>
                    <a:pt x="259" y="225"/>
                  </a:moveTo>
                  <a:lnTo>
                    <a:pt x="259" y="225"/>
                  </a:lnTo>
                  <a:lnTo>
                    <a:pt x="249" y="230"/>
                  </a:lnTo>
                  <a:lnTo>
                    <a:pt x="238" y="235"/>
                  </a:lnTo>
                  <a:lnTo>
                    <a:pt x="217" y="244"/>
                  </a:lnTo>
                  <a:lnTo>
                    <a:pt x="195" y="251"/>
                  </a:lnTo>
                  <a:lnTo>
                    <a:pt x="186" y="256"/>
                  </a:lnTo>
                  <a:lnTo>
                    <a:pt x="176" y="261"/>
                  </a:lnTo>
                  <a:lnTo>
                    <a:pt x="167" y="267"/>
                  </a:lnTo>
                  <a:lnTo>
                    <a:pt x="158" y="275"/>
                  </a:lnTo>
                  <a:lnTo>
                    <a:pt x="151" y="282"/>
                  </a:lnTo>
                  <a:lnTo>
                    <a:pt x="145" y="292"/>
                  </a:lnTo>
                  <a:lnTo>
                    <a:pt x="140" y="303"/>
                  </a:lnTo>
                  <a:lnTo>
                    <a:pt x="136" y="316"/>
                  </a:lnTo>
                  <a:lnTo>
                    <a:pt x="133" y="331"/>
                  </a:lnTo>
                  <a:lnTo>
                    <a:pt x="133" y="347"/>
                  </a:lnTo>
                  <a:lnTo>
                    <a:pt x="133" y="347"/>
                  </a:lnTo>
                  <a:lnTo>
                    <a:pt x="133" y="364"/>
                  </a:lnTo>
                  <a:lnTo>
                    <a:pt x="137" y="378"/>
                  </a:lnTo>
                  <a:lnTo>
                    <a:pt x="141" y="390"/>
                  </a:lnTo>
                  <a:lnTo>
                    <a:pt x="148" y="401"/>
                  </a:lnTo>
                  <a:lnTo>
                    <a:pt x="156" y="409"/>
                  </a:lnTo>
                  <a:lnTo>
                    <a:pt x="164" y="415"/>
                  </a:lnTo>
                  <a:lnTo>
                    <a:pt x="176" y="419"/>
                  </a:lnTo>
                  <a:lnTo>
                    <a:pt x="188" y="420"/>
                  </a:lnTo>
                  <a:lnTo>
                    <a:pt x="188" y="420"/>
                  </a:lnTo>
                  <a:lnTo>
                    <a:pt x="195" y="420"/>
                  </a:lnTo>
                  <a:lnTo>
                    <a:pt x="203" y="419"/>
                  </a:lnTo>
                  <a:lnTo>
                    <a:pt x="209" y="416"/>
                  </a:lnTo>
                  <a:lnTo>
                    <a:pt x="217" y="414"/>
                  </a:lnTo>
                  <a:lnTo>
                    <a:pt x="223" y="410"/>
                  </a:lnTo>
                  <a:lnTo>
                    <a:pt x="228" y="406"/>
                  </a:lnTo>
                  <a:lnTo>
                    <a:pt x="234" y="401"/>
                  </a:lnTo>
                  <a:lnTo>
                    <a:pt x="239" y="396"/>
                  </a:lnTo>
                  <a:lnTo>
                    <a:pt x="243" y="389"/>
                  </a:lnTo>
                  <a:lnTo>
                    <a:pt x="246" y="383"/>
                  </a:lnTo>
                  <a:lnTo>
                    <a:pt x="250" y="375"/>
                  </a:lnTo>
                  <a:lnTo>
                    <a:pt x="253" y="367"/>
                  </a:lnTo>
                  <a:lnTo>
                    <a:pt x="256" y="347"/>
                  </a:lnTo>
                  <a:lnTo>
                    <a:pt x="257" y="326"/>
                  </a:lnTo>
                  <a:lnTo>
                    <a:pt x="257" y="326"/>
                  </a:lnTo>
                  <a:lnTo>
                    <a:pt x="259" y="263"/>
                  </a:lnTo>
                  <a:lnTo>
                    <a:pt x="259" y="225"/>
                  </a:lnTo>
                  <a:lnTo>
                    <a:pt x="259" y="225"/>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3"/>
            <p:cNvSpPr>
              <a:spLocks/>
            </p:cNvSpPr>
            <p:nvPr/>
          </p:nvSpPr>
          <p:spPr bwMode="auto">
            <a:xfrm>
              <a:off x="6170613" y="374650"/>
              <a:ext cx="555625" cy="376238"/>
            </a:xfrm>
            <a:custGeom>
              <a:avLst/>
              <a:gdLst>
                <a:gd name="T0" fmla="*/ 135 w 700"/>
                <a:gd name="T1" fmla="*/ 83 h 473"/>
                <a:gd name="T2" fmla="*/ 181 w 700"/>
                <a:gd name="T3" fmla="*/ 34 h 473"/>
                <a:gd name="T4" fmla="*/ 237 w 700"/>
                <a:gd name="T5" fmla="*/ 5 h 473"/>
                <a:gd name="T6" fmla="*/ 269 w 700"/>
                <a:gd name="T7" fmla="*/ 0 h 473"/>
                <a:gd name="T8" fmla="*/ 290 w 700"/>
                <a:gd name="T9" fmla="*/ 0 h 473"/>
                <a:gd name="T10" fmla="*/ 320 w 700"/>
                <a:gd name="T11" fmla="*/ 6 h 473"/>
                <a:gd name="T12" fmla="*/ 346 w 700"/>
                <a:gd name="T13" fmla="*/ 17 h 473"/>
                <a:gd name="T14" fmla="*/ 368 w 700"/>
                <a:gd name="T15" fmla="*/ 36 h 473"/>
                <a:gd name="T16" fmla="*/ 402 w 700"/>
                <a:gd name="T17" fmla="*/ 90 h 473"/>
                <a:gd name="T18" fmla="*/ 433 w 700"/>
                <a:gd name="T19" fmla="*/ 52 h 473"/>
                <a:gd name="T20" fmla="*/ 489 w 700"/>
                <a:gd name="T21" fmla="*/ 12 h 473"/>
                <a:gd name="T22" fmla="*/ 540 w 700"/>
                <a:gd name="T23" fmla="*/ 0 h 473"/>
                <a:gd name="T24" fmla="*/ 567 w 700"/>
                <a:gd name="T25" fmla="*/ 0 h 473"/>
                <a:gd name="T26" fmla="*/ 613 w 700"/>
                <a:gd name="T27" fmla="*/ 9 h 473"/>
                <a:gd name="T28" fmla="*/ 650 w 700"/>
                <a:gd name="T29" fmla="*/ 32 h 473"/>
                <a:gd name="T30" fmla="*/ 676 w 700"/>
                <a:gd name="T31" fmla="*/ 65 h 473"/>
                <a:gd name="T32" fmla="*/ 693 w 700"/>
                <a:gd name="T33" fmla="*/ 114 h 473"/>
                <a:gd name="T34" fmla="*/ 698 w 700"/>
                <a:gd name="T35" fmla="*/ 174 h 473"/>
                <a:gd name="T36" fmla="*/ 696 w 700"/>
                <a:gd name="T37" fmla="*/ 260 h 473"/>
                <a:gd name="T38" fmla="*/ 695 w 700"/>
                <a:gd name="T39" fmla="*/ 334 h 473"/>
                <a:gd name="T40" fmla="*/ 700 w 700"/>
                <a:gd name="T41" fmla="*/ 473 h 473"/>
                <a:gd name="T42" fmla="*/ 667 w 700"/>
                <a:gd name="T43" fmla="*/ 470 h 473"/>
                <a:gd name="T44" fmla="*/ 588 w 700"/>
                <a:gd name="T45" fmla="*/ 470 h 473"/>
                <a:gd name="T46" fmla="*/ 556 w 700"/>
                <a:gd name="T47" fmla="*/ 473 h 473"/>
                <a:gd name="T48" fmla="*/ 564 w 700"/>
                <a:gd name="T49" fmla="*/ 353 h 473"/>
                <a:gd name="T50" fmla="*/ 567 w 700"/>
                <a:gd name="T51" fmla="*/ 199 h 473"/>
                <a:gd name="T52" fmla="*/ 562 w 700"/>
                <a:gd name="T53" fmla="*/ 148 h 473"/>
                <a:gd name="T54" fmla="*/ 551 w 700"/>
                <a:gd name="T55" fmla="*/ 120 h 473"/>
                <a:gd name="T56" fmla="*/ 535 w 700"/>
                <a:gd name="T57" fmla="*/ 99 h 473"/>
                <a:gd name="T58" fmla="*/ 515 w 700"/>
                <a:gd name="T59" fmla="*/ 88 h 473"/>
                <a:gd name="T60" fmla="*/ 489 w 700"/>
                <a:gd name="T61" fmla="*/ 83 h 473"/>
                <a:gd name="T62" fmla="*/ 468 w 700"/>
                <a:gd name="T63" fmla="*/ 86 h 473"/>
                <a:gd name="T64" fmla="*/ 444 w 700"/>
                <a:gd name="T65" fmla="*/ 100 h 473"/>
                <a:gd name="T66" fmla="*/ 428 w 700"/>
                <a:gd name="T67" fmla="*/ 121 h 473"/>
                <a:gd name="T68" fmla="*/ 417 w 700"/>
                <a:gd name="T69" fmla="*/ 156 h 473"/>
                <a:gd name="T70" fmla="*/ 413 w 700"/>
                <a:gd name="T71" fmla="*/ 261 h 473"/>
                <a:gd name="T72" fmla="*/ 414 w 700"/>
                <a:gd name="T73" fmla="*/ 372 h 473"/>
                <a:gd name="T74" fmla="*/ 421 w 700"/>
                <a:gd name="T75" fmla="*/ 473 h 473"/>
                <a:gd name="T76" fmla="*/ 350 w 700"/>
                <a:gd name="T77" fmla="*/ 468 h 473"/>
                <a:gd name="T78" fmla="*/ 309 w 700"/>
                <a:gd name="T79" fmla="*/ 470 h 473"/>
                <a:gd name="T80" fmla="*/ 282 w 700"/>
                <a:gd name="T81" fmla="*/ 423 h 473"/>
                <a:gd name="T82" fmla="*/ 285 w 700"/>
                <a:gd name="T83" fmla="*/ 261 h 473"/>
                <a:gd name="T84" fmla="*/ 284 w 700"/>
                <a:gd name="T85" fmla="*/ 176 h 473"/>
                <a:gd name="T86" fmla="*/ 274 w 700"/>
                <a:gd name="T87" fmla="*/ 122 h 473"/>
                <a:gd name="T88" fmla="*/ 262 w 700"/>
                <a:gd name="T89" fmla="*/ 101 h 473"/>
                <a:gd name="T90" fmla="*/ 243 w 700"/>
                <a:gd name="T91" fmla="*/ 88 h 473"/>
                <a:gd name="T92" fmla="*/ 218 w 700"/>
                <a:gd name="T93" fmla="*/ 83 h 473"/>
                <a:gd name="T94" fmla="*/ 199 w 700"/>
                <a:gd name="T95" fmla="*/ 85 h 473"/>
                <a:gd name="T96" fmla="*/ 174 w 700"/>
                <a:gd name="T97" fmla="*/ 98 h 473"/>
                <a:gd name="T98" fmla="*/ 156 w 700"/>
                <a:gd name="T99" fmla="*/ 120 h 473"/>
                <a:gd name="T100" fmla="*/ 144 w 700"/>
                <a:gd name="T101" fmla="*/ 152 h 473"/>
                <a:gd name="T102" fmla="*/ 137 w 700"/>
                <a:gd name="T103" fmla="*/ 192 h 473"/>
                <a:gd name="T104" fmla="*/ 135 w 700"/>
                <a:gd name="T105" fmla="*/ 261 h 473"/>
                <a:gd name="T106" fmla="*/ 140 w 700"/>
                <a:gd name="T107" fmla="*/ 423 h 473"/>
                <a:gd name="T108" fmla="*/ 113 w 700"/>
                <a:gd name="T109" fmla="*/ 470 h 473"/>
                <a:gd name="T110" fmla="*/ 72 w 700"/>
                <a:gd name="T111" fmla="*/ 468 h 473"/>
                <a:gd name="T112" fmla="*/ 0 w 700"/>
                <a:gd name="T113" fmla="*/ 473 h 473"/>
                <a:gd name="T114" fmla="*/ 6 w 700"/>
                <a:gd name="T115" fmla="*/ 372 h 473"/>
                <a:gd name="T116" fmla="*/ 8 w 700"/>
                <a:gd name="T117" fmla="*/ 223 h 473"/>
                <a:gd name="T118" fmla="*/ 6 w 700"/>
                <a:gd name="T119" fmla="*/ 114 h 473"/>
                <a:gd name="T120" fmla="*/ 0 w 700"/>
                <a:gd name="T121" fmla="*/ 12 h 473"/>
                <a:gd name="T122" fmla="*/ 68 w 700"/>
                <a:gd name="T123" fmla="*/ 17 h 473"/>
                <a:gd name="T124" fmla="*/ 102 w 700"/>
                <a:gd name="T125" fmla="*/ 1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0" h="473">
                  <a:moveTo>
                    <a:pt x="134" y="83"/>
                  </a:moveTo>
                  <a:lnTo>
                    <a:pt x="135" y="83"/>
                  </a:lnTo>
                  <a:lnTo>
                    <a:pt x="135" y="83"/>
                  </a:lnTo>
                  <a:lnTo>
                    <a:pt x="150" y="65"/>
                  </a:lnTo>
                  <a:lnTo>
                    <a:pt x="165" y="48"/>
                  </a:lnTo>
                  <a:lnTo>
                    <a:pt x="181" y="34"/>
                  </a:lnTo>
                  <a:lnTo>
                    <a:pt x="199" y="22"/>
                  </a:lnTo>
                  <a:lnTo>
                    <a:pt x="217" y="12"/>
                  </a:lnTo>
                  <a:lnTo>
                    <a:pt x="237" y="5"/>
                  </a:lnTo>
                  <a:lnTo>
                    <a:pt x="247" y="2"/>
                  </a:lnTo>
                  <a:lnTo>
                    <a:pt x="258" y="1"/>
                  </a:lnTo>
                  <a:lnTo>
                    <a:pt x="269" y="0"/>
                  </a:lnTo>
                  <a:lnTo>
                    <a:pt x="279" y="0"/>
                  </a:lnTo>
                  <a:lnTo>
                    <a:pt x="279" y="0"/>
                  </a:lnTo>
                  <a:lnTo>
                    <a:pt x="290" y="0"/>
                  </a:lnTo>
                  <a:lnTo>
                    <a:pt x="300" y="1"/>
                  </a:lnTo>
                  <a:lnTo>
                    <a:pt x="310" y="2"/>
                  </a:lnTo>
                  <a:lnTo>
                    <a:pt x="320" y="6"/>
                  </a:lnTo>
                  <a:lnTo>
                    <a:pt x="329" y="8"/>
                  </a:lnTo>
                  <a:lnTo>
                    <a:pt x="337" y="12"/>
                  </a:lnTo>
                  <a:lnTo>
                    <a:pt x="346" y="17"/>
                  </a:lnTo>
                  <a:lnTo>
                    <a:pt x="354" y="23"/>
                  </a:lnTo>
                  <a:lnTo>
                    <a:pt x="361" y="29"/>
                  </a:lnTo>
                  <a:lnTo>
                    <a:pt x="368" y="36"/>
                  </a:lnTo>
                  <a:lnTo>
                    <a:pt x="381" y="52"/>
                  </a:lnTo>
                  <a:lnTo>
                    <a:pt x="392" y="69"/>
                  </a:lnTo>
                  <a:lnTo>
                    <a:pt x="402" y="90"/>
                  </a:lnTo>
                  <a:lnTo>
                    <a:pt x="402" y="90"/>
                  </a:lnTo>
                  <a:lnTo>
                    <a:pt x="417" y="69"/>
                  </a:lnTo>
                  <a:lnTo>
                    <a:pt x="433" y="52"/>
                  </a:lnTo>
                  <a:lnTo>
                    <a:pt x="450" y="36"/>
                  </a:lnTo>
                  <a:lnTo>
                    <a:pt x="469" y="23"/>
                  </a:lnTo>
                  <a:lnTo>
                    <a:pt x="489" y="12"/>
                  </a:lnTo>
                  <a:lnTo>
                    <a:pt x="509" y="6"/>
                  </a:lnTo>
                  <a:lnTo>
                    <a:pt x="528" y="1"/>
                  </a:lnTo>
                  <a:lnTo>
                    <a:pt x="540" y="0"/>
                  </a:lnTo>
                  <a:lnTo>
                    <a:pt x="550" y="0"/>
                  </a:lnTo>
                  <a:lnTo>
                    <a:pt x="550" y="0"/>
                  </a:lnTo>
                  <a:lnTo>
                    <a:pt x="567" y="0"/>
                  </a:lnTo>
                  <a:lnTo>
                    <a:pt x="583" y="2"/>
                  </a:lnTo>
                  <a:lnTo>
                    <a:pt x="599" y="5"/>
                  </a:lnTo>
                  <a:lnTo>
                    <a:pt x="613" y="9"/>
                  </a:lnTo>
                  <a:lnTo>
                    <a:pt x="626" y="16"/>
                  </a:lnTo>
                  <a:lnTo>
                    <a:pt x="639" y="23"/>
                  </a:lnTo>
                  <a:lnTo>
                    <a:pt x="650" y="32"/>
                  </a:lnTo>
                  <a:lnTo>
                    <a:pt x="660" y="42"/>
                  </a:lnTo>
                  <a:lnTo>
                    <a:pt x="669" y="53"/>
                  </a:lnTo>
                  <a:lnTo>
                    <a:pt x="676" y="65"/>
                  </a:lnTo>
                  <a:lnTo>
                    <a:pt x="683" y="80"/>
                  </a:lnTo>
                  <a:lnTo>
                    <a:pt x="688" y="96"/>
                  </a:lnTo>
                  <a:lnTo>
                    <a:pt x="693" y="114"/>
                  </a:lnTo>
                  <a:lnTo>
                    <a:pt x="696" y="132"/>
                  </a:lnTo>
                  <a:lnTo>
                    <a:pt x="698" y="152"/>
                  </a:lnTo>
                  <a:lnTo>
                    <a:pt x="698" y="174"/>
                  </a:lnTo>
                  <a:lnTo>
                    <a:pt x="698" y="174"/>
                  </a:lnTo>
                  <a:lnTo>
                    <a:pt x="698" y="220"/>
                  </a:lnTo>
                  <a:lnTo>
                    <a:pt x="696" y="260"/>
                  </a:lnTo>
                  <a:lnTo>
                    <a:pt x="695" y="298"/>
                  </a:lnTo>
                  <a:lnTo>
                    <a:pt x="695" y="334"/>
                  </a:lnTo>
                  <a:lnTo>
                    <a:pt x="695" y="334"/>
                  </a:lnTo>
                  <a:lnTo>
                    <a:pt x="695" y="367"/>
                  </a:lnTo>
                  <a:lnTo>
                    <a:pt x="696" y="401"/>
                  </a:lnTo>
                  <a:lnTo>
                    <a:pt x="700" y="473"/>
                  </a:lnTo>
                  <a:lnTo>
                    <a:pt x="700" y="473"/>
                  </a:lnTo>
                  <a:lnTo>
                    <a:pt x="685" y="471"/>
                  </a:lnTo>
                  <a:lnTo>
                    <a:pt x="667" y="470"/>
                  </a:lnTo>
                  <a:lnTo>
                    <a:pt x="628" y="468"/>
                  </a:lnTo>
                  <a:lnTo>
                    <a:pt x="628" y="468"/>
                  </a:lnTo>
                  <a:lnTo>
                    <a:pt x="588" y="470"/>
                  </a:lnTo>
                  <a:lnTo>
                    <a:pt x="571" y="471"/>
                  </a:lnTo>
                  <a:lnTo>
                    <a:pt x="556" y="473"/>
                  </a:lnTo>
                  <a:lnTo>
                    <a:pt x="556" y="473"/>
                  </a:lnTo>
                  <a:lnTo>
                    <a:pt x="559" y="446"/>
                  </a:lnTo>
                  <a:lnTo>
                    <a:pt x="562" y="418"/>
                  </a:lnTo>
                  <a:lnTo>
                    <a:pt x="564" y="353"/>
                  </a:lnTo>
                  <a:lnTo>
                    <a:pt x="567" y="280"/>
                  </a:lnTo>
                  <a:lnTo>
                    <a:pt x="567" y="199"/>
                  </a:lnTo>
                  <a:lnTo>
                    <a:pt x="567" y="199"/>
                  </a:lnTo>
                  <a:lnTo>
                    <a:pt x="566" y="172"/>
                  </a:lnTo>
                  <a:lnTo>
                    <a:pt x="563" y="160"/>
                  </a:lnTo>
                  <a:lnTo>
                    <a:pt x="562" y="148"/>
                  </a:lnTo>
                  <a:lnTo>
                    <a:pt x="558" y="137"/>
                  </a:lnTo>
                  <a:lnTo>
                    <a:pt x="554" y="127"/>
                  </a:lnTo>
                  <a:lnTo>
                    <a:pt x="551" y="120"/>
                  </a:lnTo>
                  <a:lnTo>
                    <a:pt x="546" y="111"/>
                  </a:lnTo>
                  <a:lnTo>
                    <a:pt x="541" y="105"/>
                  </a:lnTo>
                  <a:lnTo>
                    <a:pt x="535" y="99"/>
                  </a:lnTo>
                  <a:lnTo>
                    <a:pt x="528" y="94"/>
                  </a:lnTo>
                  <a:lnTo>
                    <a:pt x="522" y="90"/>
                  </a:lnTo>
                  <a:lnTo>
                    <a:pt x="515" y="88"/>
                  </a:lnTo>
                  <a:lnTo>
                    <a:pt x="506" y="85"/>
                  </a:lnTo>
                  <a:lnTo>
                    <a:pt x="497" y="84"/>
                  </a:lnTo>
                  <a:lnTo>
                    <a:pt x="489" y="83"/>
                  </a:lnTo>
                  <a:lnTo>
                    <a:pt x="489" y="83"/>
                  </a:lnTo>
                  <a:lnTo>
                    <a:pt x="478" y="84"/>
                  </a:lnTo>
                  <a:lnTo>
                    <a:pt x="468" y="86"/>
                  </a:lnTo>
                  <a:lnTo>
                    <a:pt x="459" y="89"/>
                  </a:lnTo>
                  <a:lnTo>
                    <a:pt x="450" y="94"/>
                  </a:lnTo>
                  <a:lnTo>
                    <a:pt x="444" y="100"/>
                  </a:lnTo>
                  <a:lnTo>
                    <a:pt x="438" y="106"/>
                  </a:lnTo>
                  <a:lnTo>
                    <a:pt x="432" y="112"/>
                  </a:lnTo>
                  <a:lnTo>
                    <a:pt x="428" y="121"/>
                  </a:lnTo>
                  <a:lnTo>
                    <a:pt x="424" y="130"/>
                  </a:lnTo>
                  <a:lnTo>
                    <a:pt x="421" y="138"/>
                  </a:lnTo>
                  <a:lnTo>
                    <a:pt x="417" y="156"/>
                  </a:lnTo>
                  <a:lnTo>
                    <a:pt x="414" y="174"/>
                  </a:lnTo>
                  <a:lnTo>
                    <a:pt x="413" y="193"/>
                  </a:lnTo>
                  <a:lnTo>
                    <a:pt x="413" y="261"/>
                  </a:lnTo>
                  <a:lnTo>
                    <a:pt x="413" y="261"/>
                  </a:lnTo>
                  <a:lnTo>
                    <a:pt x="413" y="318"/>
                  </a:lnTo>
                  <a:lnTo>
                    <a:pt x="414" y="372"/>
                  </a:lnTo>
                  <a:lnTo>
                    <a:pt x="417" y="423"/>
                  </a:lnTo>
                  <a:lnTo>
                    <a:pt x="421" y="473"/>
                  </a:lnTo>
                  <a:lnTo>
                    <a:pt x="421" y="473"/>
                  </a:lnTo>
                  <a:lnTo>
                    <a:pt x="390" y="470"/>
                  </a:lnTo>
                  <a:lnTo>
                    <a:pt x="371" y="468"/>
                  </a:lnTo>
                  <a:lnTo>
                    <a:pt x="350" y="468"/>
                  </a:lnTo>
                  <a:lnTo>
                    <a:pt x="350" y="468"/>
                  </a:lnTo>
                  <a:lnTo>
                    <a:pt x="328" y="468"/>
                  </a:lnTo>
                  <a:lnTo>
                    <a:pt x="309" y="470"/>
                  </a:lnTo>
                  <a:lnTo>
                    <a:pt x="278" y="473"/>
                  </a:lnTo>
                  <a:lnTo>
                    <a:pt x="278" y="473"/>
                  </a:lnTo>
                  <a:lnTo>
                    <a:pt x="282" y="423"/>
                  </a:lnTo>
                  <a:lnTo>
                    <a:pt x="284" y="372"/>
                  </a:lnTo>
                  <a:lnTo>
                    <a:pt x="285" y="318"/>
                  </a:lnTo>
                  <a:lnTo>
                    <a:pt x="285" y="261"/>
                  </a:lnTo>
                  <a:lnTo>
                    <a:pt x="285" y="203"/>
                  </a:lnTo>
                  <a:lnTo>
                    <a:pt x="285" y="203"/>
                  </a:lnTo>
                  <a:lnTo>
                    <a:pt x="284" y="176"/>
                  </a:lnTo>
                  <a:lnTo>
                    <a:pt x="282" y="152"/>
                  </a:lnTo>
                  <a:lnTo>
                    <a:pt x="278" y="132"/>
                  </a:lnTo>
                  <a:lnTo>
                    <a:pt x="274" y="122"/>
                  </a:lnTo>
                  <a:lnTo>
                    <a:pt x="270" y="115"/>
                  </a:lnTo>
                  <a:lnTo>
                    <a:pt x="267" y="107"/>
                  </a:lnTo>
                  <a:lnTo>
                    <a:pt x="262" y="101"/>
                  </a:lnTo>
                  <a:lnTo>
                    <a:pt x="257" y="95"/>
                  </a:lnTo>
                  <a:lnTo>
                    <a:pt x="251" y="91"/>
                  </a:lnTo>
                  <a:lnTo>
                    <a:pt x="243" y="88"/>
                  </a:lnTo>
                  <a:lnTo>
                    <a:pt x="236" y="85"/>
                  </a:lnTo>
                  <a:lnTo>
                    <a:pt x="228" y="84"/>
                  </a:lnTo>
                  <a:lnTo>
                    <a:pt x="218" y="83"/>
                  </a:lnTo>
                  <a:lnTo>
                    <a:pt x="218" y="83"/>
                  </a:lnTo>
                  <a:lnTo>
                    <a:pt x="208" y="84"/>
                  </a:lnTo>
                  <a:lnTo>
                    <a:pt x="199" y="85"/>
                  </a:lnTo>
                  <a:lnTo>
                    <a:pt x="190" y="89"/>
                  </a:lnTo>
                  <a:lnTo>
                    <a:pt x="181" y="93"/>
                  </a:lnTo>
                  <a:lnTo>
                    <a:pt x="174" y="98"/>
                  </a:lnTo>
                  <a:lnTo>
                    <a:pt x="168" y="105"/>
                  </a:lnTo>
                  <a:lnTo>
                    <a:pt x="161" y="112"/>
                  </a:lnTo>
                  <a:lnTo>
                    <a:pt x="156" y="120"/>
                  </a:lnTo>
                  <a:lnTo>
                    <a:pt x="151" y="130"/>
                  </a:lnTo>
                  <a:lnTo>
                    <a:pt x="146" y="141"/>
                  </a:lnTo>
                  <a:lnTo>
                    <a:pt x="144" y="152"/>
                  </a:lnTo>
                  <a:lnTo>
                    <a:pt x="140" y="165"/>
                  </a:lnTo>
                  <a:lnTo>
                    <a:pt x="139" y="178"/>
                  </a:lnTo>
                  <a:lnTo>
                    <a:pt x="137" y="192"/>
                  </a:lnTo>
                  <a:lnTo>
                    <a:pt x="135" y="223"/>
                  </a:lnTo>
                  <a:lnTo>
                    <a:pt x="135" y="261"/>
                  </a:lnTo>
                  <a:lnTo>
                    <a:pt x="135" y="261"/>
                  </a:lnTo>
                  <a:lnTo>
                    <a:pt x="137" y="318"/>
                  </a:lnTo>
                  <a:lnTo>
                    <a:pt x="138" y="372"/>
                  </a:lnTo>
                  <a:lnTo>
                    <a:pt x="140" y="423"/>
                  </a:lnTo>
                  <a:lnTo>
                    <a:pt x="144" y="473"/>
                  </a:lnTo>
                  <a:lnTo>
                    <a:pt x="144" y="473"/>
                  </a:lnTo>
                  <a:lnTo>
                    <a:pt x="113" y="470"/>
                  </a:lnTo>
                  <a:lnTo>
                    <a:pt x="93" y="468"/>
                  </a:lnTo>
                  <a:lnTo>
                    <a:pt x="72" y="468"/>
                  </a:lnTo>
                  <a:lnTo>
                    <a:pt x="72" y="468"/>
                  </a:lnTo>
                  <a:lnTo>
                    <a:pt x="51" y="468"/>
                  </a:lnTo>
                  <a:lnTo>
                    <a:pt x="31" y="470"/>
                  </a:lnTo>
                  <a:lnTo>
                    <a:pt x="0" y="473"/>
                  </a:lnTo>
                  <a:lnTo>
                    <a:pt x="0" y="473"/>
                  </a:lnTo>
                  <a:lnTo>
                    <a:pt x="4" y="423"/>
                  </a:lnTo>
                  <a:lnTo>
                    <a:pt x="6" y="372"/>
                  </a:lnTo>
                  <a:lnTo>
                    <a:pt x="8" y="318"/>
                  </a:lnTo>
                  <a:lnTo>
                    <a:pt x="8" y="261"/>
                  </a:lnTo>
                  <a:lnTo>
                    <a:pt x="8" y="223"/>
                  </a:lnTo>
                  <a:lnTo>
                    <a:pt x="8" y="223"/>
                  </a:lnTo>
                  <a:lnTo>
                    <a:pt x="8" y="167"/>
                  </a:lnTo>
                  <a:lnTo>
                    <a:pt x="6" y="114"/>
                  </a:lnTo>
                  <a:lnTo>
                    <a:pt x="4" y="62"/>
                  </a:lnTo>
                  <a:lnTo>
                    <a:pt x="0" y="12"/>
                  </a:lnTo>
                  <a:lnTo>
                    <a:pt x="0" y="12"/>
                  </a:lnTo>
                  <a:lnTo>
                    <a:pt x="35" y="14"/>
                  </a:lnTo>
                  <a:lnTo>
                    <a:pt x="51" y="16"/>
                  </a:lnTo>
                  <a:lnTo>
                    <a:pt x="68" y="17"/>
                  </a:lnTo>
                  <a:lnTo>
                    <a:pt x="68" y="17"/>
                  </a:lnTo>
                  <a:lnTo>
                    <a:pt x="86" y="16"/>
                  </a:lnTo>
                  <a:lnTo>
                    <a:pt x="102" y="14"/>
                  </a:lnTo>
                  <a:lnTo>
                    <a:pt x="138" y="12"/>
                  </a:lnTo>
                  <a:lnTo>
                    <a:pt x="134" y="83"/>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24"/>
            <p:cNvSpPr>
              <a:spLocks/>
            </p:cNvSpPr>
            <p:nvPr/>
          </p:nvSpPr>
          <p:spPr bwMode="auto">
            <a:xfrm>
              <a:off x="3519488" y="808038"/>
              <a:ext cx="3214688" cy="420688"/>
            </a:xfrm>
            <a:custGeom>
              <a:avLst/>
              <a:gdLst>
                <a:gd name="T0" fmla="*/ 3976 w 4051"/>
                <a:gd name="T1" fmla="*/ 24 h 530"/>
                <a:gd name="T2" fmla="*/ 3892 w 4051"/>
                <a:gd name="T3" fmla="*/ 73 h 530"/>
                <a:gd name="T4" fmla="*/ 3689 w 4051"/>
                <a:gd name="T5" fmla="*/ 154 h 530"/>
                <a:gd name="T6" fmla="*/ 3477 w 4051"/>
                <a:gd name="T7" fmla="*/ 202 h 530"/>
                <a:gd name="T8" fmla="*/ 3257 w 4051"/>
                <a:gd name="T9" fmla="*/ 230 h 530"/>
                <a:gd name="T10" fmla="*/ 2962 w 4051"/>
                <a:gd name="T11" fmla="*/ 237 h 530"/>
                <a:gd name="T12" fmla="*/ 2741 w 4051"/>
                <a:gd name="T13" fmla="*/ 226 h 530"/>
                <a:gd name="T14" fmla="*/ 2446 w 4051"/>
                <a:gd name="T15" fmla="*/ 193 h 530"/>
                <a:gd name="T16" fmla="*/ 2223 w 4051"/>
                <a:gd name="T17" fmla="*/ 158 h 530"/>
                <a:gd name="T18" fmla="*/ 1712 w 4051"/>
                <a:gd name="T19" fmla="*/ 51 h 530"/>
                <a:gd name="T20" fmla="*/ 1838 w 4051"/>
                <a:gd name="T21" fmla="*/ 155 h 530"/>
                <a:gd name="T22" fmla="*/ 2130 w 4051"/>
                <a:gd name="T23" fmla="*/ 241 h 530"/>
                <a:gd name="T24" fmla="*/ 2353 w 4051"/>
                <a:gd name="T25" fmla="*/ 291 h 530"/>
                <a:gd name="T26" fmla="*/ 2656 w 4051"/>
                <a:gd name="T27" fmla="*/ 338 h 530"/>
                <a:gd name="T28" fmla="*/ 2884 w 4051"/>
                <a:gd name="T29" fmla="*/ 356 h 530"/>
                <a:gd name="T30" fmla="*/ 3140 w 4051"/>
                <a:gd name="T31" fmla="*/ 355 h 530"/>
                <a:gd name="T32" fmla="*/ 3396 w 4051"/>
                <a:gd name="T33" fmla="*/ 326 h 530"/>
                <a:gd name="T34" fmla="*/ 3272 w 4051"/>
                <a:gd name="T35" fmla="*/ 371 h 530"/>
                <a:gd name="T36" fmla="*/ 3113 w 4051"/>
                <a:gd name="T37" fmla="*/ 405 h 530"/>
                <a:gd name="T38" fmla="*/ 2882 w 4051"/>
                <a:gd name="T39" fmla="*/ 422 h 530"/>
                <a:gd name="T40" fmla="*/ 2713 w 4051"/>
                <a:gd name="T41" fmla="*/ 418 h 530"/>
                <a:gd name="T42" fmla="*/ 2487 w 4051"/>
                <a:gd name="T43" fmla="*/ 395 h 530"/>
                <a:gd name="T44" fmla="*/ 2305 w 4051"/>
                <a:gd name="T45" fmla="*/ 362 h 530"/>
                <a:gd name="T46" fmla="*/ 2094 w 4051"/>
                <a:gd name="T47" fmla="*/ 315 h 530"/>
                <a:gd name="T48" fmla="*/ 1792 w 4051"/>
                <a:gd name="T49" fmla="*/ 231 h 530"/>
                <a:gd name="T50" fmla="*/ 1453 w 4051"/>
                <a:gd name="T51" fmla="*/ 117 h 530"/>
                <a:gd name="T52" fmla="*/ 1276 w 4051"/>
                <a:gd name="T53" fmla="*/ 71 h 530"/>
                <a:gd name="T54" fmla="*/ 1033 w 4051"/>
                <a:gd name="T55" fmla="*/ 40 h 530"/>
                <a:gd name="T56" fmla="*/ 849 w 4051"/>
                <a:gd name="T57" fmla="*/ 40 h 530"/>
                <a:gd name="T58" fmla="*/ 605 w 4051"/>
                <a:gd name="T59" fmla="*/ 73 h 530"/>
                <a:gd name="T60" fmla="*/ 429 w 4051"/>
                <a:gd name="T61" fmla="*/ 124 h 530"/>
                <a:gd name="T62" fmla="*/ 204 w 4051"/>
                <a:gd name="T63" fmla="*/ 221 h 530"/>
                <a:gd name="T64" fmla="*/ 73 w 4051"/>
                <a:gd name="T65" fmla="*/ 300 h 530"/>
                <a:gd name="T66" fmla="*/ 35 w 4051"/>
                <a:gd name="T67" fmla="*/ 401 h 530"/>
                <a:gd name="T68" fmla="*/ 166 w 4051"/>
                <a:gd name="T69" fmla="*/ 323 h 530"/>
                <a:gd name="T70" fmla="*/ 300 w 4051"/>
                <a:gd name="T71" fmla="*/ 258 h 530"/>
                <a:gd name="T72" fmla="*/ 454 w 4051"/>
                <a:gd name="T73" fmla="*/ 205 h 530"/>
                <a:gd name="T74" fmla="*/ 620 w 4051"/>
                <a:gd name="T75" fmla="*/ 169 h 530"/>
                <a:gd name="T76" fmla="*/ 845 w 4051"/>
                <a:gd name="T77" fmla="*/ 143 h 530"/>
                <a:gd name="T78" fmla="*/ 1020 w 4051"/>
                <a:gd name="T79" fmla="*/ 147 h 530"/>
                <a:gd name="T80" fmla="*/ 1252 w 4051"/>
                <a:gd name="T81" fmla="*/ 181 h 530"/>
                <a:gd name="T82" fmla="*/ 1421 w 4051"/>
                <a:gd name="T83" fmla="*/ 229 h 530"/>
                <a:gd name="T84" fmla="*/ 1758 w 4051"/>
                <a:gd name="T85" fmla="*/ 345 h 530"/>
                <a:gd name="T86" fmla="*/ 1946 w 4051"/>
                <a:gd name="T87" fmla="*/ 401 h 530"/>
                <a:gd name="T88" fmla="*/ 2195 w 4051"/>
                <a:gd name="T89" fmla="*/ 463 h 530"/>
                <a:gd name="T90" fmla="*/ 2432 w 4051"/>
                <a:gd name="T91" fmla="*/ 504 h 530"/>
                <a:gd name="T92" fmla="*/ 2657 w 4051"/>
                <a:gd name="T93" fmla="*/ 526 h 530"/>
                <a:gd name="T94" fmla="*/ 2827 w 4051"/>
                <a:gd name="T95" fmla="*/ 530 h 530"/>
                <a:gd name="T96" fmla="*/ 3071 w 4051"/>
                <a:gd name="T97" fmla="*/ 509 h 530"/>
                <a:gd name="T98" fmla="*/ 3250 w 4051"/>
                <a:gd name="T99" fmla="*/ 469 h 530"/>
                <a:gd name="T100" fmla="*/ 3369 w 4051"/>
                <a:gd name="T101" fmla="*/ 426 h 530"/>
                <a:gd name="T102" fmla="*/ 3478 w 4051"/>
                <a:gd name="T103" fmla="*/ 371 h 530"/>
                <a:gd name="T104" fmla="*/ 3572 w 4051"/>
                <a:gd name="T105" fmla="*/ 305 h 530"/>
                <a:gd name="T106" fmla="*/ 3684 w 4051"/>
                <a:gd name="T107" fmla="*/ 256 h 530"/>
                <a:gd name="T108" fmla="*/ 3851 w 4051"/>
                <a:gd name="T109" fmla="*/ 184 h 530"/>
                <a:gd name="T110" fmla="*/ 3966 w 4051"/>
                <a:gd name="T111" fmla="*/ 113 h 530"/>
                <a:gd name="T112" fmla="*/ 4012 w 4051"/>
                <a:gd name="T113"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1" h="530">
                  <a:moveTo>
                    <a:pt x="4012" y="0"/>
                  </a:moveTo>
                  <a:lnTo>
                    <a:pt x="4012" y="0"/>
                  </a:lnTo>
                  <a:lnTo>
                    <a:pt x="4002" y="6"/>
                  </a:lnTo>
                  <a:lnTo>
                    <a:pt x="3976" y="24"/>
                  </a:lnTo>
                  <a:lnTo>
                    <a:pt x="3938" y="49"/>
                  </a:lnTo>
                  <a:lnTo>
                    <a:pt x="3916" y="61"/>
                  </a:lnTo>
                  <a:lnTo>
                    <a:pt x="3892" y="73"/>
                  </a:lnTo>
                  <a:lnTo>
                    <a:pt x="3892" y="73"/>
                  </a:lnTo>
                  <a:lnTo>
                    <a:pt x="3842" y="97"/>
                  </a:lnTo>
                  <a:lnTo>
                    <a:pt x="3793" y="118"/>
                  </a:lnTo>
                  <a:lnTo>
                    <a:pt x="3741" y="137"/>
                  </a:lnTo>
                  <a:lnTo>
                    <a:pt x="3689" y="154"/>
                  </a:lnTo>
                  <a:lnTo>
                    <a:pt x="3637" y="169"/>
                  </a:lnTo>
                  <a:lnTo>
                    <a:pt x="3583" y="181"/>
                  </a:lnTo>
                  <a:lnTo>
                    <a:pt x="3530" y="193"/>
                  </a:lnTo>
                  <a:lnTo>
                    <a:pt x="3477" y="202"/>
                  </a:lnTo>
                  <a:lnTo>
                    <a:pt x="3477" y="202"/>
                  </a:lnTo>
                  <a:lnTo>
                    <a:pt x="3403" y="214"/>
                  </a:lnTo>
                  <a:lnTo>
                    <a:pt x="3330" y="222"/>
                  </a:lnTo>
                  <a:lnTo>
                    <a:pt x="3257" y="230"/>
                  </a:lnTo>
                  <a:lnTo>
                    <a:pt x="3184" y="235"/>
                  </a:lnTo>
                  <a:lnTo>
                    <a:pt x="3109" y="237"/>
                  </a:lnTo>
                  <a:lnTo>
                    <a:pt x="3036" y="238"/>
                  </a:lnTo>
                  <a:lnTo>
                    <a:pt x="2962" y="237"/>
                  </a:lnTo>
                  <a:lnTo>
                    <a:pt x="2889" y="235"/>
                  </a:lnTo>
                  <a:lnTo>
                    <a:pt x="2889" y="235"/>
                  </a:lnTo>
                  <a:lnTo>
                    <a:pt x="2814" y="231"/>
                  </a:lnTo>
                  <a:lnTo>
                    <a:pt x="2741" y="226"/>
                  </a:lnTo>
                  <a:lnTo>
                    <a:pt x="2667" y="219"/>
                  </a:lnTo>
                  <a:lnTo>
                    <a:pt x="2592" y="211"/>
                  </a:lnTo>
                  <a:lnTo>
                    <a:pt x="2519" y="202"/>
                  </a:lnTo>
                  <a:lnTo>
                    <a:pt x="2446" y="193"/>
                  </a:lnTo>
                  <a:lnTo>
                    <a:pt x="2371" y="183"/>
                  </a:lnTo>
                  <a:lnTo>
                    <a:pt x="2298" y="170"/>
                  </a:lnTo>
                  <a:lnTo>
                    <a:pt x="2298" y="170"/>
                  </a:lnTo>
                  <a:lnTo>
                    <a:pt x="2223" y="158"/>
                  </a:lnTo>
                  <a:lnTo>
                    <a:pt x="2148" y="143"/>
                  </a:lnTo>
                  <a:lnTo>
                    <a:pt x="1999" y="114"/>
                  </a:lnTo>
                  <a:lnTo>
                    <a:pt x="1853" y="82"/>
                  </a:lnTo>
                  <a:lnTo>
                    <a:pt x="1712" y="51"/>
                  </a:lnTo>
                  <a:lnTo>
                    <a:pt x="1696" y="104"/>
                  </a:lnTo>
                  <a:lnTo>
                    <a:pt x="1696" y="104"/>
                  </a:lnTo>
                  <a:lnTo>
                    <a:pt x="1766" y="131"/>
                  </a:lnTo>
                  <a:lnTo>
                    <a:pt x="1838" y="155"/>
                  </a:lnTo>
                  <a:lnTo>
                    <a:pt x="1910" y="179"/>
                  </a:lnTo>
                  <a:lnTo>
                    <a:pt x="1982" y="200"/>
                  </a:lnTo>
                  <a:lnTo>
                    <a:pt x="2055" y="221"/>
                  </a:lnTo>
                  <a:lnTo>
                    <a:pt x="2130" y="241"/>
                  </a:lnTo>
                  <a:lnTo>
                    <a:pt x="2203" y="258"/>
                  </a:lnTo>
                  <a:lnTo>
                    <a:pt x="2277" y="276"/>
                  </a:lnTo>
                  <a:lnTo>
                    <a:pt x="2277" y="276"/>
                  </a:lnTo>
                  <a:lnTo>
                    <a:pt x="2353" y="291"/>
                  </a:lnTo>
                  <a:lnTo>
                    <a:pt x="2427" y="305"/>
                  </a:lnTo>
                  <a:lnTo>
                    <a:pt x="2503" y="318"/>
                  </a:lnTo>
                  <a:lnTo>
                    <a:pt x="2579" y="329"/>
                  </a:lnTo>
                  <a:lnTo>
                    <a:pt x="2656" y="338"/>
                  </a:lnTo>
                  <a:lnTo>
                    <a:pt x="2731" y="345"/>
                  </a:lnTo>
                  <a:lnTo>
                    <a:pt x="2808" y="351"/>
                  </a:lnTo>
                  <a:lnTo>
                    <a:pt x="2884" y="356"/>
                  </a:lnTo>
                  <a:lnTo>
                    <a:pt x="2884" y="356"/>
                  </a:lnTo>
                  <a:lnTo>
                    <a:pt x="2948" y="358"/>
                  </a:lnTo>
                  <a:lnTo>
                    <a:pt x="3013" y="359"/>
                  </a:lnTo>
                  <a:lnTo>
                    <a:pt x="3076" y="358"/>
                  </a:lnTo>
                  <a:lnTo>
                    <a:pt x="3140" y="355"/>
                  </a:lnTo>
                  <a:lnTo>
                    <a:pt x="3205" y="351"/>
                  </a:lnTo>
                  <a:lnTo>
                    <a:pt x="3268" y="345"/>
                  </a:lnTo>
                  <a:lnTo>
                    <a:pt x="3333" y="336"/>
                  </a:lnTo>
                  <a:lnTo>
                    <a:pt x="3396" y="326"/>
                  </a:lnTo>
                  <a:lnTo>
                    <a:pt x="3396" y="326"/>
                  </a:lnTo>
                  <a:lnTo>
                    <a:pt x="3356" y="343"/>
                  </a:lnTo>
                  <a:lnTo>
                    <a:pt x="3315" y="358"/>
                  </a:lnTo>
                  <a:lnTo>
                    <a:pt x="3272" y="371"/>
                  </a:lnTo>
                  <a:lnTo>
                    <a:pt x="3226" y="382"/>
                  </a:lnTo>
                  <a:lnTo>
                    <a:pt x="3226" y="382"/>
                  </a:lnTo>
                  <a:lnTo>
                    <a:pt x="3170" y="395"/>
                  </a:lnTo>
                  <a:lnTo>
                    <a:pt x="3113" y="405"/>
                  </a:lnTo>
                  <a:lnTo>
                    <a:pt x="3056" y="412"/>
                  </a:lnTo>
                  <a:lnTo>
                    <a:pt x="2998" y="417"/>
                  </a:lnTo>
                  <a:lnTo>
                    <a:pt x="2941" y="421"/>
                  </a:lnTo>
                  <a:lnTo>
                    <a:pt x="2882" y="422"/>
                  </a:lnTo>
                  <a:lnTo>
                    <a:pt x="2825" y="422"/>
                  </a:lnTo>
                  <a:lnTo>
                    <a:pt x="2767" y="421"/>
                  </a:lnTo>
                  <a:lnTo>
                    <a:pt x="2767" y="421"/>
                  </a:lnTo>
                  <a:lnTo>
                    <a:pt x="2713" y="418"/>
                  </a:lnTo>
                  <a:lnTo>
                    <a:pt x="2658" y="415"/>
                  </a:lnTo>
                  <a:lnTo>
                    <a:pt x="2602" y="408"/>
                  </a:lnTo>
                  <a:lnTo>
                    <a:pt x="2545" y="402"/>
                  </a:lnTo>
                  <a:lnTo>
                    <a:pt x="2487" y="395"/>
                  </a:lnTo>
                  <a:lnTo>
                    <a:pt x="2427" y="385"/>
                  </a:lnTo>
                  <a:lnTo>
                    <a:pt x="2367" y="375"/>
                  </a:lnTo>
                  <a:lnTo>
                    <a:pt x="2305" y="362"/>
                  </a:lnTo>
                  <a:lnTo>
                    <a:pt x="2305" y="362"/>
                  </a:lnTo>
                  <a:lnTo>
                    <a:pt x="2254" y="353"/>
                  </a:lnTo>
                  <a:lnTo>
                    <a:pt x="2203" y="341"/>
                  </a:lnTo>
                  <a:lnTo>
                    <a:pt x="2149" y="329"/>
                  </a:lnTo>
                  <a:lnTo>
                    <a:pt x="2094" y="315"/>
                  </a:lnTo>
                  <a:lnTo>
                    <a:pt x="1977" y="284"/>
                  </a:lnTo>
                  <a:lnTo>
                    <a:pt x="1849" y="248"/>
                  </a:lnTo>
                  <a:lnTo>
                    <a:pt x="1849" y="248"/>
                  </a:lnTo>
                  <a:lnTo>
                    <a:pt x="1792" y="231"/>
                  </a:lnTo>
                  <a:lnTo>
                    <a:pt x="1735" y="211"/>
                  </a:lnTo>
                  <a:lnTo>
                    <a:pt x="1622" y="173"/>
                  </a:lnTo>
                  <a:lnTo>
                    <a:pt x="1510" y="134"/>
                  </a:lnTo>
                  <a:lnTo>
                    <a:pt x="1453" y="117"/>
                  </a:lnTo>
                  <a:lnTo>
                    <a:pt x="1395" y="100"/>
                  </a:lnTo>
                  <a:lnTo>
                    <a:pt x="1395" y="100"/>
                  </a:lnTo>
                  <a:lnTo>
                    <a:pt x="1336" y="85"/>
                  </a:lnTo>
                  <a:lnTo>
                    <a:pt x="1276" y="71"/>
                  </a:lnTo>
                  <a:lnTo>
                    <a:pt x="1216" y="60"/>
                  </a:lnTo>
                  <a:lnTo>
                    <a:pt x="1155" y="51"/>
                  </a:lnTo>
                  <a:lnTo>
                    <a:pt x="1094" y="45"/>
                  </a:lnTo>
                  <a:lnTo>
                    <a:pt x="1033" y="40"/>
                  </a:lnTo>
                  <a:lnTo>
                    <a:pt x="971" y="38"/>
                  </a:lnTo>
                  <a:lnTo>
                    <a:pt x="909" y="38"/>
                  </a:lnTo>
                  <a:lnTo>
                    <a:pt x="909" y="38"/>
                  </a:lnTo>
                  <a:lnTo>
                    <a:pt x="849" y="40"/>
                  </a:lnTo>
                  <a:lnTo>
                    <a:pt x="788" y="45"/>
                  </a:lnTo>
                  <a:lnTo>
                    <a:pt x="727" y="52"/>
                  </a:lnTo>
                  <a:lnTo>
                    <a:pt x="666" y="62"/>
                  </a:lnTo>
                  <a:lnTo>
                    <a:pt x="605" y="73"/>
                  </a:lnTo>
                  <a:lnTo>
                    <a:pt x="546" y="88"/>
                  </a:lnTo>
                  <a:lnTo>
                    <a:pt x="488" y="104"/>
                  </a:lnTo>
                  <a:lnTo>
                    <a:pt x="429" y="124"/>
                  </a:lnTo>
                  <a:lnTo>
                    <a:pt x="429" y="124"/>
                  </a:lnTo>
                  <a:lnTo>
                    <a:pt x="372" y="145"/>
                  </a:lnTo>
                  <a:lnTo>
                    <a:pt x="315" y="168"/>
                  </a:lnTo>
                  <a:lnTo>
                    <a:pt x="259" y="194"/>
                  </a:lnTo>
                  <a:lnTo>
                    <a:pt x="204" y="221"/>
                  </a:lnTo>
                  <a:lnTo>
                    <a:pt x="150" y="251"/>
                  </a:lnTo>
                  <a:lnTo>
                    <a:pt x="124" y="267"/>
                  </a:lnTo>
                  <a:lnTo>
                    <a:pt x="98" y="284"/>
                  </a:lnTo>
                  <a:lnTo>
                    <a:pt x="73" y="300"/>
                  </a:lnTo>
                  <a:lnTo>
                    <a:pt x="49" y="319"/>
                  </a:lnTo>
                  <a:lnTo>
                    <a:pt x="24" y="338"/>
                  </a:lnTo>
                  <a:lnTo>
                    <a:pt x="0" y="356"/>
                  </a:lnTo>
                  <a:lnTo>
                    <a:pt x="35" y="401"/>
                  </a:lnTo>
                  <a:lnTo>
                    <a:pt x="35" y="401"/>
                  </a:lnTo>
                  <a:lnTo>
                    <a:pt x="71" y="379"/>
                  </a:lnTo>
                  <a:lnTo>
                    <a:pt x="112" y="353"/>
                  </a:lnTo>
                  <a:lnTo>
                    <a:pt x="166" y="323"/>
                  </a:lnTo>
                  <a:lnTo>
                    <a:pt x="196" y="307"/>
                  </a:lnTo>
                  <a:lnTo>
                    <a:pt x="230" y="291"/>
                  </a:lnTo>
                  <a:lnTo>
                    <a:pt x="264" y="274"/>
                  </a:lnTo>
                  <a:lnTo>
                    <a:pt x="300" y="258"/>
                  </a:lnTo>
                  <a:lnTo>
                    <a:pt x="338" y="243"/>
                  </a:lnTo>
                  <a:lnTo>
                    <a:pt x="376" y="229"/>
                  </a:lnTo>
                  <a:lnTo>
                    <a:pt x="414" y="216"/>
                  </a:lnTo>
                  <a:lnTo>
                    <a:pt x="454" y="205"/>
                  </a:lnTo>
                  <a:lnTo>
                    <a:pt x="454" y="205"/>
                  </a:lnTo>
                  <a:lnTo>
                    <a:pt x="510" y="191"/>
                  </a:lnTo>
                  <a:lnTo>
                    <a:pt x="565" y="180"/>
                  </a:lnTo>
                  <a:lnTo>
                    <a:pt x="620" y="169"/>
                  </a:lnTo>
                  <a:lnTo>
                    <a:pt x="676" y="159"/>
                  </a:lnTo>
                  <a:lnTo>
                    <a:pt x="732" y="152"/>
                  </a:lnTo>
                  <a:lnTo>
                    <a:pt x="789" y="147"/>
                  </a:lnTo>
                  <a:lnTo>
                    <a:pt x="845" y="143"/>
                  </a:lnTo>
                  <a:lnTo>
                    <a:pt x="902" y="142"/>
                  </a:lnTo>
                  <a:lnTo>
                    <a:pt x="902" y="142"/>
                  </a:lnTo>
                  <a:lnTo>
                    <a:pt x="960" y="143"/>
                  </a:lnTo>
                  <a:lnTo>
                    <a:pt x="1020" y="147"/>
                  </a:lnTo>
                  <a:lnTo>
                    <a:pt x="1078" y="152"/>
                  </a:lnTo>
                  <a:lnTo>
                    <a:pt x="1136" y="159"/>
                  </a:lnTo>
                  <a:lnTo>
                    <a:pt x="1193" y="169"/>
                  </a:lnTo>
                  <a:lnTo>
                    <a:pt x="1252" y="181"/>
                  </a:lnTo>
                  <a:lnTo>
                    <a:pt x="1309" y="195"/>
                  </a:lnTo>
                  <a:lnTo>
                    <a:pt x="1364" y="210"/>
                  </a:lnTo>
                  <a:lnTo>
                    <a:pt x="1364" y="210"/>
                  </a:lnTo>
                  <a:lnTo>
                    <a:pt x="1421" y="229"/>
                  </a:lnTo>
                  <a:lnTo>
                    <a:pt x="1477" y="247"/>
                  </a:lnTo>
                  <a:lnTo>
                    <a:pt x="1590" y="287"/>
                  </a:lnTo>
                  <a:lnTo>
                    <a:pt x="1702" y="326"/>
                  </a:lnTo>
                  <a:lnTo>
                    <a:pt x="1758" y="345"/>
                  </a:lnTo>
                  <a:lnTo>
                    <a:pt x="1815" y="364"/>
                  </a:lnTo>
                  <a:lnTo>
                    <a:pt x="1815" y="364"/>
                  </a:lnTo>
                  <a:lnTo>
                    <a:pt x="1880" y="382"/>
                  </a:lnTo>
                  <a:lnTo>
                    <a:pt x="1946" y="401"/>
                  </a:lnTo>
                  <a:lnTo>
                    <a:pt x="2009" y="418"/>
                  </a:lnTo>
                  <a:lnTo>
                    <a:pt x="2073" y="434"/>
                  </a:lnTo>
                  <a:lnTo>
                    <a:pt x="2135" y="449"/>
                  </a:lnTo>
                  <a:lnTo>
                    <a:pt x="2195" y="463"/>
                  </a:lnTo>
                  <a:lnTo>
                    <a:pt x="2256" y="474"/>
                  </a:lnTo>
                  <a:lnTo>
                    <a:pt x="2316" y="485"/>
                  </a:lnTo>
                  <a:lnTo>
                    <a:pt x="2374" y="495"/>
                  </a:lnTo>
                  <a:lnTo>
                    <a:pt x="2432" y="504"/>
                  </a:lnTo>
                  <a:lnTo>
                    <a:pt x="2489" y="511"/>
                  </a:lnTo>
                  <a:lnTo>
                    <a:pt x="2546" y="518"/>
                  </a:lnTo>
                  <a:lnTo>
                    <a:pt x="2602" y="522"/>
                  </a:lnTo>
                  <a:lnTo>
                    <a:pt x="2657" y="526"/>
                  </a:lnTo>
                  <a:lnTo>
                    <a:pt x="2711" y="529"/>
                  </a:lnTo>
                  <a:lnTo>
                    <a:pt x="2765" y="530"/>
                  </a:lnTo>
                  <a:lnTo>
                    <a:pt x="2765" y="530"/>
                  </a:lnTo>
                  <a:lnTo>
                    <a:pt x="2827" y="530"/>
                  </a:lnTo>
                  <a:lnTo>
                    <a:pt x="2887" y="527"/>
                  </a:lnTo>
                  <a:lnTo>
                    <a:pt x="2948" y="524"/>
                  </a:lnTo>
                  <a:lnTo>
                    <a:pt x="3010" y="518"/>
                  </a:lnTo>
                  <a:lnTo>
                    <a:pt x="3071" y="509"/>
                  </a:lnTo>
                  <a:lnTo>
                    <a:pt x="3131" y="499"/>
                  </a:lnTo>
                  <a:lnTo>
                    <a:pt x="3190" y="485"/>
                  </a:lnTo>
                  <a:lnTo>
                    <a:pt x="3250" y="469"/>
                  </a:lnTo>
                  <a:lnTo>
                    <a:pt x="3250" y="469"/>
                  </a:lnTo>
                  <a:lnTo>
                    <a:pt x="3281" y="459"/>
                  </a:lnTo>
                  <a:lnTo>
                    <a:pt x="3310" y="449"/>
                  </a:lnTo>
                  <a:lnTo>
                    <a:pt x="3340" y="438"/>
                  </a:lnTo>
                  <a:lnTo>
                    <a:pt x="3369" y="426"/>
                  </a:lnTo>
                  <a:lnTo>
                    <a:pt x="3397" y="413"/>
                  </a:lnTo>
                  <a:lnTo>
                    <a:pt x="3424" y="400"/>
                  </a:lnTo>
                  <a:lnTo>
                    <a:pt x="3452" y="386"/>
                  </a:lnTo>
                  <a:lnTo>
                    <a:pt x="3478" y="371"/>
                  </a:lnTo>
                  <a:lnTo>
                    <a:pt x="3478" y="371"/>
                  </a:lnTo>
                  <a:lnTo>
                    <a:pt x="3511" y="350"/>
                  </a:lnTo>
                  <a:lnTo>
                    <a:pt x="3542" y="328"/>
                  </a:lnTo>
                  <a:lnTo>
                    <a:pt x="3572" y="305"/>
                  </a:lnTo>
                  <a:lnTo>
                    <a:pt x="3598" y="282"/>
                  </a:lnTo>
                  <a:lnTo>
                    <a:pt x="3598" y="282"/>
                  </a:lnTo>
                  <a:lnTo>
                    <a:pt x="3641" y="269"/>
                  </a:lnTo>
                  <a:lnTo>
                    <a:pt x="3684" y="256"/>
                  </a:lnTo>
                  <a:lnTo>
                    <a:pt x="3727" y="240"/>
                  </a:lnTo>
                  <a:lnTo>
                    <a:pt x="3769" y="222"/>
                  </a:lnTo>
                  <a:lnTo>
                    <a:pt x="3810" y="204"/>
                  </a:lnTo>
                  <a:lnTo>
                    <a:pt x="3851" y="184"/>
                  </a:lnTo>
                  <a:lnTo>
                    <a:pt x="3891" y="162"/>
                  </a:lnTo>
                  <a:lnTo>
                    <a:pt x="3929" y="138"/>
                  </a:lnTo>
                  <a:lnTo>
                    <a:pt x="3929" y="138"/>
                  </a:lnTo>
                  <a:lnTo>
                    <a:pt x="3966" y="113"/>
                  </a:lnTo>
                  <a:lnTo>
                    <a:pt x="3999" y="90"/>
                  </a:lnTo>
                  <a:lnTo>
                    <a:pt x="4026" y="65"/>
                  </a:lnTo>
                  <a:lnTo>
                    <a:pt x="4051" y="41"/>
                  </a:lnTo>
                  <a:lnTo>
                    <a:pt x="4012" y="0"/>
                  </a:lnTo>
                  <a:close/>
                </a:path>
              </a:pathLst>
            </a:custGeom>
            <a:solidFill>
              <a:srgbClr val="7EC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60000" y="951570"/>
            <a:ext cx="8424000" cy="3780420"/>
          </a:xfrm>
          <a:prstGeom prst="rect">
            <a:avLst/>
          </a:prstGeom>
        </p:spPr>
        <p:txBody>
          <a:bodyPr lIns="0" tIns="0" rIns="0" bIns="0"/>
          <a:lstStyle>
            <a:lvl1pPr marL="0" indent="0">
              <a:lnSpc>
                <a:spcPts val="1700"/>
              </a:lnSpc>
              <a:spcBef>
                <a:spcPts val="0"/>
              </a:spcBef>
              <a:buNone/>
              <a:defRPr sz="12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sp>
        <p:nvSpPr>
          <p:cNvPr id="2" name="タイトル 1"/>
          <p:cNvSpPr>
            <a:spLocks noGrp="1"/>
          </p:cNvSpPr>
          <p:nvPr>
            <p:ph type="title"/>
          </p:nvPr>
        </p:nvSpPr>
        <p:spPr>
          <a:xfrm>
            <a:off x="360000" y="87475"/>
            <a:ext cx="6336236" cy="648072"/>
          </a:xfrm>
          <a:prstGeom prst="rect">
            <a:avLst/>
          </a:prstGeom>
        </p:spPr>
        <p:txBody>
          <a:bodyPr lIns="0" tIns="0" rIns="0" bIns="0" anchor="b" anchorCtr="0"/>
          <a:lstStyle>
            <a:lvl1pPr algn="l">
              <a:lnSpc>
                <a:spcPts val="2000"/>
              </a:lnSpc>
              <a:defRPr sz="1700" b="1">
                <a:solidFill>
                  <a:schemeClr val="bg1"/>
                </a:solidFill>
              </a:defRPr>
            </a:lvl1pPr>
          </a:lstStyle>
          <a:p>
            <a:r>
              <a:rPr kumimoji="1" lang="ja-JP" altLang="en-US" dirty="0"/>
              <a:t>マスター タイトルの書式設定</a:t>
            </a:r>
          </a:p>
        </p:txBody>
      </p:sp>
      <p:sp>
        <p:nvSpPr>
          <p:cNvPr id="8" name="フッター プレースホルダー 1"/>
          <p:cNvSpPr>
            <a:spLocks noGrp="1"/>
          </p:cNvSpPr>
          <p:nvPr>
            <p:ph type="ftr" sz="quarter" idx="3"/>
          </p:nvPr>
        </p:nvSpPr>
        <p:spPr>
          <a:xfrm>
            <a:off x="360000" y="4833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©SuperStream Inc. All rights reserved.</a:t>
            </a:r>
            <a:endParaRPr lang="ja-JP" altLang="en-US" dirty="0"/>
          </a:p>
        </p:txBody>
      </p:sp>
    </p:spTree>
    <p:extLst>
      <p:ext uri="{BB962C8B-B14F-4D97-AF65-F5344CB8AC3E}">
        <p14:creationId xmlns:p14="http://schemas.microsoft.com/office/powerpoint/2010/main" val="56439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0" y="0"/>
            <a:ext cx="9141179" cy="5143500"/>
          </a:xfrm>
          <a:prstGeom prst="rect">
            <a:avLst/>
          </a:prstGeom>
        </p:spPr>
      </p:pic>
      <p:sp>
        <p:nvSpPr>
          <p:cNvPr id="2" name="タイトル 1"/>
          <p:cNvSpPr>
            <a:spLocks noGrp="1"/>
          </p:cNvSpPr>
          <p:nvPr>
            <p:ph type="title"/>
          </p:nvPr>
        </p:nvSpPr>
        <p:spPr>
          <a:xfrm>
            <a:off x="360000" y="1419622"/>
            <a:ext cx="5508352" cy="1641414"/>
          </a:xfrm>
          <a:prstGeom prst="rect">
            <a:avLst/>
          </a:prstGeom>
        </p:spPr>
        <p:txBody>
          <a:bodyPr lIns="0" tIns="0" rIns="0" bIns="0" anchor="ctr" anchorCtr="0"/>
          <a:lstStyle>
            <a:lvl1pPr algn="l">
              <a:lnSpc>
                <a:spcPts val="3300"/>
              </a:lnSpc>
              <a:defRPr sz="2400" b="1">
                <a:solidFill>
                  <a:schemeClr val="bg1"/>
                </a:solidFill>
              </a:defRPr>
            </a:lvl1pPr>
          </a:lstStyle>
          <a:p>
            <a:r>
              <a:rPr kumimoji="1" lang="ja-JP" altLang="en-US" dirty="0"/>
              <a:t>マスター タイトルの書式設定</a:t>
            </a:r>
          </a:p>
        </p:txBody>
      </p:sp>
      <p:grpSp>
        <p:nvGrpSpPr>
          <p:cNvPr id="11" name="グループ化 10"/>
          <p:cNvGrpSpPr>
            <a:grpSpLocks noChangeAspect="1"/>
          </p:cNvGrpSpPr>
          <p:nvPr userDrawn="1"/>
        </p:nvGrpSpPr>
        <p:grpSpPr>
          <a:xfrm>
            <a:off x="360000" y="360000"/>
            <a:ext cx="1944000" cy="428068"/>
            <a:chOff x="1154113" y="3752850"/>
            <a:chExt cx="5580063" cy="1228726"/>
          </a:xfrm>
        </p:grpSpPr>
        <p:sp>
          <p:nvSpPr>
            <p:cNvPr id="12" name="Freeform 46"/>
            <p:cNvSpPr>
              <a:spLocks/>
            </p:cNvSpPr>
            <p:nvPr/>
          </p:nvSpPr>
          <p:spPr bwMode="auto">
            <a:xfrm>
              <a:off x="1704976" y="3752850"/>
              <a:ext cx="171450" cy="173038"/>
            </a:xfrm>
            <a:custGeom>
              <a:avLst/>
              <a:gdLst>
                <a:gd name="T0" fmla="*/ 108 w 217"/>
                <a:gd name="T1" fmla="*/ 217 h 217"/>
                <a:gd name="T2" fmla="*/ 130 w 217"/>
                <a:gd name="T3" fmla="*/ 215 h 217"/>
                <a:gd name="T4" fmla="*/ 150 w 217"/>
                <a:gd name="T5" fmla="*/ 208 h 217"/>
                <a:gd name="T6" fmla="*/ 169 w 217"/>
                <a:gd name="T7" fmla="*/ 199 h 217"/>
                <a:gd name="T8" fmla="*/ 185 w 217"/>
                <a:gd name="T9" fmla="*/ 185 h 217"/>
                <a:gd name="T10" fmla="*/ 199 w 217"/>
                <a:gd name="T11" fmla="*/ 169 h 217"/>
                <a:gd name="T12" fmla="*/ 209 w 217"/>
                <a:gd name="T13" fmla="*/ 151 h 217"/>
                <a:gd name="T14" fmla="*/ 215 w 217"/>
                <a:gd name="T15" fmla="*/ 130 h 217"/>
                <a:gd name="T16" fmla="*/ 217 w 217"/>
                <a:gd name="T17" fmla="*/ 108 h 217"/>
                <a:gd name="T18" fmla="*/ 216 w 217"/>
                <a:gd name="T19" fmla="*/ 98 h 217"/>
                <a:gd name="T20" fmla="*/ 212 w 217"/>
                <a:gd name="T21" fmla="*/ 76 h 217"/>
                <a:gd name="T22" fmla="*/ 204 w 217"/>
                <a:gd name="T23" fmla="*/ 57 h 217"/>
                <a:gd name="T24" fmla="*/ 193 w 217"/>
                <a:gd name="T25" fmla="*/ 40 h 217"/>
                <a:gd name="T26" fmla="*/ 178 w 217"/>
                <a:gd name="T27" fmla="*/ 25 h 217"/>
                <a:gd name="T28" fmla="*/ 160 w 217"/>
                <a:gd name="T29" fmla="*/ 14 h 217"/>
                <a:gd name="T30" fmla="*/ 140 w 217"/>
                <a:gd name="T31" fmla="*/ 5 h 217"/>
                <a:gd name="T32" fmla="*/ 119 w 217"/>
                <a:gd name="T33" fmla="*/ 0 h 217"/>
                <a:gd name="T34" fmla="*/ 108 w 217"/>
                <a:gd name="T35" fmla="*/ 0 h 217"/>
                <a:gd name="T36" fmla="*/ 86 w 217"/>
                <a:gd name="T37" fmla="*/ 3 h 217"/>
                <a:gd name="T38" fmla="*/ 66 w 217"/>
                <a:gd name="T39" fmla="*/ 9 h 217"/>
                <a:gd name="T40" fmla="*/ 47 w 217"/>
                <a:gd name="T41" fmla="*/ 19 h 217"/>
                <a:gd name="T42" fmla="*/ 31 w 217"/>
                <a:gd name="T43" fmla="*/ 32 h 217"/>
                <a:gd name="T44" fmla="*/ 19 w 217"/>
                <a:gd name="T45" fmla="*/ 48 h 217"/>
                <a:gd name="T46" fmla="*/ 8 w 217"/>
                <a:gd name="T47" fmla="*/ 66 h 217"/>
                <a:gd name="T48" fmla="*/ 2 w 217"/>
                <a:gd name="T49" fmla="*/ 87 h 217"/>
                <a:gd name="T50" fmla="*/ 0 w 217"/>
                <a:gd name="T51" fmla="*/ 108 h 217"/>
                <a:gd name="T52" fmla="*/ 0 w 217"/>
                <a:gd name="T53" fmla="*/ 119 h 217"/>
                <a:gd name="T54" fmla="*/ 5 w 217"/>
                <a:gd name="T55" fmla="*/ 140 h 217"/>
                <a:gd name="T56" fmla="*/ 13 w 217"/>
                <a:gd name="T57" fmla="*/ 160 h 217"/>
                <a:gd name="T58" fmla="*/ 25 w 217"/>
                <a:gd name="T59" fmla="*/ 177 h 217"/>
                <a:gd name="T60" fmla="*/ 39 w 217"/>
                <a:gd name="T61" fmla="*/ 192 h 217"/>
                <a:gd name="T62" fmla="*/ 56 w 217"/>
                <a:gd name="T63" fmla="*/ 203 h 217"/>
                <a:gd name="T64" fmla="*/ 76 w 217"/>
                <a:gd name="T65" fmla="*/ 212 h 217"/>
                <a:gd name="T66" fmla="*/ 97 w 217"/>
                <a:gd name="T67" fmla="*/ 217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7"/>
                  </a:lnTo>
                  <a:lnTo>
                    <a:pt x="130" y="215"/>
                  </a:lnTo>
                  <a:lnTo>
                    <a:pt x="140" y="212"/>
                  </a:lnTo>
                  <a:lnTo>
                    <a:pt x="150" y="208"/>
                  </a:lnTo>
                  <a:lnTo>
                    <a:pt x="160" y="203"/>
                  </a:lnTo>
                  <a:lnTo>
                    <a:pt x="169" y="199"/>
                  </a:lnTo>
                  <a:lnTo>
                    <a:pt x="178" y="192"/>
                  </a:lnTo>
                  <a:lnTo>
                    <a:pt x="185" y="185"/>
                  </a:lnTo>
                  <a:lnTo>
                    <a:pt x="193" y="177"/>
                  </a:lnTo>
                  <a:lnTo>
                    <a:pt x="199" y="169"/>
                  </a:lnTo>
                  <a:lnTo>
                    <a:pt x="204" y="160"/>
                  </a:lnTo>
                  <a:lnTo>
                    <a:pt x="209" y="151"/>
                  </a:lnTo>
                  <a:lnTo>
                    <a:pt x="212" y="140"/>
                  </a:lnTo>
                  <a:lnTo>
                    <a:pt x="215" y="130"/>
                  </a:lnTo>
                  <a:lnTo>
                    <a:pt x="216" y="119"/>
                  </a:lnTo>
                  <a:lnTo>
                    <a:pt x="217" y="108"/>
                  </a:lnTo>
                  <a:lnTo>
                    <a:pt x="217" y="108"/>
                  </a:lnTo>
                  <a:lnTo>
                    <a:pt x="216" y="98"/>
                  </a:lnTo>
                  <a:lnTo>
                    <a:pt x="215" y="87"/>
                  </a:lnTo>
                  <a:lnTo>
                    <a:pt x="212" y="76"/>
                  </a:lnTo>
                  <a:lnTo>
                    <a:pt x="209" y="66"/>
                  </a:lnTo>
                  <a:lnTo>
                    <a:pt x="204" y="57"/>
                  </a:lnTo>
                  <a:lnTo>
                    <a:pt x="199" y="48"/>
                  </a:lnTo>
                  <a:lnTo>
                    <a:pt x="193" y="40"/>
                  </a:lnTo>
                  <a:lnTo>
                    <a:pt x="185" y="32"/>
                  </a:lnTo>
                  <a:lnTo>
                    <a:pt x="178" y="25"/>
                  </a:lnTo>
                  <a:lnTo>
                    <a:pt x="169" y="19"/>
                  </a:lnTo>
                  <a:lnTo>
                    <a:pt x="160" y="14"/>
                  </a:lnTo>
                  <a:lnTo>
                    <a:pt x="150" y="9"/>
                  </a:lnTo>
                  <a:lnTo>
                    <a:pt x="140" y="5"/>
                  </a:lnTo>
                  <a:lnTo>
                    <a:pt x="130" y="3"/>
                  </a:lnTo>
                  <a:lnTo>
                    <a:pt x="119" y="0"/>
                  </a:lnTo>
                  <a:lnTo>
                    <a:pt x="108" y="0"/>
                  </a:lnTo>
                  <a:lnTo>
                    <a:pt x="108" y="0"/>
                  </a:lnTo>
                  <a:lnTo>
                    <a:pt x="97" y="0"/>
                  </a:lnTo>
                  <a:lnTo>
                    <a:pt x="86" y="3"/>
                  </a:lnTo>
                  <a:lnTo>
                    <a:pt x="76" y="5"/>
                  </a:lnTo>
                  <a:lnTo>
                    <a:pt x="66" y="9"/>
                  </a:lnTo>
                  <a:lnTo>
                    <a:pt x="56" y="14"/>
                  </a:lnTo>
                  <a:lnTo>
                    <a:pt x="47" y="19"/>
                  </a:lnTo>
                  <a:lnTo>
                    <a:pt x="39" y="25"/>
                  </a:lnTo>
                  <a:lnTo>
                    <a:pt x="31" y="32"/>
                  </a:lnTo>
                  <a:lnTo>
                    <a:pt x="25" y="40"/>
                  </a:lnTo>
                  <a:lnTo>
                    <a:pt x="19" y="48"/>
                  </a:lnTo>
                  <a:lnTo>
                    <a:pt x="13" y="57"/>
                  </a:lnTo>
                  <a:lnTo>
                    <a:pt x="8" y="66"/>
                  </a:lnTo>
                  <a:lnTo>
                    <a:pt x="5" y="76"/>
                  </a:lnTo>
                  <a:lnTo>
                    <a:pt x="2" y="87"/>
                  </a:lnTo>
                  <a:lnTo>
                    <a:pt x="0" y="98"/>
                  </a:lnTo>
                  <a:lnTo>
                    <a:pt x="0" y="108"/>
                  </a:lnTo>
                  <a:lnTo>
                    <a:pt x="0" y="108"/>
                  </a:lnTo>
                  <a:lnTo>
                    <a:pt x="0" y="119"/>
                  </a:lnTo>
                  <a:lnTo>
                    <a:pt x="2" y="130"/>
                  </a:lnTo>
                  <a:lnTo>
                    <a:pt x="5" y="140"/>
                  </a:lnTo>
                  <a:lnTo>
                    <a:pt x="8" y="151"/>
                  </a:lnTo>
                  <a:lnTo>
                    <a:pt x="13" y="160"/>
                  </a:lnTo>
                  <a:lnTo>
                    <a:pt x="19" y="169"/>
                  </a:lnTo>
                  <a:lnTo>
                    <a:pt x="25" y="177"/>
                  </a:lnTo>
                  <a:lnTo>
                    <a:pt x="31" y="185"/>
                  </a:lnTo>
                  <a:lnTo>
                    <a:pt x="39" y="192"/>
                  </a:lnTo>
                  <a:lnTo>
                    <a:pt x="47" y="199"/>
                  </a:lnTo>
                  <a:lnTo>
                    <a:pt x="56" y="203"/>
                  </a:lnTo>
                  <a:lnTo>
                    <a:pt x="66" y="208"/>
                  </a:lnTo>
                  <a:lnTo>
                    <a:pt x="76" y="212"/>
                  </a:lnTo>
                  <a:lnTo>
                    <a:pt x="86" y="215"/>
                  </a:lnTo>
                  <a:lnTo>
                    <a:pt x="97" y="217"/>
                  </a:lnTo>
                  <a:lnTo>
                    <a:pt x="108" y="217"/>
                  </a:lnTo>
                  <a:lnTo>
                    <a:pt x="108"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47"/>
            <p:cNvSpPr>
              <a:spLocks/>
            </p:cNvSpPr>
            <p:nvPr/>
          </p:nvSpPr>
          <p:spPr bwMode="auto">
            <a:xfrm>
              <a:off x="2024063" y="3856038"/>
              <a:ext cx="171450" cy="173038"/>
            </a:xfrm>
            <a:custGeom>
              <a:avLst/>
              <a:gdLst>
                <a:gd name="T0" fmla="*/ 108 w 217"/>
                <a:gd name="T1" fmla="*/ 217 h 217"/>
                <a:gd name="T2" fmla="*/ 130 w 217"/>
                <a:gd name="T3" fmla="*/ 215 h 217"/>
                <a:gd name="T4" fmla="*/ 150 w 217"/>
                <a:gd name="T5" fmla="*/ 209 h 217"/>
                <a:gd name="T6" fmla="*/ 169 w 217"/>
                <a:gd name="T7" fmla="*/ 199 h 217"/>
                <a:gd name="T8" fmla="*/ 185 w 217"/>
                <a:gd name="T9" fmla="*/ 185 h 217"/>
                <a:gd name="T10" fmla="*/ 199 w 217"/>
                <a:gd name="T11" fmla="*/ 169 h 217"/>
                <a:gd name="T12" fmla="*/ 208 w 217"/>
                <a:gd name="T13" fmla="*/ 150 h 217"/>
                <a:gd name="T14" fmla="*/ 215 w 217"/>
                <a:gd name="T15" fmla="*/ 131 h 217"/>
                <a:gd name="T16" fmla="*/ 217 w 217"/>
                <a:gd name="T17" fmla="*/ 108 h 217"/>
                <a:gd name="T18" fmla="*/ 216 w 217"/>
                <a:gd name="T19" fmla="*/ 97 h 217"/>
                <a:gd name="T20" fmla="*/ 212 w 217"/>
                <a:gd name="T21" fmla="*/ 76 h 217"/>
                <a:gd name="T22" fmla="*/ 203 w 217"/>
                <a:gd name="T23" fmla="*/ 57 h 217"/>
                <a:gd name="T24" fmla="*/ 192 w 217"/>
                <a:gd name="T25" fmla="*/ 40 h 217"/>
                <a:gd name="T26" fmla="*/ 177 w 217"/>
                <a:gd name="T27" fmla="*/ 25 h 217"/>
                <a:gd name="T28" fmla="*/ 160 w 217"/>
                <a:gd name="T29" fmla="*/ 13 h 217"/>
                <a:gd name="T30" fmla="*/ 140 w 217"/>
                <a:gd name="T31" fmla="*/ 5 h 217"/>
                <a:gd name="T32" fmla="*/ 119 w 217"/>
                <a:gd name="T33" fmla="*/ 0 h 217"/>
                <a:gd name="T34" fmla="*/ 108 w 217"/>
                <a:gd name="T35" fmla="*/ 0 h 217"/>
                <a:gd name="T36" fmla="*/ 86 w 217"/>
                <a:gd name="T37" fmla="*/ 3 h 217"/>
                <a:gd name="T38" fmla="*/ 66 w 217"/>
                <a:gd name="T39" fmla="*/ 9 h 217"/>
                <a:gd name="T40" fmla="*/ 47 w 217"/>
                <a:gd name="T41" fmla="*/ 19 h 217"/>
                <a:gd name="T42" fmla="*/ 31 w 217"/>
                <a:gd name="T43" fmla="*/ 31 h 217"/>
                <a:gd name="T44" fmla="*/ 17 w 217"/>
                <a:gd name="T45" fmla="*/ 47 h 217"/>
                <a:gd name="T46" fmla="*/ 8 w 217"/>
                <a:gd name="T47" fmla="*/ 66 h 217"/>
                <a:gd name="T48" fmla="*/ 1 w 217"/>
                <a:gd name="T49" fmla="*/ 87 h 217"/>
                <a:gd name="T50" fmla="*/ 0 w 217"/>
                <a:gd name="T51" fmla="*/ 108 h 217"/>
                <a:gd name="T52" fmla="*/ 0 w 217"/>
                <a:gd name="T53" fmla="*/ 119 h 217"/>
                <a:gd name="T54" fmla="*/ 4 w 217"/>
                <a:gd name="T55" fmla="*/ 140 h 217"/>
                <a:gd name="T56" fmla="*/ 13 w 217"/>
                <a:gd name="T57" fmla="*/ 160 h 217"/>
                <a:gd name="T58" fmla="*/ 25 w 217"/>
                <a:gd name="T59" fmla="*/ 178 h 217"/>
                <a:gd name="T60" fmla="*/ 39 w 217"/>
                <a:gd name="T61" fmla="*/ 193 h 217"/>
                <a:gd name="T62" fmla="*/ 56 w 217"/>
                <a:gd name="T63" fmla="*/ 204 h 217"/>
                <a:gd name="T64" fmla="*/ 76 w 217"/>
                <a:gd name="T65" fmla="*/ 212 h 217"/>
                <a:gd name="T66" fmla="*/ 97 w 217"/>
                <a:gd name="T67" fmla="*/ 216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6"/>
                  </a:lnTo>
                  <a:lnTo>
                    <a:pt x="130" y="215"/>
                  </a:lnTo>
                  <a:lnTo>
                    <a:pt x="140" y="212"/>
                  </a:lnTo>
                  <a:lnTo>
                    <a:pt x="150" y="209"/>
                  </a:lnTo>
                  <a:lnTo>
                    <a:pt x="160" y="204"/>
                  </a:lnTo>
                  <a:lnTo>
                    <a:pt x="169" y="199"/>
                  </a:lnTo>
                  <a:lnTo>
                    <a:pt x="177" y="193"/>
                  </a:lnTo>
                  <a:lnTo>
                    <a:pt x="185" y="185"/>
                  </a:lnTo>
                  <a:lnTo>
                    <a:pt x="192" y="178"/>
                  </a:lnTo>
                  <a:lnTo>
                    <a:pt x="199" y="169"/>
                  </a:lnTo>
                  <a:lnTo>
                    <a:pt x="203" y="160"/>
                  </a:lnTo>
                  <a:lnTo>
                    <a:pt x="208" y="150"/>
                  </a:lnTo>
                  <a:lnTo>
                    <a:pt x="212" y="140"/>
                  </a:lnTo>
                  <a:lnTo>
                    <a:pt x="215" y="131"/>
                  </a:lnTo>
                  <a:lnTo>
                    <a:pt x="216" y="119"/>
                  </a:lnTo>
                  <a:lnTo>
                    <a:pt x="217" y="108"/>
                  </a:lnTo>
                  <a:lnTo>
                    <a:pt x="217" y="108"/>
                  </a:lnTo>
                  <a:lnTo>
                    <a:pt x="216" y="97"/>
                  </a:lnTo>
                  <a:lnTo>
                    <a:pt x="215" y="87"/>
                  </a:lnTo>
                  <a:lnTo>
                    <a:pt x="212" y="76"/>
                  </a:lnTo>
                  <a:lnTo>
                    <a:pt x="208" y="66"/>
                  </a:lnTo>
                  <a:lnTo>
                    <a:pt x="203" y="57"/>
                  </a:lnTo>
                  <a:lnTo>
                    <a:pt x="199" y="47"/>
                  </a:lnTo>
                  <a:lnTo>
                    <a:pt x="192" y="40"/>
                  </a:lnTo>
                  <a:lnTo>
                    <a:pt x="185" y="31"/>
                  </a:lnTo>
                  <a:lnTo>
                    <a:pt x="177" y="25"/>
                  </a:lnTo>
                  <a:lnTo>
                    <a:pt x="169" y="19"/>
                  </a:lnTo>
                  <a:lnTo>
                    <a:pt x="160" y="13"/>
                  </a:lnTo>
                  <a:lnTo>
                    <a:pt x="150" y="9"/>
                  </a:lnTo>
                  <a:lnTo>
                    <a:pt x="140" y="5"/>
                  </a:lnTo>
                  <a:lnTo>
                    <a:pt x="130" y="3"/>
                  </a:lnTo>
                  <a:lnTo>
                    <a:pt x="119" y="0"/>
                  </a:lnTo>
                  <a:lnTo>
                    <a:pt x="108" y="0"/>
                  </a:lnTo>
                  <a:lnTo>
                    <a:pt x="108" y="0"/>
                  </a:lnTo>
                  <a:lnTo>
                    <a:pt x="97" y="0"/>
                  </a:lnTo>
                  <a:lnTo>
                    <a:pt x="86" y="3"/>
                  </a:lnTo>
                  <a:lnTo>
                    <a:pt x="76" y="5"/>
                  </a:lnTo>
                  <a:lnTo>
                    <a:pt x="66" y="9"/>
                  </a:lnTo>
                  <a:lnTo>
                    <a:pt x="56" y="13"/>
                  </a:lnTo>
                  <a:lnTo>
                    <a:pt x="47" y="19"/>
                  </a:lnTo>
                  <a:lnTo>
                    <a:pt x="39" y="25"/>
                  </a:lnTo>
                  <a:lnTo>
                    <a:pt x="31" y="31"/>
                  </a:lnTo>
                  <a:lnTo>
                    <a:pt x="25" y="40"/>
                  </a:lnTo>
                  <a:lnTo>
                    <a:pt x="17" y="47"/>
                  </a:lnTo>
                  <a:lnTo>
                    <a:pt x="13" y="57"/>
                  </a:lnTo>
                  <a:lnTo>
                    <a:pt x="8" y="66"/>
                  </a:lnTo>
                  <a:lnTo>
                    <a:pt x="4" y="76"/>
                  </a:lnTo>
                  <a:lnTo>
                    <a:pt x="1" y="87"/>
                  </a:lnTo>
                  <a:lnTo>
                    <a:pt x="0" y="97"/>
                  </a:lnTo>
                  <a:lnTo>
                    <a:pt x="0" y="108"/>
                  </a:lnTo>
                  <a:lnTo>
                    <a:pt x="0" y="108"/>
                  </a:lnTo>
                  <a:lnTo>
                    <a:pt x="0" y="119"/>
                  </a:lnTo>
                  <a:lnTo>
                    <a:pt x="1" y="131"/>
                  </a:lnTo>
                  <a:lnTo>
                    <a:pt x="4" y="140"/>
                  </a:lnTo>
                  <a:lnTo>
                    <a:pt x="8" y="150"/>
                  </a:lnTo>
                  <a:lnTo>
                    <a:pt x="13" y="160"/>
                  </a:lnTo>
                  <a:lnTo>
                    <a:pt x="17" y="169"/>
                  </a:lnTo>
                  <a:lnTo>
                    <a:pt x="25" y="178"/>
                  </a:lnTo>
                  <a:lnTo>
                    <a:pt x="31" y="185"/>
                  </a:lnTo>
                  <a:lnTo>
                    <a:pt x="39" y="193"/>
                  </a:lnTo>
                  <a:lnTo>
                    <a:pt x="47" y="199"/>
                  </a:lnTo>
                  <a:lnTo>
                    <a:pt x="56" y="204"/>
                  </a:lnTo>
                  <a:lnTo>
                    <a:pt x="66" y="209"/>
                  </a:lnTo>
                  <a:lnTo>
                    <a:pt x="76" y="212"/>
                  </a:lnTo>
                  <a:lnTo>
                    <a:pt x="86" y="215"/>
                  </a:lnTo>
                  <a:lnTo>
                    <a:pt x="97" y="216"/>
                  </a:lnTo>
                  <a:lnTo>
                    <a:pt x="108" y="217"/>
                  </a:lnTo>
                  <a:lnTo>
                    <a:pt x="108"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48"/>
            <p:cNvSpPr>
              <a:spLocks noEditPoints="1"/>
            </p:cNvSpPr>
            <p:nvPr/>
          </p:nvSpPr>
          <p:spPr bwMode="auto">
            <a:xfrm>
              <a:off x="1154113" y="3951288"/>
              <a:ext cx="1168400" cy="971550"/>
            </a:xfrm>
            <a:custGeom>
              <a:avLst/>
              <a:gdLst>
                <a:gd name="T0" fmla="*/ 1069 w 1472"/>
                <a:gd name="T1" fmla="*/ 229 h 1223"/>
                <a:gd name="T2" fmla="*/ 967 w 1472"/>
                <a:gd name="T3" fmla="*/ 132 h 1223"/>
                <a:gd name="T4" fmla="*/ 800 w 1472"/>
                <a:gd name="T5" fmla="*/ 77 h 1223"/>
                <a:gd name="T6" fmla="*/ 599 w 1472"/>
                <a:gd name="T7" fmla="*/ 160 h 1223"/>
                <a:gd name="T8" fmla="*/ 516 w 1472"/>
                <a:gd name="T9" fmla="*/ 359 h 1223"/>
                <a:gd name="T10" fmla="*/ 448 w 1472"/>
                <a:gd name="T11" fmla="*/ 524 h 1223"/>
                <a:gd name="T12" fmla="*/ 283 w 1472"/>
                <a:gd name="T13" fmla="*/ 592 h 1223"/>
                <a:gd name="T14" fmla="*/ 200 w 1472"/>
                <a:gd name="T15" fmla="*/ 554 h 1223"/>
                <a:gd name="T16" fmla="*/ 176 w 1472"/>
                <a:gd name="T17" fmla="*/ 468 h 1223"/>
                <a:gd name="T18" fmla="*/ 216 w 1472"/>
                <a:gd name="T19" fmla="*/ 327 h 1223"/>
                <a:gd name="T20" fmla="*/ 310 w 1472"/>
                <a:gd name="T21" fmla="*/ 218 h 1223"/>
                <a:gd name="T22" fmla="*/ 442 w 1472"/>
                <a:gd name="T23" fmla="*/ 158 h 1223"/>
                <a:gd name="T24" fmla="*/ 272 w 1472"/>
                <a:gd name="T25" fmla="*/ 36 h 1223"/>
                <a:gd name="T26" fmla="*/ 74 w 1472"/>
                <a:gd name="T27" fmla="*/ 222 h 1223"/>
                <a:gd name="T28" fmla="*/ 1 w 1472"/>
                <a:gd name="T29" fmla="*/ 446 h 1223"/>
                <a:gd name="T30" fmla="*/ 33 w 1472"/>
                <a:gd name="T31" fmla="*/ 704 h 1223"/>
                <a:gd name="T32" fmla="*/ 191 w 1472"/>
                <a:gd name="T33" fmla="*/ 981 h 1223"/>
                <a:gd name="T34" fmla="*/ 450 w 1472"/>
                <a:gd name="T35" fmla="*/ 1164 h 1223"/>
                <a:gd name="T36" fmla="*/ 737 w 1472"/>
                <a:gd name="T37" fmla="*/ 1223 h 1223"/>
                <a:gd name="T38" fmla="*/ 951 w 1472"/>
                <a:gd name="T39" fmla="*/ 1190 h 1223"/>
                <a:gd name="T40" fmla="*/ 1179 w 1472"/>
                <a:gd name="T41" fmla="*/ 1072 h 1223"/>
                <a:gd name="T42" fmla="*/ 1394 w 1472"/>
                <a:gd name="T43" fmla="*/ 814 h 1223"/>
                <a:gd name="T44" fmla="*/ 1468 w 1472"/>
                <a:gd name="T45" fmla="*/ 566 h 1223"/>
                <a:gd name="T46" fmla="*/ 1424 w 1472"/>
                <a:gd name="T47" fmla="*/ 327 h 1223"/>
                <a:gd name="T48" fmla="*/ 1219 w 1472"/>
                <a:gd name="T49" fmla="*/ 204 h 1223"/>
                <a:gd name="T50" fmla="*/ 1041 w 1472"/>
                <a:gd name="T51" fmla="*/ 245 h 1223"/>
                <a:gd name="T52" fmla="*/ 1022 w 1472"/>
                <a:gd name="T53" fmla="*/ 258 h 1223"/>
                <a:gd name="T54" fmla="*/ 1008 w 1472"/>
                <a:gd name="T55" fmla="*/ 269 h 1223"/>
                <a:gd name="T56" fmla="*/ 992 w 1472"/>
                <a:gd name="T57" fmla="*/ 284 h 1223"/>
                <a:gd name="T58" fmla="*/ 737 w 1472"/>
                <a:gd name="T59" fmla="*/ 1046 h 1223"/>
                <a:gd name="T60" fmla="*/ 453 w 1472"/>
                <a:gd name="T61" fmla="*/ 970 h 1223"/>
                <a:gd name="T62" fmla="*/ 252 w 1472"/>
                <a:gd name="T63" fmla="*/ 767 h 1223"/>
                <a:gd name="T64" fmla="*/ 402 w 1472"/>
                <a:gd name="T65" fmla="*/ 751 h 1223"/>
                <a:gd name="T66" fmla="*/ 557 w 1472"/>
                <a:gd name="T67" fmla="*/ 663 h 1223"/>
                <a:gd name="T68" fmla="*/ 654 w 1472"/>
                <a:gd name="T69" fmla="*/ 534 h 1223"/>
                <a:gd name="T70" fmla="*/ 692 w 1472"/>
                <a:gd name="T71" fmla="*/ 359 h 1223"/>
                <a:gd name="T72" fmla="*/ 723 w 1472"/>
                <a:gd name="T73" fmla="*/ 284 h 1223"/>
                <a:gd name="T74" fmla="*/ 800 w 1472"/>
                <a:gd name="T75" fmla="*/ 251 h 1223"/>
                <a:gd name="T76" fmla="*/ 882 w 1472"/>
                <a:gd name="T77" fmla="*/ 291 h 1223"/>
                <a:gd name="T78" fmla="*/ 907 w 1472"/>
                <a:gd name="T79" fmla="*/ 486 h 1223"/>
                <a:gd name="T80" fmla="*/ 879 w 1472"/>
                <a:gd name="T81" fmla="*/ 596 h 1223"/>
                <a:gd name="T82" fmla="*/ 742 w 1472"/>
                <a:gd name="T83" fmla="*/ 709 h 1223"/>
                <a:gd name="T84" fmla="*/ 897 w 1472"/>
                <a:gd name="T85" fmla="*/ 829 h 1223"/>
                <a:gd name="T86" fmla="*/ 1014 w 1472"/>
                <a:gd name="T87" fmla="*/ 713 h 1223"/>
                <a:gd name="T88" fmla="*/ 1078 w 1472"/>
                <a:gd name="T89" fmla="*/ 547 h 1223"/>
                <a:gd name="T90" fmla="*/ 1095 w 1472"/>
                <a:gd name="T91" fmla="*/ 435 h 1223"/>
                <a:gd name="T92" fmla="*/ 1168 w 1472"/>
                <a:gd name="T93" fmla="*/ 380 h 1223"/>
                <a:gd name="T94" fmla="*/ 1250 w 1472"/>
                <a:gd name="T95" fmla="*/ 397 h 1223"/>
                <a:gd name="T96" fmla="*/ 1296 w 1472"/>
                <a:gd name="T97" fmla="*/ 475 h 1223"/>
                <a:gd name="T98" fmla="*/ 1250 w 1472"/>
                <a:gd name="T99" fmla="*/ 709 h 1223"/>
                <a:gd name="T100" fmla="*/ 1065 w 1472"/>
                <a:gd name="T101" fmla="*/ 940 h 1223"/>
                <a:gd name="T102" fmla="*/ 737 w 1472"/>
                <a:gd name="T103" fmla="*/ 1046 h 1223"/>
                <a:gd name="T104" fmla="*/ 970 w 1472"/>
                <a:gd name="T105" fmla="*/ 307 h 1223"/>
                <a:gd name="T106" fmla="*/ 962 w 1472"/>
                <a:gd name="T107" fmla="*/ 318 h 1223"/>
                <a:gd name="T108" fmla="*/ 948 w 1472"/>
                <a:gd name="T109" fmla="*/ 339 h 1223"/>
                <a:gd name="T110" fmla="*/ 940 w 1472"/>
                <a:gd name="T111" fmla="*/ 353 h 1223"/>
                <a:gd name="T112" fmla="*/ 928 w 1472"/>
                <a:gd name="T113" fmla="*/ 378 h 1223"/>
                <a:gd name="T114" fmla="*/ 924 w 1472"/>
                <a:gd name="T115" fmla="*/ 389 h 1223"/>
                <a:gd name="T116" fmla="*/ 915 w 1472"/>
                <a:gd name="T117" fmla="*/ 416 h 1223"/>
                <a:gd name="T118" fmla="*/ 912 w 1472"/>
                <a:gd name="T119" fmla="*/ 430 h 1223"/>
                <a:gd name="T120" fmla="*/ 908 w 1472"/>
                <a:gd name="T121" fmla="*/ 459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2" h="1223">
                  <a:moveTo>
                    <a:pt x="1189" y="203"/>
                  </a:moveTo>
                  <a:lnTo>
                    <a:pt x="1189" y="203"/>
                  </a:lnTo>
                  <a:lnTo>
                    <a:pt x="1172" y="203"/>
                  </a:lnTo>
                  <a:lnTo>
                    <a:pt x="1153" y="204"/>
                  </a:lnTo>
                  <a:lnTo>
                    <a:pt x="1136" y="208"/>
                  </a:lnTo>
                  <a:lnTo>
                    <a:pt x="1119" y="212"/>
                  </a:lnTo>
                  <a:lnTo>
                    <a:pt x="1101" y="217"/>
                  </a:lnTo>
                  <a:lnTo>
                    <a:pt x="1085" y="223"/>
                  </a:lnTo>
                  <a:lnTo>
                    <a:pt x="1069" y="229"/>
                  </a:lnTo>
                  <a:lnTo>
                    <a:pt x="1054" y="238"/>
                  </a:lnTo>
                  <a:lnTo>
                    <a:pt x="1054" y="238"/>
                  </a:lnTo>
                  <a:lnTo>
                    <a:pt x="1045" y="219"/>
                  </a:lnTo>
                  <a:lnTo>
                    <a:pt x="1034" y="203"/>
                  </a:lnTo>
                  <a:lnTo>
                    <a:pt x="1023" y="187"/>
                  </a:lnTo>
                  <a:lnTo>
                    <a:pt x="1011" y="172"/>
                  </a:lnTo>
                  <a:lnTo>
                    <a:pt x="997" y="157"/>
                  </a:lnTo>
                  <a:lnTo>
                    <a:pt x="983" y="145"/>
                  </a:lnTo>
                  <a:lnTo>
                    <a:pt x="967" y="132"/>
                  </a:lnTo>
                  <a:lnTo>
                    <a:pt x="951" y="121"/>
                  </a:lnTo>
                  <a:lnTo>
                    <a:pt x="935" y="111"/>
                  </a:lnTo>
                  <a:lnTo>
                    <a:pt x="918" y="103"/>
                  </a:lnTo>
                  <a:lnTo>
                    <a:pt x="899" y="94"/>
                  </a:lnTo>
                  <a:lnTo>
                    <a:pt x="881" y="88"/>
                  </a:lnTo>
                  <a:lnTo>
                    <a:pt x="861" y="83"/>
                  </a:lnTo>
                  <a:lnTo>
                    <a:pt x="841" y="79"/>
                  </a:lnTo>
                  <a:lnTo>
                    <a:pt x="820" y="77"/>
                  </a:lnTo>
                  <a:lnTo>
                    <a:pt x="800" y="77"/>
                  </a:lnTo>
                  <a:lnTo>
                    <a:pt x="800" y="77"/>
                  </a:lnTo>
                  <a:lnTo>
                    <a:pt x="770" y="78"/>
                  </a:lnTo>
                  <a:lnTo>
                    <a:pt x="743" y="81"/>
                  </a:lnTo>
                  <a:lnTo>
                    <a:pt x="716" y="89"/>
                  </a:lnTo>
                  <a:lnTo>
                    <a:pt x="690" y="99"/>
                  </a:lnTo>
                  <a:lnTo>
                    <a:pt x="665" y="110"/>
                  </a:lnTo>
                  <a:lnTo>
                    <a:pt x="641" y="125"/>
                  </a:lnTo>
                  <a:lnTo>
                    <a:pt x="619" y="141"/>
                  </a:lnTo>
                  <a:lnTo>
                    <a:pt x="599" y="160"/>
                  </a:lnTo>
                  <a:lnTo>
                    <a:pt x="582" y="179"/>
                  </a:lnTo>
                  <a:lnTo>
                    <a:pt x="564" y="202"/>
                  </a:lnTo>
                  <a:lnTo>
                    <a:pt x="551" y="224"/>
                  </a:lnTo>
                  <a:lnTo>
                    <a:pt x="538" y="249"/>
                  </a:lnTo>
                  <a:lnTo>
                    <a:pt x="530" y="275"/>
                  </a:lnTo>
                  <a:lnTo>
                    <a:pt x="522" y="302"/>
                  </a:lnTo>
                  <a:lnTo>
                    <a:pt x="518" y="331"/>
                  </a:lnTo>
                  <a:lnTo>
                    <a:pt x="516" y="359"/>
                  </a:lnTo>
                  <a:lnTo>
                    <a:pt x="516" y="359"/>
                  </a:lnTo>
                  <a:lnTo>
                    <a:pt x="515" y="383"/>
                  </a:lnTo>
                  <a:lnTo>
                    <a:pt x="512" y="405"/>
                  </a:lnTo>
                  <a:lnTo>
                    <a:pt x="506" y="428"/>
                  </a:lnTo>
                  <a:lnTo>
                    <a:pt x="499" y="449"/>
                  </a:lnTo>
                  <a:lnTo>
                    <a:pt x="489" y="470"/>
                  </a:lnTo>
                  <a:lnTo>
                    <a:pt x="477" y="488"/>
                  </a:lnTo>
                  <a:lnTo>
                    <a:pt x="464" y="507"/>
                  </a:lnTo>
                  <a:lnTo>
                    <a:pt x="448" y="524"/>
                  </a:lnTo>
                  <a:lnTo>
                    <a:pt x="448" y="524"/>
                  </a:lnTo>
                  <a:lnTo>
                    <a:pt x="430" y="540"/>
                  </a:lnTo>
                  <a:lnTo>
                    <a:pt x="412" y="554"/>
                  </a:lnTo>
                  <a:lnTo>
                    <a:pt x="393" y="565"/>
                  </a:lnTo>
                  <a:lnTo>
                    <a:pt x="372" y="575"/>
                  </a:lnTo>
                  <a:lnTo>
                    <a:pt x="351" y="583"/>
                  </a:lnTo>
                  <a:lnTo>
                    <a:pt x="329" y="589"/>
                  </a:lnTo>
                  <a:lnTo>
                    <a:pt x="306" y="592"/>
                  </a:lnTo>
                  <a:lnTo>
                    <a:pt x="283" y="592"/>
                  </a:lnTo>
                  <a:lnTo>
                    <a:pt x="283" y="592"/>
                  </a:lnTo>
                  <a:lnTo>
                    <a:pt x="272" y="592"/>
                  </a:lnTo>
                  <a:lnTo>
                    <a:pt x="262" y="591"/>
                  </a:lnTo>
                  <a:lnTo>
                    <a:pt x="251" y="589"/>
                  </a:lnTo>
                  <a:lnTo>
                    <a:pt x="241" y="585"/>
                  </a:lnTo>
                  <a:lnTo>
                    <a:pt x="232" y="580"/>
                  </a:lnTo>
                  <a:lnTo>
                    <a:pt x="223" y="575"/>
                  </a:lnTo>
                  <a:lnTo>
                    <a:pt x="215" y="569"/>
                  </a:lnTo>
                  <a:lnTo>
                    <a:pt x="207" y="561"/>
                  </a:lnTo>
                  <a:lnTo>
                    <a:pt x="200" y="554"/>
                  </a:lnTo>
                  <a:lnTo>
                    <a:pt x="193" y="545"/>
                  </a:lnTo>
                  <a:lnTo>
                    <a:pt x="189" y="537"/>
                  </a:lnTo>
                  <a:lnTo>
                    <a:pt x="184" y="527"/>
                  </a:lnTo>
                  <a:lnTo>
                    <a:pt x="180" y="518"/>
                  </a:lnTo>
                  <a:lnTo>
                    <a:pt x="177" y="507"/>
                  </a:lnTo>
                  <a:lnTo>
                    <a:pt x="176" y="497"/>
                  </a:lnTo>
                  <a:lnTo>
                    <a:pt x="175" y="486"/>
                  </a:lnTo>
                  <a:lnTo>
                    <a:pt x="175" y="486"/>
                  </a:lnTo>
                  <a:lnTo>
                    <a:pt x="176" y="468"/>
                  </a:lnTo>
                  <a:lnTo>
                    <a:pt x="177" y="451"/>
                  </a:lnTo>
                  <a:lnTo>
                    <a:pt x="180" y="435"/>
                  </a:lnTo>
                  <a:lnTo>
                    <a:pt x="182" y="419"/>
                  </a:lnTo>
                  <a:lnTo>
                    <a:pt x="186" y="403"/>
                  </a:lnTo>
                  <a:lnTo>
                    <a:pt x="191" y="387"/>
                  </a:lnTo>
                  <a:lnTo>
                    <a:pt x="196" y="370"/>
                  </a:lnTo>
                  <a:lnTo>
                    <a:pt x="202" y="356"/>
                  </a:lnTo>
                  <a:lnTo>
                    <a:pt x="208" y="341"/>
                  </a:lnTo>
                  <a:lnTo>
                    <a:pt x="216" y="327"/>
                  </a:lnTo>
                  <a:lnTo>
                    <a:pt x="223" y="312"/>
                  </a:lnTo>
                  <a:lnTo>
                    <a:pt x="232" y="299"/>
                  </a:lnTo>
                  <a:lnTo>
                    <a:pt x="242" y="286"/>
                  </a:lnTo>
                  <a:lnTo>
                    <a:pt x="252" y="274"/>
                  </a:lnTo>
                  <a:lnTo>
                    <a:pt x="262" y="261"/>
                  </a:lnTo>
                  <a:lnTo>
                    <a:pt x="273" y="250"/>
                  </a:lnTo>
                  <a:lnTo>
                    <a:pt x="285" y="239"/>
                  </a:lnTo>
                  <a:lnTo>
                    <a:pt x="296" y="228"/>
                  </a:lnTo>
                  <a:lnTo>
                    <a:pt x="310" y="218"/>
                  </a:lnTo>
                  <a:lnTo>
                    <a:pt x="322" y="209"/>
                  </a:lnTo>
                  <a:lnTo>
                    <a:pt x="336" y="201"/>
                  </a:lnTo>
                  <a:lnTo>
                    <a:pt x="350" y="192"/>
                  </a:lnTo>
                  <a:lnTo>
                    <a:pt x="365" y="184"/>
                  </a:lnTo>
                  <a:lnTo>
                    <a:pt x="380" y="178"/>
                  </a:lnTo>
                  <a:lnTo>
                    <a:pt x="394" y="172"/>
                  </a:lnTo>
                  <a:lnTo>
                    <a:pt x="411" y="167"/>
                  </a:lnTo>
                  <a:lnTo>
                    <a:pt x="425" y="162"/>
                  </a:lnTo>
                  <a:lnTo>
                    <a:pt x="442" y="158"/>
                  </a:lnTo>
                  <a:lnTo>
                    <a:pt x="459" y="156"/>
                  </a:lnTo>
                  <a:lnTo>
                    <a:pt x="475" y="153"/>
                  </a:lnTo>
                  <a:lnTo>
                    <a:pt x="492" y="152"/>
                  </a:lnTo>
                  <a:lnTo>
                    <a:pt x="510" y="152"/>
                  </a:lnTo>
                  <a:lnTo>
                    <a:pt x="357" y="0"/>
                  </a:lnTo>
                  <a:lnTo>
                    <a:pt x="357" y="0"/>
                  </a:lnTo>
                  <a:lnTo>
                    <a:pt x="327" y="10"/>
                  </a:lnTo>
                  <a:lnTo>
                    <a:pt x="299" y="22"/>
                  </a:lnTo>
                  <a:lnTo>
                    <a:pt x="272" y="36"/>
                  </a:lnTo>
                  <a:lnTo>
                    <a:pt x="244" y="50"/>
                  </a:lnTo>
                  <a:lnTo>
                    <a:pt x="220" y="67"/>
                  </a:lnTo>
                  <a:lnTo>
                    <a:pt x="195" y="85"/>
                  </a:lnTo>
                  <a:lnTo>
                    <a:pt x="171" y="105"/>
                  </a:lnTo>
                  <a:lnTo>
                    <a:pt x="149" y="126"/>
                  </a:lnTo>
                  <a:lnTo>
                    <a:pt x="128" y="147"/>
                  </a:lnTo>
                  <a:lnTo>
                    <a:pt x="109" y="171"/>
                  </a:lnTo>
                  <a:lnTo>
                    <a:pt x="91" y="196"/>
                  </a:lnTo>
                  <a:lnTo>
                    <a:pt x="74" y="222"/>
                  </a:lnTo>
                  <a:lnTo>
                    <a:pt x="58" y="248"/>
                  </a:lnTo>
                  <a:lnTo>
                    <a:pt x="46" y="276"/>
                  </a:lnTo>
                  <a:lnTo>
                    <a:pt x="33" y="305"/>
                  </a:lnTo>
                  <a:lnTo>
                    <a:pt x="24" y="333"/>
                  </a:lnTo>
                  <a:lnTo>
                    <a:pt x="24" y="333"/>
                  </a:lnTo>
                  <a:lnTo>
                    <a:pt x="14" y="370"/>
                  </a:lnTo>
                  <a:lnTo>
                    <a:pt x="6" y="408"/>
                  </a:lnTo>
                  <a:lnTo>
                    <a:pt x="4" y="426"/>
                  </a:lnTo>
                  <a:lnTo>
                    <a:pt x="1" y="446"/>
                  </a:lnTo>
                  <a:lnTo>
                    <a:pt x="0" y="466"/>
                  </a:lnTo>
                  <a:lnTo>
                    <a:pt x="0" y="486"/>
                  </a:lnTo>
                  <a:lnTo>
                    <a:pt x="0" y="486"/>
                  </a:lnTo>
                  <a:lnTo>
                    <a:pt x="1" y="523"/>
                  </a:lnTo>
                  <a:lnTo>
                    <a:pt x="4" y="560"/>
                  </a:lnTo>
                  <a:lnTo>
                    <a:pt x="9" y="597"/>
                  </a:lnTo>
                  <a:lnTo>
                    <a:pt x="15" y="633"/>
                  </a:lnTo>
                  <a:lnTo>
                    <a:pt x="22" y="669"/>
                  </a:lnTo>
                  <a:lnTo>
                    <a:pt x="33" y="704"/>
                  </a:lnTo>
                  <a:lnTo>
                    <a:pt x="45" y="739"/>
                  </a:lnTo>
                  <a:lnTo>
                    <a:pt x="58" y="772"/>
                  </a:lnTo>
                  <a:lnTo>
                    <a:pt x="72" y="805"/>
                  </a:lnTo>
                  <a:lnTo>
                    <a:pt x="89" y="837"/>
                  </a:lnTo>
                  <a:lnTo>
                    <a:pt x="107" y="868"/>
                  </a:lnTo>
                  <a:lnTo>
                    <a:pt x="125" y="898"/>
                  </a:lnTo>
                  <a:lnTo>
                    <a:pt x="146" y="926"/>
                  </a:lnTo>
                  <a:lnTo>
                    <a:pt x="169" y="953"/>
                  </a:lnTo>
                  <a:lnTo>
                    <a:pt x="191" y="981"/>
                  </a:lnTo>
                  <a:lnTo>
                    <a:pt x="216" y="1007"/>
                  </a:lnTo>
                  <a:lnTo>
                    <a:pt x="242" y="1030"/>
                  </a:lnTo>
                  <a:lnTo>
                    <a:pt x="268" y="1054"/>
                  </a:lnTo>
                  <a:lnTo>
                    <a:pt x="296" y="1076"/>
                  </a:lnTo>
                  <a:lnTo>
                    <a:pt x="325" y="1096"/>
                  </a:lnTo>
                  <a:lnTo>
                    <a:pt x="355" y="1116"/>
                  </a:lnTo>
                  <a:lnTo>
                    <a:pt x="386" y="1133"/>
                  </a:lnTo>
                  <a:lnTo>
                    <a:pt x="417" y="1149"/>
                  </a:lnTo>
                  <a:lnTo>
                    <a:pt x="450" y="1164"/>
                  </a:lnTo>
                  <a:lnTo>
                    <a:pt x="484" y="1178"/>
                  </a:lnTo>
                  <a:lnTo>
                    <a:pt x="517" y="1189"/>
                  </a:lnTo>
                  <a:lnTo>
                    <a:pt x="552" y="1199"/>
                  </a:lnTo>
                  <a:lnTo>
                    <a:pt x="588" y="1208"/>
                  </a:lnTo>
                  <a:lnTo>
                    <a:pt x="624" y="1214"/>
                  </a:lnTo>
                  <a:lnTo>
                    <a:pt x="661" y="1219"/>
                  </a:lnTo>
                  <a:lnTo>
                    <a:pt x="698" y="1221"/>
                  </a:lnTo>
                  <a:lnTo>
                    <a:pt x="737" y="1223"/>
                  </a:lnTo>
                  <a:lnTo>
                    <a:pt x="737" y="1223"/>
                  </a:lnTo>
                  <a:lnTo>
                    <a:pt x="761" y="1221"/>
                  </a:lnTo>
                  <a:lnTo>
                    <a:pt x="786" y="1220"/>
                  </a:lnTo>
                  <a:lnTo>
                    <a:pt x="810" y="1219"/>
                  </a:lnTo>
                  <a:lnTo>
                    <a:pt x="835" y="1215"/>
                  </a:lnTo>
                  <a:lnTo>
                    <a:pt x="858" y="1211"/>
                  </a:lnTo>
                  <a:lnTo>
                    <a:pt x="882" y="1208"/>
                  </a:lnTo>
                  <a:lnTo>
                    <a:pt x="905" y="1203"/>
                  </a:lnTo>
                  <a:lnTo>
                    <a:pt x="929" y="1197"/>
                  </a:lnTo>
                  <a:lnTo>
                    <a:pt x="951" y="1190"/>
                  </a:lnTo>
                  <a:lnTo>
                    <a:pt x="975" y="1183"/>
                  </a:lnTo>
                  <a:lnTo>
                    <a:pt x="996" y="1174"/>
                  </a:lnTo>
                  <a:lnTo>
                    <a:pt x="1018" y="1165"/>
                  </a:lnTo>
                  <a:lnTo>
                    <a:pt x="1041" y="1157"/>
                  </a:lnTo>
                  <a:lnTo>
                    <a:pt x="1062" y="1147"/>
                  </a:lnTo>
                  <a:lnTo>
                    <a:pt x="1081" y="1136"/>
                  </a:lnTo>
                  <a:lnTo>
                    <a:pt x="1103" y="1125"/>
                  </a:lnTo>
                  <a:lnTo>
                    <a:pt x="1142" y="1100"/>
                  </a:lnTo>
                  <a:lnTo>
                    <a:pt x="1179" y="1072"/>
                  </a:lnTo>
                  <a:lnTo>
                    <a:pt x="1215" y="1044"/>
                  </a:lnTo>
                  <a:lnTo>
                    <a:pt x="1250" y="1012"/>
                  </a:lnTo>
                  <a:lnTo>
                    <a:pt x="1282" y="979"/>
                  </a:lnTo>
                  <a:lnTo>
                    <a:pt x="1312" y="943"/>
                  </a:lnTo>
                  <a:lnTo>
                    <a:pt x="1341" y="906"/>
                  </a:lnTo>
                  <a:lnTo>
                    <a:pt x="1365" y="867"/>
                  </a:lnTo>
                  <a:lnTo>
                    <a:pt x="1365" y="867"/>
                  </a:lnTo>
                  <a:lnTo>
                    <a:pt x="1380" y="842"/>
                  </a:lnTo>
                  <a:lnTo>
                    <a:pt x="1394" y="814"/>
                  </a:lnTo>
                  <a:lnTo>
                    <a:pt x="1408" y="787"/>
                  </a:lnTo>
                  <a:lnTo>
                    <a:pt x="1419" y="760"/>
                  </a:lnTo>
                  <a:lnTo>
                    <a:pt x="1430" y="731"/>
                  </a:lnTo>
                  <a:lnTo>
                    <a:pt x="1440" y="703"/>
                  </a:lnTo>
                  <a:lnTo>
                    <a:pt x="1449" y="674"/>
                  </a:lnTo>
                  <a:lnTo>
                    <a:pt x="1455" y="645"/>
                  </a:lnTo>
                  <a:lnTo>
                    <a:pt x="1455" y="645"/>
                  </a:lnTo>
                  <a:lnTo>
                    <a:pt x="1462" y="605"/>
                  </a:lnTo>
                  <a:lnTo>
                    <a:pt x="1468" y="566"/>
                  </a:lnTo>
                  <a:lnTo>
                    <a:pt x="1472" y="525"/>
                  </a:lnTo>
                  <a:lnTo>
                    <a:pt x="1472" y="486"/>
                  </a:lnTo>
                  <a:lnTo>
                    <a:pt x="1472" y="486"/>
                  </a:lnTo>
                  <a:lnTo>
                    <a:pt x="1471" y="457"/>
                  </a:lnTo>
                  <a:lnTo>
                    <a:pt x="1467" y="429"/>
                  </a:lnTo>
                  <a:lnTo>
                    <a:pt x="1460" y="401"/>
                  </a:lnTo>
                  <a:lnTo>
                    <a:pt x="1450" y="375"/>
                  </a:lnTo>
                  <a:lnTo>
                    <a:pt x="1439" y="351"/>
                  </a:lnTo>
                  <a:lnTo>
                    <a:pt x="1424" y="327"/>
                  </a:lnTo>
                  <a:lnTo>
                    <a:pt x="1408" y="306"/>
                  </a:lnTo>
                  <a:lnTo>
                    <a:pt x="1390" y="286"/>
                  </a:lnTo>
                  <a:lnTo>
                    <a:pt x="1369" y="268"/>
                  </a:lnTo>
                  <a:lnTo>
                    <a:pt x="1348" y="251"/>
                  </a:lnTo>
                  <a:lnTo>
                    <a:pt x="1325" y="237"/>
                  </a:lnTo>
                  <a:lnTo>
                    <a:pt x="1300" y="225"/>
                  </a:lnTo>
                  <a:lnTo>
                    <a:pt x="1274" y="215"/>
                  </a:lnTo>
                  <a:lnTo>
                    <a:pt x="1246" y="208"/>
                  </a:lnTo>
                  <a:lnTo>
                    <a:pt x="1219" y="204"/>
                  </a:lnTo>
                  <a:lnTo>
                    <a:pt x="1189" y="203"/>
                  </a:lnTo>
                  <a:lnTo>
                    <a:pt x="1189" y="203"/>
                  </a:lnTo>
                  <a:close/>
                  <a:moveTo>
                    <a:pt x="1050" y="239"/>
                  </a:moveTo>
                  <a:lnTo>
                    <a:pt x="1050" y="239"/>
                  </a:lnTo>
                  <a:lnTo>
                    <a:pt x="1045" y="243"/>
                  </a:lnTo>
                  <a:lnTo>
                    <a:pt x="1045" y="243"/>
                  </a:lnTo>
                  <a:lnTo>
                    <a:pt x="1050" y="239"/>
                  </a:lnTo>
                  <a:lnTo>
                    <a:pt x="1050" y="239"/>
                  </a:lnTo>
                  <a:close/>
                  <a:moveTo>
                    <a:pt x="1041" y="245"/>
                  </a:moveTo>
                  <a:lnTo>
                    <a:pt x="1041" y="245"/>
                  </a:lnTo>
                  <a:lnTo>
                    <a:pt x="1036" y="249"/>
                  </a:lnTo>
                  <a:lnTo>
                    <a:pt x="1036" y="249"/>
                  </a:lnTo>
                  <a:lnTo>
                    <a:pt x="1041" y="245"/>
                  </a:lnTo>
                  <a:lnTo>
                    <a:pt x="1041" y="245"/>
                  </a:lnTo>
                  <a:close/>
                  <a:moveTo>
                    <a:pt x="1031" y="251"/>
                  </a:moveTo>
                  <a:lnTo>
                    <a:pt x="1031" y="251"/>
                  </a:lnTo>
                  <a:lnTo>
                    <a:pt x="1022" y="258"/>
                  </a:lnTo>
                  <a:lnTo>
                    <a:pt x="1022" y="258"/>
                  </a:lnTo>
                  <a:lnTo>
                    <a:pt x="1031" y="251"/>
                  </a:lnTo>
                  <a:lnTo>
                    <a:pt x="1031" y="251"/>
                  </a:lnTo>
                  <a:close/>
                  <a:moveTo>
                    <a:pt x="1018" y="261"/>
                  </a:moveTo>
                  <a:lnTo>
                    <a:pt x="1018" y="261"/>
                  </a:lnTo>
                  <a:lnTo>
                    <a:pt x="1012" y="265"/>
                  </a:lnTo>
                  <a:lnTo>
                    <a:pt x="1012" y="265"/>
                  </a:lnTo>
                  <a:lnTo>
                    <a:pt x="1018" y="261"/>
                  </a:lnTo>
                  <a:lnTo>
                    <a:pt x="1018" y="261"/>
                  </a:lnTo>
                  <a:close/>
                  <a:moveTo>
                    <a:pt x="1008" y="269"/>
                  </a:moveTo>
                  <a:lnTo>
                    <a:pt x="1008" y="269"/>
                  </a:lnTo>
                  <a:lnTo>
                    <a:pt x="1001" y="275"/>
                  </a:lnTo>
                  <a:lnTo>
                    <a:pt x="1001" y="275"/>
                  </a:lnTo>
                  <a:lnTo>
                    <a:pt x="1008" y="269"/>
                  </a:lnTo>
                  <a:lnTo>
                    <a:pt x="1008" y="269"/>
                  </a:lnTo>
                  <a:close/>
                  <a:moveTo>
                    <a:pt x="997" y="279"/>
                  </a:moveTo>
                  <a:lnTo>
                    <a:pt x="997" y="279"/>
                  </a:lnTo>
                  <a:lnTo>
                    <a:pt x="992" y="284"/>
                  </a:lnTo>
                  <a:lnTo>
                    <a:pt x="992" y="284"/>
                  </a:lnTo>
                  <a:lnTo>
                    <a:pt x="997" y="279"/>
                  </a:lnTo>
                  <a:lnTo>
                    <a:pt x="997" y="279"/>
                  </a:lnTo>
                  <a:close/>
                  <a:moveTo>
                    <a:pt x="988" y="287"/>
                  </a:moveTo>
                  <a:lnTo>
                    <a:pt x="988" y="287"/>
                  </a:lnTo>
                  <a:lnTo>
                    <a:pt x="981" y="295"/>
                  </a:lnTo>
                  <a:lnTo>
                    <a:pt x="981" y="295"/>
                  </a:lnTo>
                  <a:lnTo>
                    <a:pt x="988" y="287"/>
                  </a:lnTo>
                  <a:lnTo>
                    <a:pt x="988" y="287"/>
                  </a:lnTo>
                  <a:close/>
                  <a:moveTo>
                    <a:pt x="737" y="1046"/>
                  </a:moveTo>
                  <a:lnTo>
                    <a:pt x="737" y="1046"/>
                  </a:lnTo>
                  <a:lnTo>
                    <a:pt x="698" y="1045"/>
                  </a:lnTo>
                  <a:lnTo>
                    <a:pt x="660" y="1041"/>
                  </a:lnTo>
                  <a:lnTo>
                    <a:pt x="623" y="1035"/>
                  </a:lnTo>
                  <a:lnTo>
                    <a:pt x="587" y="1027"/>
                  </a:lnTo>
                  <a:lnTo>
                    <a:pt x="552" y="1015"/>
                  </a:lnTo>
                  <a:lnTo>
                    <a:pt x="517" y="1002"/>
                  </a:lnTo>
                  <a:lnTo>
                    <a:pt x="485" y="987"/>
                  </a:lnTo>
                  <a:lnTo>
                    <a:pt x="453" y="970"/>
                  </a:lnTo>
                  <a:lnTo>
                    <a:pt x="422" y="950"/>
                  </a:lnTo>
                  <a:lnTo>
                    <a:pt x="393" y="929"/>
                  </a:lnTo>
                  <a:lnTo>
                    <a:pt x="365" y="906"/>
                  </a:lnTo>
                  <a:lnTo>
                    <a:pt x="339" y="881"/>
                  </a:lnTo>
                  <a:lnTo>
                    <a:pt x="314" y="854"/>
                  </a:lnTo>
                  <a:lnTo>
                    <a:pt x="291" y="827"/>
                  </a:lnTo>
                  <a:lnTo>
                    <a:pt x="270" y="797"/>
                  </a:lnTo>
                  <a:lnTo>
                    <a:pt x="252" y="767"/>
                  </a:lnTo>
                  <a:lnTo>
                    <a:pt x="252" y="767"/>
                  </a:lnTo>
                  <a:lnTo>
                    <a:pt x="267" y="769"/>
                  </a:lnTo>
                  <a:lnTo>
                    <a:pt x="283" y="769"/>
                  </a:lnTo>
                  <a:lnTo>
                    <a:pt x="283" y="769"/>
                  </a:lnTo>
                  <a:lnTo>
                    <a:pt x="303" y="769"/>
                  </a:lnTo>
                  <a:lnTo>
                    <a:pt x="324" y="766"/>
                  </a:lnTo>
                  <a:lnTo>
                    <a:pt x="344" y="764"/>
                  </a:lnTo>
                  <a:lnTo>
                    <a:pt x="363" y="761"/>
                  </a:lnTo>
                  <a:lnTo>
                    <a:pt x="383" y="756"/>
                  </a:lnTo>
                  <a:lnTo>
                    <a:pt x="402" y="751"/>
                  </a:lnTo>
                  <a:lnTo>
                    <a:pt x="420" y="745"/>
                  </a:lnTo>
                  <a:lnTo>
                    <a:pt x="439" y="738"/>
                  </a:lnTo>
                  <a:lnTo>
                    <a:pt x="458" y="730"/>
                  </a:lnTo>
                  <a:lnTo>
                    <a:pt x="475" y="720"/>
                  </a:lnTo>
                  <a:lnTo>
                    <a:pt x="492" y="710"/>
                  </a:lnTo>
                  <a:lnTo>
                    <a:pt x="510" y="700"/>
                  </a:lnTo>
                  <a:lnTo>
                    <a:pt x="526" y="688"/>
                  </a:lnTo>
                  <a:lnTo>
                    <a:pt x="542" y="676"/>
                  </a:lnTo>
                  <a:lnTo>
                    <a:pt x="557" y="663"/>
                  </a:lnTo>
                  <a:lnTo>
                    <a:pt x="572" y="648"/>
                  </a:lnTo>
                  <a:lnTo>
                    <a:pt x="572" y="648"/>
                  </a:lnTo>
                  <a:lnTo>
                    <a:pt x="587" y="633"/>
                  </a:lnTo>
                  <a:lnTo>
                    <a:pt x="599" y="619"/>
                  </a:lnTo>
                  <a:lnTo>
                    <a:pt x="611" y="602"/>
                  </a:lnTo>
                  <a:lnTo>
                    <a:pt x="624" y="586"/>
                  </a:lnTo>
                  <a:lnTo>
                    <a:pt x="634" y="569"/>
                  </a:lnTo>
                  <a:lnTo>
                    <a:pt x="644" y="552"/>
                  </a:lnTo>
                  <a:lnTo>
                    <a:pt x="654" y="534"/>
                  </a:lnTo>
                  <a:lnTo>
                    <a:pt x="661" y="516"/>
                  </a:lnTo>
                  <a:lnTo>
                    <a:pt x="668" y="497"/>
                  </a:lnTo>
                  <a:lnTo>
                    <a:pt x="675" y="478"/>
                  </a:lnTo>
                  <a:lnTo>
                    <a:pt x="680" y="460"/>
                  </a:lnTo>
                  <a:lnTo>
                    <a:pt x="685" y="440"/>
                  </a:lnTo>
                  <a:lnTo>
                    <a:pt x="687" y="420"/>
                  </a:lnTo>
                  <a:lnTo>
                    <a:pt x="690" y="400"/>
                  </a:lnTo>
                  <a:lnTo>
                    <a:pt x="692" y="380"/>
                  </a:lnTo>
                  <a:lnTo>
                    <a:pt x="692" y="359"/>
                  </a:lnTo>
                  <a:lnTo>
                    <a:pt x="692" y="359"/>
                  </a:lnTo>
                  <a:lnTo>
                    <a:pt x="692" y="348"/>
                  </a:lnTo>
                  <a:lnTo>
                    <a:pt x="695" y="338"/>
                  </a:lnTo>
                  <a:lnTo>
                    <a:pt x="697" y="327"/>
                  </a:lnTo>
                  <a:lnTo>
                    <a:pt x="701" y="317"/>
                  </a:lnTo>
                  <a:lnTo>
                    <a:pt x="704" y="308"/>
                  </a:lnTo>
                  <a:lnTo>
                    <a:pt x="711" y="300"/>
                  </a:lnTo>
                  <a:lnTo>
                    <a:pt x="717" y="291"/>
                  </a:lnTo>
                  <a:lnTo>
                    <a:pt x="723" y="284"/>
                  </a:lnTo>
                  <a:lnTo>
                    <a:pt x="732" y="276"/>
                  </a:lnTo>
                  <a:lnTo>
                    <a:pt x="739" y="270"/>
                  </a:lnTo>
                  <a:lnTo>
                    <a:pt x="748" y="265"/>
                  </a:lnTo>
                  <a:lnTo>
                    <a:pt x="758" y="260"/>
                  </a:lnTo>
                  <a:lnTo>
                    <a:pt x="768" y="256"/>
                  </a:lnTo>
                  <a:lnTo>
                    <a:pt x="778" y="254"/>
                  </a:lnTo>
                  <a:lnTo>
                    <a:pt x="789" y="253"/>
                  </a:lnTo>
                  <a:lnTo>
                    <a:pt x="800" y="251"/>
                  </a:lnTo>
                  <a:lnTo>
                    <a:pt x="800" y="251"/>
                  </a:lnTo>
                  <a:lnTo>
                    <a:pt x="810" y="253"/>
                  </a:lnTo>
                  <a:lnTo>
                    <a:pt x="821" y="254"/>
                  </a:lnTo>
                  <a:lnTo>
                    <a:pt x="831" y="256"/>
                  </a:lnTo>
                  <a:lnTo>
                    <a:pt x="841" y="260"/>
                  </a:lnTo>
                  <a:lnTo>
                    <a:pt x="851" y="265"/>
                  </a:lnTo>
                  <a:lnTo>
                    <a:pt x="859" y="270"/>
                  </a:lnTo>
                  <a:lnTo>
                    <a:pt x="868" y="276"/>
                  </a:lnTo>
                  <a:lnTo>
                    <a:pt x="876" y="284"/>
                  </a:lnTo>
                  <a:lnTo>
                    <a:pt x="882" y="291"/>
                  </a:lnTo>
                  <a:lnTo>
                    <a:pt x="888" y="300"/>
                  </a:lnTo>
                  <a:lnTo>
                    <a:pt x="894" y="308"/>
                  </a:lnTo>
                  <a:lnTo>
                    <a:pt x="898" y="317"/>
                  </a:lnTo>
                  <a:lnTo>
                    <a:pt x="902" y="327"/>
                  </a:lnTo>
                  <a:lnTo>
                    <a:pt x="904" y="338"/>
                  </a:lnTo>
                  <a:lnTo>
                    <a:pt x="907" y="348"/>
                  </a:lnTo>
                  <a:lnTo>
                    <a:pt x="907" y="359"/>
                  </a:lnTo>
                  <a:lnTo>
                    <a:pt x="907" y="486"/>
                  </a:lnTo>
                  <a:lnTo>
                    <a:pt x="907" y="486"/>
                  </a:lnTo>
                  <a:lnTo>
                    <a:pt x="907" y="472"/>
                  </a:lnTo>
                  <a:lnTo>
                    <a:pt x="907" y="472"/>
                  </a:lnTo>
                  <a:lnTo>
                    <a:pt x="907" y="486"/>
                  </a:lnTo>
                  <a:lnTo>
                    <a:pt x="907" y="486"/>
                  </a:lnTo>
                  <a:lnTo>
                    <a:pt x="905" y="509"/>
                  </a:lnTo>
                  <a:lnTo>
                    <a:pt x="902" y="532"/>
                  </a:lnTo>
                  <a:lnTo>
                    <a:pt x="897" y="554"/>
                  </a:lnTo>
                  <a:lnTo>
                    <a:pt x="889" y="575"/>
                  </a:lnTo>
                  <a:lnTo>
                    <a:pt x="879" y="596"/>
                  </a:lnTo>
                  <a:lnTo>
                    <a:pt x="868" y="615"/>
                  </a:lnTo>
                  <a:lnTo>
                    <a:pt x="853" y="633"/>
                  </a:lnTo>
                  <a:lnTo>
                    <a:pt x="838" y="651"/>
                  </a:lnTo>
                  <a:lnTo>
                    <a:pt x="838" y="651"/>
                  </a:lnTo>
                  <a:lnTo>
                    <a:pt x="821" y="667"/>
                  </a:lnTo>
                  <a:lnTo>
                    <a:pt x="802" y="681"/>
                  </a:lnTo>
                  <a:lnTo>
                    <a:pt x="783" y="692"/>
                  </a:lnTo>
                  <a:lnTo>
                    <a:pt x="763" y="702"/>
                  </a:lnTo>
                  <a:lnTo>
                    <a:pt x="742" y="709"/>
                  </a:lnTo>
                  <a:lnTo>
                    <a:pt x="719" y="715"/>
                  </a:lnTo>
                  <a:lnTo>
                    <a:pt x="696" y="718"/>
                  </a:lnTo>
                  <a:lnTo>
                    <a:pt x="673" y="719"/>
                  </a:lnTo>
                  <a:lnTo>
                    <a:pt x="821" y="868"/>
                  </a:lnTo>
                  <a:lnTo>
                    <a:pt x="821" y="868"/>
                  </a:lnTo>
                  <a:lnTo>
                    <a:pt x="841" y="859"/>
                  </a:lnTo>
                  <a:lnTo>
                    <a:pt x="859" y="850"/>
                  </a:lnTo>
                  <a:lnTo>
                    <a:pt x="878" y="841"/>
                  </a:lnTo>
                  <a:lnTo>
                    <a:pt x="897" y="829"/>
                  </a:lnTo>
                  <a:lnTo>
                    <a:pt x="914" y="817"/>
                  </a:lnTo>
                  <a:lnTo>
                    <a:pt x="930" y="803"/>
                  </a:lnTo>
                  <a:lnTo>
                    <a:pt x="946" y="790"/>
                  </a:lnTo>
                  <a:lnTo>
                    <a:pt x="962" y="775"/>
                  </a:lnTo>
                  <a:lnTo>
                    <a:pt x="962" y="775"/>
                  </a:lnTo>
                  <a:lnTo>
                    <a:pt x="976" y="760"/>
                  </a:lnTo>
                  <a:lnTo>
                    <a:pt x="990" y="745"/>
                  </a:lnTo>
                  <a:lnTo>
                    <a:pt x="1002" y="729"/>
                  </a:lnTo>
                  <a:lnTo>
                    <a:pt x="1014" y="713"/>
                  </a:lnTo>
                  <a:lnTo>
                    <a:pt x="1024" y="695"/>
                  </a:lnTo>
                  <a:lnTo>
                    <a:pt x="1034" y="678"/>
                  </a:lnTo>
                  <a:lnTo>
                    <a:pt x="1043" y="661"/>
                  </a:lnTo>
                  <a:lnTo>
                    <a:pt x="1052" y="642"/>
                  </a:lnTo>
                  <a:lnTo>
                    <a:pt x="1059" y="623"/>
                  </a:lnTo>
                  <a:lnTo>
                    <a:pt x="1065" y="605"/>
                  </a:lnTo>
                  <a:lnTo>
                    <a:pt x="1070" y="585"/>
                  </a:lnTo>
                  <a:lnTo>
                    <a:pt x="1074" y="566"/>
                  </a:lnTo>
                  <a:lnTo>
                    <a:pt x="1078" y="547"/>
                  </a:lnTo>
                  <a:lnTo>
                    <a:pt x="1080" y="527"/>
                  </a:lnTo>
                  <a:lnTo>
                    <a:pt x="1081" y="506"/>
                  </a:lnTo>
                  <a:lnTo>
                    <a:pt x="1083" y="486"/>
                  </a:lnTo>
                  <a:lnTo>
                    <a:pt x="1083" y="486"/>
                  </a:lnTo>
                  <a:lnTo>
                    <a:pt x="1083" y="475"/>
                  </a:lnTo>
                  <a:lnTo>
                    <a:pt x="1085" y="463"/>
                  </a:lnTo>
                  <a:lnTo>
                    <a:pt x="1088" y="454"/>
                  </a:lnTo>
                  <a:lnTo>
                    <a:pt x="1091" y="444"/>
                  </a:lnTo>
                  <a:lnTo>
                    <a:pt x="1095" y="435"/>
                  </a:lnTo>
                  <a:lnTo>
                    <a:pt x="1101" y="425"/>
                  </a:lnTo>
                  <a:lnTo>
                    <a:pt x="1108" y="418"/>
                  </a:lnTo>
                  <a:lnTo>
                    <a:pt x="1114" y="410"/>
                  </a:lnTo>
                  <a:lnTo>
                    <a:pt x="1121" y="403"/>
                  </a:lnTo>
                  <a:lnTo>
                    <a:pt x="1130" y="397"/>
                  </a:lnTo>
                  <a:lnTo>
                    <a:pt x="1139" y="392"/>
                  </a:lnTo>
                  <a:lnTo>
                    <a:pt x="1148" y="387"/>
                  </a:lnTo>
                  <a:lnTo>
                    <a:pt x="1158" y="383"/>
                  </a:lnTo>
                  <a:lnTo>
                    <a:pt x="1168" y="380"/>
                  </a:lnTo>
                  <a:lnTo>
                    <a:pt x="1178" y="379"/>
                  </a:lnTo>
                  <a:lnTo>
                    <a:pt x="1189" y="378"/>
                  </a:lnTo>
                  <a:lnTo>
                    <a:pt x="1189" y="378"/>
                  </a:lnTo>
                  <a:lnTo>
                    <a:pt x="1201" y="379"/>
                  </a:lnTo>
                  <a:lnTo>
                    <a:pt x="1212" y="380"/>
                  </a:lnTo>
                  <a:lnTo>
                    <a:pt x="1222" y="383"/>
                  </a:lnTo>
                  <a:lnTo>
                    <a:pt x="1232" y="387"/>
                  </a:lnTo>
                  <a:lnTo>
                    <a:pt x="1241" y="392"/>
                  </a:lnTo>
                  <a:lnTo>
                    <a:pt x="1250" y="397"/>
                  </a:lnTo>
                  <a:lnTo>
                    <a:pt x="1258" y="403"/>
                  </a:lnTo>
                  <a:lnTo>
                    <a:pt x="1265" y="410"/>
                  </a:lnTo>
                  <a:lnTo>
                    <a:pt x="1272" y="418"/>
                  </a:lnTo>
                  <a:lnTo>
                    <a:pt x="1279" y="425"/>
                  </a:lnTo>
                  <a:lnTo>
                    <a:pt x="1284" y="435"/>
                  </a:lnTo>
                  <a:lnTo>
                    <a:pt x="1289" y="444"/>
                  </a:lnTo>
                  <a:lnTo>
                    <a:pt x="1292" y="454"/>
                  </a:lnTo>
                  <a:lnTo>
                    <a:pt x="1295" y="463"/>
                  </a:lnTo>
                  <a:lnTo>
                    <a:pt x="1296" y="475"/>
                  </a:lnTo>
                  <a:lnTo>
                    <a:pt x="1297" y="486"/>
                  </a:lnTo>
                  <a:lnTo>
                    <a:pt x="1297" y="486"/>
                  </a:lnTo>
                  <a:lnTo>
                    <a:pt x="1296" y="519"/>
                  </a:lnTo>
                  <a:lnTo>
                    <a:pt x="1294" y="553"/>
                  </a:lnTo>
                  <a:lnTo>
                    <a:pt x="1289" y="585"/>
                  </a:lnTo>
                  <a:lnTo>
                    <a:pt x="1281" y="617"/>
                  </a:lnTo>
                  <a:lnTo>
                    <a:pt x="1272" y="648"/>
                  </a:lnTo>
                  <a:lnTo>
                    <a:pt x="1263" y="679"/>
                  </a:lnTo>
                  <a:lnTo>
                    <a:pt x="1250" y="709"/>
                  </a:lnTo>
                  <a:lnTo>
                    <a:pt x="1236" y="738"/>
                  </a:lnTo>
                  <a:lnTo>
                    <a:pt x="1236" y="738"/>
                  </a:lnTo>
                  <a:lnTo>
                    <a:pt x="1218" y="771"/>
                  </a:lnTo>
                  <a:lnTo>
                    <a:pt x="1197" y="803"/>
                  </a:lnTo>
                  <a:lnTo>
                    <a:pt x="1174" y="834"/>
                  </a:lnTo>
                  <a:lnTo>
                    <a:pt x="1150" y="863"/>
                  </a:lnTo>
                  <a:lnTo>
                    <a:pt x="1124" y="890"/>
                  </a:lnTo>
                  <a:lnTo>
                    <a:pt x="1095" y="916"/>
                  </a:lnTo>
                  <a:lnTo>
                    <a:pt x="1065" y="940"/>
                  </a:lnTo>
                  <a:lnTo>
                    <a:pt x="1033" y="961"/>
                  </a:lnTo>
                  <a:lnTo>
                    <a:pt x="1001" y="979"/>
                  </a:lnTo>
                  <a:lnTo>
                    <a:pt x="966" y="997"/>
                  </a:lnTo>
                  <a:lnTo>
                    <a:pt x="930" y="1012"/>
                  </a:lnTo>
                  <a:lnTo>
                    <a:pt x="893" y="1024"/>
                  </a:lnTo>
                  <a:lnTo>
                    <a:pt x="856" y="1034"/>
                  </a:lnTo>
                  <a:lnTo>
                    <a:pt x="816" y="1040"/>
                  </a:lnTo>
                  <a:lnTo>
                    <a:pt x="776" y="1045"/>
                  </a:lnTo>
                  <a:lnTo>
                    <a:pt x="737" y="1046"/>
                  </a:lnTo>
                  <a:lnTo>
                    <a:pt x="737" y="1046"/>
                  </a:lnTo>
                  <a:close/>
                  <a:moveTo>
                    <a:pt x="979" y="297"/>
                  </a:moveTo>
                  <a:lnTo>
                    <a:pt x="979" y="297"/>
                  </a:lnTo>
                  <a:lnTo>
                    <a:pt x="974" y="303"/>
                  </a:lnTo>
                  <a:lnTo>
                    <a:pt x="974" y="303"/>
                  </a:lnTo>
                  <a:lnTo>
                    <a:pt x="979" y="297"/>
                  </a:lnTo>
                  <a:lnTo>
                    <a:pt x="979" y="297"/>
                  </a:lnTo>
                  <a:close/>
                  <a:moveTo>
                    <a:pt x="970" y="307"/>
                  </a:moveTo>
                  <a:lnTo>
                    <a:pt x="970" y="307"/>
                  </a:lnTo>
                  <a:lnTo>
                    <a:pt x="964" y="316"/>
                  </a:lnTo>
                  <a:lnTo>
                    <a:pt x="964" y="316"/>
                  </a:lnTo>
                  <a:lnTo>
                    <a:pt x="970" y="307"/>
                  </a:lnTo>
                  <a:lnTo>
                    <a:pt x="970" y="307"/>
                  </a:lnTo>
                  <a:close/>
                  <a:moveTo>
                    <a:pt x="962" y="318"/>
                  </a:moveTo>
                  <a:lnTo>
                    <a:pt x="962" y="318"/>
                  </a:lnTo>
                  <a:lnTo>
                    <a:pt x="956" y="326"/>
                  </a:lnTo>
                  <a:lnTo>
                    <a:pt x="956" y="326"/>
                  </a:lnTo>
                  <a:lnTo>
                    <a:pt x="962" y="318"/>
                  </a:lnTo>
                  <a:lnTo>
                    <a:pt x="962" y="318"/>
                  </a:lnTo>
                  <a:close/>
                  <a:moveTo>
                    <a:pt x="954" y="330"/>
                  </a:moveTo>
                  <a:lnTo>
                    <a:pt x="954" y="330"/>
                  </a:lnTo>
                  <a:lnTo>
                    <a:pt x="949" y="337"/>
                  </a:lnTo>
                  <a:lnTo>
                    <a:pt x="949" y="337"/>
                  </a:lnTo>
                  <a:lnTo>
                    <a:pt x="954" y="330"/>
                  </a:lnTo>
                  <a:lnTo>
                    <a:pt x="954" y="330"/>
                  </a:lnTo>
                  <a:close/>
                  <a:moveTo>
                    <a:pt x="948" y="339"/>
                  </a:moveTo>
                  <a:lnTo>
                    <a:pt x="948" y="339"/>
                  </a:lnTo>
                  <a:lnTo>
                    <a:pt x="941" y="349"/>
                  </a:lnTo>
                  <a:lnTo>
                    <a:pt x="941" y="349"/>
                  </a:lnTo>
                  <a:lnTo>
                    <a:pt x="948" y="339"/>
                  </a:lnTo>
                  <a:lnTo>
                    <a:pt x="948" y="339"/>
                  </a:lnTo>
                  <a:close/>
                  <a:moveTo>
                    <a:pt x="940" y="353"/>
                  </a:moveTo>
                  <a:lnTo>
                    <a:pt x="940" y="353"/>
                  </a:lnTo>
                  <a:lnTo>
                    <a:pt x="935" y="361"/>
                  </a:lnTo>
                  <a:lnTo>
                    <a:pt x="935" y="361"/>
                  </a:lnTo>
                  <a:lnTo>
                    <a:pt x="940" y="353"/>
                  </a:lnTo>
                  <a:lnTo>
                    <a:pt x="940" y="353"/>
                  </a:lnTo>
                  <a:close/>
                  <a:moveTo>
                    <a:pt x="934" y="363"/>
                  </a:moveTo>
                  <a:lnTo>
                    <a:pt x="934" y="363"/>
                  </a:lnTo>
                  <a:lnTo>
                    <a:pt x="930" y="374"/>
                  </a:lnTo>
                  <a:lnTo>
                    <a:pt x="930" y="374"/>
                  </a:lnTo>
                  <a:lnTo>
                    <a:pt x="934" y="363"/>
                  </a:lnTo>
                  <a:lnTo>
                    <a:pt x="934" y="363"/>
                  </a:lnTo>
                  <a:close/>
                  <a:moveTo>
                    <a:pt x="928" y="378"/>
                  </a:moveTo>
                  <a:lnTo>
                    <a:pt x="928" y="378"/>
                  </a:lnTo>
                  <a:lnTo>
                    <a:pt x="925" y="387"/>
                  </a:lnTo>
                  <a:lnTo>
                    <a:pt x="925" y="387"/>
                  </a:lnTo>
                  <a:lnTo>
                    <a:pt x="928" y="378"/>
                  </a:lnTo>
                  <a:lnTo>
                    <a:pt x="928" y="378"/>
                  </a:lnTo>
                  <a:close/>
                  <a:moveTo>
                    <a:pt x="924" y="389"/>
                  </a:moveTo>
                  <a:lnTo>
                    <a:pt x="924" y="389"/>
                  </a:lnTo>
                  <a:lnTo>
                    <a:pt x="920" y="400"/>
                  </a:lnTo>
                  <a:lnTo>
                    <a:pt x="920" y="400"/>
                  </a:lnTo>
                  <a:lnTo>
                    <a:pt x="924" y="389"/>
                  </a:lnTo>
                  <a:lnTo>
                    <a:pt x="924" y="389"/>
                  </a:lnTo>
                  <a:close/>
                  <a:moveTo>
                    <a:pt x="919" y="404"/>
                  </a:moveTo>
                  <a:lnTo>
                    <a:pt x="919" y="404"/>
                  </a:lnTo>
                  <a:lnTo>
                    <a:pt x="917" y="413"/>
                  </a:lnTo>
                  <a:lnTo>
                    <a:pt x="917" y="413"/>
                  </a:lnTo>
                  <a:lnTo>
                    <a:pt x="919" y="404"/>
                  </a:lnTo>
                  <a:lnTo>
                    <a:pt x="919" y="404"/>
                  </a:lnTo>
                  <a:close/>
                  <a:moveTo>
                    <a:pt x="915" y="416"/>
                  </a:moveTo>
                  <a:lnTo>
                    <a:pt x="915" y="416"/>
                  </a:lnTo>
                  <a:lnTo>
                    <a:pt x="913" y="428"/>
                  </a:lnTo>
                  <a:lnTo>
                    <a:pt x="913" y="428"/>
                  </a:lnTo>
                  <a:lnTo>
                    <a:pt x="915" y="416"/>
                  </a:lnTo>
                  <a:lnTo>
                    <a:pt x="915" y="416"/>
                  </a:lnTo>
                  <a:close/>
                  <a:moveTo>
                    <a:pt x="912" y="430"/>
                  </a:moveTo>
                  <a:lnTo>
                    <a:pt x="912" y="430"/>
                  </a:lnTo>
                  <a:lnTo>
                    <a:pt x="910" y="441"/>
                  </a:lnTo>
                  <a:lnTo>
                    <a:pt x="910" y="441"/>
                  </a:lnTo>
                  <a:lnTo>
                    <a:pt x="912" y="430"/>
                  </a:lnTo>
                  <a:lnTo>
                    <a:pt x="912" y="430"/>
                  </a:lnTo>
                  <a:close/>
                  <a:moveTo>
                    <a:pt x="910" y="444"/>
                  </a:moveTo>
                  <a:lnTo>
                    <a:pt x="910" y="444"/>
                  </a:lnTo>
                  <a:lnTo>
                    <a:pt x="908" y="456"/>
                  </a:lnTo>
                  <a:lnTo>
                    <a:pt x="908" y="456"/>
                  </a:lnTo>
                  <a:lnTo>
                    <a:pt x="910" y="444"/>
                  </a:lnTo>
                  <a:lnTo>
                    <a:pt x="910" y="444"/>
                  </a:lnTo>
                  <a:close/>
                  <a:moveTo>
                    <a:pt x="908" y="459"/>
                  </a:moveTo>
                  <a:lnTo>
                    <a:pt x="908" y="459"/>
                  </a:lnTo>
                  <a:lnTo>
                    <a:pt x="908" y="470"/>
                  </a:lnTo>
                  <a:lnTo>
                    <a:pt x="908" y="470"/>
                  </a:lnTo>
                  <a:lnTo>
                    <a:pt x="908" y="459"/>
                  </a:lnTo>
                  <a:lnTo>
                    <a:pt x="908" y="4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49"/>
            <p:cNvSpPr>
              <a:spLocks/>
            </p:cNvSpPr>
            <p:nvPr/>
          </p:nvSpPr>
          <p:spPr bwMode="auto">
            <a:xfrm>
              <a:off x="2593976" y="3971925"/>
              <a:ext cx="320675" cy="541338"/>
            </a:xfrm>
            <a:custGeom>
              <a:avLst/>
              <a:gdLst>
                <a:gd name="T0" fmla="*/ 323 w 406"/>
                <a:gd name="T1" fmla="*/ 121 h 682"/>
                <a:gd name="T2" fmla="*/ 294 w 406"/>
                <a:gd name="T3" fmla="*/ 84 h 682"/>
                <a:gd name="T4" fmla="*/ 272 w 406"/>
                <a:gd name="T5" fmla="*/ 70 h 682"/>
                <a:gd name="T6" fmla="*/ 236 w 406"/>
                <a:gd name="T7" fmla="*/ 59 h 682"/>
                <a:gd name="T8" fmla="*/ 205 w 406"/>
                <a:gd name="T9" fmla="*/ 59 h 682"/>
                <a:gd name="T10" fmla="*/ 175 w 406"/>
                <a:gd name="T11" fmla="*/ 65 h 682"/>
                <a:gd name="T12" fmla="*/ 150 w 406"/>
                <a:gd name="T13" fmla="*/ 78 h 682"/>
                <a:gd name="T14" fmla="*/ 132 w 406"/>
                <a:gd name="T15" fmla="*/ 96 h 682"/>
                <a:gd name="T16" fmla="*/ 120 w 406"/>
                <a:gd name="T17" fmla="*/ 119 h 682"/>
                <a:gd name="T18" fmla="*/ 116 w 406"/>
                <a:gd name="T19" fmla="*/ 144 h 682"/>
                <a:gd name="T20" fmla="*/ 119 w 406"/>
                <a:gd name="T21" fmla="*/ 168 h 682"/>
                <a:gd name="T22" fmla="*/ 135 w 406"/>
                <a:gd name="T23" fmla="*/ 199 h 682"/>
                <a:gd name="T24" fmla="*/ 161 w 406"/>
                <a:gd name="T25" fmla="*/ 223 h 682"/>
                <a:gd name="T26" fmla="*/ 261 w 406"/>
                <a:gd name="T27" fmla="*/ 277 h 682"/>
                <a:gd name="T28" fmla="*/ 326 w 406"/>
                <a:gd name="T29" fmla="*/ 315 h 682"/>
                <a:gd name="T30" fmla="*/ 361 w 406"/>
                <a:gd name="T31" fmla="*/ 344 h 682"/>
                <a:gd name="T32" fmla="*/ 387 w 406"/>
                <a:gd name="T33" fmla="*/ 382 h 682"/>
                <a:gd name="T34" fmla="*/ 402 w 406"/>
                <a:gd name="T35" fmla="*/ 429 h 682"/>
                <a:gd name="T36" fmla="*/ 406 w 406"/>
                <a:gd name="T37" fmla="*/ 466 h 682"/>
                <a:gd name="T38" fmla="*/ 396 w 406"/>
                <a:gd name="T39" fmla="*/ 534 h 682"/>
                <a:gd name="T40" fmla="*/ 366 w 406"/>
                <a:gd name="T41" fmla="*/ 591 h 682"/>
                <a:gd name="T42" fmla="*/ 319 w 406"/>
                <a:gd name="T43" fmla="*/ 636 h 682"/>
                <a:gd name="T44" fmla="*/ 257 w 406"/>
                <a:gd name="T45" fmla="*/ 666 h 682"/>
                <a:gd name="T46" fmla="*/ 181 w 406"/>
                <a:gd name="T47" fmla="*/ 681 h 682"/>
                <a:gd name="T48" fmla="*/ 128 w 406"/>
                <a:gd name="T49" fmla="*/ 681 h 682"/>
                <a:gd name="T50" fmla="*/ 61 w 406"/>
                <a:gd name="T51" fmla="*/ 669 h 682"/>
                <a:gd name="T52" fmla="*/ 11 w 406"/>
                <a:gd name="T53" fmla="*/ 648 h 682"/>
                <a:gd name="T54" fmla="*/ 8 w 406"/>
                <a:gd name="T55" fmla="*/ 610 h 682"/>
                <a:gd name="T56" fmla="*/ 27 w 406"/>
                <a:gd name="T57" fmla="*/ 519 h 682"/>
                <a:gd name="T58" fmla="*/ 47 w 406"/>
                <a:gd name="T59" fmla="*/ 531 h 682"/>
                <a:gd name="T60" fmla="*/ 60 w 406"/>
                <a:gd name="T61" fmla="*/ 559 h 682"/>
                <a:gd name="T62" fmla="*/ 78 w 406"/>
                <a:gd name="T63" fmla="*/ 585 h 682"/>
                <a:gd name="T64" fmla="*/ 104 w 406"/>
                <a:gd name="T65" fmla="*/ 605 h 682"/>
                <a:gd name="T66" fmla="*/ 137 w 406"/>
                <a:gd name="T67" fmla="*/ 619 h 682"/>
                <a:gd name="T68" fmla="*/ 178 w 406"/>
                <a:gd name="T69" fmla="*/ 622 h 682"/>
                <a:gd name="T70" fmla="*/ 204 w 406"/>
                <a:gd name="T71" fmla="*/ 621 h 682"/>
                <a:gd name="T72" fmla="*/ 236 w 406"/>
                <a:gd name="T73" fmla="*/ 611 h 682"/>
                <a:gd name="T74" fmla="*/ 261 w 406"/>
                <a:gd name="T75" fmla="*/ 594 h 682"/>
                <a:gd name="T76" fmla="*/ 278 w 406"/>
                <a:gd name="T77" fmla="*/ 571 h 682"/>
                <a:gd name="T78" fmla="*/ 287 w 406"/>
                <a:gd name="T79" fmla="*/ 545 h 682"/>
                <a:gd name="T80" fmla="*/ 288 w 406"/>
                <a:gd name="T81" fmla="*/ 526 h 682"/>
                <a:gd name="T82" fmla="*/ 282 w 406"/>
                <a:gd name="T83" fmla="*/ 490 h 682"/>
                <a:gd name="T84" fmla="*/ 262 w 406"/>
                <a:gd name="T85" fmla="*/ 461 h 682"/>
                <a:gd name="T86" fmla="*/ 222 w 406"/>
                <a:gd name="T87" fmla="*/ 430 h 682"/>
                <a:gd name="T88" fmla="*/ 120 w 406"/>
                <a:gd name="T89" fmla="*/ 378 h 682"/>
                <a:gd name="T90" fmla="*/ 71 w 406"/>
                <a:gd name="T91" fmla="*/ 344 h 682"/>
                <a:gd name="T92" fmla="*/ 40 w 406"/>
                <a:gd name="T93" fmla="*/ 313 h 682"/>
                <a:gd name="T94" fmla="*/ 16 w 406"/>
                <a:gd name="T95" fmla="*/ 274 h 682"/>
                <a:gd name="T96" fmla="*/ 5 w 406"/>
                <a:gd name="T97" fmla="*/ 223 h 682"/>
                <a:gd name="T98" fmla="*/ 5 w 406"/>
                <a:gd name="T99" fmla="*/ 179 h 682"/>
                <a:gd name="T100" fmla="*/ 23 w 406"/>
                <a:gd name="T101" fmla="*/ 116 h 682"/>
                <a:gd name="T102" fmla="*/ 55 w 406"/>
                <a:gd name="T103" fmla="*/ 65 h 682"/>
                <a:gd name="T104" fmla="*/ 101 w 406"/>
                <a:gd name="T105" fmla="*/ 29 h 682"/>
                <a:gd name="T106" fmla="*/ 156 w 406"/>
                <a:gd name="T107" fmla="*/ 7 h 682"/>
                <a:gd name="T108" fmla="*/ 218 w 406"/>
                <a:gd name="T109" fmla="*/ 0 h 682"/>
                <a:gd name="T110" fmla="*/ 267 w 406"/>
                <a:gd name="T111" fmla="*/ 2 h 682"/>
                <a:gd name="T112" fmla="*/ 328 w 406"/>
                <a:gd name="T113" fmla="*/ 18 h 682"/>
                <a:gd name="T114" fmla="*/ 375 w 406"/>
                <a:gd name="T115" fmla="*/ 46 h 682"/>
                <a:gd name="T116" fmla="*/ 360 w 406"/>
                <a:gd name="T117" fmla="*/ 8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2">
                  <a:moveTo>
                    <a:pt x="330" y="140"/>
                  </a:moveTo>
                  <a:lnTo>
                    <a:pt x="330" y="140"/>
                  </a:lnTo>
                  <a:lnTo>
                    <a:pt x="323" y="121"/>
                  </a:lnTo>
                  <a:lnTo>
                    <a:pt x="313" y="105"/>
                  </a:lnTo>
                  <a:lnTo>
                    <a:pt x="300" y="90"/>
                  </a:lnTo>
                  <a:lnTo>
                    <a:pt x="294" y="84"/>
                  </a:lnTo>
                  <a:lnTo>
                    <a:pt x="287" y="79"/>
                  </a:lnTo>
                  <a:lnTo>
                    <a:pt x="279" y="74"/>
                  </a:lnTo>
                  <a:lnTo>
                    <a:pt x="272" y="70"/>
                  </a:lnTo>
                  <a:lnTo>
                    <a:pt x="263" y="67"/>
                  </a:lnTo>
                  <a:lnTo>
                    <a:pt x="254" y="63"/>
                  </a:lnTo>
                  <a:lnTo>
                    <a:pt x="236" y="59"/>
                  </a:lnTo>
                  <a:lnTo>
                    <a:pt x="215" y="58"/>
                  </a:lnTo>
                  <a:lnTo>
                    <a:pt x="215" y="58"/>
                  </a:lnTo>
                  <a:lnTo>
                    <a:pt x="205" y="59"/>
                  </a:lnTo>
                  <a:lnTo>
                    <a:pt x="194" y="60"/>
                  </a:lnTo>
                  <a:lnTo>
                    <a:pt x="185" y="62"/>
                  </a:lnTo>
                  <a:lnTo>
                    <a:pt x="175" y="65"/>
                  </a:lnTo>
                  <a:lnTo>
                    <a:pt x="166" y="69"/>
                  </a:lnTo>
                  <a:lnTo>
                    <a:pt x="158" y="73"/>
                  </a:lnTo>
                  <a:lnTo>
                    <a:pt x="150" y="78"/>
                  </a:lnTo>
                  <a:lnTo>
                    <a:pt x="144" y="84"/>
                  </a:lnTo>
                  <a:lnTo>
                    <a:pt x="138" y="90"/>
                  </a:lnTo>
                  <a:lnTo>
                    <a:pt x="132" y="96"/>
                  </a:lnTo>
                  <a:lnTo>
                    <a:pt x="127" y="104"/>
                  </a:lnTo>
                  <a:lnTo>
                    <a:pt x="123" y="111"/>
                  </a:lnTo>
                  <a:lnTo>
                    <a:pt x="120" y="119"/>
                  </a:lnTo>
                  <a:lnTo>
                    <a:pt x="118" y="127"/>
                  </a:lnTo>
                  <a:lnTo>
                    <a:pt x="117" y="136"/>
                  </a:lnTo>
                  <a:lnTo>
                    <a:pt x="116" y="144"/>
                  </a:lnTo>
                  <a:lnTo>
                    <a:pt x="116" y="144"/>
                  </a:lnTo>
                  <a:lnTo>
                    <a:pt x="117" y="157"/>
                  </a:lnTo>
                  <a:lnTo>
                    <a:pt x="119" y="168"/>
                  </a:lnTo>
                  <a:lnTo>
                    <a:pt x="123" y="179"/>
                  </a:lnTo>
                  <a:lnTo>
                    <a:pt x="128" y="189"/>
                  </a:lnTo>
                  <a:lnTo>
                    <a:pt x="135" y="199"/>
                  </a:lnTo>
                  <a:lnTo>
                    <a:pt x="143" y="208"/>
                  </a:lnTo>
                  <a:lnTo>
                    <a:pt x="151" y="215"/>
                  </a:lnTo>
                  <a:lnTo>
                    <a:pt x="161" y="223"/>
                  </a:lnTo>
                  <a:lnTo>
                    <a:pt x="184" y="238"/>
                  </a:lnTo>
                  <a:lnTo>
                    <a:pt x="207" y="251"/>
                  </a:lnTo>
                  <a:lnTo>
                    <a:pt x="261" y="277"/>
                  </a:lnTo>
                  <a:lnTo>
                    <a:pt x="288" y="291"/>
                  </a:lnTo>
                  <a:lnTo>
                    <a:pt x="314" y="306"/>
                  </a:lnTo>
                  <a:lnTo>
                    <a:pt x="326" y="315"/>
                  </a:lnTo>
                  <a:lnTo>
                    <a:pt x="339" y="325"/>
                  </a:lnTo>
                  <a:lnTo>
                    <a:pt x="350" y="335"/>
                  </a:lnTo>
                  <a:lnTo>
                    <a:pt x="361" y="344"/>
                  </a:lnTo>
                  <a:lnTo>
                    <a:pt x="370" y="356"/>
                  </a:lnTo>
                  <a:lnTo>
                    <a:pt x="380" y="368"/>
                  </a:lnTo>
                  <a:lnTo>
                    <a:pt x="387" y="382"/>
                  </a:lnTo>
                  <a:lnTo>
                    <a:pt x="393" y="397"/>
                  </a:lnTo>
                  <a:lnTo>
                    <a:pt x="398" y="411"/>
                  </a:lnTo>
                  <a:lnTo>
                    <a:pt x="402" y="429"/>
                  </a:lnTo>
                  <a:lnTo>
                    <a:pt x="404" y="447"/>
                  </a:lnTo>
                  <a:lnTo>
                    <a:pt x="406" y="466"/>
                  </a:lnTo>
                  <a:lnTo>
                    <a:pt x="406" y="466"/>
                  </a:lnTo>
                  <a:lnTo>
                    <a:pt x="404" y="490"/>
                  </a:lnTo>
                  <a:lnTo>
                    <a:pt x="401" y="512"/>
                  </a:lnTo>
                  <a:lnTo>
                    <a:pt x="396" y="534"/>
                  </a:lnTo>
                  <a:lnTo>
                    <a:pt x="387" y="554"/>
                  </a:lnTo>
                  <a:lnTo>
                    <a:pt x="377" y="573"/>
                  </a:lnTo>
                  <a:lnTo>
                    <a:pt x="366" y="591"/>
                  </a:lnTo>
                  <a:lnTo>
                    <a:pt x="352" y="607"/>
                  </a:lnTo>
                  <a:lnTo>
                    <a:pt x="336" y="622"/>
                  </a:lnTo>
                  <a:lnTo>
                    <a:pt x="319" y="636"/>
                  </a:lnTo>
                  <a:lnTo>
                    <a:pt x="299" y="647"/>
                  </a:lnTo>
                  <a:lnTo>
                    <a:pt x="279" y="657"/>
                  </a:lnTo>
                  <a:lnTo>
                    <a:pt x="257" y="666"/>
                  </a:lnTo>
                  <a:lnTo>
                    <a:pt x="232" y="673"/>
                  </a:lnTo>
                  <a:lnTo>
                    <a:pt x="207" y="678"/>
                  </a:lnTo>
                  <a:lnTo>
                    <a:pt x="181" y="681"/>
                  </a:lnTo>
                  <a:lnTo>
                    <a:pt x="153" y="682"/>
                  </a:lnTo>
                  <a:lnTo>
                    <a:pt x="153" y="682"/>
                  </a:lnTo>
                  <a:lnTo>
                    <a:pt x="128" y="681"/>
                  </a:lnTo>
                  <a:lnTo>
                    <a:pt x="104" y="678"/>
                  </a:lnTo>
                  <a:lnTo>
                    <a:pt x="82" y="674"/>
                  </a:lnTo>
                  <a:lnTo>
                    <a:pt x="61" y="669"/>
                  </a:lnTo>
                  <a:lnTo>
                    <a:pt x="42" y="663"/>
                  </a:lnTo>
                  <a:lnTo>
                    <a:pt x="26" y="656"/>
                  </a:lnTo>
                  <a:lnTo>
                    <a:pt x="11" y="648"/>
                  </a:lnTo>
                  <a:lnTo>
                    <a:pt x="0" y="641"/>
                  </a:lnTo>
                  <a:lnTo>
                    <a:pt x="0" y="641"/>
                  </a:lnTo>
                  <a:lnTo>
                    <a:pt x="8" y="610"/>
                  </a:lnTo>
                  <a:lnTo>
                    <a:pt x="15" y="580"/>
                  </a:lnTo>
                  <a:lnTo>
                    <a:pt x="21" y="550"/>
                  </a:lnTo>
                  <a:lnTo>
                    <a:pt x="27" y="519"/>
                  </a:lnTo>
                  <a:lnTo>
                    <a:pt x="45" y="519"/>
                  </a:lnTo>
                  <a:lnTo>
                    <a:pt x="45" y="519"/>
                  </a:lnTo>
                  <a:lnTo>
                    <a:pt x="47" y="531"/>
                  </a:lnTo>
                  <a:lnTo>
                    <a:pt x="51" y="540"/>
                  </a:lnTo>
                  <a:lnTo>
                    <a:pt x="55" y="550"/>
                  </a:lnTo>
                  <a:lnTo>
                    <a:pt x="60" y="559"/>
                  </a:lnTo>
                  <a:lnTo>
                    <a:pt x="65" y="568"/>
                  </a:lnTo>
                  <a:lnTo>
                    <a:pt x="71" y="576"/>
                  </a:lnTo>
                  <a:lnTo>
                    <a:pt x="78" y="585"/>
                  </a:lnTo>
                  <a:lnTo>
                    <a:pt x="86" y="593"/>
                  </a:lnTo>
                  <a:lnTo>
                    <a:pt x="94" y="599"/>
                  </a:lnTo>
                  <a:lnTo>
                    <a:pt x="104" y="605"/>
                  </a:lnTo>
                  <a:lnTo>
                    <a:pt x="114" y="610"/>
                  </a:lnTo>
                  <a:lnTo>
                    <a:pt x="125" y="615"/>
                  </a:lnTo>
                  <a:lnTo>
                    <a:pt x="137" y="619"/>
                  </a:lnTo>
                  <a:lnTo>
                    <a:pt x="149" y="621"/>
                  </a:lnTo>
                  <a:lnTo>
                    <a:pt x="163" y="622"/>
                  </a:lnTo>
                  <a:lnTo>
                    <a:pt x="178" y="622"/>
                  </a:lnTo>
                  <a:lnTo>
                    <a:pt x="178" y="622"/>
                  </a:lnTo>
                  <a:lnTo>
                    <a:pt x="190" y="622"/>
                  </a:lnTo>
                  <a:lnTo>
                    <a:pt x="204" y="621"/>
                  </a:lnTo>
                  <a:lnTo>
                    <a:pt x="215" y="619"/>
                  </a:lnTo>
                  <a:lnTo>
                    <a:pt x="226" y="615"/>
                  </a:lnTo>
                  <a:lnTo>
                    <a:pt x="236" y="611"/>
                  </a:lnTo>
                  <a:lnTo>
                    <a:pt x="245" y="606"/>
                  </a:lnTo>
                  <a:lnTo>
                    <a:pt x="253" y="600"/>
                  </a:lnTo>
                  <a:lnTo>
                    <a:pt x="261" y="594"/>
                  </a:lnTo>
                  <a:lnTo>
                    <a:pt x="267" y="588"/>
                  </a:lnTo>
                  <a:lnTo>
                    <a:pt x="273" y="580"/>
                  </a:lnTo>
                  <a:lnTo>
                    <a:pt x="278" y="571"/>
                  </a:lnTo>
                  <a:lnTo>
                    <a:pt x="282" y="563"/>
                  </a:lnTo>
                  <a:lnTo>
                    <a:pt x="284" y="554"/>
                  </a:lnTo>
                  <a:lnTo>
                    <a:pt x="287" y="545"/>
                  </a:lnTo>
                  <a:lnTo>
                    <a:pt x="288" y="535"/>
                  </a:lnTo>
                  <a:lnTo>
                    <a:pt x="288" y="526"/>
                  </a:lnTo>
                  <a:lnTo>
                    <a:pt x="288" y="526"/>
                  </a:lnTo>
                  <a:lnTo>
                    <a:pt x="288" y="513"/>
                  </a:lnTo>
                  <a:lnTo>
                    <a:pt x="285" y="501"/>
                  </a:lnTo>
                  <a:lnTo>
                    <a:pt x="282" y="490"/>
                  </a:lnTo>
                  <a:lnTo>
                    <a:pt x="277" y="480"/>
                  </a:lnTo>
                  <a:lnTo>
                    <a:pt x="269" y="470"/>
                  </a:lnTo>
                  <a:lnTo>
                    <a:pt x="262" y="461"/>
                  </a:lnTo>
                  <a:lnTo>
                    <a:pt x="253" y="452"/>
                  </a:lnTo>
                  <a:lnTo>
                    <a:pt x="245" y="445"/>
                  </a:lnTo>
                  <a:lnTo>
                    <a:pt x="222" y="430"/>
                  </a:lnTo>
                  <a:lnTo>
                    <a:pt x="199" y="418"/>
                  </a:lnTo>
                  <a:lnTo>
                    <a:pt x="147" y="392"/>
                  </a:lnTo>
                  <a:lnTo>
                    <a:pt x="120" y="378"/>
                  </a:lnTo>
                  <a:lnTo>
                    <a:pt x="94" y="362"/>
                  </a:lnTo>
                  <a:lnTo>
                    <a:pt x="82" y="354"/>
                  </a:lnTo>
                  <a:lnTo>
                    <a:pt x="71" y="344"/>
                  </a:lnTo>
                  <a:lnTo>
                    <a:pt x="60" y="336"/>
                  </a:lnTo>
                  <a:lnTo>
                    <a:pt x="49" y="325"/>
                  </a:lnTo>
                  <a:lnTo>
                    <a:pt x="40" y="313"/>
                  </a:lnTo>
                  <a:lnTo>
                    <a:pt x="31" y="301"/>
                  </a:lnTo>
                  <a:lnTo>
                    <a:pt x="23" y="287"/>
                  </a:lnTo>
                  <a:lnTo>
                    <a:pt x="16" y="274"/>
                  </a:lnTo>
                  <a:lnTo>
                    <a:pt x="11" y="258"/>
                  </a:lnTo>
                  <a:lnTo>
                    <a:pt x="8" y="242"/>
                  </a:lnTo>
                  <a:lnTo>
                    <a:pt x="5" y="223"/>
                  </a:lnTo>
                  <a:lnTo>
                    <a:pt x="4" y="203"/>
                  </a:lnTo>
                  <a:lnTo>
                    <a:pt x="4" y="203"/>
                  </a:lnTo>
                  <a:lnTo>
                    <a:pt x="5" y="179"/>
                  </a:lnTo>
                  <a:lnTo>
                    <a:pt x="9" y="157"/>
                  </a:lnTo>
                  <a:lnTo>
                    <a:pt x="15" y="136"/>
                  </a:lnTo>
                  <a:lnTo>
                    <a:pt x="23" y="116"/>
                  </a:lnTo>
                  <a:lnTo>
                    <a:pt x="31" y="98"/>
                  </a:lnTo>
                  <a:lnTo>
                    <a:pt x="42" y="80"/>
                  </a:lnTo>
                  <a:lnTo>
                    <a:pt x="55" y="65"/>
                  </a:lnTo>
                  <a:lnTo>
                    <a:pt x="70" y="52"/>
                  </a:lnTo>
                  <a:lnTo>
                    <a:pt x="85" y="39"/>
                  </a:lnTo>
                  <a:lnTo>
                    <a:pt x="101" y="29"/>
                  </a:lnTo>
                  <a:lnTo>
                    <a:pt x="119" y="19"/>
                  </a:lnTo>
                  <a:lnTo>
                    <a:pt x="138" y="12"/>
                  </a:lnTo>
                  <a:lnTo>
                    <a:pt x="156" y="7"/>
                  </a:lnTo>
                  <a:lnTo>
                    <a:pt x="178" y="2"/>
                  </a:lnTo>
                  <a:lnTo>
                    <a:pt x="197" y="0"/>
                  </a:lnTo>
                  <a:lnTo>
                    <a:pt x="218" y="0"/>
                  </a:lnTo>
                  <a:lnTo>
                    <a:pt x="218" y="0"/>
                  </a:lnTo>
                  <a:lnTo>
                    <a:pt x="243" y="0"/>
                  </a:lnTo>
                  <a:lnTo>
                    <a:pt x="267" y="2"/>
                  </a:lnTo>
                  <a:lnTo>
                    <a:pt x="289" y="6"/>
                  </a:lnTo>
                  <a:lnTo>
                    <a:pt x="309" y="12"/>
                  </a:lnTo>
                  <a:lnTo>
                    <a:pt x="328" y="18"/>
                  </a:lnTo>
                  <a:lnTo>
                    <a:pt x="345" y="27"/>
                  </a:lnTo>
                  <a:lnTo>
                    <a:pt x="361" y="36"/>
                  </a:lnTo>
                  <a:lnTo>
                    <a:pt x="375" y="46"/>
                  </a:lnTo>
                  <a:lnTo>
                    <a:pt x="375" y="46"/>
                  </a:lnTo>
                  <a:lnTo>
                    <a:pt x="367" y="67"/>
                  </a:lnTo>
                  <a:lnTo>
                    <a:pt x="360" y="89"/>
                  </a:lnTo>
                  <a:lnTo>
                    <a:pt x="345" y="140"/>
                  </a:lnTo>
                  <a:lnTo>
                    <a:pt x="33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50"/>
            <p:cNvSpPr>
              <a:spLocks/>
            </p:cNvSpPr>
            <p:nvPr/>
          </p:nvSpPr>
          <p:spPr bwMode="auto">
            <a:xfrm>
              <a:off x="2987676" y="4138613"/>
              <a:ext cx="339725" cy="374650"/>
            </a:xfrm>
            <a:custGeom>
              <a:avLst/>
              <a:gdLst>
                <a:gd name="T0" fmla="*/ 294 w 429"/>
                <a:gd name="T1" fmla="*/ 389 h 474"/>
                <a:gd name="T2" fmla="*/ 281 w 429"/>
                <a:gd name="T3" fmla="*/ 408 h 474"/>
                <a:gd name="T4" fmla="*/ 248 w 429"/>
                <a:gd name="T5" fmla="*/ 439 h 474"/>
                <a:gd name="T6" fmla="*/ 212 w 429"/>
                <a:gd name="T7" fmla="*/ 461 h 474"/>
                <a:gd name="T8" fmla="*/ 183 w 429"/>
                <a:gd name="T9" fmla="*/ 470 h 474"/>
                <a:gd name="T10" fmla="*/ 161 w 429"/>
                <a:gd name="T11" fmla="*/ 474 h 474"/>
                <a:gd name="T12" fmla="*/ 150 w 429"/>
                <a:gd name="T13" fmla="*/ 474 h 474"/>
                <a:gd name="T14" fmla="*/ 117 w 429"/>
                <a:gd name="T15" fmla="*/ 471 h 474"/>
                <a:gd name="T16" fmla="*/ 87 w 429"/>
                <a:gd name="T17" fmla="*/ 464 h 474"/>
                <a:gd name="T18" fmla="*/ 61 w 429"/>
                <a:gd name="T19" fmla="*/ 450 h 474"/>
                <a:gd name="T20" fmla="*/ 40 w 429"/>
                <a:gd name="T21" fmla="*/ 432 h 474"/>
                <a:gd name="T22" fmla="*/ 24 w 429"/>
                <a:gd name="T23" fmla="*/ 408 h 474"/>
                <a:gd name="T24" fmla="*/ 11 w 429"/>
                <a:gd name="T25" fmla="*/ 377 h 474"/>
                <a:gd name="T26" fmla="*/ 4 w 429"/>
                <a:gd name="T27" fmla="*/ 341 h 474"/>
                <a:gd name="T28" fmla="*/ 2 w 429"/>
                <a:gd name="T29" fmla="*/ 299 h 474"/>
                <a:gd name="T30" fmla="*/ 2 w 429"/>
                <a:gd name="T31" fmla="*/ 253 h 474"/>
                <a:gd name="T32" fmla="*/ 5 w 429"/>
                <a:gd name="T33" fmla="*/ 175 h 474"/>
                <a:gd name="T34" fmla="*/ 5 w 429"/>
                <a:gd name="T35" fmla="*/ 138 h 474"/>
                <a:gd name="T36" fmla="*/ 4 w 429"/>
                <a:gd name="T37" fmla="*/ 72 h 474"/>
                <a:gd name="T38" fmla="*/ 0 w 429"/>
                <a:gd name="T39" fmla="*/ 0 h 474"/>
                <a:gd name="T40" fmla="*/ 31 w 429"/>
                <a:gd name="T41" fmla="*/ 4 h 474"/>
                <a:gd name="T42" fmla="*/ 72 w 429"/>
                <a:gd name="T43" fmla="*/ 5 h 474"/>
                <a:gd name="T44" fmla="*/ 129 w 429"/>
                <a:gd name="T45" fmla="*/ 3 h 474"/>
                <a:gd name="T46" fmla="*/ 143 w 429"/>
                <a:gd name="T47" fmla="*/ 0 h 474"/>
                <a:gd name="T48" fmla="*/ 138 w 429"/>
                <a:gd name="T49" fmla="*/ 56 h 474"/>
                <a:gd name="T50" fmla="*/ 133 w 429"/>
                <a:gd name="T51" fmla="*/ 192 h 474"/>
                <a:gd name="T52" fmla="*/ 133 w 429"/>
                <a:gd name="T53" fmla="*/ 274 h 474"/>
                <a:gd name="T54" fmla="*/ 135 w 429"/>
                <a:gd name="T55" fmla="*/ 314 h 474"/>
                <a:gd name="T56" fmla="*/ 142 w 429"/>
                <a:gd name="T57" fmla="*/ 336 h 474"/>
                <a:gd name="T58" fmla="*/ 149 w 429"/>
                <a:gd name="T59" fmla="*/ 354 h 474"/>
                <a:gd name="T60" fmla="*/ 159 w 429"/>
                <a:gd name="T61" fmla="*/ 368 h 474"/>
                <a:gd name="T62" fmla="*/ 171 w 429"/>
                <a:gd name="T63" fmla="*/ 380 h 474"/>
                <a:gd name="T64" fmla="*/ 185 w 429"/>
                <a:gd name="T65" fmla="*/ 386 h 474"/>
                <a:gd name="T66" fmla="*/ 202 w 429"/>
                <a:gd name="T67" fmla="*/ 389 h 474"/>
                <a:gd name="T68" fmla="*/ 211 w 429"/>
                <a:gd name="T69" fmla="*/ 389 h 474"/>
                <a:gd name="T70" fmla="*/ 231 w 429"/>
                <a:gd name="T71" fmla="*/ 388 h 474"/>
                <a:gd name="T72" fmla="*/ 248 w 429"/>
                <a:gd name="T73" fmla="*/ 381 h 474"/>
                <a:gd name="T74" fmla="*/ 262 w 429"/>
                <a:gd name="T75" fmla="*/ 368 h 474"/>
                <a:gd name="T76" fmla="*/ 274 w 429"/>
                <a:gd name="T77" fmla="*/ 352 h 474"/>
                <a:gd name="T78" fmla="*/ 283 w 429"/>
                <a:gd name="T79" fmla="*/ 332 h 474"/>
                <a:gd name="T80" fmla="*/ 289 w 429"/>
                <a:gd name="T81" fmla="*/ 309 h 474"/>
                <a:gd name="T82" fmla="*/ 293 w 429"/>
                <a:gd name="T83" fmla="*/ 282 h 474"/>
                <a:gd name="T84" fmla="*/ 294 w 429"/>
                <a:gd name="T85" fmla="*/ 212 h 474"/>
                <a:gd name="T86" fmla="*/ 294 w 429"/>
                <a:gd name="T87" fmla="*/ 155 h 474"/>
                <a:gd name="T88" fmla="*/ 290 w 429"/>
                <a:gd name="T89" fmla="*/ 51 h 474"/>
                <a:gd name="T90" fmla="*/ 287 w 429"/>
                <a:gd name="T91" fmla="*/ 0 h 474"/>
                <a:gd name="T92" fmla="*/ 336 w 429"/>
                <a:gd name="T93" fmla="*/ 4 h 474"/>
                <a:gd name="T94" fmla="*/ 357 w 429"/>
                <a:gd name="T95" fmla="*/ 5 h 474"/>
                <a:gd name="T96" fmla="*/ 398 w 429"/>
                <a:gd name="T97" fmla="*/ 3 h 474"/>
                <a:gd name="T98" fmla="*/ 429 w 429"/>
                <a:gd name="T99" fmla="*/ 0 h 474"/>
                <a:gd name="T100" fmla="*/ 423 w 429"/>
                <a:gd name="T101" fmla="*/ 102 h 474"/>
                <a:gd name="T102" fmla="*/ 422 w 429"/>
                <a:gd name="T103" fmla="*/ 212 h 474"/>
                <a:gd name="T104" fmla="*/ 422 w 429"/>
                <a:gd name="T105" fmla="*/ 249 h 474"/>
                <a:gd name="T106" fmla="*/ 423 w 429"/>
                <a:gd name="T107" fmla="*/ 360 h 474"/>
                <a:gd name="T108" fmla="*/ 429 w 429"/>
                <a:gd name="T109" fmla="*/ 461 h 474"/>
                <a:gd name="T110" fmla="*/ 396 w 429"/>
                <a:gd name="T111" fmla="*/ 459 h 474"/>
                <a:gd name="T112" fmla="*/ 362 w 429"/>
                <a:gd name="T113" fmla="*/ 456 h 474"/>
                <a:gd name="T114" fmla="*/ 345 w 429"/>
                <a:gd name="T115" fmla="*/ 458 h 474"/>
                <a:gd name="T116" fmla="*/ 292 w 429"/>
                <a:gd name="T117" fmla="*/ 4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9" h="474">
                  <a:moveTo>
                    <a:pt x="297" y="389"/>
                  </a:moveTo>
                  <a:lnTo>
                    <a:pt x="294" y="389"/>
                  </a:lnTo>
                  <a:lnTo>
                    <a:pt x="294" y="389"/>
                  </a:lnTo>
                  <a:lnTo>
                    <a:pt x="281" y="408"/>
                  </a:lnTo>
                  <a:lnTo>
                    <a:pt x="266" y="425"/>
                  </a:lnTo>
                  <a:lnTo>
                    <a:pt x="248" y="439"/>
                  </a:lnTo>
                  <a:lnTo>
                    <a:pt x="231" y="451"/>
                  </a:lnTo>
                  <a:lnTo>
                    <a:pt x="212" y="461"/>
                  </a:lnTo>
                  <a:lnTo>
                    <a:pt x="192" y="468"/>
                  </a:lnTo>
                  <a:lnTo>
                    <a:pt x="183" y="470"/>
                  </a:lnTo>
                  <a:lnTo>
                    <a:pt x="173" y="473"/>
                  </a:lnTo>
                  <a:lnTo>
                    <a:pt x="161" y="474"/>
                  </a:lnTo>
                  <a:lnTo>
                    <a:pt x="150" y="474"/>
                  </a:lnTo>
                  <a:lnTo>
                    <a:pt x="150" y="474"/>
                  </a:lnTo>
                  <a:lnTo>
                    <a:pt x="133" y="474"/>
                  </a:lnTo>
                  <a:lnTo>
                    <a:pt x="117" y="471"/>
                  </a:lnTo>
                  <a:lnTo>
                    <a:pt x="101" y="468"/>
                  </a:lnTo>
                  <a:lnTo>
                    <a:pt x="87" y="464"/>
                  </a:lnTo>
                  <a:lnTo>
                    <a:pt x="73" y="458"/>
                  </a:lnTo>
                  <a:lnTo>
                    <a:pt x="61" y="450"/>
                  </a:lnTo>
                  <a:lnTo>
                    <a:pt x="50" y="442"/>
                  </a:lnTo>
                  <a:lnTo>
                    <a:pt x="40" y="432"/>
                  </a:lnTo>
                  <a:lnTo>
                    <a:pt x="31" y="420"/>
                  </a:lnTo>
                  <a:lnTo>
                    <a:pt x="24" y="408"/>
                  </a:lnTo>
                  <a:lnTo>
                    <a:pt x="16" y="393"/>
                  </a:lnTo>
                  <a:lnTo>
                    <a:pt x="11" y="377"/>
                  </a:lnTo>
                  <a:lnTo>
                    <a:pt x="6" y="360"/>
                  </a:lnTo>
                  <a:lnTo>
                    <a:pt x="4" y="341"/>
                  </a:lnTo>
                  <a:lnTo>
                    <a:pt x="2" y="320"/>
                  </a:lnTo>
                  <a:lnTo>
                    <a:pt x="2" y="299"/>
                  </a:lnTo>
                  <a:lnTo>
                    <a:pt x="2" y="299"/>
                  </a:lnTo>
                  <a:lnTo>
                    <a:pt x="2" y="253"/>
                  </a:lnTo>
                  <a:lnTo>
                    <a:pt x="3" y="212"/>
                  </a:lnTo>
                  <a:lnTo>
                    <a:pt x="5" y="175"/>
                  </a:lnTo>
                  <a:lnTo>
                    <a:pt x="5" y="138"/>
                  </a:lnTo>
                  <a:lnTo>
                    <a:pt x="5" y="138"/>
                  </a:lnTo>
                  <a:lnTo>
                    <a:pt x="5" y="107"/>
                  </a:lnTo>
                  <a:lnTo>
                    <a:pt x="4" y="72"/>
                  </a:lnTo>
                  <a:lnTo>
                    <a:pt x="0" y="0"/>
                  </a:lnTo>
                  <a:lnTo>
                    <a:pt x="0" y="0"/>
                  </a:lnTo>
                  <a:lnTo>
                    <a:pt x="14" y="3"/>
                  </a:lnTo>
                  <a:lnTo>
                    <a:pt x="31" y="4"/>
                  </a:lnTo>
                  <a:lnTo>
                    <a:pt x="72" y="5"/>
                  </a:lnTo>
                  <a:lnTo>
                    <a:pt x="72" y="5"/>
                  </a:lnTo>
                  <a:lnTo>
                    <a:pt x="112" y="4"/>
                  </a:lnTo>
                  <a:lnTo>
                    <a:pt x="129" y="3"/>
                  </a:lnTo>
                  <a:lnTo>
                    <a:pt x="143" y="0"/>
                  </a:lnTo>
                  <a:lnTo>
                    <a:pt x="143" y="0"/>
                  </a:lnTo>
                  <a:lnTo>
                    <a:pt x="140" y="27"/>
                  </a:lnTo>
                  <a:lnTo>
                    <a:pt x="138" y="56"/>
                  </a:lnTo>
                  <a:lnTo>
                    <a:pt x="135" y="120"/>
                  </a:lnTo>
                  <a:lnTo>
                    <a:pt x="133" y="192"/>
                  </a:lnTo>
                  <a:lnTo>
                    <a:pt x="133" y="274"/>
                  </a:lnTo>
                  <a:lnTo>
                    <a:pt x="133" y="274"/>
                  </a:lnTo>
                  <a:lnTo>
                    <a:pt x="134" y="301"/>
                  </a:lnTo>
                  <a:lnTo>
                    <a:pt x="135" y="314"/>
                  </a:lnTo>
                  <a:lnTo>
                    <a:pt x="138" y="325"/>
                  </a:lnTo>
                  <a:lnTo>
                    <a:pt x="142" y="336"/>
                  </a:lnTo>
                  <a:lnTo>
                    <a:pt x="144" y="345"/>
                  </a:lnTo>
                  <a:lnTo>
                    <a:pt x="149" y="354"/>
                  </a:lnTo>
                  <a:lnTo>
                    <a:pt x="154" y="361"/>
                  </a:lnTo>
                  <a:lnTo>
                    <a:pt x="159" y="368"/>
                  </a:lnTo>
                  <a:lnTo>
                    <a:pt x="165" y="375"/>
                  </a:lnTo>
                  <a:lnTo>
                    <a:pt x="171" y="380"/>
                  </a:lnTo>
                  <a:lnTo>
                    <a:pt x="178" y="383"/>
                  </a:lnTo>
                  <a:lnTo>
                    <a:pt x="185" y="386"/>
                  </a:lnTo>
                  <a:lnTo>
                    <a:pt x="194" y="388"/>
                  </a:lnTo>
                  <a:lnTo>
                    <a:pt x="202" y="389"/>
                  </a:lnTo>
                  <a:lnTo>
                    <a:pt x="211" y="389"/>
                  </a:lnTo>
                  <a:lnTo>
                    <a:pt x="211" y="389"/>
                  </a:lnTo>
                  <a:lnTo>
                    <a:pt x="221" y="389"/>
                  </a:lnTo>
                  <a:lnTo>
                    <a:pt x="231" y="388"/>
                  </a:lnTo>
                  <a:lnTo>
                    <a:pt x="240" y="385"/>
                  </a:lnTo>
                  <a:lnTo>
                    <a:pt x="248" y="381"/>
                  </a:lnTo>
                  <a:lnTo>
                    <a:pt x="256" y="375"/>
                  </a:lnTo>
                  <a:lnTo>
                    <a:pt x="262" y="368"/>
                  </a:lnTo>
                  <a:lnTo>
                    <a:pt x="268" y="361"/>
                  </a:lnTo>
                  <a:lnTo>
                    <a:pt x="274" y="352"/>
                  </a:lnTo>
                  <a:lnTo>
                    <a:pt x="279" y="344"/>
                  </a:lnTo>
                  <a:lnTo>
                    <a:pt x="283" y="332"/>
                  </a:lnTo>
                  <a:lnTo>
                    <a:pt x="287" y="321"/>
                  </a:lnTo>
                  <a:lnTo>
                    <a:pt x="289" y="309"/>
                  </a:lnTo>
                  <a:lnTo>
                    <a:pt x="292" y="295"/>
                  </a:lnTo>
                  <a:lnTo>
                    <a:pt x="293" y="282"/>
                  </a:lnTo>
                  <a:lnTo>
                    <a:pt x="294" y="249"/>
                  </a:lnTo>
                  <a:lnTo>
                    <a:pt x="294" y="212"/>
                  </a:lnTo>
                  <a:lnTo>
                    <a:pt x="294" y="212"/>
                  </a:lnTo>
                  <a:lnTo>
                    <a:pt x="294" y="155"/>
                  </a:lnTo>
                  <a:lnTo>
                    <a:pt x="293" y="102"/>
                  </a:lnTo>
                  <a:lnTo>
                    <a:pt x="290" y="51"/>
                  </a:lnTo>
                  <a:lnTo>
                    <a:pt x="287" y="0"/>
                  </a:lnTo>
                  <a:lnTo>
                    <a:pt x="287" y="0"/>
                  </a:lnTo>
                  <a:lnTo>
                    <a:pt x="318" y="3"/>
                  </a:lnTo>
                  <a:lnTo>
                    <a:pt x="336" y="4"/>
                  </a:lnTo>
                  <a:lnTo>
                    <a:pt x="357" y="5"/>
                  </a:lnTo>
                  <a:lnTo>
                    <a:pt x="357" y="5"/>
                  </a:lnTo>
                  <a:lnTo>
                    <a:pt x="380" y="4"/>
                  </a:lnTo>
                  <a:lnTo>
                    <a:pt x="398" y="3"/>
                  </a:lnTo>
                  <a:lnTo>
                    <a:pt x="429" y="0"/>
                  </a:lnTo>
                  <a:lnTo>
                    <a:pt x="429" y="0"/>
                  </a:lnTo>
                  <a:lnTo>
                    <a:pt x="426" y="51"/>
                  </a:lnTo>
                  <a:lnTo>
                    <a:pt x="423" y="102"/>
                  </a:lnTo>
                  <a:lnTo>
                    <a:pt x="422" y="155"/>
                  </a:lnTo>
                  <a:lnTo>
                    <a:pt x="422" y="212"/>
                  </a:lnTo>
                  <a:lnTo>
                    <a:pt x="422" y="249"/>
                  </a:lnTo>
                  <a:lnTo>
                    <a:pt x="422" y="249"/>
                  </a:lnTo>
                  <a:lnTo>
                    <a:pt x="422" y="306"/>
                  </a:lnTo>
                  <a:lnTo>
                    <a:pt x="423" y="360"/>
                  </a:lnTo>
                  <a:lnTo>
                    <a:pt x="426" y="411"/>
                  </a:lnTo>
                  <a:lnTo>
                    <a:pt x="429" y="461"/>
                  </a:lnTo>
                  <a:lnTo>
                    <a:pt x="429" y="461"/>
                  </a:lnTo>
                  <a:lnTo>
                    <a:pt x="396" y="459"/>
                  </a:lnTo>
                  <a:lnTo>
                    <a:pt x="379" y="458"/>
                  </a:lnTo>
                  <a:lnTo>
                    <a:pt x="362" y="456"/>
                  </a:lnTo>
                  <a:lnTo>
                    <a:pt x="362" y="456"/>
                  </a:lnTo>
                  <a:lnTo>
                    <a:pt x="345" y="458"/>
                  </a:lnTo>
                  <a:lnTo>
                    <a:pt x="328" y="459"/>
                  </a:lnTo>
                  <a:lnTo>
                    <a:pt x="292" y="461"/>
                  </a:lnTo>
                  <a:lnTo>
                    <a:pt x="297" y="3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51"/>
            <p:cNvSpPr>
              <a:spLocks noEditPoints="1"/>
            </p:cNvSpPr>
            <p:nvPr/>
          </p:nvSpPr>
          <p:spPr bwMode="auto">
            <a:xfrm>
              <a:off x="3411538" y="4127500"/>
              <a:ext cx="355600" cy="574675"/>
            </a:xfrm>
            <a:custGeom>
              <a:avLst/>
              <a:gdLst>
                <a:gd name="T0" fmla="*/ 6 w 448"/>
                <a:gd name="T1" fmla="*/ 253 h 724"/>
                <a:gd name="T2" fmla="*/ 0 w 448"/>
                <a:gd name="T3" fmla="*/ 12 h 724"/>
                <a:gd name="T4" fmla="*/ 49 w 448"/>
                <a:gd name="T5" fmla="*/ 16 h 724"/>
                <a:gd name="T6" fmla="*/ 83 w 448"/>
                <a:gd name="T7" fmla="*/ 16 h 724"/>
                <a:gd name="T8" fmla="*/ 132 w 448"/>
                <a:gd name="T9" fmla="*/ 12 h 724"/>
                <a:gd name="T10" fmla="*/ 125 w 448"/>
                <a:gd name="T11" fmla="*/ 94 h 724"/>
                <a:gd name="T12" fmla="*/ 131 w 448"/>
                <a:gd name="T13" fmla="*/ 84 h 724"/>
                <a:gd name="T14" fmla="*/ 146 w 448"/>
                <a:gd name="T15" fmla="*/ 57 h 724"/>
                <a:gd name="T16" fmla="*/ 167 w 448"/>
                <a:gd name="T17" fmla="*/ 33 h 724"/>
                <a:gd name="T18" fmla="*/ 195 w 448"/>
                <a:gd name="T19" fmla="*/ 16 h 724"/>
                <a:gd name="T20" fmla="*/ 227 w 448"/>
                <a:gd name="T21" fmla="*/ 3 h 724"/>
                <a:gd name="T22" fmla="*/ 263 w 448"/>
                <a:gd name="T23" fmla="*/ 0 h 724"/>
                <a:gd name="T24" fmla="*/ 299 w 448"/>
                <a:gd name="T25" fmla="*/ 3 h 724"/>
                <a:gd name="T26" fmla="*/ 348 w 448"/>
                <a:gd name="T27" fmla="*/ 21 h 724"/>
                <a:gd name="T28" fmla="*/ 392 w 448"/>
                <a:gd name="T29" fmla="*/ 55 h 724"/>
                <a:gd name="T30" fmla="*/ 424 w 448"/>
                <a:gd name="T31" fmla="*/ 108 h 724"/>
                <a:gd name="T32" fmla="*/ 444 w 448"/>
                <a:gd name="T33" fmla="*/ 177 h 724"/>
                <a:gd name="T34" fmla="*/ 448 w 448"/>
                <a:gd name="T35" fmla="*/ 235 h 724"/>
                <a:gd name="T36" fmla="*/ 439 w 448"/>
                <a:gd name="T37" fmla="*/ 326 h 724"/>
                <a:gd name="T38" fmla="*/ 413 w 448"/>
                <a:gd name="T39" fmla="*/ 394 h 724"/>
                <a:gd name="T40" fmla="*/ 374 w 448"/>
                <a:gd name="T41" fmla="*/ 442 h 724"/>
                <a:gd name="T42" fmla="*/ 328 w 448"/>
                <a:gd name="T43" fmla="*/ 472 h 724"/>
                <a:gd name="T44" fmla="*/ 278 w 448"/>
                <a:gd name="T45" fmla="*/ 485 h 724"/>
                <a:gd name="T46" fmla="*/ 239 w 448"/>
                <a:gd name="T47" fmla="*/ 485 h 724"/>
                <a:gd name="T48" fmla="*/ 186 w 448"/>
                <a:gd name="T49" fmla="*/ 468 h 724"/>
                <a:gd name="T50" fmla="*/ 146 w 448"/>
                <a:gd name="T51" fmla="*/ 432 h 724"/>
                <a:gd name="T52" fmla="*/ 135 w 448"/>
                <a:gd name="T53" fmla="*/ 416 h 724"/>
                <a:gd name="T54" fmla="*/ 137 w 448"/>
                <a:gd name="T55" fmla="*/ 669 h 724"/>
                <a:gd name="T56" fmla="*/ 142 w 448"/>
                <a:gd name="T57" fmla="*/ 724 h 724"/>
                <a:gd name="T58" fmla="*/ 70 w 448"/>
                <a:gd name="T59" fmla="*/ 719 h 724"/>
                <a:gd name="T60" fmla="*/ 13 w 448"/>
                <a:gd name="T61" fmla="*/ 723 h 724"/>
                <a:gd name="T62" fmla="*/ 2 w 448"/>
                <a:gd name="T63" fmla="*/ 645 h 724"/>
                <a:gd name="T64" fmla="*/ 7 w 448"/>
                <a:gd name="T65" fmla="*/ 394 h 724"/>
                <a:gd name="T66" fmla="*/ 222 w 448"/>
                <a:gd name="T67" fmla="*/ 59 h 724"/>
                <a:gd name="T68" fmla="*/ 196 w 448"/>
                <a:gd name="T69" fmla="*/ 64 h 724"/>
                <a:gd name="T70" fmla="*/ 172 w 448"/>
                <a:gd name="T71" fmla="*/ 83 h 724"/>
                <a:gd name="T72" fmla="*/ 152 w 448"/>
                <a:gd name="T73" fmla="*/ 115 h 724"/>
                <a:gd name="T74" fmla="*/ 137 w 448"/>
                <a:gd name="T75" fmla="*/ 162 h 724"/>
                <a:gd name="T76" fmla="*/ 130 w 448"/>
                <a:gd name="T77" fmla="*/ 228 h 724"/>
                <a:gd name="T78" fmla="*/ 130 w 448"/>
                <a:gd name="T79" fmla="*/ 274 h 724"/>
                <a:gd name="T80" fmla="*/ 136 w 448"/>
                <a:gd name="T81" fmla="*/ 328 h 724"/>
                <a:gd name="T82" fmla="*/ 147 w 448"/>
                <a:gd name="T83" fmla="*/ 370 h 724"/>
                <a:gd name="T84" fmla="*/ 166 w 448"/>
                <a:gd name="T85" fmla="*/ 400 h 724"/>
                <a:gd name="T86" fmla="*/ 190 w 448"/>
                <a:gd name="T87" fmla="*/ 418 h 724"/>
                <a:gd name="T88" fmla="*/ 218 w 448"/>
                <a:gd name="T89" fmla="*/ 423 h 724"/>
                <a:gd name="T90" fmla="*/ 237 w 448"/>
                <a:gd name="T91" fmla="*/ 420 h 724"/>
                <a:gd name="T92" fmla="*/ 263 w 448"/>
                <a:gd name="T93" fmla="*/ 405 h 724"/>
                <a:gd name="T94" fmla="*/ 283 w 448"/>
                <a:gd name="T95" fmla="*/ 378 h 724"/>
                <a:gd name="T96" fmla="*/ 296 w 448"/>
                <a:gd name="T97" fmla="*/ 336 h 724"/>
                <a:gd name="T98" fmla="*/ 305 w 448"/>
                <a:gd name="T99" fmla="*/ 282 h 724"/>
                <a:gd name="T100" fmla="*/ 306 w 448"/>
                <a:gd name="T101" fmla="*/ 238 h 724"/>
                <a:gd name="T102" fmla="*/ 302 w 448"/>
                <a:gd name="T103" fmla="*/ 175 h 724"/>
                <a:gd name="T104" fmla="*/ 292 w 448"/>
                <a:gd name="T105" fmla="*/ 126 h 724"/>
                <a:gd name="T106" fmla="*/ 278 w 448"/>
                <a:gd name="T107" fmla="*/ 91 h 724"/>
                <a:gd name="T108" fmla="*/ 257 w 448"/>
                <a:gd name="T109" fmla="*/ 69 h 724"/>
                <a:gd name="T110" fmla="*/ 230 w 448"/>
                <a:gd name="T111" fmla="*/ 59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8" h="724">
                  <a:moveTo>
                    <a:pt x="7" y="342"/>
                  </a:moveTo>
                  <a:lnTo>
                    <a:pt x="7" y="342"/>
                  </a:lnTo>
                  <a:lnTo>
                    <a:pt x="6" y="253"/>
                  </a:lnTo>
                  <a:lnTo>
                    <a:pt x="5" y="171"/>
                  </a:lnTo>
                  <a:lnTo>
                    <a:pt x="2" y="91"/>
                  </a:lnTo>
                  <a:lnTo>
                    <a:pt x="0" y="12"/>
                  </a:lnTo>
                  <a:lnTo>
                    <a:pt x="0" y="12"/>
                  </a:lnTo>
                  <a:lnTo>
                    <a:pt x="33" y="15"/>
                  </a:lnTo>
                  <a:lnTo>
                    <a:pt x="49" y="16"/>
                  </a:lnTo>
                  <a:lnTo>
                    <a:pt x="66" y="17"/>
                  </a:lnTo>
                  <a:lnTo>
                    <a:pt x="66" y="17"/>
                  </a:lnTo>
                  <a:lnTo>
                    <a:pt x="83" y="16"/>
                  </a:lnTo>
                  <a:lnTo>
                    <a:pt x="99" y="15"/>
                  </a:lnTo>
                  <a:lnTo>
                    <a:pt x="132" y="12"/>
                  </a:lnTo>
                  <a:lnTo>
                    <a:pt x="132" y="12"/>
                  </a:lnTo>
                  <a:lnTo>
                    <a:pt x="128" y="50"/>
                  </a:lnTo>
                  <a:lnTo>
                    <a:pt x="126" y="73"/>
                  </a:lnTo>
                  <a:lnTo>
                    <a:pt x="125" y="94"/>
                  </a:lnTo>
                  <a:lnTo>
                    <a:pt x="128" y="94"/>
                  </a:lnTo>
                  <a:lnTo>
                    <a:pt x="128" y="94"/>
                  </a:lnTo>
                  <a:lnTo>
                    <a:pt x="131" y="84"/>
                  </a:lnTo>
                  <a:lnTo>
                    <a:pt x="135" y="74"/>
                  </a:lnTo>
                  <a:lnTo>
                    <a:pt x="140" y="65"/>
                  </a:lnTo>
                  <a:lnTo>
                    <a:pt x="146" y="57"/>
                  </a:lnTo>
                  <a:lnTo>
                    <a:pt x="152" y="48"/>
                  </a:lnTo>
                  <a:lnTo>
                    <a:pt x="160" y="41"/>
                  </a:lnTo>
                  <a:lnTo>
                    <a:pt x="167" y="33"/>
                  </a:lnTo>
                  <a:lnTo>
                    <a:pt x="176" y="27"/>
                  </a:lnTo>
                  <a:lnTo>
                    <a:pt x="185" y="21"/>
                  </a:lnTo>
                  <a:lnTo>
                    <a:pt x="195" y="16"/>
                  </a:lnTo>
                  <a:lnTo>
                    <a:pt x="204" y="11"/>
                  </a:lnTo>
                  <a:lnTo>
                    <a:pt x="216" y="7"/>
                  </a:lnTo>
                  <a:lnTo>
                    <a:pt x="227" y="3"/>
                  </a:lnTo>
                  <a:lnTo>
                    <a:pt x="238" y="1"/>
                  </a:lnTo>
                  <a:lnTo>
                    <a:pt x="250" y="0"/>
                  </a:lnTo>
                  <a:lnTo>
                    <a:pt x="263" y="0"/>
                  </a:lnTo>
                  <a:lnTo>
                    <a:pt x="263" y="0"/>
                  </a:lnTo>
                  <a:lnTo>
                    <a:pt x="280" y="1"/>
                  </a:lnTo>
                  <a:lnTo>
                    <a:pt x="299" y="3"/>
                  </a:lnTo>
                  <a:lnTo>
                    <a:pt x="315" y="7"/>
                  </a:lnTo>
                  <a:lnTo>
                    <a:pt x="332" y="13"/>
                  </a:lnTo>
                  <a:lnTo>
                    <a:pt x="348" y="21"/>
                  </a:lnTo>
                  <a:lnTo>
                    <a:pt x="363" y="31"/>
                  </a:lnTo>
                  <a:lnTo>
                    <a:pt x="378" y="42"/>
                  </a:lnTo>
                  <a:lnTo>
                    <a:pt x="392" y="55"/>
                  </a:lnTo>
                  <a:lnTo>
                    <a:pt x="403" y="70"/>
                  </a:lnTo>
                  <a:lnTo>
                    <a:pt x="414" y="88"/>
                  </a:lnTo>
                  <a:lnTo>
                    <a:pt x="424" y="108"/>
                  </a:lnTo>
                  <a:lnTo>
                    <a:pt x="433" y="129"/>
                  </a:lnTo>
                  <a:lnTo>
                    <a:pt x="439" y="152"/>
                  </a:lnTo>
                  <a:lnTo>
                    <a:pt x="444" y="177"/>
                  </a:lnTo>
                  <a:lnTo>
                    <a:pt x="446" y="206"/>
                  </a:lnTo>
                  <a:lnTo>
                    <a:pt x="448" y="235"/>
                  </a:lnTo>
                  <a:lnTo>
                    <a:pt x="448" y="235"/>
                  </a:lnTo>
                  <a:lnTo>
                    <a:pt x="446" y="268"/>
                  </a:lnTo>
                  <a:lnTo>
                    <a:pt x="444" y="297"/>
                  </a:lnTo>
                  <a:lnTo>
                    <a:pt x="439" y="326"/>
                  </a:lnTo>
                  <a:lnTo>
                    <a:pt x="431" y="351"/>
                  </a:lnTo>
                  <a:lnTo>
                    <a:pt x="423" y="373"/>
                  </a:lnTo>
                  <a:lnTo>
                    <a:pt x="413" y="394"/>
                  </a:lnTo>
                  <a:lnTo>
                    <a:pt x="402" y="413"/>
                  </a:lnTo>
                  <a:lnTo>
                    <a:pt x="389" y="429"/>
                  </a:lnTo>
                  <a:lnTo>
                    <a:pt x="374" y="442"/>
                  </a:lnTo>
                  <a:lnTo>
                    <a:pt x="361" y="455"/>
                  </a:lnTo>
                  <a:lnTo>
                    <a:pt x="345" y="465"/>
                  </a:lnTo>
                  <a:lnTo>
                    <a:pt x="328" y="472"/>
                  </a:lnTo>
                  <a:lnTo>
                    <a:pt x="312" y="478"/>
                  </a:lnTo>
                  <a:lnTo>
                    <a:pt x="295" y="482"/>
                  </a:lnTo>
                  <a:lnTo>
                    <a:pt x="278" y="485"/>
                  </a:lnTo>
                  <a:lnTo>
                    <a:pt x="260" y="486"/>
                  </a:lnTo>
                  <a:lnTo>
                    <a:pt x="260" y="486"/>
                  </a:lnTo>
                  <a:lnTo>
                    <a:pt x="239" y="485"/>
                  </a:lnTo>
                  <a:lnTo>
                    <a:pt x="219" y="481"/>
                  </a:lnTo>
                  <a:lnTo>
                    <a:pt x="202" y="476"/>
                  </a:lnTo>
                  <a:lnTo>
                    <a:pt x="186" y="468"/>
                  </a:lnTo>
                  <a:lnTo>
                    <a:pt x="171" y="459"/>
                  </a:lnTo>
                  <a:lnTo>
                    <a:pt x="157" y="446"/>
                  </a:lnTo>
                  <a:lnTo>
                    <a:pt x="146" y="432"/>
                  </a:lnTo>
                  <a:lnTo>
                    <a:pt x="136" y="416"/>
                  </a:lnTo>
                  <a:lnTo>
                    <a:pt x="135" y="416"/>
                  </a:lnTo>
                  <a:lnTo>
                    <a:pt x="135" y="416"/>
                  </a:lnTo>
                  <a:lnTo>
                    <a:pt x="135" y="497"/>
                  </a:lnTo>
                  <a:lnTo>
                    <a:pt x="136" y="588"/>
                  </a:lnTo>
                  <a:lnTo>
                    <a:pt x="137" y="669"/>
                  </a:lnTo>
                  <a:lnTo>
                    <a:pt x="140" y="702"/>
                  </a:lnTo>
                  <a:lnTo>
                    <a:pt x="142" y="724"/>
                  </a:lnTo>
                  <a:lnTo>
                    <a:pt x="142" y="724"/>
                  </a:lnTo>
                  <a:lnTo>
                    <a:pt x="129" y="723"/>
                  </a:lnTo>
                  <a:lnTo>
                    <a:pt x="111" y="720"/>
                  </a:lnTo>
                  <a:lnTo>
                    <a:pt x="70" y="719"/>
                  </a:lnTo>
                  <a:lnTo>
                    <a:pt x="70" y="719"/>
                  </a:lnTo>
                  <a:lnTo>
                    <a:pt x="31" y="720"/>
                  </a:lnTo>
                  <a:lnTo>
                    <a:pt x="13" y="723"/>
                  </a:lnTo>
                  <a:lnTo>
                    <a:pt x="0" y="724"/>
                  </a:lnTo>
                  <a:lnTo>
                    <a:pt x="0" y="724"/>
                  </a:lnTo>
                  <a:lnTo>
                    <a:pt x="2" y="645"/>
                  </a:lnTo>
                  <a:lnTo>
                    <a:pt x="5" y="565"/>
                  </a:lnTo>
                  <a:lnTo>
                    <a:pt x="6" y="483"/>
                  </a:lnTo>
                  <a:lnTo>
                    <a:pt x="7" y="394"/>
                  </a:lnTo>
                  <a:lnTo>
                    <a:pt x="7" y="342"/>
                  </a:lnTo>
                  <a:close/>
                  <a:moveTo>
                    <a:pt x="222" y="59"/>
                  </a:moveTo>
                  <a:lnTo>
                    <a:pt x="222" y="59"/>
                  </a:lnTo>
                  <a:lnTo>
                    <a:pt x="213" y="59"/>
                  </a:lnTo>
                  <a:lnTo>
                    <a:pt x="204" y="62"/>
                  </a:lnTo>
                  <a:lnTo>
                    <a:pt x="196" y="64"/>
                  </a:lnTo>
                  <a:lnTo>
                    <a:pt x="187" y="69"/>
                  </a:lnTo>
                  <a:lnTo>
                    <a:pt x="180" y="75"/>
                  </a:lnTo>
                  <a:lnTo>
                    <a:pt x="172" y="83"/>
                  </a:lnTo>
                  <a:lnTo>
                    <a:pt x="165" y="91"/>
                  </a:lnTo>
                  <a:lnTo>
                    <a:pt x="157" y="103"/>
                  </a:lnTo>
                  <a:lnTo>
                    <a:pt x="152" y="115"/>
                  </a:lnTo>
                  <a:lnTo>
                    <a:pt x="146" y="129"/>
                  </a:lnTo>
                  <a:lnTo>
                    <a:pt x="141" y="145"/>
                  </a:lnTo>
                  <a:lnTo>
                    <a:pt x="137" y="162"/>
                  </a:lnTo>
                  <a:lnTo>
                    <a:pt x="134" y="182"/>
                  </a:lnTo>
                  <a:lnTo>
                    <a:pt x="132" y="204"/>
                  </a:lnTo>
                  <a:lnTo>
                    <a:pt x="130" y="228"/>
                  </a:lnTo>
                  <a:lnTo>
                    <a:pt x="130" y="253"/>
                  </a:lnTo>
                  <a:lnTo>
                    <a:pt x="130" y="253"/>
                  </a:lnTo>
                  <a:lnTo>
                    <a:pt x="130" y="274"/>
                  </a:lnTo>
                  <a:lnTo>
                    <a:pt x="131" y="294"/>
                  </a:lnTo>
                  <a:lnTo>
                    <a:pt x="134" y="312"/>
                  </a:lnTo>
                  <a:lnTo>
                    <a:pt x="136" y="328"/>
                  </a:lnTo>
                  <a:lnTo>
                    <a:pt x="139" y="343"/>
                  </a:lnTo>
                  <a:lnTo>
                    <a:pt x="144" y="358"/>
                  </a:lnTo>
                  <a:lnTo>
                    <a:pt x="147" y="370"/>
                  </a:lnTo>
                  <a:lnTo>
                    <a:pt x="154" y="382"/>
                  </a:lnTo>
                  <a:lnTo>
                    <a:pt x="159" y="392"/>
                  </a:lnTo>
                  <a:lnTo>
                    <a:pt x="166" y="400"/>
                  </a:lnTo>
                  <a:lnTo>
                    <a:pt x="172" y="406"/>
                  </a:lnTo>
                  <a:lnTo>
                    <a:pt x="181" y="413"/>
                  </a:lnTo>
                  <a:lnTo>
                    <a:pt x="190" y="418"/>
                  </a:lnTo>
                  <a:lnTo>
                    <a:pt x="198" y="420"/>
                  </a:lnTo>
                  <a:lnTo>
                    <a:pt x="208" y="423"/>
                  </a:lnTo>
                  <a:lnTo>
                    <a:pt x="218" y="423"/>
                  </a:lnTo>
                  <a:lnTo>
                    <a:pt x="218" y="423"/>
                  </a:lnTo>
                  <a:lnTo>
                    <a:pt x="228" y="423"/>
                  </a:lnTo>
                  <a:lnTo>
                    <a:pt x="237" y="420"/>
                  </a:lnTo>
                  <a:lnTo>
                    <a:pt x="247" y="416"/>
                  </a:lnTo>
                  <a:lnTo>
                    <a:pt x="254" y="411"/>
                  </a:lnTo>
                  <a:lnTo>
                    <a:pt x="263" y="405"/>
                  </a:lnTo>
                  <a:lnTo>
                    <a:pt x="270" y="398"/>
                  </a:lnTo>
                  <a:lnTo>
                    <a:pt x="276" y="388"/>
                  </a:lnTo>
                  <a:lnTo>
                    <a:pt x="283" y="378"/>
                  </a:lnTo>
                  <a:lnTo>
                    <a:pt x="288" y="366"/>
                  </a:lnTo>
                  <a:lnTo>
                    <a:pt x="292" y="352"/>
                  </a:lnTo>
                  <a:lnTo>
                    <a:pt x="296" y="336"/>
                  </a:lnTo>
                  <a:lnTo>
                    <a:pt x="300" y="320"/>
                  </a:lnTo>
                  <a:lnTo>
                    <a:pt x="302" y="301"/>
                  </a:lnTo>
                  <a:lnTo>
                    <a:pt x="305" y="282"/>
                  </a:lnTo>
                  <a:lnTo>
                    <a:pt x="306" y="260"/>
                  </a:lnTo>
                  <a:lnTo>
                    <a:pt x="306" y="238"/>
                  </a:lnTo>
                  <a:lnTo>
                    <a:pt x="306" y="238"/>
                  </a:lnTo>
                  <a:lnTo>
                    <a:pt x="306" y="215"/>
                  </a:lnTo>
                  <a:lnTo>
                    <a:pt x="305" y="194"/>
                  </a:lnTo>
                  <a:lnTo>
                    <a:pt x="302" y="175"/>
                  </a:lnTo>
                  <a:lnTo>
                    <a:pt x="300" y="157"/>
                  </a:lnTo>
                  <a:lnTo>
                    <a:pt x="297" y="141"/>
                  </a:lnTo>
                  <a:lnTo>
                    <a:pt x="292" y="126"/>
                  </a:lnTo>
                  <a:lnTo>
                    <a:pt x="289" y="112"/>
                  </a:lnTo>
                  <a:lnTo>
                    <a:pt x="283" y="101"/>
                  </a:lnTo>
                  <a:lnTo>
                    <a:pt x="278" y="91"/>
                  </a:lnTo>
                  <a:lnTo>
                    <a:pt x="270" y="83"/>
                  </a:lnTo>
                  <a:lnTo>
                    <a:pt x="264" y="75"/>
                  </a:lnTo>
                  <a:lnTo>
                    <a:pt x="257" y="69"/>
                  </a:lnTo>
                  <a:lnTo>
                    <a:pt x="248" y="64"/>
                  </a:lnTo>
                  <a:lnTo>
                    <a:pt x="239" y="62"/>
                  </a:lnTo>
                  <a:lnTo>
                    <a:pt x="230" y="59"/>
                  </a:lnTo>
                  <a:lnTo>
                    <a:pt x="222" y="59"/>
                  </a:lnTo>
                  <a:lnTo>
                    <a:pt x="22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52"/>
            <p:cNvSpPr>
              <a:spLocks noEditPoints="1"/>
            </p:cNvSpPr>
            <p:nvPr/>
          </p:nvSpPr>
          <p:spPr bwMode="auto">
            <a:xfrm>
              <a:off x="3819526" y="4127500"/>
              <a:ext cx="330200"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3 w 416"/>
                <a:gd name="T13" fmla="*/ 410 h 486"/>
                <a:gd name="T14" fmla="*/ 239 w 416"/>
                <a:gd name="T15" fmla="*/ 420 h 486"/>
                <a:gd name="T16" fmla="*/ 270 w 416"/>
                <a:gd name="T17" fmla="*/ 424 h 486"/>
                <a:gd name="T18" fmla="*/ 286 w 416"/>
                <a:gd name="T19" fmla="*/ 424 h 486"/>
                <a:gd name="T20" fmla="*/ 317 w 416"/>
                <a:gd name="T21" fmla="*/ 418 h 486"/>
                <a:gd name="T22" fmla="*/ 345 w 416"/>
                <a:gd name="T23" fmla="*/ 408 h 486"/>
                <a:gd name="T24" fmla="*/ 374 w 416"/>
                <a:gd name="T25" fmla="*/ 392 h 486"/>
                <a:gd name="T26" fmla="*/ 397 w 416"/>
                <a:gd name="T27" fmla="*/ 389 h 486"/>
                <a:gd name="T28" fmla="*/ 378 w 416"/>
                <a:gd name="T29" fmla="*/ 444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8 h 486"/>
                <a:gd name="T42" fmla="*/ 123 w 416"/>
                <a:gd name="T43" fmla="*/ 463 h 486"/>
                <a:gd name="T44" fmla="*/ 86 w 416"/>
                <a:gd name="T45" fmla="*/ 441 h 486"/>
                <a:gd name="T46" fmla="*/ 54 w 416"/>
                <a:gd name="T47" fmla="*/ 413 h 486"/>
                <a:gd name="T48" fmla="*/ 29 w 416"/>
                <a:gd name="T49" fmla="*/ 374 h 486"/>
                <a:gd name="T50" fmla="*/ 10 w 416"/>
                <a:gd name="T51" fmla="*/ 328 h 486"/>
                <a:gd name="T52" fmla="*/ 2 w 416"/>
                <a:gd name="T53" fmla="*/ 275 h 486"/>
                <a:gd name="T54" fmla="*/ 0 w 416"/>
                <a:gd name="T55" fmla="*/ 245 h 486"/>
                <a:gd name="T56" fmla="*/ 4 w 416"/>
                <a:gd name="T57" fmla="*/ 187 h 486"/>
                <a:gd name="T58" fmla="*/ 17 w 416"/>
                <a:gd name="T59" fmla="*/ 137 h 486"/>
                <a:gd name="T60" fmla="*/ 36 w 416"/>
                <a:gd name="T61" fmla="*/ 95 h 486"/>
                <a:gd name="T62" fmla="*/ 62 w 416"/>
                <a:gd name="T63" fmla="*/ 60 h 486"/>
                <a:gd name="T64" fmla="*/ 95 w 416"/>
                <a:gd name="T65" fmla="*/ 33 h 486"/>
                <a:gd name="T66" fmla="*/ 133 w 416"/>
                <a:gd name="T67" fmla="*/ 15 h 486"/>
                <a:gd name="T68" fmla="*/ 175 w 416"/>
                <a:gd name="T69" fmla="*/ 3 h 486"/>
                <a:gd name="T70" fmla="*/ 221 w 416"/>
                <a:gd name="T71" fmla="*/ 0 h 486"/>
                <a:gd name="T72" fmla="*/ 244 w 416"/>
                <a:gd name="T73" fmla="*/ 1 h 486"/>
                <a:gd name="T74" fmla="*/ 286 w 416"/>
                <a:gd name="T75" fmla="*/ 8 h 486"/>
                <a:gd name="T76" fmla="*/ 322 w 416"/>
                <a:gd name="T77" fmla="*/ 22 h 486"/>
                <a:gd name="T78" fmla="*/ 351 w 416"/>
                <a:gd name="T79" fmla="*/ 43 h 486"/>
                <a:gd name="T80" fmla="*/ 378 w 416"/>
                <a:gd name="T81" fmla="*/ 70 h 486"/>
                <a:gd name="T82" fmla="*/ 396 w 416"/>
                <a:gd name="T83" fmla="*/ 104 h 486"/>
                <a:gd name="T84" fmla="*/ 409 w 416"/>
                <a:gd name="T85" fmla="*/ 142 h 486"/>
                <a:gd name="T86" fmla="*/ 415 w 416"/>
                <a:gd name="T87" fmla="*/ 187 h 486"/>
                <a:gd name="T88" fmla="*/ 416 w 416"/>
                <a:gd name="T89" fmla="*/ 212 h 486"/>
                <a:gd name="T90" fmla="*/ 415 w 416"/>
                <a:gd name="T91" fmla="*/ 243 h 486"/>
                <a:gd name="T92" fmla="*/ 288 w 416"/>
                <a:gd name="T93" fmla="*/ 199 h 486"/>
                <a:gd name="T94" fmla="*/ 287 w 416"/>
                <a:gd name="T95" fmla="*/ 166 h 486"/>
                <a:gd name="T96" fmla="*/ 278 w 416"/>
                <a:gd name="T97" fmla="*/ 109 h 486"/>
                <a:gd name="T98" fmla="*/ 271 w 416"/>
                <a:gd name="T99" fmla="*/ 85 h 486"/>
                <a:gd name="T100" fmla="*/ 261 w 416"/>
                <a:gd name="T101" fmla="*/ 67 h 486"/>
                <a:gd name="T102" fmla="*/ 250 w 416"/>
                <a:gd name="T103" fmla="*/ 54 h 486"/>
                <a:gd name="T104" fmla="*/ 235 w 416"/>
                <a:gd name="T105" fmla="*/ 46 h 486"/>
                <a:gd name="T106" fmla="*/ 218 w 416"/>
                <a:gd name="T107" fmla="*/ 43 h 486"/>
                <a:gd name="T108" fmla="*/ 208 w 416"/>
                <a:gd name="T109" fmla="*/ 43 h 486"/>
                <a:gd name="T110" fmla="*/ 190 w 416"/>
                <a:gd name="T111" fmla="*/ 50 h 486"/>
                <a:gd name="T112" fmla="*/ 175 w 416"/>
                <a:gd name="T113" fmla="*/ 64 h 486"/>
                <a:gd name="T114" fmla="*/ 164 w 416"/>
                <a:gd name="T115" fmla="*/ 83 h 486"/>
                <a:gd name="T116" fmla="*/ 156 w 416"/>
                <a:gd name="T117" fmla="*/ 105 h 486"/>
                <a:gd name="T118" fmla="*/ 146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31"/>
                  </a:lnTo>
                  <a:lnTo>
                    <a:pt x="159" y="346"/>
                  </a:lnTo>
                  <a:lnTo>
                    <a:pt x="165" y="359"/>
                  </a:lnTo>
                  <a:lnTo>
                    <a:pt x="173" y="372"/>
                  </a:lnTo>
                  <a:lnTo>
                    <a:pt x="180" y="384"/>
                  </a:lnTo>
                  <a:lnTo>
                    <a:pt x="190" y="394"/>
                  </a:lnTo>
                  <a:lnTo>
                    <a:pt x="200" y="403"/>
                  </a:lnTo>
                  <a:lnTo>
                    <a:pt x="213" y="410"/>
                  </a:lnTo>
                  <a:lnTo>
                    <a:pt x="225" y="416"/>
                  </a:lnTo>
                  <a:lnTo>
                    <a:pt x="239" y="420"/>
                  </a:lnTo>
                  <a:lnTo>
                    <a:pt x="253" y="423"/>
                  </a:lnTo>
                  <a:lnTo>
                    <a:pt x="270" y="424"/>
                  </a:lnTo>
                  <a:lnTo>
                    <a:pt x="270" y="424"/>
                  </a:lnTo>
                  <a:lnTo>
                    <a:pt x="286" y="424"/>
                  </a:lnTo>
                  <a:lnTo>
                    <a:pt x="301" y="421"/>
                  </a:lnTo>
                  <a:lnTo>
                    <a:pt x="317" y="418"/>
                  </a:lnTo>
                  <a:lnTo>
                    <a:pt x="332" y="413"/>
                  </a:lnTo>
                  <a:lnTo>
                    <a:pt x="345" y="408"/>
                  </a:lnTo>
                  <a:lnTo>
                    <a:pt x="360" y="400"/>
                  </a:lnTo>
                  <a:lnTo>
                    <a:pt x="374" y="392"/>
                  </a:lnTo>
                  <a:lnTo>
                    <a:pt x="386" y="380"/>
                  </a:lnTo>
                  <a:lnTo>
                    <a:pt x="397" y="389"/>
                  </a:lnTo>
                  <a:lnTo>
                    <a:pt x="378" y="444"/>
                  </a:lnTo>
                  <a:lnTo>
                    <a:pt x="378" y="444"/>
                  </a:lnTo>
                  <a:lnTo>
                    <a:pt x="365" y="452"/>
                  </a:lnTo>
                  <a:lnTo>
                    <a:pt x="351" y="460"/>
                  </a:lnTo>
                  <a:lnTo>
                    <a:pt x="337" y="467"/>
                  </a:lnTo>
                  <a:lnTo>
                    <a:pt x="319" y="473"/>
                  </a:lnTo>
                  <a:lnTo>
                    <a:pt x="301" y="478"/>
                  </a:lnTo>
                  <a:lnTo>
                    <a:pt x="281" y="482"/>
                  </a:lnTo>
                  <a:lnTo>
                    <a:pt x="257" y="485"/>
                  </a:lnTo>
                  <a:lnTo>
                    <a:pt x="232" y="486"/>
                  </a:lnTo>
                  <a:lnTo>
                    <a:pt x="232" y="486"/>
                  </a:lnTo>
                  <a:lnTo>
                    <a:pt x="209" y="485"/>
                  </a:lnTo>
                  <a:lnTo>
                    <a:pt x="187" y="482"/>
                  </a:lnTo>
                  <a:lnTo>
                    <a:pt x="164" y="478"/>
                  </a:lnTo>
                  <a:lnTo>
                    <a:pt x="143" y="472"/>
                  </a:lnTo>
                  <a:lnTo>
                    <a:pt x="123" y="463"/>
                  </a:lnTo>
                  <a:lnTo>
                    <a:pt x="105" y="454"/>
                  </a:lnTo>
                  <a:lnTo>
                    <a:pt x="86" y="441"/>
                  </a:lnTo>
                  <a:lnTo>
                    <a:pt x="70" y="428"/>
                  </a:lnTo>
                  <a:lnTo>
                    <a:pt x="54" y="413"/>
                  </a:lnTo>
                  <a:lnTo>
                    <a:pt x="41" y="394"/>
                  </a:lnTo>
                  <a:lnTo>
                    <a:pt x="29" y="374"/>
                  </a:lnTo>
                  <a:lnTo>
                    <a:pt x="19" y="353"/>
                  </a:lnTo>
                  <a:lnTo>
                    <a:pt x="10" y="328"/>
                  </a:lnTo>
                  <a:lnTo>
                    <a:pt x="5" y="303"/>
                  </a:lnTo>
                  <a:lnTo>
                    <a:pt x="2" y="275"/>
                  </a:lnTo>
                  <a:lnTo>
                    <a:pt x="0" y="245"/>
                  </a:lnTo>
                  <a:lnTo>
                    <a:pt x="0" y="245"/>
                  </a:lnTo>
                  <a:lnTo>
                    <a:pt x="2" y="214"/>
                  </a:lnTo>
                  <a:lnTo>
                    <a:pt x="4" y="187"/>
                  </a:lnTo>
                  <a:lnTo>
                    <a:pt x="9" y="161"/>
                  </a:lnTo>
                  <a:lnTo>
                    <a:pt x="17" y="137"/>
                  </a:lnTo>
                  <a:lnTo>
                    <a:pt x="25" y="115"/>
                  </a:lnTo>
                  <a:lnTo>
                    <a:pt x="36" y="95"/>
                  </a:lnTo>
                  <a:lnTo>
                    <a:pt x="49" y="77"/>
                  </a:lnTo>
                  <a:lnTo>
                    <a:pt x="62" y="60"/>
                  </a:lnTo>
                  <a:lnTo>
                    <a:pt x="79" y="46"/>
                  </a:lnTo>
                  <a:lnTo>
                    <a:pt x="95" y="33"/>
                  </a:lnTo>
                  <a:lnTo>
                    <a:pt x="113" y="23"/>
                  </a:lnTo>
                  <a:lnTo>
                    <a:pt x="133" y="15"/>
                  </a:lnTo>
                  <a:lnTo>
                    <a:pt x="154" y="8"/>
                  </a:lnTo>
                  <a:lnTo>
                    <a:pt x="175" y="3"/>
                  </a:lnTo>
                  <a:lnTo>
                    <a:pt x="198" y="1"/>
                  </a:lnTo>
                  <a:lnTo>
                    <a:pt x="221" y="0"/>
                  </a:lnTo>
                  <a:lnTo>
                    <a:pt x="221" y="0"/>
                  </a:lnTo>
                  <a:lnTo>
                    <a:pt x="244" y="1"/>
                  </a:lnTo>
                  <a:lnTo>
                    <a:pt x="266" y="3"/>
                  </a:lnTo>
                  <a:lnTo>
                    <a:pt x="286" y="8"/>
                  </a:lnTo>
                  <a:lnTo>
                    <a:pt x="304" y="15"/>
                  </a:lnTo>
                  <a:lnTo>
                    <a:pt x="322" y="22"/>
                  </a:lnTo>
                  <a:lnTo>
                    <a:pt x="338" y="32"/>
                  </a:lnTo>
                  <a:lnTo>
                    <a:pt x="351" y="43"/>
                  </a:lnTo>
                  <a:lnTo>
                    <a:pt x="365" y="55"/>
                  </a:lnTo>
                  <a:lnTo>
                    <a:pt x="378" y="70"/>
                  </a:lnTo>
                  <a:lnTo>
                    <a:pt x="387" y="86"/>
                  </a:lnTo>
                  <a:lnTo>
                    <a:pt x="396" y="104"/>
                  </a:lnTo>
                  <a:lnTo>
                    <a:pt x="404" y="122"/>
                  </a:lnTo>
                  <a:lnTo>
                    <a:pt x="409" y="142"/>
                  </a:lnTo>
                  <a:lnTo>
                    <a:pt x="412" y="165"/>
                  </a:lnTo>
                  <a:lnTo>
                    <a:pt x="415" y="187"/>
                  </a:lnTo>
                  <a:lnTo>
                    <a:pt x="416" y="212"/>
                  </a:lnTo>
                  <a:lnTo>
                    <a:pt x="416" y="212"/>
                  </a:lnTo>
                  <a:lnTo>
                    <a:pt x="416" y="230"/>
                  </a:lnTo>
                  <a:lnTo>
                    <a:pt x="415" y="243"/>
                  </a:lnTo>
                  <a:lnTo>
                    <a:pt x="142" y="243"/>
                  </a:lnTo>
                  <a:close/>
                  <a:moveTo>
                    <a:pt x="288" y="199"/>
                  </a:moveTo>
                  <a:lnTo>
                    <a:pt x="288" y="199"/>
                  </a:lnTo>
                  <a:lnTo>
                    <a:pt x="287" y="166"/>
                  </a:lnTo>
                  <a:lnTo>
                    <a:pt x="283" y="135"/>
                  </a:lnTo>
                  <a:lnTo>
                    <a:pt x="278" y="109"/>
                  </a:lnTo>
                  <a:lnTo>
                    <a:pt x="275" y="96"/>
                  </a:lnTo>
                  <a:lnTo>
                    <a:pt x="271" y="85"/>
                  </a:lnTo>
                  <a:lnTo>
                    <a:pt x="266" y="75"/>
                  </a:lnTo>
                  <a:lnTo>
                    <a:pt x="261" y="67"/>
                  </a:lnTo>
                  <a:lnTo>
                    <a:pt x="256" y="60"/>
                  </a:lnTo>
                  <a:lnTo>
                    <a:pt x="250" y="54"/>
                  </a:lnTo>
                  <a:lnTo>
                    <a:pt x="242" y="49"/>
                  </a:lnTo>
                  <a:lnTo>
                    <a:pt x="235" y="46"/>
                  </a:lnTo>
                  <a:lnTo>
                    <a:pt x="226" y="43"/>
                  </a:lnTo>
                  <a:lnTo>
                    <a:pt x="218" y="43"/>
                  </a:lnTo>
                  <a:lnTo>
                    <a:pt x="218" y="43"/>
                  </a:lnTo>
                  <a:lnTo>
                    <a:pt x="208" y="43"/>
                  </a:lnTo>
                  <a:lnTo>
                    <a:pt x="198" y="47"/>
                  </a:lnTo>
                  <a:lnTo>
                    <a:pt x="190" y="50"/>
                  </a:lnTo>
                  <a:lnTo>
                    <a:pt x="183" y="57"/>
                  </a:lnTo>
                  <a:lnTo>
                    <a:pt x="175" y="64"/>
                  </a:lnTo>
                  <a:lnTo>
                    <a:pt x="169" y="73"/>
                  </a:lnTo>
                  <a:lnTo>
                    <a:pt x="164" y="83"/>
                  </a:lnTo>
                  <a:lnTo>
                    <a:pt x="159" y="94"/>
                  </a:lnTo>
                  <a:lnTo>
                    <a:pt x="156" y="105"/>
                  </a:lnTo>
                  <a:lnTo>
                    <a:pt x="152" y="117"/>
                  </a:lnTo>
                  <a:lnTo>
                    <a:pt x="146" y="143"/>
                  </a:lnTo>
                  <a:lnTo>
                    <a:pt x="143" y="172"/>
                  </a:lnTo>
                  <a:lnTo>
                    <a:pt x="142" y="199"/>
                  </a:lnTo>
                  <a:lnTo>
                    <a:pt x="288"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53"/>
            <p:cNvSpPr>
              <a:spLocks/>
            </p:cNvSpPr>
            <p:nvPr/>
          </p:nvSpPr>
          <p:spPr bwMode="auto">
            <a:xfrm>
              <a:off x="4210051" y="4130675"/>
              <a:ext cx="231775" cy="373063"/>
            </a:xfrm>
            <a:custGeom>
              <a:avLst/>
              <a:gdLst>
                <a:gd name="T0" fmla="*/ 131 w 290"/>
                <a:gd name="T1" fmla="*/ 128 h 471"/>
                <a:gd name="T2" fmla="*/ 144 w 290"/>
                <a:gd name="T3" fmla="*/ 98 h 471"/>
                <a:gd name="T4" fmla="*/ 159 w 290"/>
                <a:gd name="T5" fmla="*/ 71 h 471"/>
                <a:gd name="T6" fmla="*/ 175 w 290"/>
                <a:gd name="T7" fmla="*/ 50 h 471"/>
                <a:gd name="T8" fmla="*/ 192 w 290"/>
                <a:gd name="T9" fmla="*/ 31 h 471"/>
                <a:gd name="T10" fmla="*/ 211 w 290"/>
                <a:gd name="T11" fmla="*/ 17 h 471"/>
                <a:gd name="T12" fmla="*/ 231 w 290"/>
                <a:gd name="T13" fmla="*/ 8 h 471"/>
                <a:gd name="T14" fmla="*/ 252 w 290"/>
                <a:gd name="T15" fmla="*/ 3 h 471"/>
                <a:gd name="T16" fmla="*/ 275 w 290"/>
                <a:gd name="T17" fmla="*/ 0 h 471"/>
                <a:gd name="T18" fmla="*/ 290 w 290"/>
                <a:gd name="T19" fmla="*/ 1 h 471"/>
                <a:gd name="T20" fmla="*/ 288 w 290"/>
                <a:gd name="T21" fmla="*/ 16 h 471"/>
                <a:gd name="T22" fmla="*/ 285 w 290"/>
                <a:gd name="T23" fmla="*/ 50 h 471"/>
                <a:gd name="T24" fmla="*/ 285 w 290"/>
                <a:gd name="T25" fmla="*/ 70 h 471"/>
                <a:gd name="T26" fmla="*/ 285 w 290"/>
                <a:gd name="T27" fmla="*/ 133 h 471"/>
                <a:gd name="T28" fmla="*/ 276 w 290"/>
                <a:gd name="T29" fmla="*/ 140 h 471"/>
                <a:gd name="T30" fmla="*/ 255 w 290"/>
                <a:gd name="T31" fmla="*/ 132 h 471"/>
                <a:gd name="T32" fmla="*/ 228 w 290"/>
                <a:gd name="T33" fmla="*/ 127 h 471"/>
                <a:gd name="T34" fmla="*/ 218 w 290"/>
                <a:gd name="T35" fmla="*/ 128 h 471"/>
                <a:gd name="T36" fmla="*/ 198 w 290"/>
                <a:gd name="T37" fmla="*/ 132 h 471"/>
                <a:gd name="T38" fmla="*/ 181 w 290"/>
                <a:gd name="T39" fmla="*/ 139 h 471"/>
                <a:gd name="T40" fmla="*/ 167 w 290"/>
                <a:gd name="T41" fmla="*/ 149 h 471"/>
                <a:gd name="T42" fmla="*/ 155 w 290"/>
                <a:gd name="T43" fmla="*/ 163 h 471"/>
                <a:gd name="T44" fmla="*/ 146 w 290"/>
                <a:gd name="T45" fmla="*/ 177 h 471"/>
                <a:gd name="T46" fmla="*/ 140 w 290"/>
                <a:gd name="T47" fmla="*/ 194 h 471"/>
                <a:gd name="T48" fmla="*/ 136 w 290"/>
                <a:gd name="T49" fmla="*/ 212 h 471"/>
                <a:gd name="T50" fmla="*/ 136 w 290"/>
                <a:gd name="T51" fmla="*/ 259 h 471"/>
                <a:gd name="T52" fmla="*/ 136 w 290"/>
                <a:gd name="T53" fmla="*/ 316 h 471"/>
                <a:gd name="T54" fmla="*/ 140 w 290"/>
                <a:gd name="T55" fmla="*/ 421 h 471"/>
                <a:gd name="T56" fmla="*/ 144 w 290"/>
                <a:gd name="T57" fmla="*/ 471 h 471"/>
                <a:gd name="T58" fmla="*/ 93 w 290"/>
                <a:gd name="T59" fmla="*/ 468 h 471"/>
                <a:gd name="T60" fmla="*/ 72 w 290"/>
                <a:gd name="T61" fmla="*/ 466 h 471"/>
                <a:gd name="T62" fmla="*/ 32 w 290"/>
                <a:gd name="T63" fmla="*/ 469 h 471"/>
                <a:gd name="T64" fmla="*/ 0 w 290"/>
                <a:gd name="T65" fmla="*/ 471 h 471"/>
                <a:gd name="T66" fmla="*/ 6 w 290"/>
                <a:gd name="T67" fmla="*/ 370 h 471"/>
                <a:gd name="T68" fmla="*/ 9 w 290"/>
                <a:gd name="T69" fmla="*/ 259 h 471"/>
                <a:gd name="T70" fmla="*/ 9 w 290"/>
                <a:gd name="T71" fmla="*/ 222 h 471"/>
                <a:gd name="T72" fmla="*/ 6 w 290"/>
                <a:gd name="T73" fmla="*/ 112 h 471"/>
                <a:gd name="T74" fmla="*/ 0 w 290"/>
                <a:gd name="T75" fmla="*/ 10 h 471"/>
                <a:gd name="T76" fmla="*/ 33 w 290"/>
                <a:gd name="T77" fmla="*/ 13 h 471"/>
                <a:gd name="T78" fmla="*/ 66 w 290"/>
                <a:gd name="T79" fmla="*/ 15 h 471"/>
                <a:gd name="T80" fmla="*/ 83 w 290"/>
                <a:gd name="T81" fmla="*/ 14 h 471"/>
                <a:gd name="T82" fmla="*/ 133 w 290"/>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471">
                  <a:moveTo>
                    <a:pt x="129" y="127"/>
                  </a:moveTo>
                  <a:lnTo>
                    <a:pt x="131" y="128"/>
                  </a:lnTo>
                  <a:lnTo>
                    <a:pt x="131" y="128"/>
                  </a:lnTo>
                  <a:lnTo>
                    <a:pt x="144" y="98"/>
                  </a:lnTo>
                  <a:lnTo>
                    <a:pt x="151" y="84"/>
                  </a:lnTo>
                  <a:lnTo>
                    <a:pt x="159" y="71"/>
                  </a:lnTo>
                  <a:lnTo>
                    <a:pt x="166" y="60"/>
                  </a:lnTo>
                  <a:lnTo>
                    <a:pt x="175" y="50"/>
                  </a:lnTo>
                  <a:lnTo>
                    <a:pt x="183" y="40"/>
                  </a:lnTo>
                  <a:lnTo>
                    <a:pt x="192" y="31"/>
                  </a:lnTo>
                  <a:lnTo>
                    <a:pt x="201" y="24"/>
                  </a:lnTo>
                  <a:lnTo>
                    <a:pt x="211" y="17"/>
                  </a:lnTo>
                  <a:lnTo>
                    <a:pt x="221" y="13"/>
                  </a:lnTo>
                  <a:lnTo>
                    <a:pt x="231" y="8"/>
                  </a:lnTo>
                  <a:lnTo>
                    <a:pt x="240" y="5"/>
                  </a:lnTo>
                  <a:lnTo>
                    <a:pt x="252" y="3"/>
                  </a:lnTo>
                  <a:lnTo>
                    <a:pt x="263" y="1"/>
                  </a:lnTo>
                  <a:lnTo>
                    <a:pt x="275" y="0"/>
                  </a:lnTo>
                  <a:lnTo>
                    <a:pt x="275" y="0"/>
                  </a:lnTo>
                  <a:lnTo>
                    <a:pt x="290" y="1"/>
                  </a:lnTo>
                  <a:lnTo>
                    <a:pt x="290" y="1"/>
                  </a:lnTo>
                  <a:lnTo>
                    <a:pt x="288" y="16"/>
                  </a:lnTo>
                  <a:lnTo>
                    <a:pt x="286" y="32"/>
                  </a:lnTo>
                  <a:lnTo>
                    <a:pt x="285" y="50"/>
                  </a:lnTo>
                  <a:lnTo>
                    <a:pt x="285" y="70"/>
                  </a:lnTo>
                  <a:lnTo>
                    <a:pt x="285" y="70"/>
                  </a:lnTo>
                  <a:lnTo>
                    <a:pt x="285" y="101"/>
                  </a:lnTo>
                  <a:lnTo>
                    <a:pt x="285" y="133"/>
                  </a:lnTo>
                  <a:lnTo>
                    <a:pt x="276" y="140"/>
                  </a:lnTo>
                  <a:lnTo>
                    <a:pt x="276" y="140"/>
                  </a:lnTo>
                  <a:lnTo>
                    <a:pt x="266" y="135"/>
                  </a:lnTo>
                  <a:lnTo>
                    <a:pt x="255" y="132"/>
                  </a:lnTo>
                  <a:lnTo>
                    <a:pt x="243" y="128"/>
                  </a:lnTo>
                  <a:lnTo>
                    <a:pt x="228" y="127"/>
                  </a:lnTo>
                  <a:lnTo>
                    <a:pt x="228" y="127"/>
                  </a:lnTo>
                  <a:lnTo>
                    <a:pt x="218" y="128"/>
                  </a:lnTo>
                  <a:lnTo>
                    <a:pt x="208" y="129"/>
                  </a:lnTo>
                  <a:lnTo>
                    <a:pt x="198" y="132"/>
                  </a:lnTo>
                  <a:lnTo>
                    <a:pt x="190" y="135"/>
                  </a:lnTo>
                  <a:lnTo>
                    <a:pt x="181" y="139"/>
                  </a:lnTo>
                  <a:lnTo>
                    <a:pt x="173" y="144"/>
                  </a:lnTo>
                  <a:lnTo>
                    <a:pt x="167" y="149"/>
                  </a:lnTo>
                  <a:lnTo>
                    <a:pt x="161" y="155"/>
                  </a:lnTo>
                  <a:lnTo>
                    <a:pt x="155" y="163"/>
                  </a:lnTo>
                  <a:lnTo>
                    <a:pt x="150" y="170"/>
                  </a:lnTo>
                  <a:lnTo>
                    <a:pt x="146" y="177"/>
                  </a:lnTo>
                  <a:lnTo>
                    <a:pt x="142" y="186"/>
                  </a:lnTo>
                  <a:lnTo>
                    <a:pt x="140" y="194"/>
                  </a:lnTo>
                  <a:lnTo>
                    <a:pt x="138" y="204"/>
                  </a:lnTo>
                  <a:lnTo>
                    <a:pt x="136" y="212"/>
                  </a:lnTo>
                  <a:lnTo>
                    <a:pt x="136" y="222"/>
                  </a:lnTo>
                  <a:lnTo>
                    <a:pt x="136" y="259"/>
                  </a:lnTo>
                  <a:lnTo>
                    <a:pt x="136" y="259"/>
                  </a:lnTo>
                  <a:lnTo>
                    <a:pt x="136" y="316"/>
                  </a:lnTo>
                  <a:lnTo>
                    <a:pt x="138" y="370"/>
                  </a:lnTo>
                  <a:lnTo>
                    <a:pt x="140" y="421"/>
                  </a:lnTo>
                  <a:lnTo>
                    <a:pt x="144" y="471"/>
                  </a:lnTo>
                  <a:lnTo>
                    <a:pt x="144" y="471"/>
                  </a:lnTo>
                  <a:lnTo>
                    <a:pt x="113" y="469"/>
                  </a:lnTo>
                  <a:lnTo>
                    <a:pt x="93" y="468"/>
                  </a:lnTo>
                  <a:lnTo>
                    <a:pt x="72" y="466"/>
                  </a:lnTo>
                  <a:lnTo>
                    <a:pt x="72" y="466"/>
                  </a:lnTo>
                  <a:lnTo>
                    <a:pt x="51" y="468"/>
                  </a:lnTo>
                  <a:lnTo>
                    <a:pt x="32" y="469"/>
                  </a:lnTo>
                  <a:lnTo>
                    <a:pt x="0" y="471"/>
                  </a:lnTo>
                  <a:lnTo>
                    <a:pt x="0" y="471"/>
                  </a:lnTo>
                  <a:lnTo>
                    <a:pt x="4" y="421"/>
                  </a:lnTo>
                  <a:lnTo>
                    <a:pt x="6" y="370"/>
                  </a:lnTo>
                  <a:lnTo>
                    <a:pt x="7" y="316"/>
                  </a:lnTo>
                  <a:lnTo>
                    <a:pt x="9" y="259"/>
                  </a:lnTo>
                  <a:lnTo>
                    <a:pt x="9" y="222"/>
                  </a:lnTo>
                  <a:lnTo>
                    <a:pt x="9" y="222"/>
                  </a:lnTo>
                  <a:lnTo>
                    <a:pt x="7" y="165"/>
                  </a:lnTo>
                  <a:lnTo>
                    <a:pt x="6" y="112"/>
                  </a:lnTo>
                  <a:lnTo>
                    <a:pt x="4" y="61"/>
                  </a:lnTo>
                  <a:lnTo>
                    <a:pt x="0" y="10"/>
                  </a:lnTo>
                  <a:lnTo>
                    <a:pt x="0" y="10"/>
                  </a:lnTo>
                  <a:lnTo>
                    <a:pt x="33" y="13"/>
                  </a:lnTo>
                  <a:lnTo>
                    <a:pt x="49" y="14"/>
                  </a:lnTo>
                  <a:lnTo>
                    <a:pt x="66" y="15"/>
                  </a:lnTo>
                  <a:lnTo>
                    <a:pt x="66" y="15"/>
                  </a:lnTo>
                  <a:lnTo>
                    <a:pt x="83" y="14"/>
                  </a:lnTo>
                  <a:lnTo>
                    <a:pt x="99" y="13"/>
                  </a:lnTo>
                  <a:lnTo>
                    <a:pt x="133" y="10"/>
                  </a:lnTo>
                  <a:lnTo>
                    <a:pt x="129"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54"/>
            <p:cNvSpPr>
              <a:spLocks/>
            </p:cNvSpPr>
            <p:nvPr/>
          </p:nvSpPr>
          <p:spPr bwMode="auto">
            <a:xfrm>
              <a:off x="4511676" y="3971925"/>
              <a:ext cx="320675" cy="541338"/>
            </a:xfrm>
            <a:custGeom>
              <a:avLst/>
              <a:gdLst>
                <a:gd name="T0" fmla="*/ 323 w 406"/>
                <a:gd name="T1" fmla="*/ 121 h 682"/>
                <a:gd name="T2" fmla="*/ 294 w 406"/>
                <a:gd name="T3" fmla="*/ 84 h 682"/>
                <a:gd name="T4" fmla="*/ 272 w 406"/>
                <a:gd name="T5" fmla="*/ 70 h 682"/>
                <a:gd name="T6" fmla="*/ 236 w 406"/>
                <a:gd name="T7" fmla="*/ 59 h 682"/>
                <a:gd name="T8" fmla="*/ 205 w 406"/>
                <a:gd name="T9" fmla="*/ 59 h 682"/>
                <a:gd name="T10" fmla="*/ 175 w 406"/>
                <a:gd name="T11" fmla="*/ 65 h 682"/>
                <a:gd name="T12" fmla="*/ 151 w 406"/>
                <a:gd name="T13" fmla="*/ 78 h 682"/>
                <a:gd name="T14" fmla="*/ 133 w 406"/>
                <a:gd name="T15" fmla="*/ 96 h 682"/>
                <a:gd name="T16" fmla="*/ 120 w 406"/>
                <a:gd name="T17" fmla="*/ 119 h 682"/>
                <a:gd name="T18" fmla="*/ 117 w 406"/>
                <a:gd name="T19" fmla="*/ 144 h 682"/>
                <a:gd name="T20" fmla="*/ 119 w 406"/>
                <a:gd name="T21" fmla="*/ 168 h 682"/>
                <a:gd name="T22" fmla="*/ 135 w 406"/>
                <a:gd name="T23" fmla="*/ 199 h 682"/>
                <a:gd name="T24" fmla="*/ 161 w 406"/>
                <a:gd name="T25" fmla="*/ 223 h 682"/>
                <a:gd name="T26" fmla="*/ 262 w 406"/>
                <a:gd name="T27" fmla="*/ 277 h 682"/>
                <a:gd name="T28" fmla="*/ 328 w 406"/>
                <a:gd name="T29" fmla="*/ 315 h 682"/>
                <a:gd name="T30" fmla="*/ 361 w 406"/>
                <a:gd name="T31" fmla="*/ 344 h 682"/>
                <a:gd name="T32" fmla="*/ 387 w 406"/>
                <a:gd name="T33" fmla="*/ 382 h 682"/>
                <a:gd name="T34" fmla="*/ 403 w 406"/>
                <a:gd name="T35" fmla="*/ 429 h 682"/>
                <a:gd name="T36" fmla="*/ 406 w 406"/>
                <a:gd name="T37" fmla="*/ 466 h 682"/>
                <a:gd name="T38" fmla="*/ 396 w 406"/>
                <a:gd name="T39" fmla="*/ 534 h 682"/>
                <a:gd name="T40" fmla="*/ 366 w 406"/>
                <a:gd name="T41" fmla="*/ 591 h 682"/>
                <a:gd name="T42" fmla="*/ 319 w 406"/>
                <a:gd name="T43" fmla="*/ 636 h 682"/>
                <a:gd name="T44" fmla="*/ 257 w 406"/>
                <a:gd name="T45" fmla="*/ 666 h 682"/>
                <a:gd name="T46" fmla="*/ 181 w 406"/>
                <a:gd name="T47" fmla="*/ 681 h 682"/>
                <a:gd name="T48" fmla="*/ 128 w 406"/>
                <a:gd name="T49" fmla="*/ 681 h 682"/>
                <a:gd name="T50" fmla="*/ 61 w 406"/>
                <a:gd name="T51" fmla="*/ 669 h 682"/>
                <a:gd name="T52" fmla="*/ 11 w 406"/>
                <a:gd name="T53" fmla="*/ 648 h 682"/>
                <a:gd name="T54" fmla="*/ 9 w 406"/>
                <a:gd name="T55" fmla="*/ 610 h 682"/>
                <a:gd name="T56" fmla="*/ 27 w 406"/>
                <a:gd name="T57" fmla="*/ 519 h 682"/>
                <a:gd name="T58" fmla="*/ 48 w 406"/>
                <a:gd name="T59" fmla="*/ 531 h 682"/>
                <a:gd name="T60" fmla="*/ 60 w 406"/>
                <a:gd name="T61" fmla="*/ 559 h 682"/>
                <a:gd name="T62" fmla="*/ 78 w 406"/>
                <a:gd name="T63" fmla="*/ 585 h 682"/>
                <a:gd name="T64" fmla="*/ 104 w 406"/>
                <a:gd name="T65" fmla="*/ 605 h 682"/>
                <a:gd name="T66" fmla="*/ 138 w 406"/>
                <a:gd name="T67" fmla="*/ 619 h 682"/>
                <a:gd name="T68" fmla="*/ 177 w 406"/>
                <a:gd name="T69" fmla="*/ 622 h 682"/>
                <a:gd name="T70" fmla="*/ 204 w 406"/>
                <a:gd name="T71" fmla="*/ 621 h 682"/>
                <a:gd name="T72" fmla="*/ 236 w 406"/>
                <a:gd name="T73" fmla="*/ 611 h 682"/>
                <a:gd name="T74" fmla="*/ 261 w 406"/>
                <a:gd name="T75" fmla="*/ 594 h 682"/>
                <a:gd name="T76" fmla="*/ 278 w 406"/>
                <a:gd name="T77" fmla="*/ 571 h 682"/>
                <a:gd name="T78" fmla="*/ 287 w 406"/>
                <a:gd name="T79" fmla="*/ 545 h 682"/>
                <a:gd name="T80" fmla="*/ 289 w 406"/>
                <a:gd name="T81" fmla="*/ 526 h 682"/>
                <a:gd name="T82" fmla="*/ 282 w 406"/>
                <a:gd name="T83" fmla="*/ 490 h 682"/>
                <a:gd name="T84" fmla="*/ 263 w 406"/>
                <a:gd name="T85" fmla="*/ 461 h 682"/>
                <a:gd name="T86" fmla="*/ 223 w 406"/>
                <a:gd name="T87" fmla="*/ 430 h 682"/>
                <a:gd name="T88" fmla="*/ 120 w 406"/>
                <a:gd name="T89" fmla="*/ 378 h 682"/>
                <a:gd name="T90" fmla="*/ 71 w 406"/>
                <a:gd name="T91" fmla="*/ 344 h 682"/>
                <a:gd name="T92" fmla="*/ 40 w 406"/>
                <a:gd name="T93" fmla="*/ 313 h 682"/>
                <a:gd name="T94" fmla="*/ 17 w 406"/>
                <a:gd name="T95" fmla="*/ 274 h 682"/>
                <a:gd name="T96" fmla="*/ 5 w 406"/>
                <a:gd name="T97" fmla="*/ 223 h 682"/>
                <a:gd name="T98" fmla="*/ 6 w 406"/>
                <a:gd name="T99" fmla="*/ 179 h 682"/>
                <a:gd name="T100" fmla="*/ 22 w 406"/>
                <a:gd name="T101" fmla="*/ 116 h 682"/>
                <a:gd name="T102" fmla="*/ 56 w 406"/>
                <a:gd name="T103" fmla="*/ 65 h 682"/>
                <a:gd name="T104" fmla="*/ 102 w 406"/>
                <a:gd name="T105" fmla="*/ 29 h 682"/>
                <a:gd name="T106" fmla="*/ 158 w 406"/>
                <a:gd name="T107" fmla="*/ 7 h 682"/>
                <a:gd name="T108" fmla="*/ 220 w 406"/>
                <a:gd name="T109" fmla="*/ 0 h 682"/>
                <a:gd name="T110" fmla="*/ 268 w 406"/>
                <a:gd name="T111" fmla="*/ 2 h 682"/>
                <a:gd name="T112" fmla="*/ 329 w 406"/>
                <a:gd name="T113" fmla="*/ 18 h 682"/>
                <a:gd name="T114" fmla="*/ 376 w 406"/>
                <a:gd name="T115" fmla="*/ 46 h 682"/>
                <a:gd name="T116" fmla="*/ 361 w 406"/>
                <a:gd name="T117" fmla="*/ 8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2">
                  <a:moveTo>
                    <a:pt x="331" y="140"/>
                  </a:moveTo>
                  <a:lnTo>
                    <a:pt x="331" y="140"/>
                  </a:lnTo>
                  <a:lnTo>
                    <a:pt x="323" y="121"/>
                  </a:lnTo>
                  <a:lnTo>
                    <a:pt x="313" y="105"/>
                  </a:lnTo>
                  <a:lnTo>
                    <a:pt x="301" y="90"/>
                  </a:lnTo>
                  <a:lnTo>
                    <a:pt x="294" y="84"/>
                  </a:lnTo>
                  <a:lnTo>
                    <a:pt x="288" y="79"/>
                  </a:lnTo>
                  <a:lnTo>
                    <a:pt x="280" y="74"/>
                  </a:lnTo>
                  <a:lnTo>
                    <a:pt x="272" y="70"/>
                  </a:lnTo>
                  <a:lnTo>
                    <a:pt x="264" y="67"/>
                  </a:lnTo>
                  <a:lnTo>
                    <a:pt x="256" y="63"/>
                  </a:lnTo>
                  <a:lnTo>
                    <a:pt x="236" y="59"/>
                  </a:lnTo>
                  <a:lnTo>
                    <a:pt x="216" y="58"/>
                  </a:lnTo>
                  <a:lnTo>
                    <a:pt x="216" y="58"/>
                  </a:lnTo>
                  <a:lnTo>
                    <a:pt x="205" y="59"/>
                  </a:lnTo>
                  <a:lnTo>
                    <a:pt x="195" y="60"/>
                  </a:lnTo>
                  <a:lnTo>
                    <a:pt x="185" y="62"/>
                  </a:lnTo>
                  <a:lnTo>
                    <a:pt x="175" y="65"/>
                  </a:lnTo>
                  <a:lnTo>
                    <a:pt x="166" y="69"/>
                  </a:lnTo>
                  <a:lnTo>
                    <a:pt x="159" y="73"/>
                  </a:lnTo>
                  <a:lnTo>
                    <a:pt x="151" y="78"/>
                  </a:lnTo>
                  <a:lnTo>
                    <a:pt x="144" y="84"/>
                  </a:lnTo>
                  <a:lnTo>
                    <a:pt x="138" y="90"/>
                  </a:lnTo>
                  <a:lnTo>
                    <a:pt x="133" y="96"/>
                  </a:lnTo>
                  <a:lnTo>
                    <a:pt x="128" y="104"/>
                  </a:lnTo>
                  <a:lnTo>
                    <a:pt x="124" y="111"/>
                  </a:lnTo>
                  <a:lnTo>
                    <a:pt x="120" y="119"/>
                  </a:lnTo>
                  <a:lnTo>
                    <a:pt x="118" y="127"/>
                  </a:lnTo>
                  <a:lnTo>
                    <a:pt x="117" y="136"/>
                  </a:lnTo>
                  <a:lnTo>
                    <a:pt x="117" y="144"/>
                  </a:lnTo>
                  <a:lnTo>
                    <a:pt x="117" y="144"/>
                  </a:lnTo>
                  <a:lnTo>
                    <a:pt x="117" y="157"/>
                  </a:lnTo>
                  <a:lnTo>
                    <a:pt x="119" y="168"/>
                  </a:lnTo>
                  <a:lnTo>
                    <a:pt x="123" y="179"/>
                  </a:lnTo>
                  <a:lnTo>
                    <a:pt x="129" y="189"/>
                  </a:lnTo>
                  <a:lnTo>
                    <a:pt x="135" y="199"/>
                  </a:lnTo>
                  <a:lnTo>
                    <a:pt x="143" y="208"/>
                  </a:lnTo>
                  <a:lnTo>
                    <a:pt x="151" y="215"/>
                  </a:lnTo>
                  <a:lnTo>
                    <a:pt x="161" y="223"/>
                  </a:lnTo>
                  <a:lnTo>
                    <a:pt x="184" y="238"/>
                  </a:lnTo>
                  <a:lnTo>
                    <a:pt x="208" y="251"/>
                  </a:lnTo>
                  <a:lnTo>
                    <a:pt x="262" y="277"/>
                  </a:lnTo>
                  <a:lnTo>
                    <a:pt x="288" y="291"/>
                  </a:lnTo>
                  <a:lnTo>
                    <a:pt x="314" y="306"/>
                  </a:lnTo>
                  <a:lnTo>
                    <a:pt x="328" y="315"/>
                  </a:lnTo>
                  <a:lnTo>
                    <a:pt x="339" y="325"/>
                  </a:lnTo>
                  <a:lnTo>
                    <a:pt x="350" y="335"/>
                  </a:lnTo>
                  <a:lnTo>
                    <a:pt x="361" y="344"/>
                  </a:lnTo>
                  <a:lnTo>
                    <a:pt x="371" y="356"/>
                  </a:lnTo>
                  <a:lnTo>
                    <a:pt x="380" y="368"/>
                  </a:lnTo>
                  <a:lnTo>
                    <a:pt x="387" y="382"/>
                  </a:lnTo>
                  <a:lnTo>
                    <a:pt x="393" y="397"/>
                  </a:lnTo>
                  <a:lnTo>
                    <a:pt x="399" y="411"/>
                  </a:lnTo>
                  <a:lnTo>
                    <a:pt x="403" y="429"/>
                  </a:lnTo>
                  <a:lnTo>
                    <a:pt x="406" y="447"/>
                  </a:lnTo>
                  <a:lnTo>
                    <a:pt x="406" y="466"/>
                  </a:lnTo>
                  <a:lnTo>
                    <a:pt x="406" y="466"/>
                  </a:lnTo>
                  <a:lnTo>
                    <a:pt x="404" y="490"/>
                  </a:lnTo>
                  <a:lnTo>
                    <a:pt x="402" y="512"/>
                  </a:lnTo>
                  <a:lnTo>
                    <a:pt x="396" y="534"/>
                  </a:lnTo>
                  <a:lnTo>
                    <a:pt x="388" y="554"/>
                  </a:lnTo>
                  <a:lnTo>
                    <a:pt x="378" y="573"/>
                  </a:lnTo>
                  <a:lnTo>
                    <a:pt x="366" y="591"/>
                  </a:lnTo>
                  <a:lnTo>
                    <a:pt x="352" y="607"/>
                  </a:lnTo>
                  <a:lnTo>
                    <a:pt x="336" y="622"/>
                  </a:lnTo>
                  <a:lnTo>
                    <a:pt x="319" y="636"/>
                  </a:lnTo>
                  <a:lnTo>
                    <a:pt x="300" y="647"/>
                  </a:lnTo>
                  <a:lnTo>
                    <a:pt x="279" y="657"/>
                  </a:lnTo>
                  <a:lnTo>
                    <a:pt x="257" y="666"/>
                  </a:lnTo>
                  <a:lnTo>
                    <a:pt x="233" y="673"/>
                  </a:lnTo>
                  <a:lnTo>
                    <a:pt x="208" y="678"/>
                  </a:lnTo>
                  <a:lnTo>
                    <a:pt x="181" y="681"/>
                  </a:lnTo>
                  <a:lnTo>
                    <a:pt x="154" y="682"/>
                  </a:lnTo>
                  <a:lnTo>
                    <a:pt x="154" y="682"/>
                  </a:lnTo>
                  <a:lnTo>
                    <a:pt x="128" y="681"/>
                  </a:lnTo>
                  <a:lnTo>
                    <a:pt x="104" y="678"/>
                  </a:lnTo>
                  <a:lnTo>
                    <a:pt x="82" y="674"/>
                  </a:lnTo>
                  <a:lnTo>
                    <a:pt x="61" y="669"/>
                  </a:lnTo>
                  <a:lnTo>
                    <a:pt x="42" y="663"/>
                  </a:lnTo>
                  <a:lnTo>
                    <a:pt x="26" y="656"/>
                  </a:lnTo>
                  <a:lnTo>
                    <a:pt x="11" y="648"/>
                  </a:lnTo>
                  <a:lnTo>
                    <a:pt x="0" y="641"/>
                  </a:lnTo>
                  <a:lnTo>
                    <a:pt x="0" y="641"/>
                  </a:lnTo>
                  <a:lnTo>
                    <a:pt x="9" y="610"/>
                  </a:lnTo>
                  <a:lnTo>
                    <a:pt x="16" y="580"/>
                  </a:lnTo>
                  <a:lnTo>
                    <a:pt x="22" y="550"/>
                  </a:lnTo>
                  <a:lnTo>
                    <a:pt x="27" y="519"/>
                  </a:lnTo>
                  <a:lnTo>
                    <a:pt x="46" y="519"/>
                  </a:lnTo>
                  <a:lnTo>
                    <a:pt x="46" y="519"/>
                  </a:lnTo>
                  <a:lnTo>
                    <a:pt x="48" y="531"/>
                  </a:lnTo>
                  <a:lnTo>
                    <a:pt x="51" y="540"/>
                  </a:lnTo>
                  <a:lnTo>
                    <a:pt x="55" y="550"/>
                  </a:lnTo>
                  <a:lnTo>
                    <a:pt x="60" y="559"/>
                  </a:lnTo>
                  <a:lnTo>
                    <a:pt x="66" y="568"/>
                  </a:lnTo>
                  <a:lnTo>
                    <a:pt x="72" y="576"/>
                  </a:lnTo>
                  <a:lnTo>
                    <a:pt x="78" y="585"/>
                  </a:lnTo>
                  <a:lnTo>
                    <a:pt x="87" y="593"/>
                  </a:lnTo>
                  <a:lnTo>
                    <a:pt x="96" y="599"/>
                  </a:lnTo>
                  <a:lnTo>
                    <a:pt x="104" y="605"/>
                  </a:lnTo>
                  <a:lnTo>
                    <a:pt x="114" y="610"/>
                  </a:lnTo>
                  <a:lnTo>
                    <a:pt x="125" y="615"/>
                  </a:lnTo>
                  <a:lnTo>
                    <a:pt x="138" y="619"/>
                  </a:lnTo>
                  <a:lnTo>
                    <a:pt x="150" y="621"/>
                  </a:lnTo>
                  <a:lnTo>
                    <a:pt x="164" y="622"/>
                  </a:lnTo>
                  <a:lnTo>
                    <a:pt x="177" y="622"/>
                  </a:lnTo>
                  <a:lnTo>
                    <a:pt x="177" y="622"/>
                  </a:lnTo>
                  <a:lnTo>
                    <a:pt x="191" y="622"/>
                  </a:lnTo>
                  <a:lnTo>
                    <a:pt x="204" y="621"/>
                  </a:lnTo>
                  <a:lnTo>
                    <a:pt x="215" y="619"/>
                  </a:lnTo>
                  <a:lnTo>
                    <a:pt x="226" y="615"/>
                  </a:lnTo>
                  <a:lnTo>
                    <a:pt x="236" y="611"/>
                  </a:lnTo>
                  <a:lnTo>
                    <a:pt x="246" y="606"/>
                  </a:lnTo>
                  <a:lnTo>
                    <a:pt x="253" y="600"/>
                  </a:lnTo>
                  <a:lnTo>
                    <a:pt x="261" y="594"/>
                  </a:lnTo>
                  <a:lnTo>
                    <a:pt x="268" y="588"/>
                  </a:lnTo>
                  <a:lnTo>
                    <a:pt x="273" y="580"/>
                  </a:lnTo>
                  <a:lnTo>
                    <a:pt x="278" y="571"/>
                  </a:lnTo>
                  <a:lnTo>
                    <a:pt x="282" y="563"/>
                  </a:lnTo>
                  <a:lnTo>
                    <a:pt x="285" y="554"/>
                  </a:lnTo>
                  <a:lnTo>
                    <a:pt x="287" y="545"/>
                  </a:lnTo>
                  <a:lnTo>
                    <a:pt x="289" y="535"/>
                  </a:lnTo>
                  <a:lnTo>
                    <a:pt x="289" y="526"/>
                  </a:lnTo>
                  <a:lnTo>
                    <a:pt x="289" y="526"/>
                  </a:lnTo>
                  <a:lnTo>
                    <a:pt x="288" y="513"/>
                  </a:lnTo>
                  <a:lnTo>
                    <a:pt x="285" y="501"/>
                  </a:lnTo>
                  <a:lnTo>
                    <a:pt x="282" y="490"/>
                  </a:lnTo>
                  <a:lnTo>
                    <a:pt x="277" y="480"/>
                  </a:lnTo>
                  <a:lnTo>
                    <a:pt x="270" y="470"/>
                  </a:lnTo>
                  <a:lnTo>
                    <a:pt x="263" y="461"/>
                  </a:lnTo>
                  <a:lnTo>
                    <a:pt x="254" y="452"/>
                  </a:lnTo>
                  <a:lnTo>
                    <a:pt x="244" y="445"/>
                  </a:lnTo>
                  <a:lnTo>
                    <a:pt x="223" y="430"/>
                  </a:lnTo>
                  <a:lnTo>
                    <a:pt x="199" y="418"/>
                  </a:lnTo>
                  <a:lnTo>
                    <a:pt x="146" y="392"/>
                  </a:lnTo>
                  <a:lnTo>
                    <a:pt x="120" y="378"/>
                  </a:lnTo>
                  <a:lnTo>
                    <a:pt x="94" y="362"/>
                  </a:lnTo>
                  <a:lnTo>
                    <a:pt x="82" y="354"/>
                  </a:lnTo>
                  <a:lnTo>
                    <a:pt x="71" y="344"/>
                  </a:lnTo>
                  <a:lnTo>
                    <a:pt x="60" y="336"/>
                  </a:lnTo>
                  <a:lnTo>
                    <a:pt x="50" y="325"/>
                  </a:lnTo>
                  <a:lnTo>
                    <a:pt x="40" y="313"/>
                  </a:lnTo>
                  <a:lnTo>
                    <a:pt x="31" y="301"/>
                  </a:lnTo>
                  <a:lnTo>
                    <a:pt x="24" y="287"/>
                  </a:lnTo>
                  <a:lnTo>
                    <a:pt x="17" y="274"/>
                  </a:lnTo>
                  <a:lnTo>
                    <a:pt x="11" y="258"/>
                  </a:lnTo>
                  <a:lnTo>
                    <a:pt x="8" y="242"/>
                  </a:lnTo>
                  <a:lnTo>
                    <a:pt x="5" y="223"/>
                  </a:lnTo>
                  <a:lnTo>
                    <a:pt x="5" y="203"/>
                  </a:lnTo>
                  <a:lnTo>
                    <a:pt x="5" y="203"/>
                  </a:lnTo>
                  <a:lnTo>
                    <a:pt x="6" y="179"/>
                  </a:lnTo>
                  <a:lnTo>
                    <a:pt x="9" y="157"/>
                  </a:lnTo>
                  <a:lnTo>
                    <a:pt x="15" y="136"/>
                  </a:lnTo>
                  <a:lnTo>
                    <a:pt x="22" y="116"/>
                  </a:lnTo>
                  <a:lnTo>
                    <a:pt x="31" y="98"/>
                  </a:lnTo>
                  <a:lnTo>
                    <a:pt x="42" y="80"/>
                  </a:lnTo>
                  <a:lnTo>
                    <a:pt x="56" y="65"/>
                  </a:lnTo>
                  <a:lnTo>
                    <a:pt x="70" y="52"/>
                  </a:lnTo>
                  <a:lnTo>
                    <a:pt x="84" y="39"/>
                  </a:lnTo>
                  <a:lnTo>
                    <a:pt x="102" y="29"/>
                  </a:lnTo>
                  <a:lnTo>
                    <a:pt x="119" y="19"/>
                  </a:lnTo>
                  <a:lnTo>
                    <a:pt x="138" y="12"/>
                  </a:lnTo>
                  <a:lnTo>
                    <a:pt x="158" y="7"/>
                  </a:lnTo>
                  <a:lnTo>
                    <a:pt x="177" y="2"/>
                  </a:lnTo>
                  <a:lnTo>
                    <a:pt x="199" y="0"/>
                  </a:lnTo>
                  <a:lnTo>
                    <a:pt x="220" y="0"/>
                  </a:lnTo>
                  <a:lnTo>
                    <a:pt x="220" y="0"/>
                  </a:lnTo>
                  <a:lnTo>
                    <a:pt x="244" y="0"/>
                  </a:lnTo>
                  <a:lnTo>
                    <a:pt x="268" y="2"/>
                  </a:lnTo>
                  <a:lnTo>
                    <a:pt x="289" y="6"/>
                  </a:lnTo>
                  <a:lnTo>
                    <a:pt x="310" y="12"/>
                  </a:lnTo>
                  <a:lnTo>
                    <a:pt x="329" y="18"/>
                  </a:lnTo>
                  <a:lnTo>
                    <a:pt x="346" y="27"/>
                  </a:lnTo>
                  <a:lnTo>
                    <a:pt x="361" y="36"/>
                  </a:lnTo>
                  <a:lnTo>
                    <a:pt x="376" y="46"/>
                  </a:lnTo>
                  <a:lnTo>
                    <a:pt x="376" y="46"/>
                  </a:lnTo>
                  <a:lnTo>
                    <a:pt x="367" y="67"/>
                  </a:lnTo>
                  <a:lnTo>
                    <a:pt x="361" y="89"/>
                  </a:lnTo>
                  <a:lnTo>
                    <a:pt x="345" y="140"/>
                  </a:lnTo>
                  <a:lnTo>
                    <a:pt x="331"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55"/>
            <p:cNvSpPr>
              <a:spLocks/>
            </p:cNvSpPr>
            <p:nvPr/>
          </p:nvSpPr>
          <p:spPr bwMode="auto">
            <a:xfrm>
              <a:off x="4864101" y="4003675"/>
              <a:ext cx="225425" cy="509588"/>
            </a:xfrm>
            <a:custGeom>
              <a:avLst/>
              <a:gdLst>
                <a:gd name="T0" fmla="*/ 279 w 285"/>
                <a:gd name="T1" fmla="*/ 174 h 643"/>
                <a:gd name="T2" fmla="*/ 275 w 285"/>
                <a:gd name="T3" fmla="*/ 200 h 643"/>
                <a:gd name="T4" fmla="*/ 277 w 285"/>
                <a:gd name="T5" fmla="*/ 211 h 643"/>
                <a:gd name="T6" fmla="*/ 195 w 285"/>
                <a:gd name="T7" fmla="*/ 221 h 643"/>
                <a:gd name="T8" fmla="*/ 192 w 285"/>
                <a:gd name="T9" fmla="*/ 272 h 643"/>
                <a:gd name="T10" fmla="*/ 189 w 285"/>
                <a:gd name="T11" fmla="*/ 434 h 643"/>
                <a:gd name="T12" fmla="*/ 189 w 285"/>
                <a:gd name="T13" fmla="*/ 479 h 643"/>
                <a:gd name="T14" fmla="*/ 194 w 285"/>
                <a:gd name="T15" fmla="*/ 541 h 643"/>
                <a:gd name="T16" fmla="*/ 199 w 285"/>
                <a:gd name="T17" fmla="*/ 561 h 643"/>
                <a:gd name="T18" fmla="*/ 206 w 285"/>
                <a:gd name="T19" fmla="*/ 575 h 643"/>
                <a:gd name="T20" fmla="*/ 215 w 285"/>
                <a:gd name="T21" fmla="*/ 583 h 643"/>
                <a:gd name="T22" fmla="*/ 227 w 285"/>
                <a:gd name="T23" fmla="*/ 587 h 643"/>
                <a:gd name="T24" fmla="*/ 242 w 285"/>
                <a:gd name="T25" fmla="*/ 588 h 643"/>
                <a:gd name="T26" fmla="*/ 257 w 285"/>
                <a:gd name="T27" fmla="*/ 588 h 643"/>
                <a:gd name="T28" fmla="*/ 277 w 285"/>
                <a:gd name="T29" fmla="*/ 583 h 643"/>
                <a:gd name="T30" fmla="*/ 285 w 285"/>
                <a:gd name="T31" fmla="*/ 618 h 643"/>
                <a:gd name="T32" fmla="*/ 275 w 285"/>
                <a:gd name="T33" fmla="*/ 623 h 643"/>
                <a:gd name="T34" fmla="*/ 251 w 285"/>
                <a:gd name="T35" fmla="*/ 633 h 643"/>
                <a:gd name="T36" fmla="*/ 223 w 285"/>
                <a:gd name="T37" fmla="*/ 639 h 643"/>
                <a:gd name="T38" fmla="*/ 195 w 285"/>
                <a:gd name="T39" fmla="*/ 643 h 643"/>
                <a:gd name="T40" fmla="*/ 181 w 285"/>
                <a:gd name="T41" fmla="*/ 643 h 643"/>
                <a:gd name="T42" fmla="*/ 154 w 285"/>
                <a:gd name="T43" fmla="*/ 640 h 643"/>
                <a:gd name="T44" fmla="*/ 129 w 285"/>
                <a:gd name="T45" fmla="*/ 633 h 643"/>
                <a:gd name="T46" fmla="*/ 108 w 285"/>
                <a:gd name="T47" fmla="*/ 622 h 643"/>
                <a:gd name="T48" fmla="*/ 92 w 285"/>
                <a:gd name="T49" fmla="*/ 606 h 643"/>
                <a:gd name="T50" fmla="*/ 78 w 285"/>
                <a:gd name="T51" fmla="*/ 585 h 643"/>
                <a:gd name="T52" fmla="*/ 68 w 285"/>
                <a:gd name="T53" fmla="*/ 558 h 643"/>
                <a:gd name="T54" fmla="*/ 62 w 285"/>
                <a:gd name="T55" fmla="*/ 529 h 643"/>
                <a:gd name="T56" fmla="*/ 61 w 285"/>
                <a:gd name="T57" fmla="*/ 495 h 643"/>
                <a:gd name="T58" fmla="*/ 61 w 285"/>
                <a:gd name="T59" fmla="*/ 433 h 643"/>
                <a:gd name="T60" fmla="*/ 66 w 285"/>
                <a:gd name="T61" fmla="*/ 288 h 643"/>
                <a:gd name="T62" fmla="*/ 0 w 285"/>
                <a:gd name="T63" fmla="*/ 224 h 643"/>
                <a:gd name="T64" fmla="*/ 3 w 285"/>
                <a:gd name="T65" fmla="*/ 211 h 643"/>
                <a:gd name="T66" fmla="*/ 4 w 285"/>
                <a:gd name="T67" fmla="*/ 200 h 643"/>
                <a:gd name="T68" fmla="*/ 0 w 285"/>
                <a:gd name="T69" fmla="*/ 174 h 643"/>
                <a:gd name="T70" fmla="*/ 67 w 285"/>
                <a:gd name="T71" fmla="*/ 176 h 643"/>
                <a:gd name="T72" fmla="*/ 63 w 285"/>
                <a:gd name="T73" fmla="*/ 59 h 643"/>
                <a:gd name="T74" fmla="*/ 129 w 285"/>
                <a:gd name="T75" fmla="*/ 31 h 643"/>
                <a:gd name="T76" fmla="*/ 203 w 285"/>
                <a:gd name="T77" fmla="*/ 7 h 643"/>
                <a:gd name="T78" fmla="*/ 200 w 285"/>
                <a:gd name="T79" fmla="*/ 43 h 643"/>
                <a:gd name="T80" fmla="*/ 196 w 285"/>
                <a:gd name="T81" fmla="*/ 131 h 643"/>
                <a:gd name="T82" fmla="*/ 279 w 285"/>
                <a:gd name="T83" fmla="*/ 17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643">
                  <a:moveTo>
                    <a:pt x="279" y="174"/>
                  </a:moveTo>
                  <a:lnTo>
                    <a:pt x="279" y="174"/>
                  </a:lnTo>
                  <a:lnTo>
                    <a:pt x="277" y="186"/>
                  </a:lnTo>
                  <a:lnTo>
                    <a:pt x="275" y="200"/>
                  </a:lnTo>
                  <a:lnTo>
                    <a:pt x="275" y="200"/>
                  </a:lnTo>
                  <a:lnTo>
                    <a:pt x="277" y="211"/>
                  </a:lnTo>
                  <a:lnTo>
                    <a:pt x="279" y="224"/>
                  </a:lnTo>
                  <a:lnTo>
                    <a:pt x="195" y="221"/>
                  </a:lnTo>
                  <a:lnTo>
                    <a:pt x="195" y="221"/>
                  </a:lnTo>
                  <a:lnTo>
                    <a:pt x="192" y="272"/>
                  </a:lnTo>
                  <a:lnTo>
                    <a:pt x="190" y="330"/>
                  </a:lnTo>
                  <a:lnTo>
                    <a:pt x="189" y="434"/>
                  </a:lnTo>
                  <a:lnTo>
                    <a:pt x="189" y="434"/>
                  </a:lnTo>
                  <a:lnTo>
                    <a:pt x="189" y="479"/>
                  </a:lnTo>
                  <a:lnTo>
                    <a:pt x="190" y="514"/>
                  </a:lnTo>
                  <a:lnTo>
                    <a:pt x="194" y="541"/>
                  </a:lnTo>
                  <a:lnTo>
                    <a:pt x="196" y="552"/>
                  </a:lnTo>
                  <a:lnTo>
                    <a:pt x="199" y="561"/>
                  </a:lnTo>
                  <a:lnTo>
                    <a:pt x="202" y="568"/>
                  </a:lnTo>
                  <a:lnTo>
                    <a:pt x="206" y="575"/>
                  </a:lnTo>
                  <a:lnTo>
                    <a:pt x="210" y="580"/>
                  </a:lnTo>
                  <a:lnTo>
                    <a:pt x="215" y="583"/>
                  </a:lnTo>
                  <a:lnTo>
                    <a:pt x="221" y="586"/>
                  </a:lnTo>
                  <a:lnTo>
                    <a:pt x="227" y="587"/>
                  </a:lnTo>
                  <a:lnTo>
                    <a:pt x="233" y="588"/>
                  </a:lnTo>
                  <a:lnTo>
                    <a:pt x="242" y="588"/>
                  </a:lnTo>
                  <a:lnTo>
                    <a:pt x="242" y="588"/>
                  </a:lnTo>
                  <a:lnTo>
                    <a:pt x="257" y="588"/>
                  </a:lnTo>
                  <a:lnTo>
                    <a:pt x="268" y="586"/>
                  </a:lnTo>
                  <a:lnTo>
                    <a:pt x="277" y="583"/>
                  </a:lnTo>
                  <a:lnTo>
                    <a:pt x="285" y="580"/>
                  </a:lnTo>
                  <a:lnTo>
                    <a:pt x="285" y="618"/>
                  </a:lnTo>
                  <a:lnTo>
                    <a:pt x="285" y="618"/>
                  </a:lnTo>
                  <a:lnTo>
                    <a:pt x="275" y="623"/>
                  </a:lnTo>
                  <a:lnTo>
                    <a:pt x="264" y="628"/>
                  </a:lnTo>
                  <a:lnTo>
                    <a:pt x="251" y="633"/>
                  </a:lnTo>
                  <a:lnTo>
                    <a:pt x="238" y="637"/>
                  </a:lnTo>
                  <a:lnTo>
                    <a:pt x="223" y="639"/>
                  </a:lnTo>
                  <a:lnTo>
                    <a:pt x="210" y="642"/>
                  </a:lnTo>
                  <a:lnTo>
                    <a:pt x="195" y="643"/>
                  </a:lnTo>
                  <a:lnTo>
                    <a:pt x="181" y="643"/>
                  </a:lnTo>
                  <a:lnTo>
                    <a:pt x="181" y="643"/>
                  </a:lnTo>
                  <a:lnTo>
                    <a:pt x="168" y="643"/>
                  </a:lnTo>
                  <a:lnTo>
                    <a:pt x="154" y="640"/>
                  </a:lnTo>
                  <a:lnTo>
                    <a:pt x="141" y="638"/>
                  </a:lnTo>
                  <a:lnTo>
                    <a:pt x="129" y="633"/>
                  </a:lnTo>
                  <a:lnTo>
                    <a:pt x="118" y="628"/>
                  </a:lnTo>
                  <a:lnTo>
                    <a:pt x="108" y="622"/>
                  </a:lnTo>
                  <a:lnTo>
                    <a:pt x="99" y="614"/>
                  </a:lnTo>
                  <a:lnTo>
                    <a:pt x="92" y="606"/>
                  </a:lnTo>
                  <a:lnTo>
                    <a:pt x="84" y="596"/>
                  </a:lnTo>
                  <a:lnTo>
                    <a:pt x="78" y="585"/>
                  </a:lnTo>
                  <a:lnTo>
                    <a:pt x="72" y="572"/>
                  </a:lnTo>
                  <a:lnTo>
                    <a:pt x="68" y="558"/>
                  </a:lnTo>
                  <a:lnTo>
                    <a:pt x="65" y="545"/>
                  </a:lnTo>
                  <a:lnTo>
                    <a:pt x="62" y="529"/>
                  </a:lnTo>
                  <a:lnTo>
                    <a:pt x="61" y="513"/>
                  </a:lnTo>
                  <a:lnTo>
                    <a:pt x="61" y="495"/>
                  </a:lnTo>
                  <a:lnTo>
                    <a:pt x="61" y="495"/>
                  </a:lnTo>
                  <a:lnTo>
                    <a:pt x="61" y="433"/>
                  </a:lnTo>
                  <a:lnTo>
                    <a:pt x="63" y="361"/>
                  </a:lnTo>
                  <a:lnTo>
                    <a:pt x="66" y="288"/>
                  </a:lnTo>
                  <a:lnTo>
                    <a:pt x="67" y="222"/>
                  </a:lnTo>
                  <a:lnTo>
                    <a:pt x="0" y="224"/>
                  </a:lnTo>
                  <a:lnTo>
                    <a:pt x="0" y="224"/>
                  </a:lnTo>
                  <a:lnTo>
                    <a:pt x="3" y="211"/>
                  </a:lnTo>
                  <a:lnTo>
                    <a:pt x="4" y="200"/>
                  </a:lnTo>
                  <a:lnTo>
                    <a:pt x="4" y="200"/>
                  </a:lnTo>
                  <a:lnTo>
                    <a:pt x="3" y="186"/>
                  </a:lnTo>
                  <a:lnTo>
                    <a:pt x="0" y="174"/>
                  </a:lnTo>
                  <a:lnTo>
                    <a:pt x="67" y="176"/>
                  </a:lnTo>
                  <a:lnTo>
                    <a:pt x="67" y="176"/>
                  </a:lnTo>
                  <a:lnTo>
                    <a:pt x="66" y="121"/>
                  </a:lnTo>
                  <a:lnTo>
                    <a:pt x="63" y="59"/>
                  </a:lnTo>
                  <a:lnTo>
                    <a:pt x="63" y="59"/>
                  </a:lnTo>
                  <a:lnTo>
                    <a:pt x="129" y="31"/>
                  </a:lnTo>
                  <a:lnTo>
                    <a:pt x="194" y="0"/>
                  </a:lnTo>
                  <a:lnTo>
                    <a:pt x="203" y="7"/>
                  </a:lnTo>
                  <a:lnTo>
                    <a:pt x="203" y="7"/>
                  </a:lnTo>
                  <a:lnTo>
                    <a:pt x="200" y="43"/>
                  </a:lnTo>
                  <a:lnTo>
                    <a:pt x="197" y="85"/>
                  </a:lnTo>
                  <a:lnTo>
                    <a:pt x="196" y="131"/>
                  </a:lnTo>
                  <a:lnTo>
                    <a:pt x="195" y="175"/>
                  </a:lnTo>
                  <a:lnTo>
                    <a:pt x="279" y="1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56"/>
            <p:cNvSpPr>
              <a:spLocks/>
            </p:cNvSpPr>
            <p:nvPr/>
          </p:nvSpPr>
          <p:spPr bwMode="auto">
            <a:xfrm>
              <a:off x="5156201" y="4130675"/>
              <a:ext cx="228600" cy="373063"/>
            </a:xfrm>
            <a:custGeom>
              <a:avLst/>
              <a:gdLst>
                <a:gd name="T0" fmla="*/ 131 w 289"/>
                <a:gd name="T1" fmla="*/ 128 h 471"/>
                <a:gd name="T2" fmla="*/ 144 w 289"/>
                <a:gd name="T3" fmla="*/ 98 h 471"/>
                <a:gd name="T4" fmla="*/ 158 w 289"/>
                <a:gd name="T5" fmla="*/ 71 h 471"/>
                <a:gd name="T6" fmla="*/ 174 w 289"/>
                <a:gd name="T7" fmla="*/ 50 h 471"/>
                <a:gd name="T8" fmla="*/ 191 w 289"/>
                <a:gd name="T9" fmla="*/ 31 h 471"/>
                <a:gd name="T10" fmla="*/ 210 w 289"/>
                <a:gd name="T11" fmla="*/ 17 h 471"/>
                <a:gd name="T12" fmla="*/ 230 w 289"/>
                <a:gd name="T13" fmla="*/ 8 h 471"/>
                <a:gd name="T14" fmla="*/ 251 w 289"/>
                <a:gd name="T15" fmla="*/ 3 h 471"/>
                <a:gd name="T16" fmla="*/ 275 w 289"/>
                <a:gd name="T17" fmla="*/ 0 h 471"/>
                <a:gd name="T18" fmla="*/ 289 w 289"/>
                <a:gd name="T19" fmla="*/ 1 h 471"/>
                <a:gd name="T20" fmla="*/ 287 w 289"/>
                <a:gd name="T21" fmla="*/ 16 h 471"/>
                <a:gd name="T22" fmla="*/ 284 w 289"/>
                <a:gd name="T23" fmla="*/ 50 h 471"/>
                <a:gd name="T24" fmla="*/ 284 w 289"/>
                <a:gd name="T25" fmla="*/ 70 h 471"/>
                <a:gd name="T26" fmla="*/ 286 w 289"/>
                <a:gd name="T27" fmla="*/ 133 h 471"/>
                <a:gd name="T28" fmla="*/ 277 w 289"/>
                <a:gd name="T29" fmla="*/ 140 h 471"/>
                <a:gd name="T30" fmla="*/ 255 w 289"/>
                <a:gd name="T31" fmla="*/ 132 h 471"/>
                <a:gd name="T32" fmla="*/ 227 w 289"/>
                <a:gd name="T33" fmla="*/ 127 h 471"/>
                <a:gd name="T34" fmla="*/ 217 w 289"/>
                <a:gd name="T35" fmla="*/ 128 h 471"/>
                <a:gd name="T36" fmla="*/ 198 w 289"/>
                <a:gd name="T37" fmla="*/ 132 h 471"/>
                <a:gd name="T38" fmla="*/ 182 w 289"/>
                <a:gd name="T39" fmla="*/ 139 h 471"/>
                <a:gd name="T40" fmla="*/ 167 w 289"/>
                <a:gd name="T41" fmla="*/ 149 h 471"/>
                <a:gd name="T42" fmla="*/ 154 w 289"/>
                <a:gd name="T43" fmla="*/ 163 h 471"/>
                <a:gd name="T44" fmla="*/ 146 w 289"/>
                <a:gd name="T45" fmla="*/ 177 h 471"/>
                <a:gd name="T46" fmla="*/ 139 w 289"/>
                <a:gd name="T47" fmla="*/ 194 h 471"/>
                <a:gd name="T48" fmla="*/ 136 w 289"/>
                <a:gd name="T49" fmla="*/ 212 h 471"/>
                <a:gd name="T50" fmla="*/ 136 w 289"/>
                <a:gd name="T51" fmla="*/ 259 h 471"/>
                <a:gd name="T52" fmla="*/ 136 w 289"/>
                <a:gd name="T53" fmla="*/ 316 h 471"/>
                <a:gd name="T54" fmla="*/ 139 w 289"/>
                <a:gd name="T55" fmla="*/ 421 h 471"/>
                <a:gd name="T56" fmla="*/ 143 w 289"/>
                <a:gd name="T57" fmla="*/ 471 h 471"/>
                <a:gd name="T58" fmla="*/ 93 w 289"/>
                <a:gd name="T59" fmla="*/ 468 h 471"/>
                <a:gd name="T60" fmla="*/ 71 w 289"/>
                <a:gd name="T61" fmla="*/ 466 h 471"/>
                <a:gd name="T62" fmla="*/ 31 w 289"/>
                <a:gd name="T63" fmla="*/ 469 h 471"/>
                <a:gd name="T64" fmla="*/ 0 w 289"/>
                <a:gd name="T65" fmla="*/ 471 h 471"/>
                <a:gd name="T66" fmla="*/ 7 w 289"/>
                <a:gd name="T67" fmla="*/ 370 h 471"/>
                <a:gd name="T68" fmla="*/ 8 w 289"/>
                <a:gd name="T69" fmla="*/ 259 h 471"/>
                <a:gd name="T70" fmla="*/ 8 w 289"/>
                <a:gd name="T71" fmla="*/ 222 h 471"/>
                <a:gd name="T72" fmla="*/ 7 w 289"/>
                <a:gd name="T73" fmla="*/ 112 h 471"/>
                <a:gd name="T74" fmla="*/ 0 w 289"/>
                <a:gd name="T75" fmla="*/ 10 h 471"/>
                <a:gd name="T76" fmla="*/ 33 w 289"/>
                <a:gd name="T77" fmla="*/ 13 h 471"/>
                <a:gd name="T78" fmla="*/ 66 w 289"/>
                <a:gd name="T79" fmla="*/ 15 h 471"/>
                <a:gd name="T80" fmla="*/ 82 w 289"/>
                <a:gd name="T81" fmla="*/ 14 h 471"/>
                <a:gd name="T82" fmla="*/ 132 w 289"/>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471">
                  <a:moveTo>
                    <a:pt x="128" y="127"/>
                  </a:moveTo>
                  <a:lnTo>
                    <a:pt x="131" y="128"/>
                  </a:lnTo>
                  <a:lnTo>
                    <a:pt x="131" y="128"/>
                  </a:lnTo>
                  <a:lnTo>
                    <a:pt x="144" y="98"/>
                  </a:lnTo>
                  <a:lnTo>
                    <a:pt x="151" y="84"/>
                  </a:lnTo>
                  <a:lnTo>
                    <a:pt x="158" y="71"/>
                  </a:lnTo>
                  <a:lnTo>
                    <a:pt x="165" y="60"/>
                  </a:lnTo>
                  <a:lnTo>
                    <a:pt x="174" y="50"/>
                  </a:lnTo>
                  <a:lnTo>
                    <a:pt x="183" y="40"/>
                  </a:lnTo>
                  <a:lnTo>
                    <a:pt x="191" y="31"/>
                  </a:lnTo>
                  <a:lnTo>
                    <a:pt x="200" y="24"/>
                  </a:lnTo>
                  <a:lnTo>
                    <a:pt x="210" y="17"/>
                  </a:lnTo>
                  <a:lnTo>
                    <a:pt x="220" y="13"/>
                  </a:lnTo>
                  <a:lnTo>
                    <a:pt x="230" y="8"/>
                  </a:lnTo>
                  <a:lnTo>
                    <a:pt x="241" y="5"/>
                  </a:lnTo>
                  <a:lnTo>
                    <a:pt x="251" y="3"/>
                  </a:lnTo>
                  <a:lnTo>
                    <a:pt x="263" y="1"/>
                  </a:lnTo>
                  <a:lnTo>
                    <a:pt x="275" y="0"/>
                  </a:lnTo>
                  <a:lnTo>
                    <a:pt x="275" y="0"/>
                  </a:lnTo>
                  <a:lnTo>
                    <a:pt x="289" y="1"/>
                  </a:lnTo>
                  <a:lnTo>
                    <a:pt x="289" y="1"/>
                  </a:lnTo>
                  <a:lnTo>
                    <a:pt x="287" y="16"/>
                  </a:lnTo>
                  <a:lnTo>
                    <a:pt x="286" y="32"/>
                  </a:lnTo>
                  <a:lnTo>
                    <a:pt x="284" y="50"/>
                  </a:lnTo>
                  <a:lnTo>
                    <a:pt x="284" y="70"/>
                  </a:lnTo>
                  <a:lnTo>
                    <a:pt x="284" y="70"/>
                  </a:lnTo>
                  <a:lnTo>
                    <a:pt x="284" y="101"/>
                  </a:lnTo>
                  <a:lnTo>
                    <a:pt x="286" y="133"/>
                  </a:lnTo>
                  <a:lnTo>
                    <a:pt x="277" y="140"/>
                  </a:lnTo>
                  <a:lnTo>
                    <a:pt x="277" y="140"/>
                  </a:lnTo>
                  <a:lnTo>
                    <a:pt x="267" y="135"/>
                  </a:lnTo>
                  <a:lnTo>
                    <a:pt x="255" y="132"/>
                  </a:lnTo>
                  <a:lnTo>
                    <a:pt x="242" y="128"/>
                  </a:lnTo>
                  <a:lnTo>
                    <a:pt x="227" y="127"/>
                  </a:lnTo>
                  <a:lnTo>
                    <a:pt x="227" y="127"/>
                  </a:lnTo>
                  <a:lnTo>
                    <a:pt x="217" y="128"/>
                  </a:lnTo>
                  <a:lnTo>
                    <a:pt x="208" y="129"/>
                  </a:lnTo>
                  <a:lnTo>
                    <a:pt x="198" y="132"/>
                  </a:lnTo>
                  <a:lnTo>
                    <a:pt x="189" y="135"/>
                  </a:lnTo>
                  <a:lnTo>
                    <a:pt x="182" y="139"/>
                  </a:lnTo>
                  <a:lnTo>
                    <a:pt x="174" y="144"/>
                  </a:lnTo>
                  <a:lnTo>
                    <a:pt x="167" y="149"/>
                  </a:lnTo>
                  <a:lnTo>
                    <a:pt x="160" y="155"/>
                  </a:lnTo>
                  <a:lnTo>
                    <a:pt x="154" y="163"/>
                  </a:lnTo>
                  <a:lnTo>
                    <a:pt x="149" y="170"/>
                  </a:lnTo>
                  <a:lnTo>
                    <a:pt x="146" y="177"/>
                  </a:lnTo>
                  <a:lnTo>
                    <a:pt x="142" y="186"/>
                  </a:lnTo>
                  <a:lnTo>
                    <a:pt x="139" y="194"/>
                  </a:lnTo>
                  <a:lnTo>
                    <a:pt x="137" y="204"/>
                  </a:lnTo>
                  <a:lnTo>
                    <a:pt x="136" y="212"/>
                  </a:lnTo>
                  <a:lnTo>
                    <a:pt x="136" y="222"/>
                  </a:lnTo>
                  <a:lnTo>
                    <a:pt x="136" y="259"/>
                  </a:lnTo>
                  <a:lnTo>
                    <a:pt x="136" y="259"/>
                  </a:lnTo>
                  <a:lnTo>
                    <a:pt x="136" y="316"/>
                  </a:lnTo>
                  <a:lnTo>
                    <a:pt x="137" y="370"/>
                  </a:lnTo>
                  <a:lnTo>
                    <a:pt x="139" y="421"/>
                  </a:lnTo>
                  <a:lnTo>
                    <a:pt x="143" y="471"/>
                  </a:lnTo>
                  <a:lnTo>
                    <a:pt x="143" y="471"/>
                  </a:lnTo>
                  <a:lnTo>
                    <a:pt x="112" y="469"/>
                  </a:lnTo>
                  <a:lnTo>
                    <a:pt x="93" y="468"/>
                  </a:lnTo>
                  <a:lnTo>
                    <a:pt x="71" y="466"/>
                  </a:lnTo>
                  <a:lnTo>
                    <a:pt x="71" y="466"/>
                  </a:lnTo>
                  <a:lnTo>
                    <a:pt x="50" y="468"/>
                  </a:lnTo>
                  <a:lnTo>
                    <a:pt x="31" y="469"/>
                  </a:lnTo>
                  <a:lnTo>
                    <a:pt x="0" y="471"/>
                  </a:lnTo>
                  <a:lnTo>
                    <a:pt x="0" y="471"/>
                  </a:lnTo>
                  <a:lnTo>
                    <a:pt x="4" y="421"/>
                  </a:lnTo>
                  <a:lnTo>
                    <a:pt x="7" y="370"/>
                  </a:lnTo>
                  <a:lnTo>
                    <a:pt x="8" y="316"/>
                  </a:lnTo>
                  <a:lnTo>
                    <a:pt x="8" y="259"/>
                  </a:lnTo>
                  <a:lnTo>
                    <a:pt x="8" y="222"/>
                  </a:lnTo>
                  <a:lnTo>
                    <a:pt x="8" y="222"/>
                  </a:lnTo>
                  <a:lnTo>
                    <a:pt x="8" y="165"/>
                  </a:lnTo>
                  <a:lnTo>
                    <a:pt x="7" y="112"/>
                  </a:lnTo>
                  <a:lnTo>
                    <a:pt x="4" y="61"/>
                  </a:lnTo>
                  <a:lnTo>
                    <a:pt x="0" y="10"/>
                  </a:lnTo>
                  <a:lnTo>
                    <a:pt x="0" y="10"/>
                  </a:lnTo>
                  <a:lnTo>
                    <a:pt x="33" y="13"/>
                  </a:lnTo>
                  <a:lnTo>
                    <a:pt x="49" y="14"/>
                  </a:lnTo>
                  <a:lnTo>
                    <a:pt x="66" y="15"/>
                  </a:lnTo>
                  <a:lnTo>
                    <a:pt x="66" y="15"/>
                  </a:lnTo>
                  <a:lnTo>
                    <a:pt x="82" y="14"/>
                  </a:lnTo>
                  <a:lnTo>
                    <a:pt x="98" y="13"/>
                  </a:lnTo>
                  <a:lnTo>
                    <a:pt x="132" y="10"/>
                  </a:lnTo>
                  <a:lnTo>
                    <a:pt x="128"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57"/>
            <p:cNvSpPr>
              <a:spLocks noEditPoints="1"/>
            </p:cNvSpPr>
            <p:nvPr/>
          </p:nvSpPr>
          <p:spPr bwMode="auto">
            <a:xfrm>
              <a:off x="5410201" y="4127500"/>
              <a:ext cx="328613"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2 w 416"/>
                <a:gd name="T13" fmla="*/ 410 h 486"/>
                <a:gd name="T14" fmla="*/ 239 w 416"/>
                <a:gd name="T15" fmla="*/ 420 h 486"/>
                <a:gd name="T16" fmla="*/ 270 w 416"/>
                <a:gd name="T17" fmla="*/ 424 h 486"/>
                <a:gd name="T18" fmla="*/ 286 w 416"/>
                <a:gd name="T19" fmla="*/ 424 h 486"/>
                <a:gd name="T20" fmla="*/ 317 w 416"/>
                <a:gd name="T21" fmla="*/ 418 h 486"/>
                <a:gd name="T22" fmla="*/ 345 w 416"/>
                <a:gd name="T23" fmla="*/ 408 h 486"/>
                <a:gd name="T24" fmla="*/ 374 w 416"/>
                <a:gd name="T25" fmla="*/ 392 h 486"/>
                <a:gd name="T26" fmla="*/ 397 w 416"/>
                <a:gd name="T27" fmla="*/ 389 h 486"/>
                <a:gd name="T28" fmla="*/ 376 w 416"/>
                <a:gd name="T29" fmla="*/ 444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8 h 486"/>
                <a:gd name="T42" fmla="*/ 123 w 416"/>
                <a:gd name="T43" fmla="*/ 463 h 486"/>
                <a:gd name="T44" fmla="*/ 86 w 416"/>
                <a:gd name="T45" fmla="*/ 441 h 486"/>
                <a:gd name="T46" fmla="*/ 54 w 416"/>
                <a:gd name="T47" fmla="*/ 413 h 486"/>
                <a:gd name="T48" fmla="*/ 29 w 416"/>
                <a:gd name="T49" fmla="*/ 374 h 486"/>
                <a:gd name="T50" fmla="*/ 10 w 416"/>
                <a:gd name="T51" fmla="*/ 328 h 486"/>
                <a:gd name="T52" fmla="*/ 2 w 416"/>
                <a:gd name="T53" fmla="*/ 275 h 486"/>
                <a:gd name="T54" fmla="*/ 0 w 416"/>
                <a:gd name="T55" fmla="*/ 245 h 486"/>
                <a:gd name="T56" fmla="*/ 4 w 416"/>
                <a:gd name="T57" fmla="*/ 187 h 486"/>
                <a:gd name="T58" fmla="*/ 17 w 416"/>
                <a:gd name="T59" fmla="*/ 137 h 486"/>
                <a:gd name="T60" fmla="*/ 36 w 416"/>
                <a:gd name="T61" fmla="*/ 95 h 486"/>
                <a:gd name="T62" fmla="*/ 62 w 416"/>
                <a:gd name="T63" fmla="*/ 60 h 486"/>
                <a:gd name="T64" fmla="*/ 95 w 416"/>
                <a:gd name="T65" fmla="*/ 33 h 486"/>
                <a:gd name="T66" fmla="*/ 133 w 416"/>
                <a:gd name="T67" fmla="*/ 15 h 486"/>
                <a:gd name="T68" fmla="*/ 175 w 416"/>
                <a:gd name="T69" fmla="*/ 3 h 486"/>
                <a:gd name="T70" fmla="*/ 221 w 416"/>
                <a:gd name="T71" fmla="*/ 0 h 486"/>
                <a:gd name="T72" fmla="*/ 243 w 416"/>
                <a:gd name="T73" fmla="*/ 1 h 486"/>
                <a:gd name="T74" fmla="*/ 286 w 416"/>
                <a:gd name="T75" fmla="*/ 8 h 486"/>
                <a:gd name="T76" fmla="*/ 322 w 416"/>
                <a:gd name="T77" fmla="*/ 22 h 486"/>
                <a:gd name="T78" fmla="*/ 351 w 416"/>
                <a:gd name="T79" fmla="*/ 43 h 486"/>
                <a:gd name="T80" fmla="*/ 376 w 416"/>
                <a:gd name="T81" fmla="*/ 70 h 486"/>
                <a:gd name="T82" fmla="*/ 396 w 416"/>
                <a:gd name="T83" fmla="*/ 104 h 486"/>
                <a:gd name="T84" fmla="*/ 408 w 416"/>
                <a:gd name="T85" fmla="*/ 142 h 486"/>
                <a:gd name="T86" fmla="*/ 415 w 416"/>
                <a:gd name="T87" fmla="*/ 187 h 486"/>
                <a:gd name="T88" fmla="*/ 416 w 416"/>
                <a:gd name="T89" fmla="*/ 212 h 486"/>
                <a:gd name="T90" fmla="*/ 415 w 416"/>
                <a:gd name="T91" fmla="*/ 243 h 486"/>
                <a:gd name="T92" fmla="*/ 288 w 416"/>
                <a:gd name="T93" fmla="*/ 199 h 486"/>
                <a:gd name="T94" fmla="*/ 287 w 416"/>
                <a:gd name="T95" fmla="*/ 166 h 486"/>
                <a:gd name="T96" fmla="*/ 278 w 416"/>
                <a:gd name="T97" fmla="*/ 109 h 486"/>
                <a:gd name="T98" fmla="*/ 271 w 416"/>
                <a:gd name="T99" fmla="*/ 85 h 486"/>
                <a:gd name="T100" fmla="*/ 261 w 416"/>
                <a:gd name="T101" fmla="*/ 67 h 486"/>
                <a:gd name="T102" fmla="*/ 250 w 416"/>
                <a:gd name="T103" fmla="*/ 54 h 486"/>
                <a:gd name="T104" fmla="*/ 235 w 416"/>
                <a:gd name="T105" fmla="*/ 46 h 486"/>
                <a:gd name="T106" fmla="*/ 217 w 416"/>
                <a:gd name="T107" fmla="*/ 43 h 486"/>
                <a:gd name="T108" fmla="*/ 208 w 416"/>
                <a:gd name="T109" fmla="*/ 43 h 486"/>
                <a:gd name="T110" fmla="*/ 190 w 416"/>
                <a:gd name="T111" fmla="*/ 50 h 486"/>
                <a:gd name="T112" fmla="*/ 175 w 416"/>
                <a:gd name="T113" fmla="*/ 64 h 486"/>
                <a:gd name="T114" fmla="*/ 164 w 416"/>
                <a:gd name="T115" fmla="*/ 83 h 486"/>
                <a:gd name="T116" fmla="*/ 155 w 416"/>
                <a:gd name="T117" fmla="*/ 105 h 486"/>
                <a:gd name="T118" fmla="*/ 146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31"/>
                  </a:lnTo>
                  <a:lnTo>
                    <a:pt x="159" y="346"/>
                  </a:lnTo>
                  <a:lnTo>
                    <a:pt x="165" y="359"/>
                  </a:lnTo>
                  <a:lnTo>
                    <a:pt x="173" y="372"/>
                  </a:lnTo>
                  <a:lnTo>
                    <a:pt x="180" y="384"/>
                  </a:lnTo>
                  <a:lnTo>
                    <a:pt x="190" y="394"/>
                  </a:lnTo>
                  <a:lnTo>
                    <a:pt x="200" y="403"/>
                  </a:lnTo>
                  <a:lnTo>
                    <a:pt x="212" y="410"/>
                  </a:lnTo>
                  <a:lnTo>
                    <a:pt x="225" y="416"/>
                  </a:lnTo>
                  <a:lnTo>
                    <a:pt x="239" y="420"/>
                  </a:lnTo>
                  <a:lnTo>
                    <a:pt x="253" y="423"/>
                  </a:lnTo>
                  <a:lnTo>
                    <a:pt x="270" y="424"/>
                  </a:lnTo>
                  <a:lnTo>
                    <a:pt x="270" y="424"/>
                  </a:lnTo>
                  <a:lnTo>
                    <a:pt x="286" y="424"/>
                  </a:lnTo>
                  <a:lnTo>
                    <a:pt x="301" y="421"/>
                  </a:lnTo>
                  <a:lnTo>
                    <a:pt x="317" y="418"/>
                  </a:lnTo>
                  <a:lnTo>
                    <a:pt x="332" y="413"/>
                  </a:lnTo>
                  <a:lnTo>
                    <a:pt x="345" y="408"/>
                  </a:lnTo>
                  <a:lnTo>
                    <a:pt x="360" y="400"/>
                  </a:lnTo>
                  <a:lnTo>
                    <a:pt x="374" y="392"/>
                  </a:lnTo>
                  <a:lnTo>
                    <a:pt x="386" y="380"/>
                  </a:lnTo>
                  <a:lnTo>
                    <a:pt x="397" y="389"/>
                  </a:lnTo>
                  <a:lnTo>
                    <a:pt x="376" y="444"/>
                  </a:lnTo>
                  <a:lnTo>
                    <a:pt x="376" y="444"/>
                  </a:lnTo>
                  <a:lnTo>
                    <a:pt x="364" y="452"/>
                  </a:lnTo>
                  <a:lnTo>
                    <a:pt x="351" y="460"/>
                  </a:lnTo>
                  <a:lnTo>
                    <a:pt x="337" y="467"/>
                  </a:lnTo>
                  <a:lnTo>
                    <a:pt x="319" y="473"/>
                  </a:lnTo>
                  <a:lnTo>
                    <a:pt x="301" y="478"/>
                  </a:lnTo>
                  <a:lnTo>
                    <a:pt x="281" y="482"/>
                  </a:lnTo>
                  <a:lnTo>
                    <a:pt x="257" y="485"/>
                  </a:lnTo>
                  <a:lnTo>
                    <a:pt x="232" y="486"/>
                  </a:lnTo>
                  <a:lnTo>
                    <a:pt x="232" y="486"/>
                  </a:lnTo>
                  <a:lnTo>
                    <a:pt x="209" y="485"/>
                  </a:lnTo>
                  <a:lnTo>
                    <a:pt x="186" y="482"/>
                  </a:lnTo>
                  <a:lnTo>
                    <a:pt x="164" y="478"/>
                  </a:lnTo>
                  <a:lnTo>
                    <a:pt x="143" y="472"/>
                  </a:lnTo>
                  <a:lnTo>
                    <a:pt x="123" y="463"/>
                  </a:lnTo>
                  <a:lnTo>
                    <a:pt x="105" y="454"/>
                  </a:lnTo>
                  <a:lnTo>
                    <a:pt x="86" y="441"/>
                  </a:lnTo>
                  <a:lnTo>
                    <a:pt x="70" y="428"/>
                  </a:lnTo>
                  <a:lnTo>
                    <a:pt x="54" y="413"/>
                  </a:lnTo>
                  <a:lnTo>
                    <a:pt x="40" y="394"/>
                  </a:lnTo>
                  <a:lnTo>
                    <a:pt x="29" y="374"/>
                  </a:lnTo>
                  <a:lnTo>
                    <a:pt x="19" y="353"/>
                  </a:lnTo>
                  <a:lnTo>
                    <a:pt x="10" y="328"/>
                  </a:lnTo>
                  <a:lnTo>
                    <a:pt x="5" y="303"/>
                  </a:lnTo>
                  <a:lnTo>
                    <a:pt x="2" y="275"/>
                  </a:lnTo>
                  <a:lnTo>
                    <a:pt x="0" y="245"/>
                  </a:lnTo>
                  <a:lnTo>
                    <a:pt x="0" y="245"/>
                  </a:lnTo>
                  <a:lnTo>
                    <a:pt x="2" y="214"/>
                  </a:lnTo>
                  <a:lnTo>
                    <a:pt x="4" y="187"/>
                  </a:lnTo>
                  <a:lnTo>
                    <a:pt x="9" y="161"/>
                  </a:lnTo>
                  <a:lnTo>
                    <a:pt x="17" y="137"/>
                  </a:lnTo>
                  <a:lnTo>
                    <a:pt x="25" y="115"/>
                  </a:lnTo>
                  <a:lnTo>
                    <a:pt x="36" y="95"/>
                  </a:lnTo>
                  <a:lnTo>
                    <a:pt x="49" y="77"/>
                  </a:lnTo>
                  <a:lnTo>
                    <a:pt x="62" y="60"/>
                  </a:lnTo>
                  <a:lnTo>
                    <a:pt x="79" y="46"/>
                  </a:lnTo>
                  <a:lnTo>
                    <a:pt x="95" y="33"/>
                  </a:lnTo>
                  <a:lnTo>
                    <a:pt x="113" y="23"/>
                  </a:lnTo>
                  <a:lnTo>
                    <a:pt x="133" y="15"/>
                  </a:lnTo>
                  <a:lnTo>
                    <a:pt x="153" y="8"/>
                  </a:lnTo>
                  <a:lnTo>
                    <a:pt x="175" y="3"/>
                  </a:lnTo>
                  <a:lnTo>
                    <a:pt x="198" y="1"/>
                  </a:lnTo>
                  <a:lnTo>
                    <a:pt x="221" y="0"/>
                  </a:lnTo>
                  <a:lnTo>
                    <a:pt x="221" y="0"/>
                  </a:lnTo>
                  <a:lnTo>
                    <a:pt x="243" y="1"/>
                  </a:lnTo>
                  <a:lnTo>
                    <a:pt x="266" y="3"/>
                  </a:lnTo>
                  <a:lnTo>
                    <a:pt x="286" y="8"/>
                  </a:lnTo>
                  <a:lnTo>
                    <a:pt x="304" y="15"/>
                  </a:lnTo>
                  <a:lnTo>
                    <a:pt x="322" y="22"/>
                  </a:lnTo>
                  <a:lnTo>
                    <a:pt x="338" y="32"/>
                  </a:lnTo>
                  <a:lnTo>
                    <a:pt x="351" y="43"/>
                  </a:lnTo>
                  <a:lnTo>
                    <a:pt x="365" y="55"/>
                  </a:lnTo>
                  <a:lnTo>
                    <a:pt x="376" y="70"/>
                  </a:lnTo>
                  <a:lnTo>
                    <a:pt x="387" y="86"/>
                  </a:lnTo>
                  <a:lnTo>
                    <a:pt x="396" y="104"/>
                  </a:lnTo>
                  <a:lnTo>
                    <a:pt x="402" y="122"/>
                  </a:lnTo>
                  <a:lnTo>
                    <a:pt x="408" y="142"/>
                  </a:lnTo>
                  <a:lnTo>
                    <a:pt x="412" y="165"/>
                  </a:lnTo>
                  <a:lnTo>
                    <a:pt x="415" y="187"/>
                  </a:lnTo>
                  <a:lnTo>
                    <a:pt x="416" y="212"/>
                  </a:lnTo>
                  <a:lnTo>
                    <a:pt x="416" y="212"/>
                  </a:lnTo>
                  <a:lnTo>
                    <a:pt x="416" y="230"/>
                  </a:lnTo>
                  <a:lnTo>
                    <a:pt x="415" y="243"/>
                  </a:lnTo>
                  <a:lnTo>
                    <a:pt x="142" y="243"/>
                  </a:lnTo>
                  <a:close/>
                  <a:moveTo>
                    <a:pt x="288" y="199"/>
                  </a:moveTo>
                  <a:lnTo>
                    <a:pt x="288" y="199"/>
                  </a:lnTo>
                  <a:lnTo>
                    <a:pt x="287" y="166"/>
                  </a:lnTo>
                  <a:lnTo>
                    <a:pt x="283" y="135"/>
                  </a:lnTo>
                  <a:lnTo>
                    <a:pt x="278" y="109"/>
                  </a:lnTo>
                  <a:lnTo>
                    <a:pt x="275" y="96"/>
                  </a:lnTo>
                  <a:lnTo>
                    <a:pt x="271" y="85"/>
                  </a:lnTo>
                  <a:lnTo>
                    <a:pt x="266" y="75"/>
                  </a:lnTo>
                  <a:lnTo>
                    <a:pt x="261" y="67"/>
                  </a:lnTo>
                  <a:lnTo>
                    <a:pt x="256" y="60"/>
                  </a:lnTo>
                  <a:lnTo>
                    <a:pt x="250" y="54"/>
                  </a:lnTo>
                  <a:lnTo>
                    <a:pt x="242" y="49"/>
                  </a:lnTo>
                  <a:lnTo>
                    <a:pt x="235" y="46"/>
                  </a:lnTo>
                  <a:lnTo>
                    <a:pt x="226" y="43"/>
                  </a:lnTo>
                  <a:lnTo>
                    <a:pt x="217" y="43"/>
                  </a:lnTo>
                  <a:lnTo>
                    <a:pt x="217" y="43"/>
                  </a:lnTo>
                  <a:lnTo>
                    <a:pt x="208" y="43"/>
                  </a:lnTo>
                  <a:lnTo>
                    <a:pt x="198" y="47"/>
                  </a:lnTo>
                  <a:lnTo>
                    <a:pt x="190" y="50"/>
                  </a:lnTo>
                  <a:lnTo>
                    <a:pt x="181" y="57"/>
                  </a:lnTo>
                  <a:lnTo>
                    <a:pt x="175" y="64"/>
                  </a:lnTo>
                  <a:lnTo>
                    <a:pt x="169" y="73"/>
                  </a:lnTo>
                  <a:lnTo>
                    <a:pt x="164" y="83"/>
                  </a:lnTo>
                  <a:lnTo>
                    <a:pt x="159" y="94"/>
                  </a:lnTo>
                  <a:lnTo>
                    <a:pt x="155" y="105"/>
                  </a:lnTo>
                  <a:lnTo>
                    <a:pt x="152" y="117"/>
                  </a:lnTo>
                  <a:lnTo>
                    <a:pt x="146" y="143"/>
                  </a:lnTo>
                  <a:lnTo>
                    <a:pt x="143" y="172"/>
                  </a:lnTo>
                  <a:lnTo>
                    <a:pt x="142" y="199"/>
                  </a:lnTo>
                  <a:lnTo>
                    <a:pt x="288"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58"/>
            <p:cNvSpPr>
              <a:spLocks noEditPoints="1"/>
            </p:cNvSpPr>
            <p:nvPr/>
          </p:nvSpPr>
          <p:spPr bwMode="auto">
            <a:xfrm>
              <a:off x="5775326" y="4127500"/>
              <a:ext cx="347663" cy="385763"/>
            </a:xfrm>
            <a:custGeom>
              <a:avLst/>
              <a:gdLst>
                <a:gd name="T0" fmla="*/ 52 w 439"/>
                <a:gd name="T1" fmla="*/ 52 h 486"/>
                <a:gd name="T2" fmla="*/ 117 w 439"/>
                <a:gd name="T3" fmla="*/ 17 h 486"/>
                <a:gd name="T4" fmla="*/ 187 w 439"/>
                <a:gd name="T5" fmla="*/ 1 h 486"/>
                <a:gd name="T6" fmla="*/ 229 w 439"/>
                <a:gd name="T7" fmla="*/ 0 h 486"/>
                <a:gd name="T8" fmla="*/ 280 w 439"/>
                <a:gd name="T9" fmla="*/ 8 h 486"/>
                <a:gd name="T10" fmla="*/ 323 w 439"/>
                <a:gd name="T11" fmla="*/ 27 h 486"/>
                <a:gd name="T12" fmla="*/ 355 w 439"/>
                <a:gd name="T13" fmla="*/ 57 h 486"/>
                <a:gd name="T14" fmla="*/ 377 w 439"/>
                <a:gd name="T15" fmla="*/ 99 h 486"/>
                <a:gd name="T16" fmla="*/ 384 w 439"/>
                <a:gd name="T17" fmla="*/ 155 h 486"/>
                <a:gd name="T18" fmla="*/ 382 w 439"/>
                <a:gd name="T19" fmla="*/ 372 h 486"/>
                <a:gd name="T20" fmla="*/ 385 w 439"/>
                <a:gd name="T21" fmla="*/ 406 h 486"/>
                <a:gd name="T22" fmla="*/ 395 w 439"/>
                <a:gd name="T23" fmla="*/ 426 h 486"/>
                <a:gd name="T24" fmla="*/ 413 w 439"/>
                <a:gd name="T25" fmla="*/ 435 h 486"/>
                <a:gd name="T26" fmla="*/ 439 w 439"/>
                <a:gd name="T27" fmla="*/ 460 h 486"/>
                <a:gd name="T28" fmla="*/ 391 w 439"/>
                <a:gd name="T29" fmla="*/ 480 h 486"/>
                <a:gd name="T30" fmla="*/ 351 w 439"/>
                <a:gd name="T31" fmla="*/ 486 h 486"/>
                <a:gd name="T32" fmla="*/ 318 w 439"/>
                <a:gd name="T33" fmla="*/ 481 h 486"/>
                <a:gd name="T34" fmla="*/ 282 w 439"/>
                <a:gd name="T35" fmla="*/ 457 h 486"/>
                <a:gd name="T36" fmla="*/ 260 w 439"/>
                <a:gd name="T37" fmla="*/ 416 h 486"/>
                <a:gd name="T38" fmla="*/ 236 w 439"/>
                <a:gd name="T39" fmla="*/ 444 h 486"/>
                <a:gd name="T40" fmla="*/ 193 w 439"/>
                <a:gd name="T41" fmla="*/ 475 h 486"/>
                <a:gd name="T42" fmla="*/ 136 w 439"/>
                <a:gd name="T43" fmla="*/ 486 h 486"/>
                <a:gd name="T44" fmla="*/ 102 w 439"/>
                <a:gd name="T45" fmla="*/ 483 h 486"/>
                <a:gd name="T46" fmla="*/ 62 w 439"/>
                <a:gd name="T47" fmla="*/ 470 h 486"/>
                <a:gd name="T48" fmla="*/ 32 w 439"/>
                <a:gd name="T49" fmla="*/ 446 h 486"/>
                <a:gd name="T50" fmla="*/ 12 w 439"/>
                <a:gd name="T51" fmla="*/ 416 h 486"/>
                <a:gd name="T52" fmla="*/ 1 w 439"/>
                <a:gd name="T53" fmla="*/ 384 h 486"/>
                <a:gd name="T54" fmla="*/ 0 w 439"/>
                <a:gd name="T55" fmla="*/ 361 h 486"/>
                <a:gd name="T56" fmla="*/ 4 w 439"/>
                <a:gd name="T57" fmla="*/ 320 h 486"/>
                <a:gd name="T58" fmla="*/ 22 w 439"/>
                <a:gd name="T59" fmla="*/ 286 h 486"/>
                <a:gd name="T60" fmla="*/ 48 w 439"/>
                <a:gd name="T61" fmla="*/ 260 h 486"/>
                <a:gd name="T62" fmla="*/ 83 w 439"/>
                <a:gd name="T63" fmla="*/ 240 h 486"/>
                <a:gd name="T64" fmla="*/ 141 w 439"/>
                <a:gd name="T65" fmla="*/ 222 h 486"/>
                <a:gd name="T66" fmla="*/ 204 w 439"/>
                <a:gd name="T67" fmla="*/ 206 h 486"/>
                <a:gd name="T68" fmla="*/ 244 w 439"/>
                <a:gd name="T69" fmla="*/ 187 h 486"/>
                <a:gd name="T70" fmla="*/ 254 w 439"/>
                <a:gd name="T71" fmla="*/ 176 h 486"/>
                <a:gd name="T72" fmla="*/ 257 w 439"/>
                <a:gd name="T73" fmla="*/ 153 h 486"/>
                <a:gd name="T74" fmla="*/ 254 w 439"/>
                <a:gd name="T75" fmla="*/ 130 h 486"/>
                <a:gd name="T76" fmla="*/ 243 w 439"/>
                <a:gd name="T77" fmla="*/ 108 h 486"/>
                <a:gd name="T78" fmla="*/ 226 w 439"/>
                <a:gd name="T79" fmla="*/ 90 h 486"/>
                <a:gd name="T80" fmla="*/ 204 w 439"/>
                <a:gd name="T81" fmla="*/ 78 h 486"/>
                <a:gd name="T82" fmla="*/ 176 w 439"/>
                <a:gd name="T83" fmla="*/ 72 h 486"/>
                <a:gd name="T84" fmla="*/ 148 w 439"/>
                <a:gd name="T85" fmla="*/ 72 h 486"/>
                <a:gd name="T86" fmla="*/ 99 w 439"/>
                <a:gd name="T87" fmla="*/ 88 h 486"/>
                <a:gd name="T88" fmla="*/ 59 w 439"/>
                <a:gd name="T89" fmla="*/ 114 h 486"/>
                <a:gd name="T90" fmla="*/ 32 w 439"/>
                <a:gd name="T91" fmla="*/ 67 h 486"/>
                <a:gd name="T92" fmla="*/ 249 w 439"/>
                <a:gd name="T93" fmla="*/ 230 h 486"/>
                <a:gd name="T94" fmla="*/ 195 w 439"/>
                <a:gd name="T95" fmla="*/ 253 h 486"/>
                <a:gd name="T96" fmla="*/ 167 w 439"/>
                <a:gd name="T97" fmla="*/ 268 h 486"/>
                <a:gd name="T98" fmla="*/ 145 w 439"/>
                <a:gd name="T99" fmla="*/ 292 h 486"/>
                <a:gd name="T100" fmla="*/ 133 w 439"/>
                <a:gd name="T101" fmla="*/ 331 h 486"/>
                <a:gd name="T102" fmla="*/ 133 w 439"/>
                <a:gd name="T103" fmla="*/ 364 h 486"/>
                <a:gd name="T104" fmla="*/ 147 w 439"/>
                <a:gd name="T105" fmla="*/ 401 h 486"/>
                <a:gd name="T106" fmla="*/ 176 w 439"/>
                <a:gd name="T107" fmla="*/ 419 h 486"/>
                <a:gd name="T108" fmla="*/ 195 w 439"/>
                <a:gd name="T109" fmla="*/ 420 h 486"/>
                <a:gd name="T110" fmla="*/ 217 w 439"/>
                <a:gd name="T111" fmla="*/ 414 h 486"/>
                <a:gd name="T112" fmla="*/ 234 w 439"/>
                <a:gd name="T113" fmla="*/ 401 h 486"/>
                <a:gd name="T114" fmla="*/ 246 w 439"/>
                <a:gd name="T115" fmla="*/ 383 h 486"/>
                <a:gd name="T116" fmla="*/ 256 w 439"/>
                <a:gd name="T117" fmla="*/ 348 h 486"/>
                <a:gd name="T118" fmla="*/ 259 w 439"/>
                <a:gd name="T119" fmla="*/ 26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9" h="486">
                  <a:moveTo>
                    <a:pt x="32" y="67"/>
                  </a:moveTo>
                  <a:lnTo>
                    <a:pt x="32" y="67"/>
                  </a:lnTo>
                  <a:lnTo>
                    <a:pt x="52" y="52"/>
                  </a:lnTo>
                  <a:lnTo>
                    <a:pt x="73" y="38"/>
                  </a:lnTo>
                  <a:lnTo>
                    <a:pt x="95" y="27"/>
                  </a:lnTo>
                  <a:lnTo>
                    <a:pt x="117" y="17"/>
                  </a:lnTo>
                  <a:lnTo>
                    <a:pt x="141" y="10"/>
                  </a:lnTo>
                  <a:lnTo>
                    <a:pt x="164" y="3"/>
                  </a:lnTo>
                  <a:lnTo>
                    <a:pt x="187" y="1"/>
                  </a:lnTo>
                  <a:lnTo>
                    <a:pt x="210" y="0"/>
                  </a:lnTo>
                  <a:lnTo>
                    <a:pt x="210" y="0"/>
                  </a:lnTo>
                  <a:lnTo>
                    <a:pt x="229" y="0"/>
                  </a:lnTo>
                  <a:lnTo>
                    <a:pt x="246" y="2"/>
                  </a:lnTo>
                  <a:lnTo>
                    <a:pt x="264" y="5"/>
                  </a:lnTo>
                  <a:lnTo>
                    <a:pt x="280" y="8"/>
                  </a:lnTo>
                  <a:lnTo>
                    <a:pt x="296" y="13"/>
                  </a:lnTo>
                  <a:lnTo>
                    <a:pt x="310" y="19"/>
                  </a:lnTo>
                  <a:lnTo>
                    <a:pt x="323" y="27"/>
                  </a:lnTo>
                  <a:lnTo>
                    <a:pt x="336" y="36"/>
                  </a:lnTo>
                  <a:lnTo>
                    <a:pt x="347" y="46"/>
                  </a:lnTo>
                  <a:lnTo>
                    <a:pt x="355" y="57"/>
                  </a:lnTo>
                  <a:lnTo>
                    <a:pt x="364" y="69"/>
                  </a:lnTo>
                  <a:lnTo>
                    <a:pt x="372" y="83"/>
                  </a:lnTo>
                  <a:lnTo>
                    <a:pt x="377" y="99"/>
                  </a:lnTo>
                  <a:lnTo>
                    <a:pt x="382" y="116"/>
                  </a:lnTo>
                  <a:lnTo>
                    <a:pt x="384" y="135"/>
                  </a:lnTo>
                  <a:lnTo>
                    <a:pt x="384" y="155"/>
                  </a:lnTo>
                  <a:lnTo>
                    <a:pt x="384" y="155"/>
                  </a:lnTo>
                  <a:lnTo>
                    <a:pt x="383" y="268"/>
                  </a:lnTo>
                  <a:lnTo>
                    <a:pt x="382" y="372"/>
                  </a:lnTo>
                  <a:lnTo>
                    <a:pt x="382" y="372"/>
                  </a:lnTo>
                  <a:lnTo>
                    <a:pt x="383" y="392"/>
                  </a:lnTo>
                  <a:lnTo>
                    <a:pt x="385" y="406"/>
                  </a:lnTo>
                  <a:lnTo>
                    <a:pt x="389" y="419"/>
                  </a:lnTo>
                  <a:lnTo>
                    <a:pt x="391" y="423"/>
                  </a:lnTo>
                  <a:lnTo>
                    <a:pt x="395" y="426"/>
                  </a:lnTo>
                  <a:lnTo>
                    <a:pt x="399" y="430"/>
                  </a:lnTo>
                  <a:lnTo>
                    <a:pt x="403" y="432"/>
                  </a:lnTo>
                  <a:lnTo>
                    <a:pt x="413" y="435"/>
                  </a:lnTo>
                  <a:lnTo>
                    <a:pt x="425" y="436"/>
                  </a:lnTo>
                  <a:lnTo>
                    <a:pt x="439" y="437"/>
                  </a:lnTo>
                  <a:lnTo>
                    <a:pt x="439" y="460"/>
                  </a:lnTo>
                  <a:lnTo>
                    <a:pt x="439" y="460"/>
                  </a:lnTo>
                  <a:lnTo>
                    <a:pt x="414" y="472"/>
                  </a:lnTo>
                  <a:lnTo>
                    <a:pt x="391" y="480"/>
                  </a:lnTo>
                  <a:lnTo>
                    <a:pt x="382" y="483"/>
                  </a:lnTo>
                  <a:lnTo>
                    <a:pt x="372" y="485"/>
                  </a:lnTo>
                  <a:lnTo>
                    <a:pt x="351" y="486"/>
                  </a:lnTo>
                  <a:lnTo>
                    <a:pt x="351" y="486"/>
                  </a:lnTo>
                  <a:lnTo>
                    <a:pt x="333" y="485"/>
                  </a:lnTo>
                  <a:lnTo>
                    <a:pt x="318" y="481"/>
                  </a:lnTo>
                  <a:lnTo>
                    <a:pt x="305" y="475"/>
                  </a:lnTo>
                  <a:lnTo>
                    <a:pt x="293" y="467"/>
                  </a:lnTo>
                  <a:lnTo>
                    <a:pt x="282" y="457"/>
                  </a:lnTo>
                  <a:lnTo>
                    <a:pt x="274" y="445"/>
                  </a:lnTo>
                  <a:lnTo>
                    <a:pt x="266" y="431"/>
                  </a:lnTo>
                  <a:lnTo>
                    <a:pt x="260" y="416"/>
                  </a:lnTo>
                  <a:lnTo>
                    <a:pt x="260" y="416"/>
                  </a:lnTo>
                  <a:lnTo>
                    <a:pt x="249" y="431"/>
                  </a:lnTo>
                  <a:lnTo>
                    <a:pt x="236" y="444"/>
                  </a:lnTo>
                  <a:lnTo>
                    <a:pt x="223" y="456"/>
                  </a:lnTo>
                  <a:lnTo>
                    <a:pt x="208" y="466"/>
                  </a:lnTo>
                  <a:lnTo>
                    <a:pt x="193" y="475"/>
                  </a:lnTo>
                  <a:lnTo>
                    <a:pt x="176" y="481"/>
                  </a:lnTo>
                  <a:lnTo>
                    <a:pt x="157" y="485"/>
                  </a:lnTo>
                  <a:lnTo>
                    <a:pt x="136" y="486"/>
                  </a:lnTo>
                  <a:lnTo>
                    <a:pt x="136" y="486"/>
                  </a:lnTo>
                  <a:lnTo>
                    <a:pt x="119" y="485"/>
                  </a:lnTo>
                  <a:lnTo>
                    <a:pt x="102" y="483"/>
                  </a:lnTo>
                  <a:lnTo>
                    <a:pt x="88" y="480"/>
                  </a:lnTo>
                  <a:lnTo>
                    <a:pt x="74" y="475"/>
                  </a:lnTo>
                  <a:lnTo>
                    <a:pt x="62" y="470"/>
                  </a:lnTo>
                  <a:lnTo>
                    <a:pt x="50" y="462"/>
                  </a:lnTo>
                  <a:lnTo>
                    <a:pt x="40" y="455"/>
                  </a:lnTo>
                  <a:lnTo>
                    <a:pt x="32" y="446"/>
                  </a:lnTo>
                  <a:lnTo>
                    <a:pt x="24" y="437"/>
                  </a:lnTo>
                  <a:lnTo>
                    <a:pt x="17" y="428"/>
                  </a:lnTo>
                  <a:lnTo>
                    <a:pt x="12" y="416"/>
                  </a:lnTo>
                  <a:lnTo>
                    <a:pt x="7" y="406"/>
                  </a:lnTo>
                  <a:lnTo>
                    <a:pt x="3" y="395"/>
                  </a:lnTo>
                  <a:lnTo>
                    <a:pt x="1" y="384"/>
                  </a:lnTo>
                  <a:lnTo>
                    <a:pt x="0" y="373"/>
                  </a:lnTo>
                  <a:lnTo>
                    <a:pt x="0" y="361"/>
                  </a:lnTo>
                  <a:lnTo>
                    <a:pt x="0" y="361"/>
                  </a:lnTo>
                  <a:lnTo>
                    <a:pt x="0" y="346"/>
                  </a:lnTo>
                  <a:lnTo>
                    <a:pt x="2" y="332"/>
                  </a:lnTo>
                  <a:lnTo>
                    <a:pt x="4" y="320"/>
                  </a:lnTo>
                  <a:lnTo>
                    <a:pt x="9" y="307"/>
                  </a:lnTo>
                  <a:lnTo>
                    <a:pt x="14" y="296"/>
                  </a:lnTo>
                  <a:lnTo>
                    <a:pt x="22" y="286"/>
                  </a:lnTo>
                  <a:lnTo>
                    <a:pt x="29" y="276"/>
                  </a:lnTo>
                  <a:lnTo>
                    <a:pt x="38" y="268"/>
                  </a:lnTo>
                  <a:lnTo>
                    <a:pt x="48" y="260"/>
                  </a:lnTo>
                  <a:lnTo>
                    <a:pt x="58" y="253"/>
                  </a:lnTo>
                  <a:lnTo>
                    <a:pt x="70" y="246"/>
                  </a:lnTo>
                  <a:lnTo>
                    <a:pt x="83" y="240"/>
                  </a:lnTo>
                  <a:lnTo>
                    <a:pt x="95" y="235"/>
                  </a:lnTo>
                  <a:lnTo>
                    <a:pt x="110" y="230"/>
                  </a:lnTo>
                  <a:lnTo>
                    <a:pt x="141" y="222"/>
                  </a:lnTo>
                  <a:lnTo>
                    <a:pt x="141" y="222"/>
                  </a:lnTo>
                  <a:lnTo>
                    <a:pt x="176" y="213"/>
                  </a:lnTo>
                  <a:lnTo>
                    <a:pt x="204" y="206"/>
                  </a:lnTo>
                  <a:lnTo>
                    <a:pt x="224" y="198"/>
                  </a:lnTo>
                  <a:lnTo>
                    <a:pt x="239" y="191"/>
                  </a:lnTo>
                  <a:lnTo>
                    <a:pt x="244" y="187"/>
                  </a:lnTo>
                  <a:lnTo>
                    <a:pt x="249" y="183"/>
                  </a:lnTo>
                  <a:lnTo>
                    <a:pt x="251" y="179"/>
                  </a:lnTo>
                  <a:lnTo>
                    <a:pt x="254" y="176"/>
                  </a:lnTo>
                  <a:lnTo>
                    <a:pt x="256" y="166"/>
                  </a:lnTo>
                  <a:lnTo>
                    <a:pt x="257" y="153"/>
                  </a:lnTo>
                  <a:lnTo>
                    <a:pt x="257" y="153"/>
                  </a:lnTo>
                  <a:lnTo>
                    <a:pt x="256" y="146"/>
                  </a:lnTo>
                  <a:lnTo>
                    <a:pt x="255" y="137"/>
                  </a:lnTo>
                  <a:lnTo>
                    <a:pt x="254" y="130"/>
                  </a:lnTo>
                  <a:lnTo>
                    <a:pt x="250" y="121"/>
                  </a:lnTo>
                  <a:lnTo>
                    <a:pt x="248" y="115"/>
                  </a:lnTo>
                  <a:lnTo>
                    <a:pt x="243" y="108"/>
                  </a:lnTo>
                  <a:lnTo>
                    <a:pt x="238" y="101"/>
                  </a:lnTo>
                  <a:lnTo>
                    <a:pt x="233" y="95"/>
                  </a:lnTo>
                  <a:lnTo>
                    <a:pt x="226" y="90"/>
                  </a:lnTo>
                  <a:lnTo>
                    <a:pt x="219" y="85"/>
                  </a:lnTo>
                  <a:lnTo>
                    <a:pt x="212" y="81"/>
                  </a:lnTo>
                  <a:lnTo>
                    <a:pt x="204" y="78"/>
                  </a:lnTo>
                  <a:lnTo>
                    <a:pt x="195" y="75"/>
                  </a:lnTo>
                  <a:lnTo>
                    <a:pt x="186" y="73"/>
                  </a:lnTo>
                  <a:lnTo>
                    <a:pt x="176" y="72"/>
                  </a:lnTo>
                  <a:lnTo>
                    <a:pt x="166" y="72"/>
                  </a:lnTo>
                  <a:lnTo>
                    <a:pt x="166" y="72"/>
                  </a:lnTo>
                  <a:lnTo>
                    <a:pt x="148" y="72"/>
                  </a:lnTo>
                  <a:lnTo>
                    <a:pt x="131" y="75"/>
                  </a:lnTo>
                  <a:lnTo>
                    <a:pt x="115" y="80"/>
                  </a:lnTo>
                  <a:lnTo>
                    <a:pt x="99" y="88"/>
                  </a:lnTo>
                  <a:lnTo>
                    <a:pt x="84" y="95"/>
                  </a:lnTo>
                  <a:lnTo>
                    <a:pt x="70" y="104"/>
                  </a:lnTo>
                  <a:lnTo>
                    <a:pt x="59" y="114"/>
                  </a:lnTo>
                  <a:lnTo>
                    <a:pt x="50" y="124"/>
                  </a:lnTo>
                  <a:lnTo>
                    <a:pt x="44" y="124"/>
                  </a:lnTo>
                  <a:lnTo>
                    <a:pt x="32" y="67"/>
                  </a:lnTo>
                  <a:close/>
                  <a:moveTo>
                    <a:pt x="259" y="225"/>
                  </a:moveTo>
                  <a:lnTo>
                    <a:pt x="259" y="225"/>
                  </a:lnTo>
                  <a:lnTo>
                    <a:pt x="249" y="230"/>
                  </a:lnTo>
                  <a:lnTo>
                    <a:pt x="238" y="235"/>
                  </a:lnTo>
                  <a:lnTo>
                    <a:pt x="217" y="244"/>
                  </a:lnTo>
                  <a:lnTo>
                    <a:pt x="195" y="253"/>
                  </a:lnTo>
                  <a:lnTo>
                    <a:pt x="186" y="256"/>
                  </a:lnTo>
                  <a:lnTo>
                    <a:pt x="176" y="261"/>
                  </a:lnTo>
                  <a:lnTo>
                    <a:pt x="167" y="268"/>
                  </a:lnTo>
                  <a:lnTo>
                    <a:pt x="158" y="275"/>
                  </a:lnTo>
                  <a:lnTo>
                    <a:pt x="151" y="282"/>
                  </a:lnTo>
                  <a:lnTo>
                    <a:pt x="145" y="292"/>
                  </a:lnTo>
                  <a:lnTo>
                    <a:pt x="140" y="303"/>
                  </a:lnTo>
                  <a:lnTo>
                    <a:pt x="136" y="316"/>
                  </a:lnTo>
                  <a:lnTo>
                    <a:pt x="133" y="331"/>
                  </a:lnTo>
                  <a:lnTo>
                    <a:pt x="132" y="348"/>
                  </a:lnTo>
                  <a:lnTo>
                    <a:pt x="132" y="348"/>
                  </a:lnTo>
                  <a:lnTo>
                    <a:pt x="133" y="364"/>
                  </a:lnTo>
                  <a:lnTo>
                    <a:pt x="137" y="379"/>
                  </a:lnTo>
                  <a:lnTo>
                    <a:pt x="141" y="392"/>
                  </a:lnTo>
                  <a:lnTo>
                    <a:pt x="147" y="401"/>
                  </a:lnTo>
                  <a:lnTo>
                    <a:pt x="156" y="409"/>
                  </a:lnTo>
                  <a:lnTo>
                    <a:pt x="164" y="415"/>
                  </a:lnTo>
                  <a:lnTo>
                    <a:pt x="176" y="419"/>
                  </a:lnTo>
                  <a:lnTo>
                    <a:pt x="187" y="420"/>
                  </a:lnTo>
                  <a:lnTo>
                    <a:pt x="187" y="420"/>
                  </a:lnTo>
                  <a:lnTo>
                    <a:pt x="195" y="420"/>
                  </a:lnTo>
                  <a:lnTo>
                    <a:pt x="203" y="419"/>
                  </a:lnTo>
                  <a:lnTo>
                    <a:pt x="209" y="416"/>
                  </a:lnTo>
                  <a:lnTo>
                    <a:pt x="217" y="414"/>
                  </a:lnTo>
                  <a:lnTo>
                    <a:pt x="223" y="410"/>
                  </a:lnTo>
                  <a:lnTo>
                    <a:pt x="228" y="406"/>
                  </a:lnTo>
                  <a:lnTo>
                    <a:pt x="234" y="401"/>
                  </a:lnTo>
                  <a:lnTo>
                    <a:pt x="238" y="397"/>
                  </a:lnTo>
                  <a:lnTo>
                    <a:pt x="243" y="390"/>
                  </a:lnTo>
                  <a:lnTo>
                    <a:pt x="246" y="383"/>
                  </a:lnTo>
                  <a:lnTo>
                    <a:pt x="250" y="375"/>
                  </a:lnTo>
                  <a:lnTo>
                    <a:pt x="253" y="367"/>
                  </a:lnTo>
                  <a:lnTo>
                    <a:pt x="256" y="348"/>
                  </a:lnTo>
                  <a:lnTo>
                    <a:pt x="257" y="326"/>
                  </a:lnTo>
                  <a:lnTo>
                    <a:pt x="257" y="326"/>
                  </a:lnTo>
                  <a:lnTo>
                    <a:pt x="259" y="263"/>
                  </a:lnTo>
                  <a:lnTo>
                    <a:pt x="259" y="225"/>
                  </a:lnTo>
                  <a:lnTo>
                    <a:pt x="259"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59"/>
            <p:cNvSpPr>
              <a:spLocks/>
            </p:cNvSpPr>
            <p:nvPr/>
          </p:nvSpPr>
          <p:spPr bwMode="auto">
            <a:xfrm>
              <a:off x="6170613" y="4127500"/>
              <a:ext cx="555625" cy="376238"/>
            </a:xfrm>
            <a:custGeom>
              <a:avLst/>
              <a:gdLst>
                <a:gd name="T0" fmla="*/ 135 w 700"/>
                <a:gd name="T1" fmla="*/ 84 h 473"/>
                <a:gd name="T2" fmla="*/ 181 w 700"/>
                <a:gd name="T3" fmla="*/ 34 h 473"/>
                <a:gd name="T4" fmla="*/ 237 w 700"/>
                <a:gd name="T5" fmla="*/ 6 h 473"/>
                <a:gd name="T6" fmla="*/ 268 w 700"/>
                <a:gd name="T7" fmla="*/ 0 h 473"/>
                <a:gd name="T8" fmla="*/ 290 w 700"/>
                <a:gd name="T9" fmla="*/ 0 h 473"/>
                <a:gd name="T10" fmla="*/ 320 w 700"/>
                <a:gd name="T11" fmla="*/ 6 h 473"/>
                <a:gd name="T12" fmla="*/ 345 w 700"/>
                <a:gd name="T13" fmla="*/ 17 h 473"/>
                <a:gd name="T14" fmla="*/ 368 w 700"/>
                <a:gd name="T15" fmla="*/ 36 h 473"/>
                <a:gd name="T16" fmla="*/ 402 w 700"/>
                <a:gd name="T17" fmla="*/ 90 h 473"/>
                <a:gd name="T18" fmla="*/ 433 w 700"/>
                <a:gd name="T19" fmla="*/ 52 h 473"/>
                <a:gd name="T20" fmla="*/ 487 w 700"/>
                <a:gd name="T21" fmla="*/ 13 h 473"/>
                <a:gd name="T22" fmla="*/ 538 w 700"/>
                <a:gd name="T23" fmla="*/ 0 h 473"/>
                <a:gd name="T24" fmla="*/ 567 w 700"/>
                <a:gd name="T25" fmla="*/ 0 h 473"/>
                <a:gd name="T26" fmla="*/ 613 w 700"/>
                <a:gd name="T27" fmla="*/ 10 h 473"/>
                <a:gd name="T28" fmla="*/ 650 w 700"/>
                <a:gd name="T29" fmla="*/ 32 h 473"/>
                <a:gd name="T30" fmla="*/ 676 w 700"/>
                <a:gd name="T31" fmla="*/ 65 h 473"/>
                <a:gd name="T32" fmla="*/ 692 w 700"/>
                <a:gd name="T33" fmla="*/ 114 h 473"/>
                <a:gd name="T34" fmla="*/ 698 w 700"/>
                <a:gd name="T35" fmla="*/ 175 h 473"/>
                <a:gd name="T36" fmla="*/ 696 w 700"/>
                <a:gd name="T37" fmla="*/ 261 h 473"/>
                <a:gd name="T38" fmla="*/ 695 w 700"/>
                <a:gd name="T39" fmla="*/ 336 h 473"/>
                <a:gd name="T40" fmla="*/ 700 w 700"/>
                <a:gd name="T41" fmla="*/ 473 h 473"/>
                <a:gd name="T42" fmla="*/ 628 w 700"/>
                <a:gd name="T43" fmla="*/ 468 h 473"/>
                <a:gd name="T44" fmla="*/ 571 w 700"/>
                <a:gd name="T45" fmla="*/ 472 h 473"/>
                <a:gd name="T46" fmla="*/ 559 w 700"/>
                <a:gd name="T47" fmla="*/ 446 h 473"/>
                <a:gd name="T48" fmla="*/ 566 w 700"/>
                <a:gd name="T49" fmla="*/ 281 h 473"/>
                <a:gd name="T50" fmla="*/ 566 w 700"/>
                <a:gd name="T51" fmla="*/ 172 h 473"/>
                <a:gd name="T52" fmla="*/ 558 w 700"/>
                <a:gd name="T53" fmla="*/ 137 h 473"/>
                <a:gd name="T54" fmla="*/ 546 w 700"/>
                <a:gd name="T55" fmla="*/ 112 h 473"/>
                <a:gd name="T56" fmla="*/ 528 w 700"/>
                <a:gd name="T57" fmla="*/ 95 h 473"/>
                <a:gd name="T58" fmla="*/ 506 w 700"/>
                <a:gd name="T59" fmla="*/ 85 h 473"/>
                <a:gd name="T60" fmla="*/ 489 w 700"/>
                <a:gd name="T61" fmla="*/ 84 h 473"/>
                <a:gd name="T62" fmla="*/ 458 w 700"/>
                <a:gd name="T63" fmla="*/ 90 h 473"/>
                <a:gd name="T64" fmla="*/ 437 w 700"/>
                <a:gd name="T65" fmla="*/ 106 h 473"/>
                <a:gd name="T66" fmla="*/ 423 w 700"/>
                <a:gd name="T67" fmla="*/ 130 h 473"/>
                <a:gd name="T68" fmla="*/ 413 w 700"/>
                <a:gd name="T69" fmla="*/ 176 h 473"/>
                <a:gd name="T70" fmla="*/ 413 w 700"/>
                <a:gd name="T71" fmla="*/ 261 h 473"/>
                <a:gd name="T72" fmla="*/ 417 w 700"/>
                <a:gd name="T73" fmla="*/ 423 h 473"/>
                <a:gd name="T74" fmla="*/ 390 w 700"/>
                <a:gd name="T75" fmla="*/ 471 h 473"/>
                <a:gd name="T76" fmla="*/ 349 w 700"/>
                <a:gd name="T77" fmla="*/ 468 h 473"/>
                <a:gd name="T78" fmla="*/ 278 w 700"/>
                <a:gd name="T79" fmla="*/ 473 h 473"/>
                <a:gd name="T80" fmla="*/ 284 w 700"/>
                <a:gd name="T81" fmla="*/ 372 h 473"/>
                <a:gd name="T82" fmla="*/ 285 w 700"/>
                <a:gd name="T83" fmla="*/ 203 h 473"/>
                <a:gd name="T84" fmla="*/ 282 w 700"/>
                <a:gd name="T85" fmla="*/ 152 h 473"/>
                <a:gd name="T86" fmla="*/ 270 w 700"/>
                <a:gd name="T87" fmla="*/ 115 h 473"/>
                <a:gd name="T88" fmla="*/ 257 w 700"/>
                <a:gd name="T89" fmla="*/ 96 h 473"/>
                <a:gd name="T90" fmla="*/ 236 w 700"/>
                <a:gd name="T91" fmla="*/ 85 h 473"/>
                <a:gd name="T92" fmla="*/ 218 w 700"/>
                <a:gd name="T93" fmla="*/ 84 h 473"/>
                <a:gd name="T94" fmla="*/ 190 w 700"/>
                <a:gd name="T95" fmla="*/ 89 h 473"/>
                <a:gd name="T96" fmla="*/ 168 w 700"/>
                <a:gd name="T97" fmla="*/ 105 h 473"/>
                <a:gd name="T98" fmla="*/ 150 w 700"/>
                <a:gd name="T99" fmla="*/ 130 h 473"/>
                <a:gd name="T100" fmla="*/ 140 w 700"/>
                <a:gd name="T101" fmla="*/ 165 h 473"/>
                <a:gd name="T102" fmla="*/ 135 w 700"/>
                <a:gd name="T103" fmla="*/ 224 h 473"/>
                <a:gd name="T104" fmla="*/ 135 w 700"/>
                <a:gd name="T105" fmla="*/ 318 h 473"/>
                <a:gd name="T106" fmla="*/ 143 w 700"/>
                <a:gd name="T107" fmla="*/ 473 h 473"/>
                <a:gd name="T108" fmla="*/ 93 w 700"/>
                <a:gd name="T109" fmla="*/ 470 h 473"/>
                <a:gd name="T110" fmla="*/ 51 w 700"/>
                <a:gd name="T111" fmla="*/ 470 h 473"/>
                <a:gd name="T112" fmla="*/ 0 w 700"/>
                <a:gd name="T113" fmla="*/ 473 h 473"/>
                <a:gd name="T114" fmla="*/ 8 w 700"/>
                <a:gd name="T115" fmla="*/ 318 h 473"/>
                <a:gd name="T116" fmla="*/ 8 w 700"/>
                <a:gd name="T117" fmla="*/ 224 h 473"/>
                <a:gd name="T118" fmla="*/ 4 w 700"/>
                <a:gd name="T119" fmla="*/ 63 h 473"/>
                <a:gd name="T120" fmla="*/ 34 w 700"/>
                <a:gd name="T121" fmla="*/ 15 h 473"/>
                <a:gd name="T122" fmla="*/ 68 w 700"/>
                <a:gd name="T123" fmla="*/ 17 h 473"/>
                <a:gd name="T124" fmla="*/ 138 w 700"/>
                <a:gd name="T125" fmla="*/ 1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0" h="473">
                  <a:moveTo>
                    <a:pt x="134" y="84"/>
                  </a:moveTo>
                  <a:lnTo>
                    <a:pt x="135" y="84"/>
                  </a:lnTo>
                  <a:lnTo>
                    <a:pt x="135" y="84"/>
                  </a:lnTo>
                  <a:lnTo>
                    <a:pt x="149" y="65"/>
                  </a:lnTo>
                  <a:lnTo>
                    <a:pt x="164" y="49"/>
                  </a:lnTo>
                  <a:lnTo>
                    <a:pt x="181" y="34"/>
                  </a:lnTo>
                  <a:lnTo>
                    <a:pt x="199" y="22"/>
                  </a:lnTo>
                  <a:lnTo>
                    <a:pt x="217" y="12"/>
                  </a:lnTo>
                  <a:lnTo>
                    <a:pt x="237" y="6"/>
                  </a:lnTo>
                  <a:lnTo>
                    <a:pt x="247" y="3"/>
                  </a:lnTo>
                  <a:lnTo>
                    <a:pt x="258" y="1"/>
                  </a:lnTo>
                  <a:lnTo>
                    <a:pt x="268" y="0"/>
                  </a:lnTo>
                  <a:lnTo>
                    <a:pt x="279" y="0"/>
                  </a:lnTo>
                  <a:lnTo>
                    <a:pt x="279" y="0"/>
                  </a:lnTo>
                  <a:lnTo>
                    <a:pt x="290" y="0"/>
                  </a:lnTo>
                  <a:lnTo>
                    <a:pt x="300" y="1"/>
                  </a:lnTo>
                  <a:lnTo>
                    <a:pt x="310" y="3"/>
                  </a:lnTo>
                  <a:lnTo>
                    <a:pt x="320" y="6"/>
                  </a:lnTo>
                  <a:lnTo>
                    <a:pt x="329" y="8"/>
                  </a:lnTo>
                  <a:lnTo>
                    <a:pt x="337" y="13"/>
                  </a:lnTo>
                  <a:lnTo>
                    <a:pt x="345" y="17"/>
                  </a:lnTo>
                  <a:lnTo>
                    <a:pt x="354" y="23"/>
                  </a:lnTo>
                  <a:lnTo>
                    <a:pt x="361" y="29"/>
                  </a:lnTo>
                  <a:lnTo>
                    <a:pt x="368" y="36"/>
                  </a:lnTo>
                  <a:lnTo>
                    <a:pt x="381" y="52"/>
                  </a:lnTo>
                  <a:lnTo>
                    <a:pt x="392" y="69"/>
                  </a:lnTo>
                  <a:lnTo>
                    <a:pt x="402" y="90"/>
                  </a:lnTo>
                  <a:lnTo>
                    <a:pt x="402" y="90"/>
                  </a:lnTo>
                  <a:lnTo>
                    <a:pt x="417" y="69"/>
                  </a:lnTo>
                  <a:lnTo>
                    <a:pt x="433" y="52"/>
                  </a:lnTo>
                  <a:lnTo>
                    <a:pt x="450" y="36"/>
                  </a:lnTo>
                  <a:lnTo>
                    <a:pt x="469" y="23"/>
                  </a:lnTo>
                  <a:lnTo>
                    <a:pt x="487" y="13"/>
                  </a:lnTo>
                  <a:lnTo>
                    <a:pt x="507" y="6"/>
                  </a:lnTo>
                  <a:lnTo>
                    <a:pt x="528" y="1"/>
                  </a:lnTo>
                  <a:lnTo>
                    <a:pt x="538" y="0"/>
                  </a:lnTo>
                  <a:lnTo>
                    <a:pt x="550" y="0"/>
                  </a:lnTo>
                  <a:lnTo>
                    <a:pt x="550" y="0"/>
                  </a:lnTo>
                  <a:lnTo>
                    <a:pt x="567" y="0"/>
                  </a:lnTo>
                  <a:lnTo>
                    <a:pt x="583" y="2"/>
                  </a:lnTo>
                  <a:lnTo>
                    <a:pt x="598" y="6"/>
                  </a:lnTo>
                  <a:lnTo>
                    <a:pt x="613" y="10"/>
                  </a:lnTo>
                  <a:lnTo>
                    <a:pt x="626" y="16"/>
                  </a:lnTo>
                  <a:lnTo>
                    <a:pt x="639" y="23"/>
                  </a:lnTo>
                  <a:lnTo>
                    <a:pt x="650" y="32"/>
                  </a:lnTo>
                  <a:lnTo>
                    <a:pt x="660" y="42"/>
                  </a:lnTo>
                  <a:lnTo>
                    <a:pt x="669" y="53"/>
                  </a:lnTo>
                  <a:lnTo>
                    <a:pt x="676" y="65"/>
                  </a:lnTo>
                  <a:lnTo>
                    <a:pt x="682" y="80"/>
                  </a:lnTo>
                  <a:lnTo>
                    <a:pt x="688" y="96"/>
                  </a:lnTo>
                  <a:lnTo>
                    <a:pt x="692" y="114"/>
                  </a:lnTo>
                  <a:lnTo>
                    <a:pt x="696" y="132"/>
                  </a:lnTo>
                  <a:lnTo>
                    <a:pt x="697" y="153"/>
                  </a:lnTo>
                  <a:lnTo>
                    <a:pt x="698" y="175"/>
                  </a:lnTo>
                  <a:lnTo>
                    <a:pt x="698" y="175"/>
                  </a:lnTo>
                  <a:lnTo>
                    <a:pt x="697" y="220"/>
                  </a:lnTo>
                  <a:lnTo>
                    <a:pt x="696" y="261"/>
                  </a:lnTo>
                  <a:lnTo>
                    <a:pt x="695" y="299"/>
                  </a:lnTo>
                  <a:lnTo>
                    <a:pt x="695" y="336"/>
                  </a:lnTo>
                  <a:lnTo>
                    <a:pt x="695" y="336"/>
                  </a:lnTo>
                  <a:lnTo>
                    <a:pt x="695" y="367"/>
                  </a:lnTo>
                  <a:lnTo>
                    <a:pt x="696" y="401"/>
                  </a:lnTo>
                  <a:lnTo>
                    <a:pt x="700" y="473"/>
                  </a:lnTo>
                  <a:lnTo>
                    <a:pt x="700" y="473"/>
                  </a:lnTo>
                  <a:lnTo>
                    <a:pt x="667" y="470"/>
                  </a:lnTo>
                  <a:lnTo>
                    <a:pt x="628" y="468"/>
                  </a:lnTo>
                  <a:lnTo>
                    <a:pt x="628" y="468"/>
                  </a:lnTo>
                  <a:lnTo>
                    <a:pt x="588" y="470"/>
                  </a:lnTo>
                  <a:lnTo>
                    <a:pt x="571" y="472"/>
                  </a:lnTo>
                  <a:lnTo>
                    <a:pt x="556" y="473"/>
                  </a:lnTo>
                  <a:lnTo>
                    <a:pt x="556" y="473"/>
                  </a:lnTo>
                  <a:lnTo>
                    <a:pt x="559" y="446"/>
                  </a:lnTo>
                  <a:lnTo>
                    <a:pt x="561" y="418"/>
                  </a:lnTo>
                  <a:lnTo>
                    <a:pt x="564" y="353"/>
                  </a:lnTo>
                  <a:lnTo>
                    <a:pt x="566" y="281"/>
                  </a:lnTo>
                  <a:lnTo>
                    <a:pt x="567" y="199"/>
                  </a:lnTo>
                  <a:lnTo>
                    <a:pt x="567" y="199"/>
                  </a:lnTo>
                  <a:lnTo>
                    <a:pt x="566" y="172"/>
                  </a:lnTo>
                  <a:lnTo>
                    <a:pt x="563" y="160"/>
                  </a:lnTo>
                  <a:lnTo>
                    <a:pt x="561" y="148"/>
                  </a:lnTo>
                  <a:lnTo>
                    <a:pt x="558" y="137"/>
                  </a:lnTo>
                  <a:lnTo>
                    <a:pt x="554" y="129"/>
                  </a:lnTo>
                  <a:lnTo>
                    <a:pt x="551" y="120"/>
                  </a:lnTo>
                  <a:lnTo>
                    <a:pt x="546" y="112"/>
                  </a:lnTo>
                  <a:lnTo>
                    <a:pt x="541" y="105"/>
                  </a:lnTo>
                  <a:lnTo>
                    <a:pt x="535" y="99"/>
                  </a:lnTo>
                  <a:lnTo>
                    <a:pt x="528" y="95"/>
                  </a:lnTo>
                  <a:lnTo>
                    <a:pt x="521" y="90"/>
                  </a:lnTo>
                  <a:lnTo>
                    <a:pt x="514" y="88"/>
                  </a:lnTo>
                  <a:lnTo>
                    <a:pt x="506" y="85"/>
                  </a:lnTo>
                  <a:lnTo>
                    <a:pt x="497" y="84"/>
                  </a:lnTo>
                  <a:lnTo>
                    <a:pt x="489" y="84"/>
                  </a:lnTo>
                  <a:lnTo>
                    <a:pt x="489" y="84"/>
                  </a:lnTo>
                  <a:lnTo>
                    <a:pt x="478" y="84"/>
                  </a:lnTo>
                  <a:lnTo>
                    <a:pt x="468" y="86"/>
                  </a:lnTo>
                  <a:lnTo>
                    <a:pt x="458" y="90"/>
                  </a:lnTo>
                  <a:lnTo>
                    <a:pt x="450" y="94"/>
                  </a:lnTo>
                  <a:lnTo>
                    <a:pt x="443" y="100"/>
                  </a:lnTo>
                  <a:lnTo>
                    <a:pt x="437" y="106"/>
                  </a:lnTo>
                  <a:lnTo>
                    <a:pt x="432" y="114"/>
                  </a:lnTo>
                  <a:lnTo>
                    <a:pt x="427" y="121"/>
                  </a:lnTo>
                  <a:lnTo>
                    <a:pt x="423" y="130"/>
                  </a:lnTo>
                  <a:lnTo>
                    <a:pt x="421" y="139"/>
                  </a:lnTo>
                  <a:lnTo>
                    <a:pt x="416" y="157"/>
                  </a:lnTo>
                  <a:lnTo>
                    <a:pt x="413" y="176"/>
                  </a:lnTo>
                  <a:lnTo>
                    <a:pt x="413" y="193"/>
                  </a:lnTo>
                  <a:lnTo>
                    <a:pt x="413" y="261"/>
                  </a:lnTo>
                  <a:lnTo>
                    <a:pt x="413" y="261"/>
                  </a:lnTo>
                  <a:lnTo>
                    <a:pt x="413" y="318"/>
                  </a:lnTo>
                  <a:lnTo>
                    <a:pt x="414" y="372"/>
                  </a:lnTo>
                  <a:lnTo>
                    <a:pt x="417" y="423"/>
                  </a:lnTo>
                  <a:lnTo>
                    <a:pt x="421" y="473"/>
                  </a:lnTo>
                  <a:lnTo>
                    <a:pt x="421" y="473"/>
                  </a:lnTo>
                  <a:lnTo>
                    <a:pt x="390" y="471"/>
                  </a:lnTo>
                  <a:lnTo>
                    <a:pt x="371" y="470"/>
                  </a:lnTo>
                  <a:lnTo>
                    <a:pt x="349" y="468"/>
                  </a:lnTo>
                  <a:lnTo>
                    <a:pt x="349" y="468"/>
                  </a:lnTo>
                  <a:lnTo>
                    <a:pt x="328" y="470"/>
                  </a:lnTo>
                  <a:lnTo>
                    <a:pt x="309" y="471"/>
                  </a:lnTo>
                  <a:lnTo>
                    <a:pt x="278" y="473"/>
                  </a:lnTo>
                  <a:lnTo>
                    <a:pt x="278" y="473"/>
                  </a:lnTo>
                  <a:lnTo>
                    <a:pt x="282" y="423"/>
                  </a:lnTo>
                  <a:lnTo>
                    <a:pt x="284" y="372"/>
                  </a:lnTo>
                  <a:lnTo>
                    <a:pt x="285" y="318"/>
                  </a:lnTo>
                  <a:lnTo>
                    <a:pt x="285" y="261"/>
                  </a:lnTo>
                  <a:lnTo>
                    <a:pt x="285" y="203"/>
                  </a:lnTo>
                  <a:lnTo>
                    <a:pt x="285" y="203"/>
                  </a:lnTo>
                  <a:lnTo>
                    <a:pt x="284" y="177"/>
                  </a:lnTo>
                  <a:lnTo>
                    <a:pt x="282" y="152"/>
                  </a:lnTo>
                  <a:lnTo>
                    <a:pt x="278" y="132"/>
                  </a:lnTo>
                  <a:lnTo>
                    <a:pt x="274" y="122"/>
                  </a:lnTo>
                  <a:lnTo>
                    <a:pt x="270" y="115"/>
                  </a:lnTo>
                  <a:lnTo>
                    <a:pt x="267" y="108"/>
                  </a:lnTo>
                  <a:lnTo>
                    <a:pt x="262" y="101"/>
                  </a:lnTo>
                  <a:lnTo>
                    <a:pt x="257" y="96"/>
                  </a:lnTo>
                  <a:lnTo>
                    <a:pt x="251" y="91"/>
                  </a:lnTo>
                  <a:lnTo>
                    <a:pt x="243" y="88"/>
                  </a:lnTo>
                  <a:lnTo>
                    <a:pt x="236" y="85"/>
                  </a:lnTo>
                  <a:lnTo>
                    <a:pt x="227" y="84"/>
                  </a:lnTo>
                  <a:lnTo>
                    <a:pt x="218" y="84"/>
                  </a:lnTo>
                  <a:lnTo>
                    <a:pt x="218" y="84"/>
                  </a:lnTo>
                  <a:lnTo>
                    <a:pt x="208" y="84"/>
                  </a:lnTo>
                  <a:lnTo>
                    <a:pt x="199" y="86"/>
                  </a:lnTo>
                  <a:lnTo>
                    <a:pt x="190" y="89"/>
                  </a:lnTo>
                  <a:lnTo>
                    <a:pt x="181" y="93"/>
                  </a:lnTo>
                  <a:lnTo>
                    <a:pt x="174" y="99"/>
                  </a:lnTo>
                  <a:lnTo>
                    <a:pt x="168" y="105"/>
                  </a:lnTo>
                  <a:lnTo>
                    <a:pt x="161" y="112"/>
                  </a:lnTo>
                  <a:lnTo>
                    <a:pt x="155" y="121"/>
                  </a:lnTo>
                  <a:lnTo>
                    <a:pt x="150" y="130"/>
                  </a:lnTo>
                  <a:lnTo>
                    <a:pt x="146" y="141"/>
                  </a:lnTo>
                  <a:lnTo>
                    <a:pt x="143" y="152"/>
                  </a:lnTo>
                  <a:lnTo>
                    <a:pt x="140" y="165"/>
                  </a:lnTo>
                  <a:lnTo>
                    <a:pt x="138" y="178"/>
                  </a:lnTo>
                  <a:lnTo>
                    <a:pt x="137" y="192"/>
                  </a:lnTo>
                  <a:lnTo>
                    <a:pt x="135" y="224"/>
                  </a:lnTo>
                  <a:lnTo>
                    <a:pt x="135" y="261"/>
                  </a:lnTo>
                  <a:lnTo>
                    <a:pt x="135" y="261"/>
                  </a:lnTo>
                  <a:lnTo>
                    <a:pt x="135" y="318"/>
                  </a:lnTo>
                  <a:lnTo>
                    <a:pt x="137" y="372"/>
                  </a:lnTo>
                  <a:lnTo>
                    <a:pt x="139" y="423"/>
                  </a:lnTo>
                  <a:lnTo>
                    <a:pt x="143" y="473"/>
                  </a:lnTo>
                  <a:lnTo>
                    <a:pt x="143" y="473"/>
                  </a:lnTo>
                  <a:lnTo>
                    <a:pt x="112" y="471"/>
                  </a:lnTo>
                  <a:lnTo>
                    <a:pt x="93" y="470"/>
                  </a:lnTo>
                  <a:lnTo>
                    <a:pt x="72" y="468"/>
                  </a:lnTo>
                  <a:lnTo>
                    <a:pt x="72" y="468"/>
                  </a:lnTo>
                  <a:lnTo>
                    <a:pt x="51" y="470"/>
                  </a:lnTo>
                  <a:lnTo>
                    <a:pt x="31" y="471"/>
                  </a:lnTo>
                  <a:lnTo>
                    <a:pt x="0" y="473"/>
                  </a:lnTo>
                  <a:lnTo>
                    <a:pt x="0" y="473"/>
                  </a:lnTo>
                  <a:lnTo>
                    <a:pt x="4" y="423"/>
                  </a:lnTo>
                  <a:lnTo>
                    <a:pt x="6" y="372"/>
                  </a:lnTo>
                  <a:lnTo>
                    <a:pt x="8" y="318"/>
                  </a:lnTo>
                  <a:lnTo>
                    <a:pt x="8" y="261"/>
                  </a:lnTo>
                  <a:lnTo>
                    <a:pt x="8" y="224"/>
                  </a:lnTo>
                  <a:lnTo>
                    <a:pt x="8" y="224"/>
                  </a:lnTo>
                  <a:lnTo>
                    <a:pt x="8" y="167"/>
                  </a:lnTo>
                  <a:lnTo>
                    <a:pt x="6" y="114"/>
                  </a:lnTo>
                  <a:lnTo>
                    <a:pt x="4" y="63"/>
                  </a:lnTo>
                  <a:lnTo>
                    <a:pt x="0" y="12"/>
                  </a:lnTo>
                  <a:lnTo>
                    <a:pt x="0" y="12"/>
                  </a:lnTo>
                  <a:lnTo>
                    <a:pt x="34" y="15"/>
                  </a:lnTo>
                  <a:lnTo>
                    <a:pt x="51" y="16"/>
                  </a:lnTo>
                  <a:lnTo>
                    <a:pt x="68" y="17"/>
                  </a:lnTo>
                  <a:lnTo>
                    <a:pt x="68" y="17"/>
                  </a:lnTo>
                  <a:lnTo>
                    <a:pt x="84" y="16"/>
                  </a:lnTo>
                  <a:lnTo>
                    <a:pt x="102" y="15"/>
                  </a:lnTo>
                  <a:lnTo>
                    <a:pt x="138" y="12"/>
                  </a:lnTo>
                  <a:lnTo>
                    <a:pt x="134"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60"/>
            <p:cNvSpPr>
              <a:spLocks/>
            </p:cNvSpPr>
            <p:nvPr/>
          </p:nvSpPr>
          <p:spPr bwMode="auto">
            <a:xfrm>
              <a:off x="3519488" y="4560888"/>
              <a:ext cx="3214688" cy="420688"/>
            </a:xfrm>
            <a:custGeom>
              <a:avLst/>
              <a:gdLst>
                <a:gd name="T0" fmla="*/ 3976 w 4051"/>
                <a:gd name="T1" fmla="*/ 25 h 530"/>
                <a:gd name="T2" fmla="*/ 3891 w 4051"/>
                <a:gd name="T3" fmla="*/ 75 h 530"/>
                <a:gd name="T4" fmla="*/ 3689 w 4051"/>
                <a:gd name="T5" fmla="*/ 154 h 530"/>
                <a:gd name="T6" fmla="*/ 3475 w 4051"/>
                <a:gd name="T7" fmla="*/ 203 h 530"/>
                <a:gd name="T8" fmla="*/ 3257 w 4051"/>
                <a:gd name="T9" fmla="*/ 230 h 530"/>
                <a:gd name="T10" fmla="*/ 2962 w 4051"/>
                <a:gd name="T11" fmla="*/ 237 h 530"/>
                <a:gd name="T12" fmla="*/ 2740 w 4051"/>
                <a:gd name="T13" fmla="*/ 226 h 530"/>
                <a:gd name="T14" fmla="*/ 2445 w 4051"/>
                <a:gd name="T15" fmla="*/ 194 h 530"/>
                <a:gd name="T16" fmla="*/ 2223 w 4051"/>
                <a:gd name="T17" fmla="*/ 158 h 530"/>
                <a:gd name="T18" fmla="*/ 1712 w 4051"/>
                <a:gd name="T19" fmla="*/ 51 h 530"/>
                <a:gd name="T20" fmla="*/ 1837 w 4051"/>
                <a:gd name="T21" fmla="*/ 155 h 530"/>
                <a:gd name="T22" fmla="*/ 2130 w 4051"/>
                <a:gd name="T23" fmla="*/ 241 h 530"/>
                <a:gd name="T24" fmla="*/ 2353 w 4051"/>
                <a:gd name="T25" fmla="*/ 292 h 530"/>
                <a:gd name="T26" fmla="*/ 2654 w 4051"/>
                <a:gd name="T27" fmla="*/ 338 h 530"/>
                <a:gd name="T28" fmla="*/ 2884 w 4051"/>
                <a:gd name="T29" fmla="*/ 356 h 530"/>
                <a:gd name="T30" fmla="*/ 3140 w 4051"/>
                <a:gd name="T31" fmla="*/ 355 h 530"/>
                <a:gd name="T32" fmla="*/ 3396 w 4051"/>
                <a:gd name="T33" fmla="*/ 328 h 530"/>
                <a:gd name="T34" fmla="*/ 3272 w 4051"/>
                <a:gd name="T35" fmla="*/ 371 h 530"/>
                <a:gd name="T36" fmla="*/ 3113 w 4051"/>
                <a:gd name="T37" fmla="*/ 405 h 530"/>
                <a:gd name="T38" fmla="*/ 2882 w 4051"/>
                <a:gd name="T39" fmla="*/ 423 h 530"/>
                <a:gd name="T40" fmla="*/ 2713 w 4051"/>
                <a:gd name="T41" fmla="*/ 418 h 530"/>
                <a:gd name="T42" fmla="*/ 2487 w 4051"/>
                <a:gd name="T43" fmla="*/ 395 h 530"/>
                <a:gd name="T44" fmla="*/ 2305 w 4051"/>
                <a:gd name="T45" fmla="*/ 364 h 530"/>
                <a:gd name="T46" fmla="*/ 2094 w 4051"/>
                <a:gd name="T47" fmla="*/ 317 h 530"/>
                <a:gd name="T48" fmla="*/ 1792 w 4051"/>
                <a:gd name="T49" fmla="*/ 231 h 530"/>
                <a:gd name="T50" fmla="*/ 1453 w 4051"/>
                <a:gd name="T51" fmla="*/ 117 h 530"/>
                <a:gd name="T52" fmla="*/ 1275 w 4051"/>
                <a:gd name="T53" fmla="*/ 72 h 530"/>
                <a:gd name="T54" fmla="*/ 1032 w 4051"/>
                <a:gd name="T55" fmla="*/ 40 h 530"/>
                <a:gd name="T56" fmla="*/ 849 w 4051"/>
                <a:gd name="T57" fmla="*/ 41 h 530"/>
                <a:gd name="T58" fmla="*/ 605 w 4051"/>
                <a:gd name="T59" fmla="*/ 74 h 530"/>
                <a:gd name="T60" fmla="*/ 429 w 4051"/>
                <a:gd name="T61" fmla="*/ 124 h 530"/>
                <a:gd name="T62" fmla="*/ 204 w 4051"/>
                <a:gd name="T63" fmla="*/ 221 h 530"/>
                <a:gd name="T64" fmla="*/ 73 w 4051"/>
                <a:gd name="T65" fmla="*/ 302 h 530"/>
                <a:gd name="T66" fmla="*/ 35 w 4051"/>
                <a:gd name="T67" fmla="*/ 401 h 530"/>
                <a:gd name="T68" fmla="*/ 166 w 4051"/>
                <a:gd name="T69" fmla="*/ 323 h 530"/>
                <a:gd name="T70" fmla="*/ 300 w 4051"/>
                <a:gd name="T71" fmla="*/ 258 h 530"/>
                <a:gd name="T72" fmla="*/ 454 w 4051"/>
                <a:gd name="T73" fmla="*/ 205 h 530"/>
                <a:gd name="T74" fmla="*/ 620 w 4051"/>
                <a:gd name="T75" fmla="*/ 169 h 530"/>
                <a:gd name="T76" fmla="*/ 845 w 4051"/>
                <a:gd name="T77" fmla="*/ 143 h 530"/>
                <a:gd name="T78" fmla="*/ 1018 w 4051"/>
                <a:gd name="T79" fmla="*/ 147 h 530"/>
                <a:gd name="T80" fmla="*/ 1250 w 4051"/>
                <a:gd name="T81" fmla="*/ 181 h 530"/>
                <a:gd name="T82" fmla="*/ 1421 w 4051"/>
                <a:gd name="T83" fmla="*/ 229 h 530"/>
                <a:gd name="T84" fmla="*/ 1758 w 4051"/>
                <a:gd name="T85" fmla="*/ 345 h 530"/>
                <a:gd name="T86" fmla="*/ 1945 w 4051"/>
                <a:gd name="T87" fmla="*/ 401 h 530"/>
                <a:gd name="T88" fmla="*/ 2195 w 4051"/>
                <a:gd name="T89" fmla="*/ 463 h 530"/>
                <a:gd name="T90" fmla="*/ 2432 w 4051"/>
                <a:gd name="T91" fmla="*/ 504 h 530"/>
                <a:gd name="T92" fmla="*/ 2657 w 4051"/>
                <a:gd name="T93" fmla="*/ 526 h 530"/>
                <a:gd name="T94" fmla="*/ 2825 w 4051"/>
                <a:gd name="T95" fmla="*/ 530 h 530"/>
                <a:gd name="T96" fmla="*/ 3070 w 4051"/>
                <a:gd name="T97" fmla="*/ 510 h 530"/>
                <a:gd name="T98" fmla="*/ 3250 w 4051"/>
                <a:gd name="T99" fmla="*/ 469 h 530"/>
                <a:gd name="T100" fmla="*/ 3369 w 4051"/>
                <a:gd name="T101" fmla="*/ 426 h 530"/>
                <a:gd name="T102" fmla="*/ 3477 w 4051"/>
                <a:gd name="T103" fmla="*/ 371 h 530"/>
                <a:gd name="T104" fmla="*/ 3571 w 4051"/>
                <a:gd name="T105" fmla="*/ 305 h 530"/>
                <a:gd name="T106" fmla="*/ 3684 w 4051"/>
                <a:gd name="T107" fmla="*/ 256 h 530"/>
                <a:gd name="T108" fmla="*/ 3851 w 4051"/>
                <a:gd name="T109" fmla="*/ 184 h 530"/>
                <a:gd name="T110" fmla="*/ 3965 w 4051"/>
                <a:gd name="T111" fmla="*/ 114 h 530"/>
                <a:gd name="T112" fmla="*/ 4011 w 4051"/>
                <a:gd name="T113"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1" h="530">
                  <a:moveTo>
                    <a:pt x="4011" y="0"/>
                  </a:moveTo>
                  <a:lnTo>
                    <a:pt x="4011" y="0"/>
                  </a:lnTo>
                  <a:lnTo>
                    <a:pt x="4002" y="7"/>
                  </a:lnTo>
                  <a:lnTo>
                    <a:pt x="3976" y="25"/>
                  </a:lnTo>
                  <a:lnTo>
                    <a:pt x="3938" y="49"/>
                  </a:lnTo>
                  <a:lnTo>
                    <a:pt x="3916" y="61"/>
                  </a:lnTo>
                  <a:lnTo>
                    <a:pt x="3891" y="75"/>
                  </a:lnTo>
                  <a:lnTo>
                    <a:pt x="3891" y="75"/>
                  </a:lnTo>
                  <a:lnTo>
                    <a:pt x="3842" y="98"/>
                  </a:lnTo>
                  <a:lnTo>
                    <a:pt x="3792" y="118"/>
                  </a:lnTo>
                  <a:lnTo>
                    <a:pt x="3741" y="138"/>
                  </a:lnTo>
                  <a:lnTo>
                    <a:pt x="3689" y="154"/>
                  </a:lnTo>
                  <a:lnTo>
                    <a:pt x="3635" y="169"/>
                  </a:lnTo>
                  <a:lnTo>
                    <a:pt x="3582" y="181"/>
                  </a:lnTo>
                  <a:lnTo>
                    <a:pt x="3529" y="193"/>
                  </a:lnTo>
                  <a:lnTo>
                    <a:pt x="3475" y="203"/>
                  </a:lnTo>
                  <a:lnTo>
                    <a:pt x="3475" y="203"/>
                  </a:lnTo>
                  <a:lnTo>
                    <a:pt x="3403" y="214"/>
                  </a:lnTo>
                  <a:lnTo>
                    <a:pt x="3330" y="224"/>
                  </a:lnTo>
                  <a:lnTo>
                    <a:pt x="3257" y="230"/>
                  </a:lnTo>
                  <a:lnTo>
                    <a:pt x="3183" y="235"/>
                  </a:lnTo>
                  <a:lnTo>
                    <a:pt x="3109" y="237"/>
                  </a:lnTo>
                  <a:lnTo>
                    <a:pt x="3036" y="238"/>
                  </a:lnTo>
                  <a:lnTo>
                    <a:pt x="2962" y="237"/>
                  </a:lnTo>
                  <a:lnTo>
                    <a:pt x="2889" y="235"/>
                  </a:lnTo>
                  <a:lnTo>
                    <a:pt x="2889" y="235"/>
                  </a:lnTo>
                  <a:lnTo>
                    <a:pt x="2814" y="231"/>
                  </a:lnTo>
                  <a:lnTo>
                    <a:pt x="2740" y="226"/>
                  </a:lnTo>
                  <a:lnTo>
                    <a:pt x="2667" y="220"/>
                  </a:lnTo>
                  <a:lnTo>
                    <a:pt x="2592" y="212"/>
                  </a:lnTo>
                  <a:lnTo>
                    <a:pt x="2519" y="204"/>
                  </a:lnTo>
                  <a:lnTo>
                    <a:pt x="2445" y="194"/>
                  </a:lnTo>
                  <a:lnTo>
                    <a:pt x="2371" y="183"/>
                  </a:lnTo>
                  <a:lnTo>
                    <a:pt x="2298" y="172"/>
                  </a:lnTo>
                  <a:lnTo>
                    <a:pt x="2298" y="172"/>
                  </a:lnTo>
                  <a:lnTo>
                    <a:pt x="2223" y="158"/>
                  </a:lnTo>
                  <a:lnTo>
                    <a:pt x="2147" y="144"/>
                  </a:lnTo>
                  <a:lnTo>
                    <a:pt x="1998" y="114"/>
                  </a:lnTo>
                  <a:lnTo>
                    <a:pt x="1853" y="83"/>
                  </a:lnTo>
                  <a:lnTo>
                    <a:pt x="1712" y="51"/>
                  </a:lnTo>
                  <a:lnTo>
                    <a:pt x="1696" y="106"/>
                  </a:lnTo>
                  <a:lnTo>
                    <a:pt x="1696" y="106"/>
                  </a:lnTo>
                  <a:lnTo>
                    <a:pt x="1766" y="131"/>
                  </a:lnTo>
                  <a:lnTo>
                    <a:pt x="1837" y="155"/>
                  </a:lnTo>
                  <a:lnTo>
                    <a:pt x="1910" y="179"/>
                  </a:lnTo>
                  <a:lnTo>
                    <a:pt x="1982" y="200"/>
                  </a:lnTo>
                  <a:lnTo>
                    <a:pt x="2055" y="221"/>
                  </a:lnTo>
                  <a:lnTo>
                    <a:pt x="2130" y="241"/>
                  </a:lnTo>
                  <a:lnTo>
                    <a:pt x="2203" y="258"/>
                  </a:lnTo>
                  <a:lnTo>
                    <a:pt x="2277" y="276"/>
                  </a:lnTo>
                  <a:lnTo>
                    <a:pt x="2277" y="276"/>
                  </a:lnTo>
                  <a:lnTo>
                    <a:pt x="2353" y="292"/>
                  </a:lnTo>
                  <a:lnTo>
                    <a:pt x="2427" y="305"/>
                  </a:lnTo>
                  <a:lnTo>
                    <a:pt x="2503" y="318"/>
                  </a:lnTo>
                  <a:lnTo>
                    <a:pt x="2579" y="329"/>
                  </a:lnTo>
                  <a:lnTo>
                    <a:pt x="2654" y="338"/>
                  </a:lnTo>
                  <a:lnTo>
                    <a:pt x="2731" y="345"/>
                  </a:lnTo>
                  <a:lnTo>
                    <a:pt x="2807" y="351"/>
                  </a:lnTo>
                  <a:lnTo>
                    <a:pt x="2884" y="356"/>
                  </a:lnTo>
                  <a:lnTo>
                    <a:pt x="2884" y="356"/>
                  </a:lnTo>
                  <a:lnTo>
                    <a:pt x="2948" y="359"/>
                  </a:lnTo>
                  <a:lnTo>
                    <a:pt x="3011" y="359"/>
                  </a:lnTo>
                  <a:lnTo>
                    <a:pt x="3076" y="358"/>
                  </a:lnTo>
                  <a:lnTo>
                    <a:pt x="3140" y="355"/>
                  </a:lnTo>
                  <a:lnTo>
                    <a:pt x="3205" y="351"/>
                  </a:lnTo>
                  <a:lnTo>
                    <a:pt x="3268" y="345"/>
                  </a:lnTo>
                  <a:lnTo>
                    <a:pt x="3333" y="336"/>
                  </a:lnTo>
                  <a:lnTo>
                    <a:pt x="3396" y="328"/>
                  </a:lnTo>
                  <a:lnTo>
                    <a:pt x="3396" y="328"/>
                  </a:lnTo>
                  <a:lnTo>
                    <a:pt x="3356" y="343"/>
                  </a:lnTo>
                  <a:lnTo>
                    <a:pt x="3315" y="358"/>
                  </a:lnTo>
                  <a:lnTo>
                    <a:pt x="3272" y="371"/>
                  </a:lnTo>
                  <a:lnTo>
                    <a:pt x="3226" y="382"/>
                  </a:lnTo>
                  <a:lnTo>
                    <a:pt x="3226" y="382"/>
                  </a:lnTo>
                  <a:lnTo>
                    <a:pt x="3170" y="395"/>
                  </a:lnTo>
                  <a:lnTo>
                    <a:pt x="3113" y="405"/>
                  </a:lnTo>
                  <a:lnTo>
                    <a:pt x="3056" y="412"/>
                  </a:lnTo>
                  <a:lnTo>
                    <a:pt x="2998" y="418"/>
                  </a:lnTo>
                  <a:lnTo>
                    <a:pt x="2941" y="421"/>
                  </a:lnTo>
                  <a:lnTo>
                    <a:pt x="2882" y="423"/>
                  </a:lnTo>
                  <a:lnTo>
                    <a:pt x="2825" y="423"/>
                  </a:lnTo>
                  <a:lnTo>
                    <a:pt x="2767" y="421"/>
                  </a:lnTo>
                  <a:lnTo>
                    <a:pt x="2767" y="421"/>
                  </a:lnTo>
                  <a:lnTo>
                    <a:pt x="2713" y="418"/>
                  </a:lnTo>
                  <a:lnTo>
                    <a:pt x="2658" y="415"/>
                  </a:lnTo>
                  <a:lnTo>
                    <a:pt x="2602" y="410"/>
                  </a:lnTo>
                  <a:lnTo>
                    <a:pt x="2545" y="402"/>
                  </a:lnTo>
                  <a:lnTo>
                    <a:pt x="2487" y="395"/>
                  </a:lnTo>
                  <a:lnTo>
                    <a:pt x="2427" y="386"/>
                  </a:lnTo>
                  <a:lnTo>
                    <a:pt x="2367" y="375"/>
                  </a:lnTo>
                  <a:lnTo>
                    <a:pt x="2305" y="364"/>
                  </a:lnTo>
                  <a:lnTo>
                    <a:pt x="2305" y="364"/>
                  </a:lnTo>
                  <a:lnTo>
                    <a:pt x="2254" y="354"/>
                  </a:lnTo>
                  <a:lnTo>
                    <a:pt x="2203" y="343"/>
                  </a:lnTo>
                  <a:lnTo>
                    <a:pt x="2148" y="330"/>
                  </a:lnTo>
                  <a:lnTo>
                    <a:pt x="2094" y="317"/>
                  </a:lnTo>
                  <a:lnTo>
                    <a:pt x="1977" y="286"/>
                  </a:lnTo>
                  <a:lnTo>
                    <a:pt x="1849" y="248"/>
                  </a:lnTo>
                  <a:lnTo>
                    <a:pt x="1849" y="248"/>
                  </a:lnTo>
                  <a:lnTo>
                    <a:pt x="1792" y="231"/>
                  </a:lnTo>
                  <a:lnTo>
                    <a:pt x="1735" y="212"/>
                  </a:lnTo>
                  <a:lnTo>
                    <a:pt x="1622" y="173"/>
                  </a:lnTo>
                  <a:lnTo>
                    <a:pt x="1510" y="134"/>
                  </a:lnTo>
                  <a:lnTo>
                    <a:pt x="1453" y="117"/>
                  </a:lnTo>
                  <a:lnTo>
                    <a:pt x="1395" y="101"/>
                  </a:lnTo>
                  <a:lnTo>
                    <a:pt x="1395" y="101"/>
                  </a:lnTo>
                  <a:lnTo>
                    <a:pt x="1336" y="85"/>
                  </a:lnTo>
                  <a:lnTo>
                    <a:pt x="1275" y="72"/>
                  </a:lnTo>
                  <a:lnTo>
                    <a:pt x="1216" y="61"/>
                  </a:lnTo>
                  <a:lnTo>
                    <a:pt x="1155" y="51"/>
                  </a:lnTo>
                  <a:lnTo>
                    <a:pt x="1094" y="45"/>
                  </a:lnTo>
                  <a:lnTo>
                    <a:pt x="1032" y="40"/>
                  </a:lnTo>
                  <a:lnTo>
                    <a:pt x="971" y="39"/>
                  </a:lnTo>
                  <a:lnTo>
                    <a:pt x="909" y="39"/>
                  </a:lnTo>
                  <a:lnTo>
                    <a:pt x="909" y="39"/>
                  </a:lnTo>
                  <a:lnTo>
                    <a:pt x="849" y="41"/>
                  </a:lnTo>
                  <a:lnTo>
                    <a:pt x="788" y="45"/>
                  </a:lnTo>
                  <a:lnTo>
                    <a:pt x="727" y="52"/>
                  </a:lnTo>
                  <a:lnTo>
                    <a:pt x="666" y="62"/>
                  </a:lnTo>
                  <a:lnTo>
                    <a:pt x="605" y="74"/>
                  </a:lnTo>
                  <a:lnTo>
                    <a:pt x="546" y="88"/>
                  </a:lnTo>
                  <a:lnTo>
                    <a:pt x="486" y="105"/>
                  </a:lnTo>
                  <a:lnTo>
                    <a:pt x="429" y="124"/>
                  </a:lnTo>
                  <a:lnTo>
                    <a:pt x="429" y="124"/>
                  </a:lnTo>
                  <a:lnTo>
                    <a:pt x="371" y="145"/>
                  </a:lnTo>
                  <a:lnTo>
                    <a:pt x="315" y="169"/>
                  </a:lnTo>
                  <a:lnTo>
                    <a:pt x="259" y="194"/>
                  </a:lnTo>
                  <a:lnTo>
                    <a:pt x="204" y="221"/>
                  </a:lnTo>
                  <a:lnTo>
                    <a:pt x="150" y="252"/>
                  </a:lnTo>
                  <a:lnTo>
                    <a:pt x="124" y="267"/>
                  </a:lnTo>
                  <a:lnTo>
                    <a:pt x="98" y="284"/>
                  </a:lnTo>
                  <a:lnTo>
                    <a:pt x="73" y="302"/>
                  </a:lnTo>
                  <a:lnTo>
                    <a:pt x="49" y="319"/>
                  </a:lnTo>
                  <a:lnTo>
                    <a:pt x="24" y="338"/>
                  </a:lnTo>
                  <a:lnTo>
                    <a:pt x="0" y="356"/>
                  </a:lnTo>
                  <a:lnTo>
                    <a:pt x="35" y="401"/>
                  </a:lnTo>
                  <a:lnTo>
                    <a:pt x="35" y="401"/>
                  </a:lnTo>
                  <a:lnTo>
                    <a:pt x="71" y="379"/>
                  </a:lnTo>
                  <a:lnTo>
                    <a:pt x="112" y="354"/>
                  </a:lnTo>
                  <a:lnTo>
                    <a:pt x="166" y="323"/>
                  </a:lnTo>
                  <a:lnTo>
                    <a:pt x="196" y="307"/>
                  </a:lnTo>
                  <a:lnTo>
                    <a:pt x="230" y="291"/>
                  </a:lnTo>
                  <a:lnTo>
                    <a:pt x="264" y="274"/>
                  </a:lnTo>
                  <a:lnTo>
                    <a:pt x="300" y="258"/>
                  </a:lnTo>
                  <a:lnTo>
                    <a:pt x="338" y="243"/>
                  </a:lnTo>
                  <a:lnTo>
                    <a:pt x="376" y="229"/>
                  </a:lnTo>
                  <a:lnTo>
                    <a:pt x="414" y="216"/>
                  </a:lnTo>
                  <a:lnTo>
                    <a:pt x="454" y="205"/>
                  </a:lnTo>
                  <a:lnTo>
                    <a:pt x="454" y="205"/>
                  </a:lnTo>
                  <a:lnTo>
                    <a:pt x="510" y="193"/>
                  </a:lnTo>
                  <a:lnTo>
                    <a:pt x="565" y="180"/>
                  </a:lnTo>
                  <a:lnTo>
                    <a:pt x="620" y="169"/>
                  </a:lnTo>
                  <a:lnTo>
                    <a:pt x="676" y="160"/>
                  </a:lnTo>
                  <a:lnTo>
                    <a:pt x="732" y="152"/>
                  </a:lnTo>
                  <a:lnTo>
                    <a:pt x="789" y="147"/>
                  </a:lnTo>
                  <a:lnTo>
                    <a:pt x="845" y="143"/>
                  </a:lnTo>
                  <a:lnTo>
                    <a:pt x="902" y="142"/>
                  </a:lnTo>
                  <a:lnTo>
                    <a:pt x="902" y="142"/>
                  </a:lnTo>
                  <a:lnTo>
                    <a:pt x="960" y="143"/>
                  </a:lnTo>
                  <a:lnTo>
                    <a:pt x="1018" y="147"/>
                  </a:lnTo>
                  <a:lnTo>
                    <a:pt x="1078" y="152"/>
                  </a:lnTo>
                  <a:lnTo>
                    <a:pt x="1135" y="159"/>
                  </a:lnTo>
                  <a:lnTo>
                    <a:pt x="1193" y="169"/>
                  </a:lnTo>
                  <a:lnTo>
                    <a:pt x="1250" y="181"/>
                  </a:lnTo>
                  <a:lnTo>
                    <a:pt x="1307" y="195"/>
                  </a:lnTo>
                  <a:lnTo>
                    <a:pt x="1364" y="211"/>
                  </a:lnTo>
                  <a:lnTo>
                    <a:pt x="1364" y="211"/>
                  </a:lnTo>
                  <a:lnTo>
                    <a:pt x="1421" y="229"/>
                  </a:lnTo>
                  <a:lnTo>
                    <a:pt x="1477" y="247"/>
                  </a:lnTo>
                  <a:lnTo>
                    <a:pt x="1589" y="287"/>
                  </a:lnTo>
                  <a:lnTo>
                    <a:pt x="1702" y="327"/>
                  </a:lnTo>
                  <a:lnTo>
                    <a:pt x="1758" y="345"/>
                  </a:lnTo>
                  <a:lnTo>
                    <a:pt x="1815" y="364"/>
                  </a:lnTo>
                  <a:lnTo>
                    <a:pt x="1815" y="364"/>
                  </a:lnTo>
                  <a:lnTo>
                    <a:pt x="1880" y="384"/>
                  </a:lnTo>
                  <a:lnTo>
                    <a:pt x="1945" y="401"/>
                  </a:lnTo>
                  <a:lnTo>
                    <a:pt x="2009" y="418"/>
                  </a:lnTo>
                  <a:lnTo>
                    <a:pt x="2073" y="434"/>
                  </a:lnTo>
                  <a:lnTo>
                    <a:pt x="2135" y="449"/>
                  </a:lnTo>
                  <a:lnTo>
                    <a:pt x="2195" y="463"/>
                  </a:lnTo>
                  <a:lnTo>
                    <a:pt x="2256" y="475"/>
                  </a:lnTo>
                  <a:lnTo>
                    <a:pt x="2316" y="485"/>
                  </a:lnTo>
                  <a:lnTo>
                    <a:pt x="2374" y="495"/>
                  </a:lnTo>
                  <a:lnTo>
                    <a:pt x="2432" y="504"/>
                  </a:lnTo>
                  <a:lnTo>
                    <a:pt x="2489" y="511"/>
                  </a:lnTo>
                  <a:lnTo>
                    <a:pt x="2545" y="518"/>
                  </a:lnTo>
                  <a:lnTo>
                    <a:pt x="2601" y="523"/>
                  </a:lnTo>
                  <a:lnTo>
                    <a:pt x="2657" y="526"/>
                  </a:lnTo>
                  <a:lnTo>
                    <a:pt x="2711" y="529"/>
                  </a:lnTo>
                  <a:lnTo>
                    <a:pt x="2765" y="530"/>
                  </a:lnTo>
                  <a:lnTo>
                    <a:pt x="2765" y="530"/>
                  </a:lnTo>
                  <a:lnTo>
                    <a:pt x="2825" y="530"/>
                  </a:lnTo>
                  <a:lnTo>
                    <a:pt x="2887" y="527"/>
                  </a:lnTo>
                  <a:lnTo>
                    <a:pt x="2948" y="524"/>
                  </a:lnTo>
                  <a:lnTo>
                    <a:pt x="3009" y="518"/>
                  </a:lnTo>
                  <a:lnTo>
                    <a:pt x="3070" y="510"/>
                  </a:lnTo>
                  <a:lnTo>
                    <a:pt x="3131" y="499"/>
                  </a:lnTo>
                  <a:lnTo>
                    <a:pt x="3190" y="485"/>
                  </a:lnTo>
                  <a:lnTo>
                    <a:pt x="3250" y="469"/>
                  </a:lnTo>
                  <a:lnTo>
                    <a:pt x="3250" y="469"/>
                  </a:lnTo>
                  <a:lnTo>
                    <a:pt x="3279" y="459"/>
                  </a:lnTo>
                  <a:lnTo>
                    <a:pt x="3310" y="449"/>
                  </a:lnTo>
                  <a:lnTo>
                    <a:pt x="3340" y="438"/>
                  </a:lnTo>
                  <a:lnTo>
                    <a:pt x="3369" y="426"/>
                  </a:lnTo>
                  <a:lnTo>
                    <a:pt x="3397" y="413"/>
                  </a:lnTo>
                  <a:lnTo>
                    <a:pt x="3424" y="400"/>
                  </a:lnTo>
                  <a:lnTo>
                    <a:pt x="3450" y="386"/>
                  </a:lnTo>
                  <a:lnTo>
                    <a:pt x="3477" y="371"/>
                  </a:lnTo>
                  <a:lnTo>
                    <a:pt x="3477" y="371"/>
                  </a:lnTo>
                  <a:lnTo>
                    <a:pt x="3511" y="350"/>
                  </a:lnTo>
                  <a:lnTo>
                    <a:pt x="3542" y="328"/>
                  </a:lnTo>
                  <a:lnTo>
                    <a:pt x="3571" y="305"/>
                  </a:lnTo>
                  <a:lnTo>
                    <a:pt x="3597" y="283"/>
                  </a:lnTo>
                  <a:lnTo>
                    <a:pt x="3597" y="283"/>
                  </a:lnTo>
                  <a:lnTo>
                    <a:pt x="3640" y="270"/>
                  </a:lnTo>
                  <a:lnTo>
                    <a:pt x="3684" y="256"/>
                  </a:lnTo>
                  <a:lnTo>
                    <a:pt x="3727" y="240"/>
                  </a:lnTo>
                  <a:lnTo>
                    <a:pt x="3769" y="222"/>
                  </a:lnTo>
                  <a:lnTo>
                    <a:pt x="3810" y="204"/>
                  </a:lnTo>
                  <a:lnTo>
                    <a:pt x="3851" y="184"/>
                  </a:lnTo>
                  <a:lnTo>
                    <a:pt x="3890" y="163"/>
                  </a:lnTo>
                  <a:lnTo>
                    <a:pt x="3929" y="139"/>
                  </a:lnTo>
                  <a:lnTo>
                    <a:pt x="3929" y="139"/>
                  </a:lnTo>
                  <a:lnTo>
                    <a:pt x="3965" y="114"/>
                  </a:lnTo>
                  <a:lnTo>
                    <a:pt x="3997" y="90"/>
                  </a:lnTo>
                  <a:lnTo>
                    <a:pt x="4026" y="66"/>
                  </a:lnTo>
                  <a:lnTo>
                    <a:pt x="4051" y="41"/>
                  </a:lnTo>
                  <a:lnTo>
                    <a:pt x="40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0" name="フッター プレースホルダー 1"/>
          <p:cNvSpPr>
            <a:spLocks noGrp="1"/>
          </p:cNvSpPr>
          <p:nvPr>
            <p:ph type="ftr" sz="quarter" idx="3"/>
          </p:nvPr>
        </p:nvSpPr>
        <p:spPr>
          <a:xfrm>
            <a:off x="360000" y="4833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©SuperStream Inc. All rights reserved.</a:t>
            </a:r>
            <a:endParaRPr lang="ja-JP" altLang="en-US" dirty="0"/>
          </a:p>
        </p:txBody>
      </p:sp>
    </p:spTree>
    <p:extLst>
      <p:ext uri="{BB962C8B-B14F-4D97-AF65-F5344CB8AC3E}">
        <p14:creationId xmlns:p14="http://schemas.microsoft.com/office/powerpoint/2010/main" val="195652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 </a:t>
            </a:r>
            <a:r>
              <a:rPr lang="en-US" altLang="ja-JP" dirty="0" err="1"/>
              <a:t>SuperStream</a:t>
            </a:r>
            <a:r>
              <a:rPr lang="en-US" altLang="ja-JP" dirty="0"/>
              <a:t> Inc. All rights reserved.</a:t>
            </a:r>
            <a:endParaRPr lang="ja-JP" alt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49" r:id="rId5"/>
    <p:sldLayoutId id="2147483655" r:id="rId6"/>
    <p:sldLayoutId id="2147483654" r:id="rId7"/>
    <p:sldLayoutId id="2147483656" r:id="rId8"/>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4000" y="4860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360000" y="4833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©SuperStream Inc. All rights reserved.</a:t>
            </a:r>
            <a:endParaRPr lang="ja-JP" altLang="en-US" dirty="0"/>
          </a:p>
        </p:txBody>
      </p:sp>
    </p:spTree>
    <p:extLst>
      <p:ext uri="{BB962C8B-B14F-4D97-AF65-F5344CB8AC3E}">
        <p14:creationId xmlns:p14="http://schemas.microsoft.com/office/powerpoint/2010/main" val="220663905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 </a:t>
            </a:r>
            <a:r>
              <a:rPr lang="en-US" altLang="ja-JP" dirty="0" err="1"/>
              <a:t>SuperStream</a:t>
            </a:r>
            <a:r>
              <a:rPr lang="en-US" altLang="ja-JP" dirty="0"/>
              <a:t> Inc. All rights reserved.</a:t>
            </a:r>
            <a:endParaRPr lang="ja-JP" altLang="en-US" dirty="0"/>
          </a:p>
        </p:txBody>
      </p:sp>
    </p:spTree>
    <p:extLst>
      <p:ext uri="{BB962C8B-B14F-4D97-AF65-F5344CB8AC3E}">
        <p14:creationId xmlns:p14="http://schemas.microsoft.com/office/powerpoint/2010/main" val="229329940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61.wmf"/></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0.xml"/><Relationship Id="rId5" Type="http://schemas.openxmlformats.org/officeDocument/2006/relationships/image" Target="../media/image70.png"/><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wm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sv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1.svg"/><Relationship Id="rId4" Type="http://schemas.openxmlformats.org/officeDocument/2006/relationships/image" Target="../media/image50.png"/></Relationships>
</file>

<file path=ppt/slides/_rels/slide50.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 SuperStream Inc. All rights reserved.</a:t>
            </a:r>
            <a:endParaRPr lang="ja-JP" altLang="en-US" dirty="0"/>
          </a:p>
        </p:txBody>
      </p:sp>
      <p:sp>
        <p:nvSpPr>
          <p:cNvPr id="5" name="タイトル 2"/>
          <p:cNvSpPr>
            <a:spLocks noGrp="1"/>
          </p:cNvSpPr>
          <p:nvPr>
            <p:ph type="title"/>
          </p:nvPr>
        </p:nvSpPr>
        <p:spPr>
          <a:xfrm>
            <a:off x="360000" y="1419622"/>
            <a:ext cx="6120212" cy="1641414"/>
          </a:xfrm>
        </p:spPr>
        <p:txBody>
          <a:bodyPr/>
          <a:lstStyle/>
          <a:p>
            <a:pPr>
              <a:lnSpc>
                <a:spcPct val="150000"/>
              </a:lnSpc>
            </a:pPr>
            <a:r>
              <a:rPr lang="en-US" altLang="ja-JP" dirty="0">
                <a:latin typeface="+mn-ea"/>
                <a:ea typeface="+mn-ea"/>
              </a:rPr>
              <a:t>SuperStream-NX </a:t>
            </a:r>
            <a:br>
              <a:rPr lang="en-US" altLang="ja-JP" dirty="0">
                <a:latin typeface="+mn-ea"/>
                <a:ea typeface="+mn-ea"/>
              </a:rPr>
            </a:br>
            <a:r>
              <a:rPr lang="en-US" altLang="ja-JP" dirty="0">
                <a:latin typeface="+mn-ea"/>
                <a:ea typeface="+mn-ea"/>
              </a:rPr>
              <a:t>AI-OCR</a:t>
            </a:r>
            <a:r>
              <a:rPr lang="ja-JP" altLang="en-US" dirty="0">
                <a:latin typeface="+mn-ea"/>
                <a:ea typeface="+mn-ea"/>
              </a:rPr>
              <a:t>（請求書・請求書明細）</a:t>
            </a:r>
            <a:r>
              <a:rPr lang="en-US" altLang="ja-JP" dirty="0">
                <a:latin typeface="+mn-ea"/>
                <a:ea typeface="+mn-ea"/>
              </a:rPr>
              <a:t/>
            </a:r>
            <a:br>
              <a:rPr lang="en-US" altLang="ja-JP" dirty="0">
                <a:latin typeface="+mn-ea"/>
                <a:ea typeface="+mn-ea"/>
              </a:rPr>
            </a:br>
            <a:r>
              <a:rPr lang="ja-JP" altLang="en-US" dirty="0">
                <a:latin typeface="+mn-ea"/>
                <a:ea typeface="+mn-ea"/>
              </a:rPr>
              <a:t>製品説明会</a:t>
            </a:r>
            <a:endParaRPr kumimoji="1" lang="ja-JP" altLang="en-US" sz="3600" b="0" dirty="0">
              <a:latin typeface="+mn-ea"/>
              <a:ea typeface="+mn-ea"/>
            </a:endParaRPr>
          </a:p>
        </p:txBody>
      </p:sp>
      <p:sp>
        <p:nvSpPr>
          <p:cNvPr id="6" name="正方形/長方形 5"/>
          <p:cNvSpPr/>
          <p:nvPr/>
        </p:nvSpPr>
        <p:spPr>
          <a:xfrm>
            <a:off x="71500" y="3849875"/>
            <a:ext cx="3496299" cy="338554"/>
          </a:xfrm>
          <a:prstGeom prst="rect">
            <a:avLst/>
          </a:prstGeom>
        </p:spPr>
        <p:txBody>
          <a:bodyPr wrap="square">
            <a:spAutoFit/>
          </a:bodyPr>
          <a:lstStyle/>
          <a:p>
            <a:r>
              <a:rPr lang="ja-JP" altLang="en-US" sz="1600" b="1" dirty="0">
                <a:latin typeface="+mn-ea"/>
              </a:rPr>
              <a:t>　スーパーストリーム株式会社</a:t>
            </a:r>
            <a:endParaRPr lang="en-US" altLang="ja-JP" sz="1600" b="1" dirty="0">
              <a:latin typeface="+mn-ea"/>
            </a:endParaRPr>
          </a:p>
        </p:txBody>
      </p:sp>
      <p:sp>
        <p:nvSpPr>
          <p:cNvPr id="7" name="正方形/長方形 6"/>
          <p:cNvSpPr/>
          <p:nvPr/>
        </p:nvSpPr>
        <p:spPr>
          <a:xfrm>
            <a:off x="71500" y="4188429"/>
            <a:ext cx="5148572" cy="338554"/>
          </a:xfrm>
          <a:prstGeom prst="rect">
            <a:avLst/>
          </a:prstGeom>
        </p:spPr>
        <p:txBody>
          <a:bodyPr wrap="square">
            <a:spAutoFit/>
          </a:bodyPr>
          <a:lstStyle/>
          <a:p>
            <a:r>
              <a:rPr lang="ja-JP" altLang="en-US" sz="1600" b="1" dirty="0">
                <a:latin typeface="+mn-ea"/>
              </a:rPr>
              <a:t>　</a:t>
            </a:r>
            <a:r>
              <a:rPr lang="en-US" altLang="ja-JP" sz="1600" b="1" dirty="0">
                <a:latin typeface="+mn-ea"/>
              </a:rPr>
              <a:t>2022/12/14</a:t>
            </a:r>
            <a:r>
              <a:rPr lang="ja-JP" altLang="en-US" sz="1600" b="1" dirty="0">
                <a:latin typeface="+mn-ea"/>
              </a:rPr>
              <a:t>（水）</a:t>
            </a:r>
          </a:p>
        </p:txBody>
      </p:sp>
    </p:spTree>
    <p:extLst>
      <p:ext uri="{BB962C8B-B14F-4D97-AF65-F5344CB8AC3E}">
        <p14:creationId xmlns:p14="http://schemas.microsoft.com/office/powerpoint/2010/main" val="80108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 SuperStream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10</a:t>
            </a:fld>
            <a:endParaRPr lang="ja-JP" altLang="en-US" dirty="0"/>
          </a:p>
        </p:txBody>
      </p:sp>
      <p:sp>
        <p:nvSpPr>
          <p:cNvPr id="7" name="正方形/長方形 6"/>
          <p:cNvSpPr/>
          <p:nvPr/>
        </p:nvSpPr>
        <p:spPr>
          <a:xfrm>
            <a:off x="-9168" y="-20538"/>
            <a:ext cx="9153168" cy="5164038"/>
          </a:xfrm>
          <a:prstGeom prst="rect">
            <a:avLst/>
          </a:prstGeom>
          <a:solidFill>
            <a:srgbClr val="008CCF"/>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2400" dirty="0"/>
          </a:p>
        </p:txBody>
      </p:sp>
      <p:sp>
        <p:nvSpPr>
          <p:cNvPr id="5" name="タイトル 4"/>
          <p:cNvSpPr txBox="1">
            <a:spLocks/>
          </p:cNvSpPr>
          <p:nvPr/>
        </p:nvSpPr>
        <p:spPr>
          <a:xfrm>
            <a:off x="755576" y="1095586"/>
            <a:ext cx="7920880" cy="1325563"/>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b="1" dirty="0">
                <a:solidFill>
                  <a:schemeClr val="accent1"/>
                </a:solidFill>
              </a:rPr>
              <a:t>Agenda</a:t>
            </a:r>
            <a:endParaRPr lang="ja-JP" altLang="en-US" sz="3600" b="1" dirty="0">
              <a:solidFill>
                <a:schemeClr val="accent1"/>
              </a:solidFill>
            </a:endParaRPr>
          </a:p>
        </p:txBody>
      </p:sp>
      <p:sp>
        <p:nvSpPr>
          <p:cNvPr id="6" name="テキスト ボックス 5"/>
          <p:cNvSpPr txBox="1"/>
          <p:nvPr/>
        </p:nvSpPr>
        <p:spPr>
          <a:xfrm>
            <a:off x="2267744" y="2247714"/>
            <a:ext cx="5796644" cy="1477328"/>
          </a:xfrm>
          <a:prstGeom prst="rect">
            <a:avLst/>
          </a:prstGeom>
          <a:noFill/>
        </p:spPr>
        <p:txBody>
          <a:bodyPr wrap="square" rtlCol="0">
            <a:spAutoFit/>
          </a:bodyPr>
          <a:lstStyle/>
          <a:p>
            <a:r>
              <a:rPr lang="en-US" altLang="ja-JP" b="1" dirty="0">
                <a:solidFill>
                  <a:schemeClr val="bg1"/>
                </a:solidFill>
                <a:latin typeface="メイリオ" panose="020B0604030504040204" pitchFamily="50" charset="-128"/>
                <a:ea typeface="メイリオ" panose="020B0604030504040204" pitchFamily="50" charset="-128"/>
              </a:rPr>
              <a:t>1.</a:t>
            </a:r>
            <a:r>
              <a:rPr lang="ja-JP" altLang="en-US" b="1" dirty="0">
                <a:solidFill>
                  <a:schemeClr val="bg1"/>
                </a:solidFill>
                <a:latin typeface="メイリオ" panose="020B0604030504040204" pitchFamily="50" charset="-128"/>
                <a:ea typeface="メイリオ" panose="020B0604030504040204" pitchFamily="50" charset="-128"/>
              </a:rPr>
              <a:t> 提案ポイント、過去提案事例</a:t>
            </a:r>
            <a:endParaRPr lang="en-US" altLang="ja-JP" b="1" dirty="0">
              <a:solidFill>
                <a:schemeClr val="bg1"/>
              </a:solidFill>
              <a:latin typeface="メイリオ" panose="020B0604030504040204" pitchFamily="50" charset="-128"/>
              <a:ea typeface="メイリオ" panose="020B0604030504040204" pitchFamily="50" charset="-128"/>
            </a:endParaRPr>
          </a:p>
          <a:p>
            <a:r>
              <a:rPr lang="ja-JP" altLang="en-US" b="1" dirty="0">
                <a:solidFill>
                  <a:schemeClr val="bg1"/>
                </a:solidFill>
                <a:latin typeface="メイリオ" panose="020B0604030504040204" pitchFamily="50" charset="-128"/>
                <a:ea typeface="メイリオ" panose="020B0604030504040204" pitchFamily="50" charset="-128"/>
              </a:rPr>
              <a:t>　　　</a:t>
            </a:r>
            <a:endParaRPr lang="en-US" altLang="ja-JP" b="1" dirty="0">
              <a:solidFill>
                <a:schemeClr val="bg1"/>
              </a:solidFill>
              <a:latin typeface="メイリオ" panose="020B0604030504040204" pitchFamily="50" charset="-128"/>
              <a:ea typeface="メイリオ" panose="020B0604030504040204" pitchFamily="50" charset="-128"/>
            </a:endParaRPr>
          </a:p>
          <a:p>
            <a:r>
              <a:rPr lang="en-US" altLang="ja-JP" b="1" dirty="0">
                <a:solidFill>
                  <a:schemeClr val="bg1"/>
                </a:solidFill>
                <a:latin typeface="メイリオ" panose="020B0604030504040204" pitchFamily="50" charset="-128"/>
                <a:ea typeface="メイリオ" panose="020B0604030504040204" pitchFamily="50" charset="-128"/>
              </a:rPr>
              <a:t>2.</a:t>
            </a:r>
            <a:r>
              <a:rPr lang="ja-JP" altLang="en-US" b="1" dirty="0">
                <a:solidFill>
                  <a:schemeClr val="bg1"/>
                </a:solidFill>
                <a:latin typeface="メイリオ" panose="020B0604030504040204" pitchFamily="50" charset="-128"/>
                <a:ea typeface="メイリオ" panose="020B0604030504040204" pitchFamily="50" charset="-128"/>
              </a:rPr>
              <a:t> </a:t>
            </a:r>
            <a:r>
              <a:rPr lang="en-US" altLang="ja-JP" b="1" dirty="0">
                <a:solidFill>
                  <a:schemeClr val="bg1"/>
                </a:solidFill>
                <a:latin typeface="メイリオ" panose="020B0604030504040204" pitchFamily="50" charset="-128"/>
                <a:ea typeface="メイリオ" panose="020B0604030504040204" pitchFamily="50" charset="-128"/>
              </a:rPr>
              <a:t>AI-OCR</a:t>
            </a:r>
            <a:r>
              <a:rPr lang="ja-JP" altLang="en-US" b="1" dirty="0">
                <a:solidFill>
                  <a:schemeClr val="bg1"/>
                </a:solidFill>
                <a:latin typeface="メイリオ" panose="020B0604030504040204" pitchFamily="50" charset="-128"/>
                <a:ea typeface="メイリオ" panose="020B0604030504040204" pitchFamily="50" charset="-128"/>
              </a:rPr>
              <a:t>機能習得ポイント</a:t>
            </a:r>
            <a:endParaRPr lang="en-US" altLang="ja-JP" b="1" dirty="0">
              <a:solidFill>
                <a:schemeClr val="bg1"/>
              </a:solidFill>
              <a:latin typeface="メイリオ" panose="020B0604030504040204" pitchFamily="50" charset="-128"/>
              <a:ea typeface="メイリオ" panose="020B0604030504040204" pitchFamily="50" charset="-128"/>
            </a:endParaRPr>
          </a:p>
          <a:p>
            <a:r>
              <a:rPr lang="ja-JP" altLang="en-US" b="1" dirty="0">
                <a:solidFill>
                  <a:schemeClr val="bg1"/>
                </a:solidFill>
                <a:latin typeface="メイリオ" panose="020B0604030504040204" pitchFamily="50" charset="-128"/>
                <a:ea typeface="メイリオ" panose="020B0604030504040204" pitchFamily="50" charset="-128"/>
              </a:rPr>
              <a:t>　</a:t>
            </a:r>
            <a:endParaRPr lang="en-US" altLang="ja-JP" b="1" dirty="0">
              <a:solidFill>
                <a:schemeClr val="bg1"/>
              </a:solidFill>
              <a:latin typeface="メイリオ" panose="020B0604030504040204" pitchFamily="50" charset="-128"/>
              <a:ea typeface="メイリオ" panose="020B0604030504040204" pitchFamily="50" charset="-128"/>
            </a:endParaRPr>
          </a:p>
          <a:p>
            <a:r>
              <a:rPr lang="en-US" altLang="ja-JP" b="1" dirty="0">
                <a:solidFill>
                  <a:schemeClr val="bg1"/>
                </a:solidFill>
                <a:latin typeface="メイリオ" panose="020B0604030504040204" pitchFamily="50" charset="-128"/>
                <a:ea typeface="メイリオ" panose="020B0604030504040204" pitchFamily="50" charset="-128"/>
              </a:rPr>
              <a:t>3. </a:t>
            </a:r>
            <a:r>
              <a:rPr lang="ja-JP" altLang="en-US" b="1" dirty="0">
                <a:solidFill>
                  <a:schemeClr val="bg1"/>
                </a:solidFill>
                <a:latin typeface="メイリオ" panose="020B0604030504040204" pitchFamily="50" charset="-128"/>
                <a:ea typeface="メイリオ" panose="020B0604030504040204" pitchFamily="50" charset="-128"/>
              </a:rPr>
              <a:t>さいごに</a:t>
            </a:r>
          </a:p>
        </p:txBody>
      </p:sp>
    </p:spTree>
    <p:extLst>
      <p:ext uri="{BB962C8B-B14F-4D97-AF65-F5344CB8AC3E}">
        <p14:creationId xmlns:p14="http://schemas.microsoft.com/office/powerpoint/2010/main" val="386011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3"/>
          </p:nvPr>
        </p:nvSpPr>
        <p:spPr/>
        <p:txBody>
          <a:bodyPr/>
          <a:lstStyle/>
          <a:p>
            <a:r>
              <a:rPr lang="en-US" altLang="ja-JP"/>
              <a:t>© SuperStream Inc. All rights reserved.</a:t>
            </a:r>
            <a:endParaRPr lang="ja-JP" altLang="en-US" dirty="0"/>
          </a:p>
        </p:txBody>
      </p:sp>
      <p:sp>
        <p:nvSpPr>
          <p:cNvPr id="6" name="タイトル 5"/>
          <p:cNvSpPr>
            <a:spLocks noGrp="1"/>
          </p:cNvSpPr>
          <p:nvPr>
            <p:ph type="title"/>
          </p:nvPr>
        </p:nvSpPr>
        <p:spPr/>
        <p:txBody>
          <a:bodyPr/>
          <a:lstStyle/>
          <a:p>
            <a:r>
              <a:rPr lang="ja-JP" altLang="en-US" dirty="0"/>
              <a:t>提案ポイント、過去提案事例</a:t>
            </a:r>
            <a:endParaRPr kumimoji="1" lang="ja-JP" altLang="en-US" dirty="0"/>
          </a:p>
        </p:txBody>
      </p:sp>
      <p:sp>
        <p:nvSpPr>
          <p:cNvPr id="2" name="スライド番号プレースホルダー 1"/>
          <p:cNvSpPr>
            <a:spLocks noGrp="1"/>
          </p:cNvSpPr>
          <p:nvPr>
            <p:ph type="sldNum" sz="quarter" idx="4294967295"/>
          </p:nvPr>
        </p:nvSpPr>
        <p:spPr>
          <a:xfrm>
            <a:off x="8783638" y="4859338"/>
            <a:ext cx="360362" cy="134937"/>
          </a:xfrm>
        </p:spPr>
        <p:txBody>
          <a:bodyPr/>
          <a:lstStyle/>
          <a:p>
            <a:fld id="{78AE49ED-73EF-499C-8307-28EB0E7CF529}" type="slidenum">
              <a:rPr kumimoji="1" lang="ja-JP" altLang="en-US" smtClean="0"/>
              <a:t>11</a:t>
            </a:fld>
            <a:endParaRPr kumimoji="1" lang="ja-JP" altLang="en-US" dirty="0"/>
          </a:p>
        </p:txBody>
      </p:sp>
    </p:spTree>
    <p:extLst>
      <p:ext uri="{BB962C8B-B14F-4D97-AF65-F5344CB8AC3E}">
        <p14:creationId xmlns:p14="http://schemas.microsoft.com/office/powerpoint/2010/main" val="247395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58776" y="807554"/>
            <a:ext cx="8425224" cy="121171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2400" dirty="0"/>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12</a:t>
            </a:fld>
            <a:endParaRPr kumimoji="1" lang="ja-JP" altLang="en-US" dirty="0"/>
          </a:p>
        </p:txBody>
      </p:sp>
      <p:sp>
        <p:nvSpPr>
          <p:cNvPr id="3" name="テキスト プレースホルダー 2"/>
          <p:cNvSpPr>
            <a:spLocks noGrp="1"/>
          </p:cNvSpPr>
          <p:nvPr>
            <p:ph type="body" sz="quarter" idx="14"/>
          </p:nvPr>
        </p:nvSpPr>
        <p:spPr/>
        <p:txBody>
          <a:bodyPr/>
          <a:lstStyle/>
          <a:p>
            <a:r>
              <a:rPr kumimoji="1" lang="en-US" altLang="ja-JP" dirty="0"/>
              <a:t>AP</a:t>
            </a:r>
            <a:endParaRPr kumimoji="1" lang="ja-JP" altLang="en-US" dirty="0"/>
          </a:p>
        </p:txBody>
      </p:sp>
      <p:sp>
        <p:nvSpPr>
          <p:cNvPr id="4" name="タイトル 3"/>
          <p:cNvSpPr>
            <a:spLocks noGrp="1"/>
          </p:cNvSpPr>
          <p:nvPr>
            <p:ph type="title"/>
          </p:nvPr>
        </p:nvSpPr>
        <p:spPr/>
        <p:txBody>
          <a:bodyPr/>
          <a:lstStyle/>
          <a:p>
            <a:r>
              <a:rPr lang="en-US" altLang="ja-JP" dirty="0"/>
              <a:t>AI-OCR</a:t>
            </a:r>
            <a:r>
              <a:rPr lang="ja-JP" altLang="en-US" dirty="0"/>
              <a:t>受注案件の傾向</a:t>
            </a:r>
            <a:endParaRPr kumimoji="1" lang="ja-JP" altLang="en-US" sz="1800" dirty="0"/>
          </a:p>
        </p:txBody>
      </p:sp>
      <p:sp>
        <p:nvSpPr>
          <p:cNvPr id="5" name="フッター プレースホルダー 4"/>
          <p:cNvSpPr>
            <a:spLocks noGrp="1"/>
          </p:cNvSpPr>
          <p:nvPr>
            <p:ph type="ftr" sz="quarter" idx="3"/>
          </p:nvPr>
        </p:nvSpPr>
        <p:spPr/>
        <p:txBody>
          <a:bodyPr/>
          <a:lstStyle/>
          <a:p>
            <a:r>
              <a:rPr lang="en-US" altLang="ja-JP"/>
              <a:t>© SuperStream Inc. All rights reserved.</a:t>
            </a:r>
            <a:endParaRPr lang="ja-JP" altLang="en-US" dirty="0"/>
          </a:p>
        </p:txBody>
      </p:sp>
      <p:sp>
        <p:nvSpPr>
          <p:cNvPr id="10" name="テキスト ボックス 9"/>
          <p:cNvSpPr txBox="1"/>
          <p:nvPr/>
        </p:nvSpPr>
        <p:spPr>
          <a:xfrm>
            <a:off x="634393" y="1168639"/>
            <a:ext cx="1625795" cy="400110"/>
          </a:xfrm>
          <a:prstGeom prst="rect">
            <a:avLst/>
          </a:prstGeom>
          <a:noFill/>
        </p:spPr>
        <p:txBody>
          <a:bodyPr wrap="square" rtlCol="0">
            <a:spAutoFit/>
          </a:bodyPr>
          <a:lstStyle/>
          <a:p>
            <a:r>
              <a:rPr lang="en-US" altLang="ja-JP" sz="2000" b="1" dirty="0">
                <a:solidFill>
                  <a:srgbClr val="7030A0"/>
                </a:solidFill>
              </a:rPr>
              <a:t>AP</a:t>
            </a:r>
            <a:r>
              <a:rPr lang="ja-JP" altLang="en-US" sz="2000" b="1" dirty="0">
                <a:solidFill>
                  <a:srgbClr val="7030A0"/>
                </a:solidFill>
              </a:rPr>
              <a:t>ユーザー</a:t>
            </a:r>
            <a:r>
              <a:rPr lang="ja-JP" altLang="en-US" sz="2000" b="1" dirty="0">
                <a:solidFill>
                  <a:schemeClr val="tx2">
                    <a:lumMod val="75000"/>
                  </a:schemeClr>
                </a:solidFill>
              </a:rPr>
              <a:t>　　　</a:t>
            </a:r>
            <a:endParaRPr lang="en-US" altLang="ja-JP" sz="2000" b="1" dirty="0">
              <a:solidFill>
                <a:schemeClr val="tx2">
                  <a:lumMod val="75000"/>
                </a:schemeClr>
              </a:solidFill>
            </a:endParaRPr>
          </a:p>
        </p:txBody>
      </p:sp>
      <p:sp>
        <p:nvSpPr>
          <p:cNvPr id="12" name="正方形/長方形 11"/>
          <p:cNvSpPr/>
          <p:nvPr/>
        </p:nvSpPr>
        <p:spPr>
          <a:xfrm>
            <a:off x="359532" y="807554"/>
            <a:ext cx="2721676" cy="121171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2200" dirty="0"/>
          </a:p>
        </p:txBody>
      </p:sp>
      <p:sp>
        <p:nvSpPr>
          <p:cNvPr id="16" name="正方形/長方形 15"/>
          <p:cNvSpPr/>
          <p:nvPr/>
        </p:nvSpPr>
        <p:spPr>
          <a:xfrm>
            <a:off x="359533" y="2188132"/>
            <a:ext cx="8425224" cy="121171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2400" dirty="0"/>
          </a:p>
        </p:txBody>
      </p:sp>
      <p:sp>
        <p:nvSpPr>
          <p:cNvPr id="17" name="テキスト ボックス 16"/>
          <p:cNvSpPr txBox="1"/>
          <p:nvPr/>
        </p:nvSpPr>
        <p:spPr>
          <a:xfrm>
            <a:off x="635150" y="2549217"/>
            <a:ext cx="1625795" cy="400110"/>
          </a:xfrm>
          <a:prstGeom prst="rect">
            <a:avLst/>
          </a:prstGeom>
          <a:noFill/>
        </p:spPr>
        <p:txBody>
          <a:bodyPr wrap="square" rtlCol="0">
            <a:spAutoFit/>
          </a:bodyPr>
          <a:lstStyle/>
          <a:p>
            <a:r>
              <a:rPr lang="en-US" altLang="ja-JP" sz="2000" b="1" dirty="0">
                <a:solidFill>
                  <a:srgbClr val="7030A0"/>
                </a:solidFill>
              </a:rPr>
              <a:t>AP</a:t>
            </a:r>
            <a:r>
              <a:rPr lang="ja-JP" altLang="en-US" sz="2000" b="1" dirty="0">
                <a:solidFill>
                  <a:srgbClr val="7030A0"/>
                </a:solidFill>
              </a:rPr>
              <a:t>ユーザー</a:t>
            </a:r>
            <a:r>
              <a:rPr lang="ja-JP" altLang="en-US" sz="2000" b="1" dirty="0">
                <a:solidFill>
                  <a:schemeClr val="tx2">
                    <a:lumMod val="75000"/>
                  </a:schemeClr>
                </a:solidFill>
              </a:rPr>
              <a:t>　　　</a:t>
            </a:r>
            <a:endParaRPr lang="en-US" altLang="ja-JP" sz="2000" b="1" dirty="0">
              <a:solidFill>
                <a:schemeClr val="tx2">
                  <a:lumMod val="75000"/>
                </a:schemeClr>
              </a:solidFill>
            </a:endParaRPr>
          </a:p>
        </p:txBody>
      </p:sp>
      <p:sp>
        <p:nvSpPr>
          <p:cNvPr id="18" name="正方形/長方形 17"/>
          <p:cNvSpPr/>
          <p:nvPr/>
        </p:nvSpPr>
        <p:spPr>
          <a:xfrm>
            <a:off x="360289" y="2188132"/>
            <a:ext cx="2721676" cy="121171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2200" dirty="0"/>
          </a:p>
        </p:txBody>
      </p:sp>
      <p:sp>
        <p:nvSpPr>
          <p:cNvPr id="19" name="正方形/長方形 18"/>
          <p:cNvSpPr/>
          <p:nvPr/>
        </p:nvSpPr>
        <p:spPr>
          <a:xfrm>
            <a:off x="359533" y="3561860"/>
            <a:ext cx="8425224" cy="121171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2400" dirty="0"/>
          </a:p>
        </p:txBody>
      </p:sp>
      <p:sp>
        <p:nvSpPr>
          <p:cNvPr id="21" name="正方形/長方形 20"/>
          <p:cNvSpPr/>
          <p:nvPr/>
        </p:nvSpPr>
        <p:spPr>
          <a:xfrm>
            <a:off x="358306" y="3549033"/>
            <a:ext cx="2721676" cy="121896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2200" dirty="0"/>
          </a:p>
        </p:txBody>
      </p:sp>
      <p:sp>
        <p:nvSpPr>
          <p:cNvPr id="24" name="テキスト ボックス 23"/>
          <p:cNvSpPr txBox="1"/>
          <p:nvPr/>
        </p:nvSpPr>
        <p:spPr>
          <a:xfrm>
            <a:off x="3081208" y="1149048"/>
            <a:ext cx="5702792" cy="584775"/>
          </a:xfrm>
          <a:prstGeom prst="rect">
            <a:avLst/>
          </a:prstGeom>
          <a:noFill/>
        </p:spPr>
        <p:txBody>
          <a:bodyPr wrap="square" rtlCol="0" anchor="ctr">
            <a:spAutoFit/>
          </a:bodyPr>
          <a:lstStyle/>
          <a:p>
            <a:pPr marL="285750" indent="-285750">
              <a:buClr>
                <a:srgbClr val="FFC000"/>
              </a:buClr>
              <a:buFont typeface="Wingdings" panose="05000000000000000000" pitchFamily="2" charset="2"/>
              <a:buChar char="l"/>
            </a:pPr>
            <a:r>
              <a:rPr lang="ja-JP" altLang="en-US" sz="1600" dirty="0"/>
              <a:t>導入時における作業負荷はミニマム</a:t>
            </a:r>
            <a:endParaRPr lang="en-US" altLang="ja-JP" sz="1600" dirty="0"/>
          </a:p>
          <a:p>
            <a:pPr marL="285750" indent="-285750">
              <a:buClr>
                <a:srgbClr val="FFC000"/>
              </a:buClr>
              <a:buFont typeface="Wingdings" panose="05000000000000000000" pitchFamily="2" charset="2"/>
              <a:buChar char="l"/>
            </a:pPr>
            <a:r>
              <a:rPr lang="ja-JP" altLang="en-US" sz="1600" dirty="0"/>
              <a:t>マスタ</a:t>
            </a:r>
            <a:r>
              <a:rPr kumimoji="1" lang="ja-JP" altLang="en-US" sz="1600" dirty="0"/>
              <a:t>設定が容易</a:t>
            </a:r>
            <a:r>
              <a:rPr kumimoji="1" lang="en-US" altLang="ja-JP" sz="1600" dirty="0"/>
              <a:t>(</a:t>
            </a:r>
            <a:r>
              <a:rPr kumimoji="1" lang="ja-JP" altLang="en-US" sz="1600" dirty="0"/>
              <a:t>仕入先マスタ、過去仕訳複写</a:t>
            </a:r>
            <a:r>
              <a:rPr kumimoji="1" lang="en-US" altLang="ja-JP" sz="1600" dirty="0"/>
              <a:t>)</a:t>
            </a:r>
          </a:p>
        </p:txBody>
      </p:sp>
      <p:sp>
        <p:nvSpPr>
          <p:cNvPr id="25" name="テキスト ボックス 24"/>
          <p:cNvSpPr txBox="1"/>
          <p:nvPr/>
        </p:nvSpPr>
        <p:spPr>
          <a:xfrm>
            <a:off x="3081676" y="2455839"/>
            <a:ext cx="5702792" cy="830997"/>
          </a:xfrm>
          <a:prstGeom prst="rect">
            <a:avLst/>
          </a:prstGeom>
          <a:noFill/>
        </p:spPr>
        <p:txBody>
          <a:bodyPr wrap="square" rtlCol="0" anchor="ctr">
            <a:spAutoFit/>
          </a:bodyPr>
          <a:lstStyle/>
          <a:p>
            <a:pPr marL="285750" indent="-285750">
              <a:buClr>
                <a:srgbClr val="FFC000"/>
              </a:buClr>
              <a:buFont typeface="Wingdings" panose="05000000000000000000" pitchFamily="2" charset="2"/>
              <a:buChar char="l"/>
            </a:pPr>
            <a:r>
              <a:rPr kumimoji="1" lang="ja-JP" altLang="en-US" sz="1600" dirty="0"/>
              <a:t>電子取引データの</a:t>
            </a:r>
            <a:r>
              <a:rPr lang="ja-JP" altLang="en-US" sz="1600" dirty="0"/>
              <a:t>保存要件への対応検討中</a:t>
            </a:r>
            <a:endParaRPr lang="en-US" altLang="ja-JP" sz="1600" dirty="0"/>
          </a:p>
          <a:p>
            <a:pPr marL="285750" indent="-285750">
              <a:buClr>
                <a:srgbClr val="FFC000"/>
              </a:buClr>
              <a:buFont typeface="Wingdings" panose="05000000000000000000" pitchFamily="2" charset="2"/>
              <a:buChar char="l"/>
            </a:pPr>
            <a:r>
              <a:rPr lang="ja-JP" altLang="en-US" sz="1600" dirty="0"/>
              <a:t>請求書受領後の現場オペレーションが容易で効率的</a:t>
            </a:r>
            <a:endParaRPr lang="en-US" altLang="ja-JP" sz="1600" dirty="0"/>
          </a:p>
          <a:p>
            <a:pPr>
              <a:buClr>
                <a:srgbClr val="FFC000"/>
              </a:buClr>
            </a:pPr>
            <a:r>
              <a:rPr lang="ja-JP" altLang="en-US" sz="1600" dirty="0">
                <a:solidFill>
                  <a:srgbClr val="7030A0"/>
                </a:solidFill>
              </a:rPr>
              <a:t>　</a:t>
            </a:r>
            <a:r>
              <a:rPr lang="en-US" altLang="ja-JP" sz="1600" dirty="0"/>
              <a:t>(</a:t>
            </a:r>
            <a:r>
              <a:rPr lang="ja-JP" altLang="en-US" sz="1600" dirty="0"/>
              <a:t>証憑の電子保存作業が発生しない、分散入力が容易</a:t>
            </a:r>
            <a:r>
              <a:rPr lang="en-US" altLang="ja-JP" sz="1600" dirty="0" err="1"/>
              <a:t>etc</a:t>
            </a:r>
            <a:r>
              <a:rPr lang="en-US" altLang="ja-JP" sz="1600" dirty="0"/>
              <a:t>)</a:t>
            </a:r>
            <a:endParaRPr kumimoji="1" lang="en-US" altLang="ja-JP" sz="1600" dirty="0"/>
          </a:p>
        </p:txBody>
      </p:sp>
      <p:sp>
        <p:nvSpPr>
          <p:cNvPr id="26" name="テキスト ボックス 25"/>
          <p:cNvSpPr txBox="1"/>
          <p:nvPr/>
        </p:nvSpPr>
        <p:spPr>
          <a:xfrm>
            <a:off x="3064373" y="3639318"/>
            <a:ext cx="5702792" cy="1077218"/>
          </a:xfrm>
          <a:prstGeom prst="rect">
            <a:avLst/>
          </a:prstGeom>
          <a:noFill/>
        </p:spPr>
        <p:txBody>
          <a:bodyPr wrap="square" rtlCol="0" anchor="ctr">
            <a:spAutoFit/>
          </a:bodyPr>
          <a:lstStyle/>
          <a:p>
            <a:pPr marL="285750" indent="-285750">
              <a:buClr>
                <a:srgbClr val="FFC000"/>
              </a:buClr>
              <a:buFont typeface="Wingdings" panose="05000000000000000000" pitchFamily="2" charset="2"/>
              <a:buChar char="l"/>
            </a:pPr>
            <a:r>
              <a:rPr lang="ja-JP" altLang="en-US" sz="1600" dirty="0"/>
              <a:t>リリース直後はテレワーク対応が</a:t>
            </a:r>
            <a:r>
              <a:rPr lang="en-US" altLang="ja-JP" sz="1600" dirty="0"/>
              <a:t>AI-OCR</a:t>
            </a:r>
            <a:r>
              <a:rPr lang="ja-JP" altLang="en-US" sz="1600" dirty="0"/>
              <a:t>商談のきっかけ　になった</a:t>
            </a:r>
            <a:r>
              <a:rPr lang="en-US" altLang="ja-JP" sz="1600" dirty="0"/>
              <a:t>(PDF</a:t>
            </a:r>
            <a:r>
              <a:rPr lang="ja-JP" altLang="en-US" sz="1600" dirty="0"/>
              <a:t>受領必須だった為</a:t>
            </a:r>
            <a:r>
              <a:rPr lang="en-US" altLang="ja-JP" sz="1600" dirty="0"/>
              <a:t>)</a:t>
            </a:r>
          </a:p>
          <a:p>
            <a:pPr marL="285750" indent="-285750">
              <a:buClr>
                <a:srgbClr val="FFC000"/>
              </a:buClr>
              <a:buFont typeface="Wingdings" panose="05000000000000000000" pitchFamily="2" charset="2"/>
              <a:buChar char="l"/>
            </a:pPr>
            <a:r>
              <a:rPr lang="en-US" altLang="ja-JP" sz="1600" dirty="0"/>
              <a:t>AI-OCR</a:t>
            </a:r>
            <a:r>
              <a:rPr lang="ja-JP" altLang="en-US" sz="1600" dirty="0"/>
              <a:t>＋証憑管理</a:t>
            </a:r>
            <a:r>
              <a:rPr lang="en-US" altLang="ja-JP" sz="1600" dirty="0"/>
              <a:t>e</a:t>
            </a:r>
            <a:r>
              <a:rPr lang="ja-JP" altLang="en-US" sz="1600" dirty="0"/>
              <a:t>文書</a:t>
            </a:r>
            <a:r>
              <a:rPr lang="en-US" altLang="ja-JP" sz="1600" dirty="0"/>
              <a:t>OP</a:t>
            </a:r>
            <a:r>
              <a:rPr lang="ja-JP" altLang="en-US" sz="1600" dirty="0"/>
              <a:t>セット導入が多い</a:t>
            </a:r>
            <a:endParaRPr lang="en-US" altLang="ja-JP" sz="1600" dirty="0"/>
          </a:p>
          <a:p>
            <a:r>
              <a:rPr lang="ja-JP" altLang="en-US" sz="1600" dirty="0"/>
              <a:t>    会計文書は</a:t>
            </a:r>
            <a:r>
              <a:rPr lang="en-US" altLang="ja-JP" sz="1600" dirty="0"/>
              <a:t>SuperStream-NX</a:t>
            </a:r>
            <a:r>
              <a:rPr lang="ja-JP" altLang="en-US" sz="1600" dirty="0"/>
              <a:t>で一元管理できるメリット</a:t>
            </a:r>
            <a:endParaRPr lang="en-US" altLang="ja-JP" sz="1600" dirty="0"/>
          </a:p>
        </p:txBody>
      </p:sp>
      <p:grpSp>
        <p:nvGrpSpPr>
          <p:cNvPr id="27" name="グループ化 26"/>
          <p:cNvGrpSpPr/>
          <p:nvPr/>
        </p:nvGrpSpPr>
        <p:grpSpPr>
          <a:xfrm>
            <a:off x="534327" y="1175797"/>
            <a:ext cx="485771" cy="513506"/>
            <a:chOff x="646113" y="649288"/>
            <a:chExt cx="355600" cy="381000"/>
          </a:xfrm>
        </p:grpSpPr>
        <p:sp>
          <p:nvSpPr>
            <p:cNvPr id="28"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9"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grpSp>
        <p:nvGrpSpPr>
          <p:cNvPr id="37" name="グループ化 36"/>
          <p:cNvGrpSpPr/>
          <p:nvPr/>
        </p:nvGrpSpPr>
        <p:grpSpPr>
          <a:xfrm>
            <a:off x="539552" y="2575112"/>
            <a:ext cx="485771" cy="513506"/>
            <a:chOff x="646113" y="649288"/>
            <a:chExt cx="355600" cy="381000"/>
          </a:xfrm>
        </p:grpSpPr>
        <p:sp>
          <p:nvSpPr>
            <p:cNvPr id="38"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9"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grpSp>
        <p:nvGrpSpPr>
          <p:cNvPr id="40" name="グループ化 39"/>
          <p:cNvGrpSpPr/>
          <p:nvPr/>
        </p:nvGrpSpPr>
        <p:grpSpPr>
          <a:xfrm>
            <a:off x="534327" y="3924614"/>
            <a:ext cx="485771" cy="513506"/>
            <a:chOff x="646113" y="649288"/>
            <a:chExt cx="355600" cy="381000"/>
          </a:xfrm>
        </p:grpSpPr>
        <p:sp>
          <p:nvSpPr>
            <p:cNvPr id="41"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42"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sp>
        <p:nvSpPr>
          <p:cNvPr id="6" name="テキスト ボックス 5"/>
          <p:cNvSpPr txBox="1"/>
          <p:nvPr/>
        </p:nvSpPr>
        <p:spPr>
          <a:xfrm>
            <a:off x="1020098" y="1275606"/>
            <a:ext cx="2044275" cy="338554"/>
          </a:xfrm>
          <a:prstGeom prst="rect">
            <a:avLst/>
          </a:prstGeom>
          <a:noFill/>
        </p:spPr>
        <p:txBody>
          <a:bodyPr wrap="square" rtlCol="0">
            <a:spAutoFit/>
          </a:bodyPr>
          <a:lstStyle/>
          <a:p>
            <a:pPr algn="ctr"/>
            <a:r>
              <a:rPr kumimoji="1" lang="en-US" altLang="ja-JP" sz="1600" b="1" dirty="0">
                <a:solidFill>
                  <a:schemeClr val="bg1"/>
                </a:solidFill>
              </a:rPr>
              <a:t>AP</a:t>
            </a:r>
            <a:r>
              <a:rPr kumimoji="1" lang="ja-JP" altLang="en-US" sz="1600" b="1" dirty="0">
                <a:solidFill>
                  <a:schemeClr val="bg1"/>
                </a:solidFill>
              </a:rPr>
              <a:t>ユーザー</a:t>
            </a:r>
          </a:p>
        </p:txBody>
      </p:sp>
      <p:sp>
        <p:nvSpPr>
          <p:cNvPr id="30" name="テキスト ボックス 29"/>
          <p:cNvSpPr txBox="1"/>
          <p:nvPr/>
        </p:nvSpPr>
        <p:spPr>
          <a:xfrm>
            <a:off x="1020098" y="2663045"/>
            <a:ext cx="2044276" cy="338554"/>
          </a:xfrm>
          <a:prstGeom prst="rect">
            <a:avLst/>
          </a:prstGeom>
          <a:noFill/>
        </p:spPr>
        <p:txBody>
          <a:bodyPr wrap="square" rtlCol="0">
            <a:spAutoFit/>
          </a:bodyPr>
          <a:lstStyle/>
          <a:p>
            <a:pPr algn="ctr"/>
            <a:r>
              <a:rPr lang="zh-TW" altLang="en-US" sz="1600" b="1" dirty="0">
                <a:solidFill>
                  <a:schemeClr val="bg1"/>
                </a:solidFill>
              </a:rPr>
              <a:t>電子取引</a:t>
            </a:r>
            <a:r>
              <a:rPr lang="ja-JP" altLang="en-US" sz="1600" b="1" dirty="0">
                <a:solidFill>
                  <a:schemeClr val="bg1"/>
                </a:solidFill>
              </a:rPr>
              <a:t>検討中</a:t>
            </a:r>
            <a:endParaRPr lang="zh-TW" altLang="en-US" sz="1600" b="1" dirty="0">
              <a:solidFill>
                <a:schemeClr val="bg1"/>
              </a:solidFill>
            </a:endParaRPr>
          </a:p>
        </p:txBody>
      </p:sp>
      <p:sp>
        <p:nvSpPr>
          <p:cNvPr id="31" name="テキスト ボックス 30"/>
          <p:cNvSpPr txBox="1"/>
          <p:nvPr/>
        </p:nvSpPr>
        <p:spPr>
          <a:xfrm>
            <a:off x="1020098" y="3879973"/>
            <a:ext cx="2059884" cy="584775"/>
          </a:xfrm>
          <a:prstGeom prst="rect">
            <a:avLst/>
          </a:prstGeom>
          <a:noFill/>
        </p:spPr>
        <p:txBody>
          <a:bodyPr wrap="square" rtlCol="0">
            <a:spAutoFit/>
          </a:bodyPr>
          <a:lstStyle/>
          <a:p>
            <a:pPr algn="ctr"/>
            <a:r>
              <a:rPr lang="ja-JP" altLang="en-US" sz="1600" b="1" dirty="0">
                <a:solidFill>
                  <a:schemeClr val="bg1"/>
                </a:solidFill>
              </a:rPr>
              <a:t>ペーパレス</a:t>
            </a:r>
          </a:p>
          <a:p>
            <a:pPr algn="ctr"/>
            <a:r>
              <a:rPr lang="ja-JP" altLang="en-US" sz="1600" b="1" dirty="0">
                <a:solidFill>
                  <a:schemeClr val="bg1"/>
                </a:solidFill>
              </a:rPr>
              <a:t>電帳法対応検討中</a:t>
            </a:r>
          </a:p>
        </p:txBody>
      </p:sp>
    </p:spTree>
    <p:extLst>
      <p:ext uri="{BB962C8B-B14F-4D97-AF65-F5344CB8AC3E}">
        <p14:creationId xmlns:p14="http://schemas.microsoft.com/office/powerpoint/2010/main" val="265184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431540" y="2395938"/>
            <a:ext cx="8065226" cy="2376000"/>
          </a:xfrm>
          <a:prstGeom prst="roundRect">
            <a:avLst>
              <a:gd name="adj" fmla="val 291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13</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 SuperStream Inc. All rights reserved.</a:t>
            </a:r>
            <a:endParaRPr lang="ja-JP" altLang="en-US" dirty="0"/>
          </a:p>
        </p:txBody>
      </p:sp>
      <p:sp>
        <p:nvSpPr>
          <p:cNvPr id="24" name="テキスト ボックス 23"/>
          <p:cNvSpPr txBox="1"/>
          <p:nvPr/>
        </p:nvSpPr>
        <p:spPr>
          <a:xfrm>
            <a:off x="358774" y="1363176"/>
            <a:ext cx="8785226" cy="954107"/>
          </a:xfrm>
          <a:prstGeom prst="rect">
            <a:avLst/>
          </a:prstGeom>
          <a:noFill/>
        </p:spPr>
        <p:txBody>
          <a:bodyPr wrap="square" rtlCol="0" anchor="t">
            <a:spAutoFit/>
          </a:bodyPr>
          <a:lstStyle/>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ユーザ</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情報　：　専門商社</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年商</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260</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億円、従業員</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540</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名</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利用法人数　：　</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2</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社</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プロダクト　：　</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SuperStream-NX Cloud</a:t>
            </a: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　　　　　　　　統合会計、経費精算、固定資産、手形管理、</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API</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サービス、</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AI-OCR(</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合計</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t>
            </a:r>
          </a:p>
        </p:txBody>
      </p:sp>
      <p:sp>
        <p:nvSpPr>
          <p:cNvPr id="6" name="テキスト ボックス 5"/>
          <p:cNvSpPr txBox="1"/>
          <p:nvPr/>
        </p:nvSpPr>
        <p:spPr>
          <a:xfrm>
            <a:off x="531501" y="2520825"/>
            <a:ext cx="8612499" cy="2215991"/>
          </a:xfrm>
          <a:prstGeom prst="rect">
            <a:avLst/>
          </a:prstGeom>
          <a:noFill/>
        </p:spPr>
        <p:txBody>
          <a:bodyPr wrap="square" rtlCol="0">
            <a:spAutoFit/>
          </a:bodyPr>
          <a:lstStyle/>
          <a:p>
            <a:pPr marL="285750" indent="-285750">
              <a:spcBef>
                <a:spcPts val="600"/>
              </a:spcBef>
              <a:buClr>
                <a:schemeClr val="accent1"/>
              </a:buClr>
              <a:buSzPct val="90000"/>
              <a:buFont typeface="Wingdings" panose="05000000000000000000" pitchFamily="2" charset="2"/>
              <a:buChar char="l"/>
            </a:pPr>
            <a:r>
              <a:rPr lang="ja-JP" altLang="en-US" sz="1600" dirty="0">
                <a:latin typeface="メイリオ" panose="020B0604030504040204" pitchFamily="50" charset="-128"/>
                <a:ea typeface="メイリオ" panose="020B0604030504040204" pitchFamily="50" charset="-128"/>
              </a:rPr>
              <a:t>提案打合せ：</a:t>
            </a:r>
            <a:r>
              <a:rPr lang="en-US" altLang="ja-JP" sz="1600" dirty="0">
                <a:latin typeface="メイリオ" panose="020B0604030504040204" pitchFamily="50" charset="-128"/>
                <a:ea typeface="メイリオ" panose="020B0604030504040204" pitchFamily="50" charset="-128"/>
              </a:rPr>
              <a:t>2</a:t>
            </a:r>
            <a:r>
              <a:rPr lang="ja-JP" altLang="en-US" sz="1600" dirty="0">
                <a:latin typeface="メイリオ" panose="020B0604030504040204" pitchFamily="50" charset="-128"/>
                <a:ea typeface="メイリオ" panose="020B0604030504040204" pitchFamily="50" charset="-128"/>
              </a:rPr>
              <a:t>回</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うち訪問は</a:t>
            </a:r>
            <a:r>
              <a:rPr lang="en-US" altLang="ja-JP" sz="1600" dirty="0">
                <a:latin typeface="メイリオ" panose="020B0604030504040204" pitchFamily="50" charset="-128"/>
                <a:ea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rPr>
              <a:t>回</a:t>
            </a:r>
            <a:r>
              <a:rPr lang="en-US" altLang="ja-JP" sz="1600" dirty="0">
                <a:latin typeface="メイリオ" panose="020B0604030504040204" pitchFamily="50" charset="-128"/>
                <a:ea typeface="メイリオ" panose="020B0604030504040204" pitchFamily="50" charset="-128"/>
              </a:rPr>
              <a:t>)</a:t>
            </a:r>
            <a:r>
              <a:rPr lang="ja-JP" altLang="en-US" sz="1600" dirty="0" err="1">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検証した請求書：</a:t>
            </a:r>
            <a:r>
              <a:rPr lang="en-US" altLang="ja-JP" sz="1600" dirty="0">
                <a:latin typeface="メイリオ" panose="020B0604030504040204" pitchFamily="50" charset="-128"/>
                <a:ea typeface="メイリオ" panose="020B0604030504040204" pitchFamily="50" charset="-128"/>
              </a:rPr>
              <a:t>8</a:t>
            </a:r>
            <a:r>
              <a:rPr lang="ja-JP" altLang="en-US" sz="1600" dirty="0">
                <a:latin typeface="メイリオ" panose="020B0604030504040204" pitchFamily="50" charset="-128"/>
                <a:ea typeface="メイリオ" panose="020B0604030504040204" pitchFamily="50" charset="-128"/>
              </a:rPr>
              <a:t>件</a:t>
            </a:r>
            <a:endParaRPr lang="en-US" altLang="ja-JP" sz="1600" dirty="0">
              <a:latin typeface="メイリオ" panose="020B0604030504040204" pitchFamily="50" charset="-128"/>
              <a:ea typeface="メイリオ" panose="020B0604030504040204" pitchFamily="50" charset="-128"/>
            </a:endParaRPr>
          </a:p>
          <a:p>
            <a:pPr marL="285750" indent="-285750">
              <a:spcBef>
                <a:spcPts val="600"/>
              </a:spcBef>
              <a:buClr>
                <a:schemeClr val="accent1"/>
              </a:buClr>
              <a:buSzPct val="90000"/>
              <a:buFont typeface="Wingdings" panose="05000000000000000000" pitchFamily="2" charset="2"/>
              <a:buChar char="l"/>
            </a:pPr>
            <a:r>
              <a:rPr lang="ja-JP" altLang="en-US" sz="1600" dirty="0">
                <a:latin typeface="メイリオ" panose="020B0604030504040204" pitchFamily="50" charset="-128"/>
                <a:ea typeface="メイリオ" panose="020B0604030504040204" pitchFamily="50" charset="-128"/>
              </a:rPr>
              <a:t>きっかけ：ペーパレス化、業務効率化</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拠点の支払依頼</a:t>
            </a:r>
            <a:r>
              <a:rPr lang="en-US" altLang="ja-JP" sz="1600" dirty="0">
                <a:latin typeface="メイリオ" panose="020B0604030504040204" pitchFamily="50" charset="-128"/>
                <a:ea typeface="メイリオ" panose="020B0604030504040204" pitchFamily="50" charset="-128"/>
              </a:rPr>
              <a:t>)</a:t>
            </a:r>
            <a:endParaRPr kumimoji="1" lang="en-US" altLang="ja-JP" sz="1600" dirty="0">
              <a:latin typeface="メイリオ" panose="020B0604030504040204" pitchFamily="50" charset="-128"/>
              <a:ea typeface="メイリオ" panose="020B0604030504040204" pitchFamily="50" charset="-128"/>
            </a:endParaRPr>
          </a:p>
          <a:p>
            <a:pPr marL="285750" indent="-285750">
              <a:spcBef>
                <a:spcPts val="600"/>
              </a:spcBef>
              <a:buClr>
                <a:schemeClr val="accent1"/>
              </a:buClr>
              <a:buSzPct val="90000"/>
              <a:buFont typeface="Wingdings" panose="05000000000000000000" pitchFamily="2" charset="2"/>
              <a:buChar char="l"/>
            </a:pPr>
            <a:r>
              <a:rPr lang="ja-JP" altLang="en-US" sz="1600" dirty="0">
                <a:latin typeface="メイリオ" panose="020B0604030504040204" pitchFamily="50" charset="-128"/>
                <a:ea typeface="メイリオ" panose="020B0604030504040204" pitchFamily="50" charset="-128"/>
              </a:rPr>
              <a:t>検討要件</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導入事例：</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AP</a:t>
            </a:r>
            <a:r>
              <a:rPr lang="ja-JP" altLang="en-US" sz="1600" dirty="0">
                <a:latin typeface="メイリオ" panose="020B0604030504040204" pitchFamily="50" charset="-128"/>
                <a:ea typeface="メイリオ" panose="020B0604030504040204" pitchFamily="50" charset="-128"/>
              </a:rPr>
              <a:t>導入済み</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・支店担当者が支払依頼書作成　支店承認　郵送　本社経理が</a:t>
            </a:r>
            <a:r>
              <a:rPr lang="en-US" altLang="ja-JP" sz="1600" dirty="0">
                <a:latin typeface="メイリオ" panose="020B0604030504040204" pitchFamily="50" charset="-128"/>
                <a:ea typeface="メイリオ" panose="020B0604030504040204" pitchFamily="50" charset="-128"/>
              </a:rPr>
              <a:t>AP</a:t>
            </a:r>
            <a:r>
              <a:rPr lang="ja-JP" altLang="en-US" sz="1600" dirty="0">
                <a:latin typeface="メイリオ" panose="020B0604030504040204" pitchFamily="50" charset="-128"/>
                <a:ea typeface="メイリオ" panose="020B0604030504040204" pitchFamily="50" charset="-128"/>
              </a:rPr>
              <a:t>に二重入力</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支払依頼から本社入力までの</a:t>
            </a:r>
            <a:r>
              <a:rPr lang="ja-JP" altLang="en-US" sz="1600" b="1" dirty="0">
                <a:solidFill>
                  <a:schemeClr val="accent3">
                    <a:lumMod val="75000"/>
                  </a:schemeClr>
                </a:solidFill>
                <a:latin typeface="メイリオ" panose="020B0604030504040204" pitchFamily="50" charset="-128"/>
                <a:ea typeface="メイリオ" panose="020B0604030504040204" pitchFamily="50" charset="-128"/>
              </a:rPr>
              <a:t>業務全体を</a:t>
            </a:r>
            <a:r>
              <a:rPr lang="en-US" altLang="ja-JP" sz="1600" b="1" dirty="0">
                <a:solidFill>
                  <a:schemeClr val="accent3">
                    <a:lumMod val="75000"/>
                  </a:schemeClr>
                </a:solidFill>
                <a:latin typeface="メイリオ" panose="020B0604030504040204" pitchFamily="50" charset="-128"/>
                <a:ea typeface="メイリオ" panose="020B0604030504040204" pitchFamily="50" charset="-128"/>
              </a:rPr>
              <a:t>AI-OCR</a:t>
            </a:r>
            <a:r>
              <a:rPr lang="ja-JP" altLang="en-US" sz="1600" b="1" dirty="0">
                <a:solidFill>
                  <a:schemeClr val="accent3">
                    <a:lumMod val="75000"/>
                  </a:schemeClr>
                </a:solidFill>
                <a:latin typeface="メイリオ" panose="020B0604030504040204" pitchFamily="50" charset="-128"/>
                <a:ea typeface="メイリオ" panose="020B0604030504040204" pitchFamily="50" charset="-128"/>
              </a:rPr>
              <a:t>に置き換え</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・支店の作業圧縮だけでなく、郵送と二重入力削減により</a:t>
            </a:r>
            <a:r>
              <a:rPr lang="ja-JP" altLang="en-US" sz="1600" b="1" dirty="0">
                <a:solidFill>
                  <a:schemeClr val="accent3">
                    <a:lumMod val="75000"/>
                  </a:schemeClr>
                </a:solidFill>
                <a:latin typeface="メイリオ" panose="020B0604030504040204" pitchFamily="50" charset="-128"/>
                <a:ea typeface="メイリオ" panose="020B0604030504040204" pitchFamily="50" charset="-128"/>
              </a:rPr>
              <a:t>決算業務も短縮</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・拠点入力拡大による</a:t>
            </a:r>
            <a:r>
              <a:rPr lang="en-US" altLang="ja-JP" sz="1600" dirty="0">
                <a:latin typeface="メイリオ" panose="020B0604030504040204" pitchFamily="50" charset="-128"/>
                <a:ea typeface="メイリオ" panose="020B0604030504040204" pitchFamily="50" charset="-128"/>
              </a:rPr>
              <a:t>Limited</a:t>
            </a:r>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User</a:t>
            </a:r>
            <a:r>
              <a:rPr lang="ja-JP" altLang="en-US" sz="1600" dirty="0">
                <a:latin typeface="メイリオ" panose="020B0604030504040204" pitchFamily="50" charset="-128"/>
                <a:ea typeface="メイリオ" panose="020B0604030504040204" pitchFamily="50" charset="-128"/>
              </a:rPr>
              <a:t>のライセンス追加</a:t>
            </a:r>
            <a:endParaRPr lang="en-US" altLang="ja-JP" sz="1600" dirty="0">
              <a:latin typeface="メイリオ" panose="020B0604030504040204" pitchFamily="50" charset="-128"/>
              <a:ea typeface="メイリオ" panose="020B0604030504040204" pitchFamily="50" charset="-128"/>
            </a:endParaRPr>
          </a:p>
        </p:txBody>
      </p:sp>
      <p:cxnSp>
        <p:nvCxnSpPr>
          <p:cNvPr id="9" name="直線コネクタ 8"/>
          <p:cNvCxnSpPr/>
          <p:nvPr/>
        </p:nvCxnSpPr>
        <p:spPr>
          <a:xfrm>
            <a:off x="395206" y="1212511"/>
            <a:ext cx="80652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58774" y="447514"/>
            <a:ext cx="7575757" cy="707886"/>
          </a:xfrm>
          <a:prstGeom prst="rect">
            <a:avLst/>
          </a:prstGeom>
          <a:noFill/>
        </p:spPr>
        <p:txBody>
          <a:bodyPr wrap="square" rtlCol="0" anchor="t">
            <a:spAutoFit/>
          </a:bodyPr>
          <a:lstStyle/>
          <a:p>
            <a:r>
              <a:rPr lang="ja-JP" altLang="en-US" sz="2000" b="1" dirty="0">
                <a:solidFill>
                  <a:schemeClr val="tx2"/>
                </a:solidFill>
                <a:latin typeface="メイリオ" panose="020B0604030504040204" pitchFamily="50" charset="-128"/>
                <a:ea typeface="メイリオ" panose="020B0604030504040204" pitchFamily="50" charset="-128"/>
              </a:rPr>
              <a:t>“支払依頼書作成と本社経理宛て請求書送付”作業を廃止</a:t>
            </a:r>
            <a:endParaRPr lang="en-US" altLang="ja-JP" sz="2000" b="1" dirty="0">
              <a:solidFill>
                <a:schemeClr val="tx2"/>
              </a:solidFill>
              <a:latin typeface="メイリオ" panose="020B0604030504040204" pitchFamily="50" charset="-128"/>
              <a:ea typeface="メイリオ" panose="020B0604030504040204" pitchFamily="50" charset="-128"/>
            </a:endParaRPr>
          </a:p>
          <a:p>
            <a:r>
              <a:rPr lang="en-US" altLang="ja-JP" sz="2000" b="1" dirty="0">
                <a:solidFill>
                  <a:schemeClr val="tx2"/>
                </a:solidFill>
                <a:latin typeface="メイリオ" panose="020B0604030504040204" pitchFamily="50" charset="-128"/>
                <a:ea typeface="メイリオ" panose="020B0604030504040204" pitchFamily="50" charset="-128"/>
              </a:rPr>
              <a:t>40</a:t>
            </a:r>
            <a:r>
              <a:rPr lang="ja-JP" altLang="en-US" sz="2000" b="1" dirty="0">
                <a:solidFill>
                  <a:schemeClr val="tx2"/>
                </a:solidFill>
                <a:latin typeface="メイリオ" panose="020B0604030504040204" pitchFamily="50" charset="-128"/>
                <a:ea typeface="メイリオ" panose="020B0604030504040204" pitchFamily="50" charset="-128"/>
              </a:rPr>
              <a:t>支店が直接</a:t>
            </a:r>
            <a:r>
              <a:rPr lang="en-US" altLang="ja-JP" sz="2000" b="1" dirty="0">
                <a:solidFill>
                  <a:schemeClr val="tx2"/>
                </a:solidFill>
                <a:latin typeface="メイリオ" panose="020B0604030504040204" pitchFamily="50" charset="-128"/>
                <a:ea typeface="メイリオ" panose="020B0604030504040204" pitchFamily="50" charset="-128"/>
              </a:rPr>
              <a:t>AI-OCR</a:t>
            </a:r>
            <a:r>
              <a:rPr lang="ja-JP" altLang="en-US" sz="2000" b="1" dirty="0">
                <a:solidFill>
                  <a:schemeClr val="tx2"/>
                </a:solidFill>
                <a:latin typeface="メイリオ" panose="020B0604030504040204" pitchFamily="50" charset="-128"/>
                <a:ea typeface="メイリオ" panose="020B0604030504040204" pitchFamily="50" charset="-128"/>
              </a:rPr>
              <a:t>で登録･添付･申請、決算早期化にも直結</a:t>
            </a:r>
            <a:endParaRPr lang="en-US" altLang="ja-JP" sz="2000" b="1" dirty="0">
              <a:solidFill>
                <a:schemeClr val="tx2"/>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71500" y="139737"/>
            <a:ext cx="3131840" cy="307777"/>
          </a:xfrm>
          <a:prstGeom prst="rect">
            <a:avLst/>
          </a:prstGeom>
          <a:noFill/>
        </p:spPr>
        <p:txBody>
          <a:bodyPr wrap="square" rtlCol="0">
            <a:spAutoFit/>
          </a:bodyPr>
          <a:lstStyle/>
          <a:p>
            <a:r>
              <a:rPr lang="ja-JP" altLang="en-US" sz="1400" b="1" dirty="0">
                <a:solidFill>
                  <a:schemeClr val="tx1">
                    <a:lumMod val="75000"/>
                    <a:lumOff val="25000"/>
                  </a:schemeClr>
                </a:solidFill>
              </a:rPr>
              <a:t>提案事例①</a:t>
            </a:r>
            <a:endParaRPr kumimoji="1" lang="ja-JP" altLang="en-US" sz="1400" b="1" dirty="0">
              <a:solidFill>
                <a:schemeClr val="tx1">
                  <a:lumMod val="75000"/>
                  <a:lumOff val="25000"/>
                </a:schemeClr>
              </a:solidFill>
            </a:endParaRPr>
          </a:p>
        </p:txBody>
      </p:sp>
      <p:sp>
        <p:nvSpPr>
          <p:cNvPr id="4" name="右矢印 3"/>
          <p:cNvSpPr/>
          <p:nvPr/>
        </p:nvSpPr>
        <p:spPr>
          <a:xfrm>
            <a:off x="3796038" y="3717252"/>
            <a:ext cx="144016" cy="144016"/>
          </a:xfrm>
          <a:prstGeom prst="rightArrow">
            <a:avLst/>
          </a:prstGeom>
          <a:solidFill>
            <a:schemeClr val="bg1">
              <a:lumMod val="5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2400" dirty="0"/>
          </a:p>
        </p:txBody>
      </p:sp>
      <p:sp>
        <p:nvSpPr>
          <p:cNvPr id="13" name="右矢印 12"/>
          <p:cNvSpPr/>
          <p:nvPr/>
        </p:nvSpPr>
        <p:spPr>
          <a:xfrm>
            <a:off x="4801276" y="3717252"/>
            <a:ext cx="144016" cy="144016"/>
          </a:xfrm>
          <a:prstGeom prst="rightArrow">
            <a:avLst/>
          </a:prstGeom>
          <a:solidFill>
            <a:schemeClr val="bg1">
              <a:lumMod val="5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2400" dirty="0"/>
          </a:p>
        </p:txBody>
      </p:sp>
      <p:sp>
        <p:nvSpPr>
          <p:cNvPr id="14" name="右矢印 13"/>
          <p:cNvSpPr/>
          <p:nvPr/>
        </p:nvSpPr>
        <p:spPr>
          <a:xfrm>
            <a:off x="5422844" y="3717252"/>
            <a:ext cx="144016" cy="144016"/>
          </a:xfrm>
          <a:prstGeom prst="rightArrow">
            <a:avLst/>
          </a:prstGeom>
          <a:solidFill>
            <a:schemeClr val="bg1">
              <a:lumMod val="5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2400" dirty="0"/>
          </a:p>
        </p:txBody>
      </p:sp>
    </p:spTree>
    <p:extLst>
      <p:ext uri="{BB962C8B-B14F-4D97-AF65-F5344CB8AC3E}">
        <p14:creationId xmlns:p14="http://schemas.microsoft.com/office/powerpoint/2010/main" val="313288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431540" y="2395938"/>
            <a:ext cx="8065226" cy="2376000"/>
          </a:xfrm>
          <a:prstGeom prst="roundRect">
            <a:avLst>
              <a:gd name="adj" fmla="val 291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14</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 SuperStream Inc. All rights reserved.</a:t>
            </a:r>
            <a:endParaRPr lang="ja-JP" altLang="en-US" dirty="0"/>
          </a:p>
        </p:txBody>
      </p:sp>
      <p:sp>
        <p:nvSpPr>
          <p:cNvPr id="24" name="テキスト ボックス 23"/>
          <p:cNvSpPr txBox="1"/>
          <p:nvPr/>
        </p:nvSpPr>
        <p:spPr>
          <a:xfrm>
            <a:off x="358774" y="1363176"/>
            <a:ext cx="8785226" cy="954107"/>
          </a:xfrm>
          <a:prstGeom prst="rect">
            <a:avLst/>
          </a:prstGeom>
          <a:noFill/>
        </p:spPr>
        <p:txBody>
          <a:bodyPr wrap="square" rtlCol="0" anchor="t">
            <a:spAutoFit/>
          </a:bodyPr>
          <a:lstStyle/>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ユーザ</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情報　：　調剤薬局</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年商</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350</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億円、従業員</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1,560</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名</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利用法人数　：　</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社</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プロダクト　：　</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SuperStream-NX Cloud</a:t>
            </a: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　　　　　　　　統合会計、固定資産、グループ経営管理、</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Connect</a:t>
            </a:r>
            <a:r>
              <a:rPr lang="ja-JP" altLang="en-US" sz="1400" dirty="0" err="1">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EDI-Master</a:t>
            </a:r>
            <a:r>
              <a:rPr lang="ja-JP" altLang="en-US" sz="1400" dirty="0" err="1">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AI-OCR(</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明細</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予定</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531501" y="2520825"/>
            <a:ext cx="8612499" cy="2215991"/>
          </a:xfrm>
          <a:prstGeom prst="rect">
            <a:avLst/>
          </a:prstGeom>
          <a:noFill/>
        </p:spPr>
        <p:txBody>
          <a:bodyPr wrap="square" rtlCol="0">
            <a:spAutoFit/>
          </a:bodyPr>
          <a:lstStyle/>
          <a:p>
            <a:pPr marL="285750" indent="-285750">
              <a:spcBef>
                <a:spcPts val="600"/>
              </a:spcBef>
              <a:buClr>
                <a:schemeClr val="accent1"/>
              </a:buClr>
              <a:buSzPct val="90000"/>
              <a:buFont typeface="Wingdings" panose="05000000000000000000" pitchFamily="2" charset="2"/>
              <a:buChar char="l"/>
            </a:pPr>
            <a:r>
              <a:rPr lang="ja-JP" altLang="en-US" sz="1600" dirty="0">
                <a:latin typeface="メイリオ" panose="020B0604030504040204" pitchFamily="50" charset="-128"/>
                <a:ea typeface="メイリオ" panose="020B0604030504040204" pitchFamily="50" charset="-128"/>
              </a:rPr>
              <a:t>提案打合せ：</a:t>
            </a:r>
            <a:r>
              <a:rPr lang="en-US" altLang="ja-JP" sz="1600" dirty="0">
                <a:latin typeface="メイリオ" panose="020B0604030504040204" pitchFamily="50" charset="-128"/>
                <a:ea typeface="メイリオ" panose="020B0604030504040204" pitchFamily="50" charset="-128"/>
              </a:rPr>
              <a:t>3</a:t>
            </a:r>
            <a:r>
              <a:rPr lang="ja-JP" altLang="en-US" sz="1600" dirty="0">
                <a:latin typeface="メイリオ" panose="020B0604030504040204" pitchFamily="50" charset="-128"/>
                <a:ea typeface="メイリオ" panose="020B0604030504040204" pitchFamily="50" charset="-128"/>
              </a:rPr>
              <a:t>回</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うち訪問は</a:t>
            </a:r>
            <a:r>
              <a:rPr lang="en-US" altLang="ja-JP" sz="1600" dirty="0">
                <a:latin typeface="メイリオ" panose="020B0604030504040204" pitchFamily="50" charset="-128"/>
                <a:ea typeface="メイリオ" panose="020B0604030504040204" pitchFamily="50" charset="-128"/>
              </a:rPr>
              <a:t>2</a:t>
            </a:r>
            <a:r>
              <a:rPr lang="ja-JP" altLang="en-US" sz="1600" dirty="0">
                <a:latin typeface="メイリオ" panose="020B0604030504040204" pitchFamily="50" charset="-128"/>
                <a:ea typeface="メイリオ" panose="020B0604030504040204" pitchFamily="50" charset="-128"/>
              </a:rPr>
              <a:t>回</a:t>
            </a:r>
            <a:r>
              <a:rPr lang="en-US" altLang="ja-JP" sz="1600" dirty="0">
                <a:latin typeface="メイリオ" panose="020B0604030504040204" pitchFamily="50" charset="-128"/>
                <a:ea typeface="メイリオ" panose="020B0604030504040204" pitchFamily="50" charset="-128"/>
              </a:rPr>
              <a:t>)</a:t>
            </a:r>
            <a:r>
              <a:rPr lang="ja-JP" altLang="en-US" sz="1600" dirty="0" err="1">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検証した請求書：</a:t>
            </a:r>
            <a:r>
              <a:rPr lang="en-US" altLang="ja-JP" sz="1600" dirty="0">
                <a:latin typeface="メイリオ" panose="020B0604030504040204" pitchFamily="50" charset="-128"/>
                <a:ea typeface="メイリオ" panose="020B0604030504040204" pitchFamily="50" charset="-128"/>
              </a:rPr>
              <a:t>19</a:t>
            </a:r>
            <a:r>
              <a:rPr lang="ja-JP" altLang="en-US" sz="1600" dirty="0">
                <a:latin typeface="メイリオ" panose="020B0604030504040204" pitchFamily="50" charset="-128"/>
                <a:ea typeface="メイリオ" panose="020B0604030504040204" pitchFamily="50" charset="-128"/>
              </a:rPr>
              <a:t>件</a:t>
            </a:r>
            <a:endParaRPr lang="en-US" altLang="ja-JP" sz="1600" dirty="0">
              <a:latin typeface="メイリオ" panose="020B0604030504040204" pitchFamily="50" charset="-128"/>
              <a:ea typeface="メイリオ" panose="020B0604030504040204" pitchFamily="50" charset="-128"/>
            </a:endParaRPr>
          </a:p>
          <a:p>
            <a:pPr marL="285750" indent="-285750">
              <a:spcBef>
                <a:spcPts val="600"/>
              </a:spcBef>
              <a:buClr>
                <a:schemeClr val="accent1"/>
              </a:buClr>
              <a:buSzPct val="90000"/>
              <a:buFont typeface="Wingdings" panose="05000000000000000000" pitchFamily="2" charset="2"/>
              <a:buChar char="l"/>
            </a:pPr>
            <a:r>
              <a:rPr lang="ja-JP" altLang="en-US" sz="1600" dirty="0">
                <a:latin typeface="メイリオ" panose="020B0604030504040204" pitchFamily="50" charset="-128"/>
                <a:ea typeface="メイリオ" panose="020B0604030504040204" pitchFamily="50" charset="-128"/>
              </a:rPr>
              <a:t>きっかけ：電帳法対応、電子取引文書の運用</a:t>
            </a:r>
            <a:endParaRPr kumimoji="1" lang="en-US" altLang="ja-JP" sz="1600" dirty="0">
              <a:latin typeface="メイリオ" panose="020B0604030504040204" pitchFamily="50" charset="-128"/>
              <a:ea typeface="メイリオ" panose="020B0604030504040204" pitchFamily="50" charset="-128"/>
            </a:endParaRPr>
          </a:p>
          <a:p>
            <a:pPr marL="285750" indent="-285750">
              <a:spcBef>
                <a:spcPts val="600"/>
              </a:spcBef>
              <a:buClr>
                <a:schemeClr val="accent1"/>
              </a:buClr>
              <a:buSzPct val="90000"/>
              <a:buFont typeface="Wingdings" panose="05000000000000000000" pitchFamily="2" charset="2"/>
              <a:buChar char="l"/>
            </a:pPr>
            <a:r>
              <a:rPr lang="ja-JP" altLang="en-US" sz="1600" dirty="0">
                <a:latin typeface="メイリオ" panose="020B0604030504040204" pitchFamily="50" charset="-128"/>
                <a:ea typeface="メイリオ" panose="020B0604030504040204" pitchFamily="50" charset="-128"/>
              </a:rPr>
              <a:t>検討要件</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導入事例：</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AP</a:t>
            </a:r>
            <a:r>
              <a:rPr lang="ja-JP" altLang="en-US" sz="1600" dirty="0">
                <a:latin typeface="メイリオ" panose="020B0604030504040204" pitchFamily="50" charset="-128"/>
                <a:ea typeface="メイリオ" panose="020B0604030504040204" pitchFamily="50" charset="-128"/>
              </a:rPr>
              <a:t>導入済み</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・店舗入力は既存の汎用ワークフローで、本社入力分を</a:t>
            </a:r>
            <a:r>
              <a:rPr lang="en-US" altLang="ja-JP" sz="1600" dirty="0">
                <a:latin typeface="メイリオ" panose="020B0604030504040204" pitchFamily="50" charset="-128"/>
                <a:ea typeface="メイリオ" panose="020B0604030504040204" pitchFamily="50" charset="-128"/>
              </a:rPr>
              <a:t>AI-OCR</a:t>
            </a:r>
            <a:r>
              <a:rPr lang="ja-JP" altLang="en-US" sz="1600" dirty="0">
                <a:latin typeface="メイリオ" panose="020B0604030504040204" pitchFamily="50" charset="-128"/>
                <a:ea typeface="メイリオ" panose="020B0604030504040204" pitchFamily="50" charset="-128"/>
              </a:rPr>
              <a:t>で対応</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既存</a:t>
            </a:r>
            <a:r>
              <a:rPr lang="en-US" altLang="ja-JP" sz="1600" dirty="0">
                <a:latin typeface="メイリオ" panose="020B0604030504040204" pitchFamily="50" charset="-128"/>
                <a:ea typeface="メイリオ" panose="020B0604030504040204" pitchFamily="50" charset="-128"/>
              </a:rPr>
              <a:t>WF</a:t>
            </a:r>
            <a:r>
              <a:rPr lang="ja-JP" altLang="en-US" sz="1600" dirty="0">
                <a:latin typeface="メイリオ" panose="020B0604030504040204" pitchFamily="50" charset="-128"/>
                <a:ea typeface="メイリオ" panose="020B0604030504040204" pitchFamily="50" charset="-128"/>
              </a:rPr>
              <a:t>は合計金額のみ対応のため、</a:t>
            </a:r>
            <a:r>
              <a:rPr lang="ja-JP" altLang="en-US" sz="1600" b="1" dirty="0">
                <a:solidFill>
                  <a:schemeClr val="accent3">
                    <a:lumMod val="75000"/>
                  </a:schemeClr>
                </a:solidFill>
                <a:latin typeface="メイリオ" panose="020B0604030504040204" pitchFamily="50" charset="-128"/>
                <a:ea typeface="メイリオ" panose="020B0604030504040204" pitchFamily="50" charset="-128"/>
              </a:rPr>
              <a:t>明細入力が必要な本社は</a:t>
            </a:r>
            <a:r>
              <a:rPr lang="en-US" altLang="ja-JP" sz="1600" b="1" dirty="0">
                <a:solidFill>
                  <a:schemeClr val="accent3">
                    <a:lumMod val="75000"/>
                  </a:schemeClr>
                </a:solidFill>
                <a:latin typeface="メイリオ" panose="020B0604030504040204" pitchFamily="50" charset="-128"/>
                <a:ea typeface="メイリオ" panose="020B0604030504040204" pitchFamily="50" charset="-128"/>
              </a:rPr>
              <a:t>AI-OCR</a:t>
            </a:r>
            <a:r>
              <a:rPr lang="ja-JP" altLang="en-US" sz="1600" b="1" dirty="0">
                <a:solidFill>
                  <a:schemeClr val="accent3">
                    <a:lumMod val="75000"/>
                  </a:schemeClr>
                </a:solidFill>
                <a:latin typeface="メイリオ" panose="020B0604030504040204" pitchFamily="50" charset="-128"/>
                <a:ea typeface="メイリオ" panose="020B0604030504040204" pitchFamily="50" charset="-128"/>
              </a:rPr>
              <a:t>を利用</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・電子取引文書の登録および管理のフローとしても評価</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今後の</a:t>
            </a:r>
            <a:r>
              <a:rPr lang="ja-JP" altLang="en-US" sz="1600" b="1" dirty="0">
                <a:solidFill>
                  <a:schemeClr val="accent3">
                    <a:lumMod val="75000"/>
                  </a:schemeClr>
                </a:solidFill>
                <a:latin typeface="メイリオ" panose="020B0604030504040204" pitchFamily="50" charset="-128"/>
                <a:ea typeface="メイリオ" panose="020B0604030504040204" pitchFamily="50" charset="-128"/>
              </a:rPr>
              <a:t>電帳法対応を見据えて証憑管理</a:t>
            </a:r>
            <a:r>
              <a:rPr lang="en-US" altLang="ja-JP" sz="1600" b="1" dirty="0">
                <a:solidFill>
                  <a:schemeClr val="accent3">
                    <a:lumMod val="75000"/>
                  </a:schemeClr>
                </a:solidFill>
                <a:latin typeface="メイリオ" panose="020B0604030504040204" pitchFamily="50" charset="-128"/>
                <a:ea typeface="メイリオ" panose="020B0604030504040204" pitchFamily="50" charset="-128"/>
              </a:rPr>
              <a:t>OP</a:t>
            </a:r>
            <a:r>
              <a:rPr lang="ja-JP" altLang="en-US" sz="1600" b="1" dirty="0">
                <a:solidFill>
                  <a:schemeClr val="accent3">
                    <a:lumMod val="75000"/>
                  </a:schemeClr>
                </a:solidFill>
                <a:latin typeface="メイリオ" panose="020B0604030504040204" pitchFamily="50" charset="-128"/>
                <a:ea typeface="メイリオ" panose="020B0604030504040204" pitchFamily="50" charset="-128"/>
              </a:rPr>
              <a:t>も検討</a:t>
            </a:r>
            <a:r>
              <a:rPr lang="en-US" altLang="ja-JP" sz="1600" dirty="0">
                <a:latin typeface="メイリオ" panose="020B0604030504040204" pitchFamily="50" charset="-128"/>
                <a:ea typeface="メイリオ" panose="020B0604030504040204" pitchFamily="50" charset="-128"/>
              </a:rPr>
              <a:t>(AI-OCR</a:t>
            </a:r>
            <a:r>
              <a:rPr lang="ja-JP" altLang="en-US" sz="1600" dirty="0">
                <a:latin typeface="メイリオ" panose="020B0604030504040204" pitchFamily="50" charset="-128"/>
                <a:ea typeface="メイリオ" panose="020B0604030504040204" pitchFamily="50" charset="-128"/>
              </a:rPr>
              <a:t>との相乗効果</a:t>
            </a:r>
            <a:r>
              <a:rPr lang="en-US" altLang="ja-JP" sz="1600" dirty="0">
                <a:latin typeface="メイリオ" panose="020B0604030504040204" pitchFamily="50" charset="-128"/>
                <a:ea typeface="メイリオ" panose="020B0604030504040204" pitchFamily="50" charset="-128"/>
              </a:rPr>
              <a:t>)</a:t>
            </a:r>
          </a:p>
        </p:txBody>
      </p:sp>
      <p:cxnSp>
        <p:nvCxnSpPr>
          <p:cNvPr id="9" name="直線コネクタ 8"/>
          <p:cNvCxnSpPr/>
          <p:nvPr/>
        </p:nvCxnSpPr>
        <p:spPr>
          <a:xfrm>
            <a:off x="395206" y="1212511"/>
            <a:ext cx="80652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58774" y="447514"/>
            <a:ext cx="8173666" cy="707886"/>
          </a:xfrm>
          <a:prstGeom prst="rect">
            <a:avLst/>
          </a:prstGeom>
          <a:noFill/>
        </p:spPr>
        <p:txBody>
          <a:bodyPr wrap="square" rtlCol="0" anchor="t">
            <a:spAutoFit/>
          </a:bodyPr>
          <a:lstStyle/>
          <a:p>
            <a:r>
              <a:rPr lang="ja-JP" altLang="en-US" sz="2000" b="1" dirty="0">
                <a:solidFill>
                  <a:schemeClr val="tx2"/>
                </a:solidFill>
                <a:latin typeface="メイリオ" panose="020B0604030504040204" pitchFamily="50" charset="-128"/>
                <a:ea typeface="メイリオ" panose="020B0604030504040204" pitchFamily="50" charset="-128"/>
              </a:rPr>
              <a:t>店舗は既存の汎用ワークフローの</a:t>
            </a:r>
            <a:r>
              <a:rPr lang="en-US" altLang="ja-JP" sz="2000" b="1" dirty="0">
                <a:solidFill>
                  <a:schemeClr val="tx2"/>
                </a:solidFill>
                <a:latin typeface="メイリオ" panose="020B0604030504040204" pitchFamily="50" charset="-128"/>
                <a:ea typeface="メイリオ" panose="020B0604030504040204" pitchFamily="50" charset="-128"/>
              </a:rPr>
              <a:t>OCR</a:t>
            </a:r>
            <a:r>
              <a:rPr lang="ja-JP" altLang="en-US" sz="2000" b="1" dirty="0">
                <a:solidFill>
                  <a:schemeClr val="tx2"/>
                </a:solidFill>
                <a:latin typeface="メイリオ" panose="020B0604030504040204" pitchFamily="50" charset="-128"/>
                <a:ea typeface="メイリオ" panose="020B0604030504040204" pitchFamily="50" charset="-128"/>
              </a:rPr>
              <a:t>入力を利用（合計金額）</a:t>
            </a:r>
            <a:endParaRPr lang="en-US" altLang="ja-JP" sz="2000" b="1" dirty="0">
              <a:solidFill>
                <a:schemeClr val="tx2"/>
              </a:solidFill>
              <a:latin typeface="メイリオ" panose="020B0604030504040204" pitchFamily="50" charset="-128"/>
              <a:ea typeface="メイリオ" panose="020B0604030504040204" pitchFamily="50" charset="-128"/>
            </a:endParaRPr>
          </a:p>
          <a:p>
            <a:r>
              <a:rPr lang="ja-JP" altLang="en-US" sz="2000" b="1" dirty="0">
                <a:solidFill>
                  <a:schemeClr val="tx2"/>
                </a:solidFill>
                <a:latin typeface="メイリオ" panose="020B0604030504040204" pitchFamily="50" charset="-128"/>
                <a:ea typeface="メイリオ" panose="020B0604030504040204" pitchFamily="50" charset="-128"/>
              </a:rPr>
              <a:t>本社請求書は明細対応が必須のため</a:t>
            </a:r>
            <a:r>
              <a:rPr lang="en-US" altLang="ja-JP" sz="2000" b="1" dirty="0">
                <a:solidFill>
                  <a:schemeClr val="tx2"/>
                </a:solidFill>
                <a:latin typeface="メイリオ" panose="020B0604030504040204" pitchFamily="50" charset="-128"/>
                <a:ea typeface="メイリオ" panose="020B0604030504040204" pitchFamily="50" charset="-128"/>
              </a:rPr>
              <a:t>AI-OCR(</a:t>
            </a:r>
            <a:r>
              <a:rPr lang="ja-JP" altLang="en-US" sz="2000" b="1" dirty="0">
                <a:solidFill>
                  <a:schemeClr val="tx2"/>
                </a:solidFill>
                <a:latin typeface="メイリオ" panose="020B0604030504040204" pitchFamily="50" charset="-128"/>
                <a:ea typeface="メイリオ" panose="020B0604030504040204" pitchFamily="50" charset="-128"/>
              </a:rPr>
              <a:t>請求書明細</a:t>
            </a:r>
            <a:r>
              <a:rPr lang="en-US" altLang="ja-JP" sz="2000" b="1" dirty="0">
                <a:solidFill>
                  <a:schemeClr val="tx2"/>
                </a:solidFill>
                <a:latin typeface="メイリオ" panose="020B0604030504040204" pitchFamily="50" charset="-128"/>
                <a:ea typeface="メイリオ" panose="020B0604030504040204" pitchFamily="50" charset="-128"/>
              </a:rPr>
              <a:t>)</a:t>
            </a:r>
            <a:r>
              <a:rPr lang="ja-JP" altLang="en-US" sz="2000" b="1" dirty="0">
                <a:solidFill>
                  <a:schemeClr val="tx2"/>
                </a:solidFill>
                <a:latin typeface="メイリオ" panose="020B0604030504040204" pitchFamily="50" charset="-128"/>
                <a:ea typeface="メイリオ" panose="020B0604030504040204" pitchFamily="50" charset="-128"/>
              </a:rPr>
              <a:t>を利用予定</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71500" y="139737"/>
            <a:ext cx="3131840" cy="307777"/>
          </a:xfrm>
          <a:prstGeom prst="rect">
            <a:avLst/>
          </a:prstGeom>
          <a:noFill/>
        </p:spPr>
        <p:txBody>
          <a:bodyPr wrap="square" rtlCol="0">
            <a:spAutoFit/>
          </a:bodyPr>
          <a:lstStyle/>
          <a:p>
            <a:r>
              <a:rPr lang="ja-JP" altLang="en-US" sz="1400" b="1" dirty="0">
                <a:solidFill>
                  <a:schemeClr val="tx1">
                    <a:lumMod val="75000"/>
                    <a:lumOff val="25000"/>
                  </a:schemeClr>
                </a:solidFill>
              </a:rPr>
              <a:t>提案事例②</a:t>
            </a:r>
            <a:endParaRPr kumimoji="1" lang="ja-JP" altLang="en-US" sz="1400" b="1" dirty="0">
              <a:solidFill>
                <a:schemeClr val="tx1">
                  <a:lumMod val="75000"/>
                  <a:lumOff val="25000"/>
                </a:schemeClr>
              </a:solidFill>
            </a:endParaRPr>
          </a:p>
        </p:txBody>
      </p:sp>
    </p:spTree>
    <p:extLst>
      <p:ext uri="{BB962C8B-B14F-4D97-AF65-F5344CB8AC3E}">
        <p14:creationId xmlns:p14="http://schemas.microsoft.com/office/powerpoint/2010/main" val="345135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431540" y="2395938"/>
            <a:ext cx="8065226" cy="2376000"/>
          </a:xfrm>
          <a:prstGeom prst="roundRect">
            <a:avLst>
              <a:gd name="adj" fmla="val 291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15</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 SuperStream Inc. All rights reserved.</a:t>
            </a:r>
            <a:endParaRPr lang="ja-JP" altLang="en-US" dirty="0"/>
          </a:p>
        </p:txBody>
      </p:sp>
      <p:sp>
        <p:nvSpPr>
          <p:cNvPr id="24" name="テキスト ボックス 23"/>
          <p:cNvSpPr txBox="1"/>
          <p:nvPr/>
        </p:nvSpPr>
        <p:spPr>
          <a:xfrm>
            <a:off x="358774" y="1363176"/>
            <a:ext cx="8785226" cy="954107"/>
          </a:xfrm>
          <a:prstGeom prst="rect">
            <a:avLst/>
          </a:prstGeom>
          <a:noFill/>
        </p:spPr>
        <p:txBody>
          <a:bodyPr wrap="square" rtlCol="0" anchor="t">
            <a:spAutoFit/>
          </a:bodyPr>
          <a:lstStyle/>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ユーザ</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情報　：</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　再生可能エネルギー事業</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従業員</a:t>
            </a:r>
            <a:r>
              <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520</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名、年商は非公開</a:t>
            </a:r>
            <a:r>
              <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t>
            </a: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利用法人数　：　</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50</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社</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プロダクト　：　</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SuperStream-NX </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オンプレミス</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　　　　　　　　統合会計、固定資産、</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Connect</a:t>
            </a:r>
            <a:r>
              <a:rPr lang="ja-JP" altLang="en-US" sz="1400" dirty="0" err="1">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証憑管理</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e</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文書対応、</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AI-OCR(</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合計</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t>
            </a:r>
          </a:p>
        </p:txBody>
      </p:sp>
      <p:sp>
        <p:nvSpPr>
          <p:cNvPr id="6" name="テキスト ボックス 5"/>
          <p:cNvSpPr txBox="1"/>
          <p:nvPr/>
        </p:nvSpPr>
        <p:spPr>
          <a:xfrm>
            <a:off x="531501" y="2520825"/>
            <a:ext cx="8612499" cy="2215991"/>
          </a:xfrm>
          <a:prstGeom prst="rect">
            <a:avLst/>
          </a:prstGeom>
          <a:noFill/>
        </p:spPr>
        <p:txBody>
          <a:bodyPr wrap="square" rtlCol="0">
            <a:spAutoFit/>
          </a:bodyPr>
          <a:lstStyle/>
          <a:p>
            <a:pPr marL="285750" indent="-285750">
              <a:spcBef>
                <a:spcPts val="600"/>
              </a:spcBef>
              <a:buClr>
                <a:schemeClr val="accent1"/>
              </a:buClr>
              <a:buSzPct val="90000"/>
              <a:buFont typeface="Wingdings" panose="05000000000000000000" pitchFamily="2" charset="2"/>
              <a:buChar char="l"/>
            </a:pPr>
            <a:r>
              <a:rPr lang="ja-JP" altLang="en-US" sz="1600" dirty="0">
                <a:latin typeface="メイリオ" panose="020B0604030504040204" pitchFamily="50" charset="-128"/>
                <a:ea typeface="メイリオ" panose="020B0604030504040204" pitchFamily="50" charset="-128"/>
              </a:rPr>
              <a:t>提案打合せ：</a:t>
            </a:r>
            <a:r>
              <a:rPr lang="en-US" altLang="ja-JP" sz="1600" dirty="0">
                <a:latin typeface="メイリオ" panose="020B0604030504040204" pitchFamily="50" charset="-128"/>
                <a:ea typeface="メイリオ" panose="020B0604030504040204" pitchFamily="50" charset="-128"/>
              </a:rPr>
              <a:t>3</a:t>
            </a:r>
            <a:r>
              <a:rPr lang="ja-JP" altLang="en-US" sz="1600" dirty="0">
                <a:latin typeface="メイリオ" panose="020B0604030504040204" pitchFamily="50" charset="-128"/>
                <a:ea typeface="メイリオ" panose="020B0604030504040204" pitchFamily="50" charset="-128"/>
              </a:rPr>
              <a:t>回</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うち訪問は</a:t>
            </a:r>
            <a:r>
              <a:rPr lang="en-US" altLang="ja-JP" sz="1600" dirty="0">
                <a:latin typeface="メイリオ" panose="020B0604030504040204" pitchFamily="50" charset="-128"/>
                <a:ea typeface="メイリオ" panose="020B0604030504040204" pitchFamily="50" charset="-128"/>
              </a:rPr>
              <a:t>0</a:t>
            </a:r>
            <a:r>
              <a:rPr lang="ja-JP" altLang="en-US" sz="1600" dirty="0">
                <a:latin typeface="メイリオ" panose="020B0604030504040204" pitchFamily="50" charset="-128"/>
                <a:ea typeface="メイリオ" panose="020B0604030504040204" pitchFamily="50" charset="-128"/>
              </a:rPr>
              <a:t>回</a:t>
            </a:r>
            <a:r>
              <a:rPr lang="en-US" altLang="ja-JP" sz="1600" dirty="0">
                <a:latin typeface="メイリオ" panose="020B0604030504040204" pitchFamily="50" charset="-128"/>
                <a:ea typeface="メイリオ" panose="020B0604030504040204" pitchFamily="50" charset="-128"/>
              </a:rPr>
              <a:t>)</a:t>
            </a:r>
            <a:r>
              <a:rPr lang="ja-JP" altLang="en-US" sz="1600" dirty="0" err="1">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検証した請求書：</a:t>
            </a:r>
            <a:r>
              <a:rPr lang="en-US" altLang="ja-JP" sz="1600" dirty="0">
                <a:latin typeface="メイリオ" panose="020B0604030504040204" pitchFamily="50" charset="-128"/>
                <a:ea typeface="メイリオ" panose="020B0604030504040204" pitchFamily="50" charset="-128"/>
              </a:rPr>
              <a:t>0</a:t>
            </a:r>
            <a:r>
              <a:rPr lang="ja-JP" altLang="en-US" sz="1600" dirty="0">
                <a:latin typeface="メイリオ" panose="020B0604030504040204" pitchFamily="50" charset="-128"/>
                <a:ea typeface="メイリオ" panose="020B0604030504040204" pitchFamily="50" charset="-128"/>
              </a:rPr>
              <a:t>件</a:t>
            </a:r>
            <a:endParaRPr lang="en-US" altLang="ja-JP" sz="1600" dirty="0">
              <a:latin typeface="メイリオ" panose="020B0604030504040204" pitchFamily="50" charset="-128"/>
              <a:ea typeface="メイリオ" panose="020B0604030504040204" pitchFamily="50" charset="-128"/>
            </a:endParaRPr>
          </a:p>
          <a:p>
            <a:pPr marL="285750" indent="-285750">
              <a:spcBef>
                <a:spcPts val="600"/>
              </a:spcBef>
              <a:buClr>
                <a:schemeClr val="accent1"/>
              </a:buClr>
              <a:buSzPct val="90000"/>
              <a:buFont typeface="Wingdings" panose="05000000000000000000" pitchFamily="2" charset="2"/>
              <a:buChar char="l"/>
            </a:pPr>
            <a:r>
              <a:rPr lang="ja-JP" altLang="en-US" sz="1600" dirty="0">
                <a:latin typeface="メイリオ" panose="020B0604030504040204" pitchFamily="50" charset="-128"/>
                <a:ea typeface="メイリオ" panose="020B0604030504040204" pitchFamily="50" charset="-128"/>
              </a:rPr>
              <a:t>きっかけ：電子帳簿保存法対応、業務効率化</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入力と証憑添付</a:t>
            </a:r>
            <a:r>
              <a:rPr lang="en-US" altLang="ja-JP" sz="1600" dirty="0">
                <a:latin typeface="メイリオ" panose="020B0604030504040204" pitchFamily="50" charset="-128"/>
                <a:ea typeface="メイリオ" panose="020B0604030504040204" pitchFamily="50" charset="-128"/>
              </a:rPr>
              <a:t>)</a:t>
            </a:r>
            <a:r>
              <a:rPr lang="ja-JP" altLang="en-US" sz="1600" dirty="0" err="1">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テレワーク対応</a:t>
            </a:r>
            <a:endParaRPr kumimoji="1" lang="en-US" altLang="ja-JP" sz="1600" dirty="0">
              <a:latin typeface="メイリオ" panose="020B0604030504040204" pitchFamily="50" charset="-128"/>
              <a:ea typeface="メイリオ" panose="020B0604030504040204" pitchFamily="50" charset="-128"/>
            </a:endParaRPr>
          </a:p>
          <a:p>
            <a:pPr marL="285750" indent="-285750">
              <a:spcBef>
                <a:spcPts val="600"/>
              </a:spcBef>
              <a:buClr>
                <a:schemeClr val="accent1"/>
              </a:buClr>
              <a:buSzPct val="90000"/>
              <a:buFont typeface="Wingdings" panose="05000000000000000000" pitchFamily="2" charset="2"/>
              <a:buChar char="l"/>
            </a:pPr>
            <a:r>
              <a:rPr lang="ja-JP" altLang="en-US" sz="1600" dirty="0">
                <a:latin typeface="メイリオ" panose="020B0604030504040204" pitchFamily="50" charset="-128"/>
                <a:ea typeface="メイリオ" panose="020B0604030504040204" pitchFamily="50" charset="-128"/>
              </a:rPr>
              <a:t>検討要件</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導入事例：</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AP</a:t>
            </a:r>
            <a:r>
              <a:rPr lang="ja-JP" altLang="en-US" sz="1600" dirty="0">
                <a:latin typeface="メイリオ" panose="020B0604030504040204" pitchFamily="50" charset="-128"/>
                <a:ea typeface="メイリオ" panose="020B0604030504040204" pitchFamily="50" charset="-128"/>
              </a:rPr>
              <a:t>および証憑管理</a:t>
            </a:r>
            <a:r>
              <a:rPr lang="en-US" altLang="ja-JP" sz="1600" dirty="0">
                <a:latin typeface="メイリオ" panose="020B0604030504040204" pitchFamily="50" charset="-128"/>
                <a:ea typeface="メイリオ" panose="020B0604030504040204" pitchFamily="50" charset="-128"/>
              </a:rPr>
              <a:t>OP</a:t>
            </a:r>
            <a:r>
              <a:rPr lang="ja-JP" altLang="en-US" sz="1600" dirty="0">
                <a:latin typeface="メイリオ" panose="020B0604030504040204" pitchFamily="50" charset="-128"/>
                <a:ea typeface="メイリオ" panose="020B0604030504040204" pitchFamily="50" charset="-128"/>
              </a:rPr>
              <a:t>導入済、</a:t>
            </a:r>
            <a:r>
              <a:rPr lang="en-US" altLang="ja-JP" sz="1600" b="1" dirty="0">
                <a:solidFill>
                  <a:schemeClr val="accent3">
                    <a:lumMod val="75000"/>
                  </a:schemeClr>
                </a:solidFill>
                <a:latin typeface="メイリオ" panose="020B0604030504040204" pitchFamily="50" charset="-128"/>
                <a:ea typeface="メイリオ" panose="020B0604030504040204" pitchFamily="50" charset="-128"/>
              </a:rPr>
              <a:t>e</a:t>
            </a:r>
            <a:r>
              <a:rPr lang="ja-JP" altLang="en-US" sz="1600" b="1" dirty="0">
                <a:solidFill>
                  <a:schemeClr val="accent3">
                    <a:lumMod val="75000"/>
                  </a:schemeClr>
                </a:solidFill>
                <a:latin typeface="メイリオ" panose="020B0604030504040204" pitchFamily="50" charset="-128"/>
                <a:ea typeface="メイリオ" panose="020B0604030504040204" pitchFamily="50" charset="-128"/>
              </a:rPr>
              <a:t>文書対応</a:t>
            </a:r>
            <a:r>
              <a:rPr lang="en-US" altLang="ja-JP" sz="1600" b="1" dirty="0">
                <a:solidFill>
                  <a:schemeClr val="accent3">
                    <a:lumMod val="75000"/>
                  </a:schemeClr>
                </a:solidFill>
                <a:latin typeface="メイリオ" panose="020B0604030504040204" pitchFamily="50" charset="-128"/>
                <a:ea typeface="メイリオ" panose="020B0604030504040204" pitchFamily="50" charset="-128"/>
              </a:rPr>
              <a:t>OP</a:t>
            </a:r>
            <a:r>
              <a:rPr lang="ja-JP" altLang="en-US" sz="1600" b="1" dirty="0">
                <a:solidFill>
                  <a:schemeClr val="accent3">
                    <a:lumMod val="75000"/>
                  </a:schemeClr>
                </a:solidFill>
                <a:latin typeface="メイリオ" panose="020B0604030504040204" pitchFamily="50" charset="-128"/>
                <a:ea typeface="メイリオ" panose="020B0604030504040204" pitchFamily="50" charset="-128"/>
              </a:rPr>
              <a:t>アップグレードと併せて</a:t>
            </a:r>
            <a:r>
              <a:rPr lang="ja-JP" altLang="en-US" sz="1600" dirty="0">
                <a:latin typeface="メイリオ" panose="020B0604030504040204" pitchFamily="50" charset="-128"/>
                <a:ea typeface="メイリオ" panose="020B0604030504040204" pitchFamily="50" charset="-128"/>
              </a:rPr>
              <a:t>追加導入</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・各拠点での</a:t>
            </a:r>
            <a:r>
              <a:rPr lang="en-US" altLang="ja-JP" sz="1600" dirty="0">
                <a:latin typeface="メイリオ" panose="020B0604030504040204" pitchFamily="50" charset="-128"/>
                <a:ea typeface="メイリオ" panose="020B0604030504040204" pitchFamily="50" charset="-128"/>
              </a:rPr>
              <a:t>AP</a:t>
            </a:r>
            <a:r>
              <a:rPr lang="ja-JP" altLang="en-US" sz="1600" dirty="0">
                <a:latin typeface="メイリオ" panose="020B0604030504040204" pitchFamily="50" charset="-128"/>
                <a:ea typeface="メイリオ" panose="020B0604030504040204" pitchFamily="50" charset="-128"/>
              </a:rPr>
              <a:t>支払伝票の入力効率化ならびに証憑添付作業の削減</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a:t>
            </a:r>
            <a:r>
              <a:rPr lang="en-US" altLang="ja-JP" sz="1600" b="1" dirty="0">
                <a:solidFill>
                  <a:schemeClr val="accent3">
                    <a:lumMod val="75000"/>
                  </a:schemeClr>
                </a:solidFill>
                <a:latin typeface="メイリオ" panose="020B0604030504040204" pitchFamily="50" charset="-128"/>
                <a:ea typeface="メイリオ" panose="020B0604030504040204" pitchFamily="50" charset="-128"/>
              </a:rPr>
              <a:t>QR</a:t>
            </a:r>
            <a:r>
              <a:rPr lang="ja-JP" altLang="en-US" sz="1600" b="1" dirty="0">
                <a:solidFill>
                  <a:schemeClr val="accent3">
                    <a:lumMod val="75000"/>
                  </a:schemeClr>
                </a:solidFill>
                <a:latin typeface="メイリオ" panose="020B0604030504040204" pitchFamily="50" charset="-128"/>
                <a:ea typeface="メイリオ" panose="020B0604030504040204" pitchFamily="50" charset="-128"/>
              </a:rPr>
              <a:t>添付のスキャン作業が“</a:t>
            </a:r>
            <a:r>
              <a:rPr lang="en-US" altLang="ja-JP" sz="1600" b="1" dirty="0">
                <a:solidFill>
                  <a:schemeClr val="accent3">
                    <a:lumMod val="75000"/>
                  </a:schemeClr>
                </a:solidFill>
                <a:latin typeface="メイリオ" panose="020B0604030504040204" pitchFamily="50" charset="-128"/>
                <a:ea typeface="メイリオ" panose="020B0604030504040204" pitchFamily="50" charset="-128"/>
              </a:rPr>
              <a:t>PDF</a:t>
            </a:r>
            <a:r>
              <a:rPr lang="ja-JP" altLang="en-US" sz="1600" b="1" dirty="0">
                <a:solidFill>
                  <a:schemeClr val="accent3">
                    <a:lumMod val="75000"/>
                  </a:schemeClr>
                </a:solidFill>
                <a:latin typeface="メイリオ" panose="020B0604030504040204" pitchFamily="50" charset="-128"/>
                <a:ea typeface="メイリオ" panose="020B0604030504040204" pitchFamily="50" charset="-128"/>
              </a:rPr>
              <a:t>読み込み”に変更</a:t>
            </a:r>
            <a:r>
              <a:rPr lang="ja-JP" altLang="en-US" sz="1600" dirty="0">
                <a:latin typeface="メイリオ" panose="020B0604030504040204" pitchFamily="50" charset="-128"/>
                <a:ea typeface="メイリオ" panose="020B0604030504040204" pitchFamily="50" charset="-128"/>
              </a:rPr>
              <a:t>、在宅勤務が容易に</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・利用者が多いため運用はシンプルに</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AI-OCR</a:t>
            </a:r>
            <a:r>
              <a:rPr lang="ja-JP" altLang="en-US" sz="1600" dirty="0">
                <a:latin typeface="メイリオ" panose="020B0604030504040204" pitchFamily="50" charset="-128"/>
                <a:ea typeface="メイリオ" panose="020B0604030504040204" pitchFamily="50" charset="-128"/>
              </a:rPr>
              <a:t>は合計入力のみ利用、明細入力は従前の</a:t>
            </a:r>
            <a:r>
              <a:rPr lang="en-US" altLang="ja-JP" sz="1600" dirty="0">
                <a:latin typeface="メイリオ" panose="020B0604030504040204" pitchFamily="50" charset="-128"/>
                <a:ea typeface="メイリオ" panose="020B0604030504040204" pitchFamily="50" charset="-128"/>
              </a:rPr>
              <a:t>Connect</a:t>
            </a:r>
            <a:r>
              <a:rPr lang="ja-JP" altLang="en-US" sz="1600" dirty="0">
                <a:latin typeface="メイリオ" panose="020B0604030504040204" pitchFamily="50" charset="-128"/>
                <a:ea typeface="メイリオ" panose="020B0604030504040204" pitchFamily="50" charset="-128"/>
              </a:rPr>
              <a:t>利用</a:t>
            </a:r>
            <a:r>
              <a:rPr lang="en-US" altLang="ja-JP" sz="1600" dirty="0">
                <a:latin typeface="メイリオ" panose="020B0604030504040204" pitchFamily="50" charset="-128"/>
                <a:ea typeface="メイリオ" panose="020B0604030504040204" pitchFamily="50" charset="-128"/>
              </a:rPr>
              <a:t>(Excel</a:t>
            </a:r>
            <a:r>
              <a:rPr lang="ja-JP" altLang="en-US" sz="1600" dirty="0">
                <a:latin typeface="メイリオ" panose="020B0604030504040204" pitchFamily="50" charset="-128"/>
                <a:ea typeface="メイリオ" panose="020B0604030504040204" pitchFamily="50" charset="-128"/>
              </a:rPr>
              <a:t>起票</a:t>
            </a:r>
            <a:r>
              <a:rPr lang="en-US" altLang="ja-JP" sz="1600" dirty="0">
                <a:latin typeface="メイリオ" panose="020B0604030504040204" pitchFamily="50" charset="-128"/>
                <a:ea typeface="メイリオ" panose="020B0604030504040204" pitchFamily="50" charset="-128"/>
              </a:rPr>
              <a:t>)</a:t>
            </a:r>
          </a:p>
        </p:txBody>
      </p:sp>
      <p:cxnSp>
        <p:nvCxnSpPr>
          <p:cNvPr id="9" name="直線コネクタ 8"/>
          <p:cNvCxnSpPr/>
          <p:nvPr/>
        </p:nvCxnSpPr>
        <p:spPr>
          <a:xfrm>
            <a:off x="395206" y="1212511"/>
            <a:ext cx="80652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58774" y="447514"/>
            <a:ext cx="7575757" cy="707886"/>
          </a:xfrm>
          <a:prstGeom prst="rect">
            <a:avLst/>
          </a:prstGeom>
          <a:noFill/>
        </p:spPr>
        <p:txBody>
          <a:bodyPr wrap="square" rtlCol="0" anchor="t">
            <a:spAutoFit/>
          </a:bodyPr>
          <a:lstStyle/>
          <a:p>
            <a:r>
              <a:rPr lang="ja-JP" altLang="en-US" sz="2000" b="1" dirty="0">
                <a:solidFill>
                  <a:schemeClr val="tx2"/>
                </a:solidFill>
                <a:latin typeface="メイリオ" panose="020B0604030504040204" pitchFamily="50" charset="-128"/>
                <a:ea typeface="メイリオ" panose="020B0604030504040204" pitchFamily="50" charset="-128"/>
              </a:rPr>
              <a:t>電帳法対応のため証憑管理</a:t>
            </a:r>
            <a:r>
              <a:rPr lang="en-US" altLang="ja-JP" sz="2000" b="1" dirty="0">
                <a:solidFill>
                  <a:schemeClr val="tx2"/>
                </a:solidFill>
                <a:latin typeface="メイリオ" panose="020B0604030504040204" pitchFamily="50" charset="-128"/>
                <a:ea typeface="メイリオ" panose="020B0604030504040204" pitchFamily="50" charset="-128"/>
              </a:rPr>
              <a:t>OP</a:t>
            </a:r>
            <a:r>
              <a:rPr lang="ja-JP" altLang="en-US" sz="2000" b="1" dirty="0">
                <a:solidFill>
                  <a:schemeClr val="tx2"/>
                </a:solidFill>
                <a:latin typeface="メイリオ" panose="020B0604030504040204" pitchFamily="50" charset="-128"/>
                <a:ea typeface="メイリオ" panose="020B0604030504040204" pitchFamily="50" charset="-128"/>
              </a:rPr>
              <a:t>を</a:t>
            </a:r>
            <a:r>
              <a:rPr lang="en-US" altLang="ja-JP" sz="2000" b="1" dirty="0">
                <a:solidFill>
                  <a:schemeClr val="tx2"/>
                </a:solidFill>
                <a:latin typeface="メイリオ" panose="020B0604030504040204" pitchFamily="50" charset="-128"/>
                <a:ea typeface="メイリオ" panose="020B0604030504040204" pitchFamily="50" charset="-128"/>
              </a:rPr>
              <a:t>e</a:t>
            </a:r>
            <a:r>
              <a:rPr lang="ja-JP" altLang="en-US" sz="2000" b="1" dirty="0">
                <a:solidFill>
                  <a:schemeClr val="tx2"/>
                </a:solidFill>
                <a:latin typeface="メイリオ" panose="020B0604030504040204" pitchFamily="50" charset="-128"/>
                <a:ea typeface="メイリオ" panose="020B0604030504040204" pitchFamily="50" charset="-128"/>
              </a:rPr>
              <a:t>文書対応にアップグレード</a:t>
            </a:r>
            <a:endParaRPr lang="en-US" altLang="ja-JP" sz="2000" b="1" dirty="0">
              <a:solidFill>
                <a:schemeClr val="tx2"/>
              </a:solidFill>
              <a:latin typeface="メイリオ" panose="020B0604030504040204" pitchFamily="50" charset="-128"/>
              <a:ea typeface="メイリオ" panose="020B0604030504040204" pitchFamily="50" charset="-128"/>
            </a:endParaRPr>
          </a:p>
          <a:p>
            <a:r>
              <a:rPr lang="ja-JP" altLang="en-US" sz="2000" b="1" dirty="0">
                <a:solidFill>
                  <a:schemeClr val="tx2"/>
                </a:solidFill>
                <a:latin typeface="メイリオ" panose="020B0604030504040204" pitchFamily="50" charset="-128"/>
                <a:ea typeface="メイリオ" panose="020B0604030504040204" pitchFamily="50" charset="-128"/>
              </a:rPr>
              <a:t>同時に</a:t>
            </a:r>
            <a:r>
              <a:rPr lang="en-US" altLang="ja-JP" sz="2000" b="1" dirty="0">
                <a:solidFill>
                  <a:schemeClr val="tx2"/>
                </a:solidFill>
                <a:latin typeface="メイリオ" panose="020B0604030504040204" pitchFamily="50" charset="-128"/>
                <a:ea typeface="メイリオ" panose="020B0604030504040204" pitchFamily="50" charset="-128"/>
              </a:rPr>
              <a:t>AI-OCR</a:t>
            </a:r>
            <a:r>
              <a:rPr lang="ja-JP" altLang="en-US" sz="2000" b="1" dirty="0">
                <a:solidFill>
                  <a:schemeClr val="tx2"/>
                </a:solidFill>
                <a:latin typeface="メイリオ" panose="020B0604030504040204" pitchFamily="50" charset="-128"/>
                <a:ea typeface="メイリオ" panose="020B0604030504040204" pitchFamily="50" charset="-128"/>
              </a:rPr>
              <a:t>を導入し全国</a:t>
            </a:r>
            <a:r>
              <a:rPr lang="en-US" altLang="ja-JP" sz="2000" b="1" dirty="0">
                <a:solidFill>
                  <a:schemeClr val="tx2"/>
                </a:solidFill>
                <a:latin typeface="メイリオ" panose="020B0604030504040204" pitchFamily="50" charset="-128"/>
                <a:ea typeface="メイリオ" panose="020B0604030504040204" pitchFamily="50" charset="-128"/>
              </a:rPr>
              <a:t>50</a:t>
            </a:r>
            <a:r>
              <a:rPr lang="ja-JP" altLang="en-US" sz="2000" b="1" dirty="0">
                <a:solidFill>
                  <a:schemeClr val="tx2"/>
                </a:solidFill>
                <a:latin typeface="メイリオ" panose="020B0604030504040204" pitchFamily="50" charset="-128"/>
                <a:ea typeface="メイリオ" panose="020B0604030504040204" pitchFamily="50" charset="-128"/>
              </a:rPr>
              <a:t>法人の業務を効率化</a:t>
            </a:r>
            <a:endParaRPr lang="en-US" altLang="ja-JP" sz="2000" b="1" dirty="0">
              <a:solidFill>
                <a:schemeClr val="tx2"/>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71500" y="139737"/>
            <a:ext cx="3131840" cy="307777"/>
          </a:xfrm>
          <a:prstGeom prst="rect">
            <a:avLst/>
          </a:prstGeom>
          <a:noFill/>
        </p:spPr>
        <p:txBody>
          <a:bodyPr wrap="square" rtlCol="0">
            <a:spAutoFit/>
          </a:bodyPr>
          <a:lstStyle/>
          <a:p>
            <a:r>
              <a:rPr lang="ja-JP" altLang="en-US" sz="1400" b="1" dirty="0">
                <a:solidFill>
                  <a:schemeClr val="tx1">
                    <a:lumMod val="75000"/>
                    <a:lumOff val="25000"/>
                  </a:schemeClr>
                </a:solidFill>
              </a:rPr>
              <a:t>提案事例③</a:t>
            </a:r>
            <a:endParaRPr kumimoji="1" lang="ja-JP" altLang="en-US" sz="1400" b="1" dirty="0">
              <a:solidFill>
                <a:schemeClr val="tx1">
                  <a:lumMod val="75000"/>
                  <a:lumOff val="25000"/>
                </a:schemeClr>
              </a:solidFill>
            </a:endParaRPr>
          </a:p>
        </p:txBody>
      </p:sp>
    </p:spTree>
    <p:extLst>
      <p:ext uri="{BB962C8B-B14F-4D97-AF65-F5344CB8AC3E}">
        <p14:creationId xmlns:p14="http://schemas.microsoft.com/office/powerpoint/2010/main" val="188374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431540" y="2601329"/>
            <a:ext cx="8065226" cy="2094657"/>
          </a:xfrm>
          <a:prstGeom prst="roundRect">
            <a:avLst>
              <a:gd name="adj" fmla="val 291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16</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 SuperStream Inc. All rights reserved.</a:t>
            </a:r>
            <a:endParaRPr lang="ja-JP" altLang="en-US" dirty="0"/>
          </a:p>
        </p:txBody>
      </p:sp>
      <p:sp>
        <p:nvSpPr>
          <p:cNvPr id="24" name="テキスト ボックス 23"/>
          <p:cNvSpPr txBox="1"/>
          <p:nvPr/>
        </p:nvSpPr>
        <p:spPr>
          <a:xfrm>
            <a:off x="358774" y="1363176"/>
            <a:ext cx="8785226" cy="1169551"/>
          </a:xfrm>
          <a:prstGeom prst="rect">
            <a:avLst/>
          </a:prstGeom>
          <a:noFill/>
        </p:spPr>
        <p:txBody>
          <a:bodyPr wrap="square" rtlCol="0" anchor="t">
            <a:spAutoFit/>
          </a:bodyPr>
          <a:lstStyle/>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ユーザ</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情報　：　不動産、飲食サービス、エンタテイメント</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年商</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200</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億円、従業員</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240</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名</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利用法人数　：　</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8</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社</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プロダクト　：　</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SuperStream-NX Cloud</a:t>
            </a: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　　　　　　　　統合会計、経費精算、駅すぱあと</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OP</a:t>
            </a:r>
            <a:r>
              <a:rPr lang="ja-JP" altLang="en-US" sz="1400" dirty="0" err="1">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API</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サービス、固定資産、グループ経営管理、</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　　　　　　　　証憑管理</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e</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文書対応</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OP</a:t>
            </a:r>
            <a:r>
              <a:rPr lang="ja-JP" altLang="en-US" sz="1400" dirty="0" err="1">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Connect</a:t>
            </a:r>
            <a:r>
              <a:rPr lang="ja-JP" altLang="en-US" sz="1400" dirty="0" err="1">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EDI-Master</a:t>
            </a:r>
            <a:r>
              <a:rPr lang="ja-JP" altLang="en-US" sz="1400" dirty="0" err="1">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AI-OCR(</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明細</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t>
            </a:r>
          </a:p>
        </p:txBody>
      </p:sp>
      <p:sp>
        <p:nvSpPr>
          <p:cNvPr id="6" name="テキスト ボックス 5"/>
          <p:cNvSpPr txBox="1"/>
          <p:nvPr/>
        </p:nvSpPr>
        <p:spPr>
          <a:xfrm>
            <a:off x="531501" y="2726216"/>
            <a:ext cx="8612499" cy="1969770"/>
          </a:xfrm>
          <a:prstGeom prst="rect">
            <a:avLst/>
          </a:prstGeom>
          <a:noFill/>
        </p:spPr>
        <p:txBody>
          <a:bodyPr wrap="square" rtlCol="0">
            <a:spAutoFit/>
          </a:bodyPr>
          <a:lstStyle/>
          <a:p>
            <a:pPr marL="285750" indent="-285750">
              <a:spcBef>
                <a:spcPts val="600"/>
              </a:spcBef>
              <a:buClr>
                <a:schemeClr val="accent1"/>
              </a:buClr>
              <a:buSzPct val="90000"/>
              <a:buFont typeface="Wingdings" panose="05000000000000000000" pitchFamily="2" charset="2"/>
              <a:buChar char="l"/>
            </a:pPr>
            <a:r>
              <a:rPr lang="ja-JP" altLang="en-US" sz="1600" dirty="0">
                <a:latin typeface="メイリオ" panose="020B0604030504040204" pitchFamily="50" charset="-128"/>
                <a:ea typeface="メイリオ" panose="020B0604030504040204" pitchFamily="50" charset="-128"/>
              </a:rPr>
              <a:t>提案打合せ：</a:t>
            </a:r>
            <a:r>
              <a:rPr lang="en-US" altLang="ja-JP" sz="1600" dirty="0">
                <a:latin typeface="メイリオ" panose="020B0604030504040204" pitchFamily="50" charset="-128"/>
                <a:ea typeface="メイリオ" panose="020B0604030504040204" pitchFamily="50" charset="-128"/>
              </a:rPr>
              <a:t>3</a:t>
            </a:r>
            <a:r>
              <a:rPr lang="ja-JP" altLang="en-US" sz="1600" dirty="0">
                <a:latin typeface="メイリオ" panose="020B0604030504040204" pitchFamily="50" charset="-128"/>
                <a:ea typeface="メイリオ" panose="020B0604030504040204" pitchFamily="50" charset="-128"/>
              </a:rPr>
              <a:t>回</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うち訪問は</a:t>
            </a:r>
            <a:r>
              <a:rPr lang="en-US" altLang="ja-JP" sz="1600" dirty="0">
                <a:latin typeface="メイリオ" panose="020B0604030504040204" pitchFamily="50" charset="-128"/>
                <a:ea typeface="メイリオ" panose="020B0604030504040204" pitchFamily="50" charset="-128"/>
              </a:rPr>
              <a:t>2</a:t>
            </a:r>
            <a:r>
              <a:rPr lang="ja-JP" altLang="en-US" sz="1600" dirty="0">
                <a:latin typeface="メイリオ" panose="020B0604030504040204" pitchFamily="50" charset="-128"/>
                <a:ea typeface="メイリオ" panose="020B0604030504040204" pitchFamily="50" charset="-128"/>
              </a:rPr>
              <a:t>回</a:t>
            </a:r>
            <a:r>
              <a:rPr lang="en-US" altLang="ja-JP" sz="1600" dirty="0">
                <a:latin typeface="メイリオ" panose="020B0604030504040204" pitchFamily="50" charset="-128"/>
                <a:ea typeface="メイリオ" panose="020B0604030504040204" pitchFamily="50" charset="-128"/>
              </a:rPr>
              <a:t>)</a:t>
            </a:r>
            <a:r>
              <a:rPr lang="ja-JP" altLang="en-US" sz="1600" dirty="0" err="1">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検証した請求書：</a:t>
            </a:r>
            <a:r>
              <a:rPr lang="en-US" altLang="ja-JP" sz="1600" dirty="0">
                <a:latin typeface="メイリオ" panose="020B0604030504040204" pitchFamily="50" charset="-128"/>
                <a:ea typeface="メイリオ" panose="020B0604030504040204" pitchFamily="50" charset="-128"/>
              </a:rPr>
              <a:t>5</a:t>
            </a:r>
            <a:r>
              <a:rPr lang="ja-JP" altLang="en-US" sz="1600" dirty="0">
                <a:latin typeface="メイリオ" panose="020B0604030504040204" pitchFamily="50" charset="-128"/>
                <a:ea typeface="メイリオ" panose="020B0604030504040204" pitchFamily="50" charset="-128"/>
              </a:rPr>
              <a:t>件</a:t>
            </a:r>
            <a:endParaRPr lang="en-US" altLang="ja-JP" sz="1600" dirty="0">
              <a:latin typeface="メイリオ" panose="020B0604030504040204" pitchFamily="50" charset="-128"/>
              <a:ea typeface="メイリオ" panose="020B0604030504040204" pitchFamily="50" charset="-128"/>
            </a:endParaRPr>
          </a:p>
          <a:p>
            <a:pPr marL="285750" indent="-285750">
              <a:spcBef>
                <a:spcPts val="600"/>
              </a:spcBef>
              <a:buClr>
                <a:schemeClr val="accent1"/>
              </a:buClr>
              <a:buSzPct val="90000"/>
              <a:buFont typeface="Wingdings" panose="05000000000000000000" pitchFamily="2" charset="2"/>
              <a:buChar char="l"/>
            </a:pPr>
            <a:r>
              <a:rPr lang="ja-JP" altLang="en-US" sz="1600" dirty="0">
                <a:latin typeface="メイリオ" panose="020B0604030504040204" pitchFamily="50" charset="-128"/>
                <a:ea typeface="メイリオ" panose="020B0604030504040204" pitchFamily="50" charset="-128"/>
              </a:rPr>
              <a:t>きっかけ：</a:t>
            </a:r>
            <a:r>
              <a:rPr lang="en-US" altLang="ja-JP" sz="1600" dirty="0">
                <a:latin typeface="メイリオ" panose="020B0604030504040204" pitchFamily="50" charset="-128"/>
                <a:ea typeface="メイリオ" panose="020B0604030504040204" pitchFamily="50" charset="-128"/>
              </a:rPr>
              <a:t>DX</a:t>
            </a:r>
            <a:r>
              <a:rPr lang="ja-JP" altLang="en-US" sz="1600" dirty="0">
                <a:latin typeface="メイリオ" panose="020B0604030504040204" pitchFamily="50" charset="-128"/>
                <a:ea typeface="メイリオ" panose="020B0604030504040204" pitchFamily="50" charset="-128"/>
              </a:rPr>
              <a:t>推進、グループ全体の事務処理工数削減</a:t>
            </a:r>
            <a:endParaRPr kumimoji="1" lang="en-US" altLang="ja-JP" sz="1600" dirty="0">
              <a:latin typeface="メイリオ" panose="020B0604030504040204" pitchFamily="50" charset="-128"/>
              <a:ea typeface="メイリオ" panose="020B0604030504040204" pitchFamily="50" charset="-128"/>
            </a:endParaRPr>
          </a:p>
          <a:p>
            <a:pPr marL="285750" indent="-285750">
              <a:spcBef>
                <a:spcPts val="600"/>
              </a:spcBef>
              <a:buClr>
                <a:schemeClr val="accent1"/>
              </a:buClr>
              <a:buSzPct val="90000"/>
              <a:buFont typeface="Wingdings" panose="05000000000000000000" pitchFamily="2" charset="2"/>
              <a:buChar char="l"/>
            </a:pPr>
            <a:r>
              <a:rPr lang="ja-JP" altLang="en-US" sz="1600" dirty="0">
                <a:latin typeface="メイリオ" panose="020B0604030504040204" pitchFamily="50" charset="-128"/>
                <a:ea typeface="メイリオ" panose="020B0604030504040204" pitchFamily="50" charset="-128"/>
              </a:rPr>
              <a:t>検討要件</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導入事例：</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AP</a:t>
            </a:r>
            <a:r>
              <a:rPr lang="ja-JP" altLang="en-US" sz="1600" dirty="0">
                <a:latin typeface="メイリオ" panose="020B0604030504040204" pitchFamily="50" charset="-128"/>
                <a:ea typeface="メイリオ" panose="020B0604030504040204" pitchFamily="50" charset="-128"/>
              </a:rPr>
              <a:t>および証憑管理</a:t>
            </a:r>
            <a:r>
              <a:rPr lang="en-US" altLang="ja-JP" sz="1600" dirty="0">
                <a:latin typeface="メイリオ" panose="020B0604030504040204" pitchFamily="50" charset="-128"/>
                <a:ea typeface="メイリオ" panose="020B0604030504040204" pitchFamily="50" charset="-128"/>
              </a:rPr>
              <a:t>OP</a:t>
            </a:r>
            <a:r>
              <a:rPr lang="ja-JP" altLang="en-US" sz="1600" dirty="0">
                <a:latin typeface="メイリオ" panose="020B0604030504040204" pitchFamily="50" charset="-128"/>
                <a:ea typeface="メイリオ" panose="020B0604030504040204" pitchFamily="50" charset="-128"/>
              </a:rPr>
              <a:t>導入済、</a:t>
            </a:r>
            <a:r>
              <a:rPr lang="en-US" altLang="ja-JP" sz="1600" b="1" dirty="0">
                <a:solidFill>
                  <a:schemeClr val="accent3">
                    <a:lumMod val="75000"/>
                  </a:schemeClr>
                </a:solidFill>
                <a:latin typeface="メイリオ" panose="020B0604030504040204" pitchFamily="50" charset="-128"/>
                <a:ea typeface="メイリオ" panose="020B0604030504040204" pitchFamily="50" charset="-128"/>
              </a:rPr>
              <a:t>e</a:t>
            </a:r>
            <a:r>
              <a:rPr lang="ja-JP" altLang="en-US" sz="1600" b="1" dirty="0">
                <a:solidFill>
                  <a:schemeClr val="accent3">
                    <a:lumMod val="75000"/>
                  </a:schemeClr>
                </a:solidFill>
                <a:latin typeface="メイリオ" panose="020B0604030504040204" pitchFamily="50" charset="-128"/>
                <a:ea typeface="メイリオ" panose="020B0604030504040204" pitchFamily="50" charset="-128"/>
              </a:rPr>
              <a:t>文書対応</a:t>
            </a:r>
            <a:r>
              <a:rPr lang="en-US" altLang="ja-JP" sz="1600" b="1" dirty="0">
                <a:solidFill>
                  <a:schemeClr val="accent3">
                    <a:lumMod val="75000"/>
                  </a:schemeClr>
                </a:solidFill>
                <a:latin typeface="メイリオ" panose="020B0604030504040204" pitchFamily="50" charset="-128"/>
                <a:ea typeface="メイリオ" panose="020B0604030504040204" pitchFamily="50" charset="-128"/>
              </a:rPr>
              <a:t>OP</a:t>
            </a:r>
            <a:r>
              <a:rPr lang="ja-JP" altLang="en-US" sz="1600" b="1" dirty="0">
                <a:solidFill>
                  <a:schemeClr val="accent3">
                    <a:lumMod val="75000"/>
                  </a:schemeClr>
                </a:solidFill>
                <a:latin typeface="メイリオ" panose="020B0604030504040204" pitchFamily="50" charset="-128"/>
                <a:ea typeface="メイリオ" panose="020B0604030504040204" pitchFamily="50" charset="-128"/>
              </a:rPr>
              <a:t>アップグレードと併せて</a:t>
            </a:r>
            <a:r>
              <a:rPr lang="ja-JP" altLang="en-US" sz="1600" dirty="0">
                <a:latin typeface="メイリオ" panose="020B0604030504040204" pitchFamily="50" charset="-128"/>
                <a:ea typeface="メイリオ" panose="020B0604030504040204" pitchFamily="50" charset="-128"/>
              </a:rPr>
              <a:t>追加導入</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a:t>
            </a:r>
            <a:r>
              <a:rPr lang="en-US" altLang="ja-JP" sz="1600" dirty="0" err="1">
                <a:latin typeface="メイリオ" panose="020B0604030504040204" pitchFamily="50" charset="-128"/>
                <a:ea typeface="メイリオ" panose="020B0604030504040204" pitchFamily="50" charset="-128"/>
              </a:rPr>
              <a:t>SuperSteam</a:t>
            </a:r>
            <a:r>
              <a:rPr lang="ja-JP" altLang="en-US" sz="1600" dirty="0">
                <a:latin typeface="メイリオ" panose="020B0604030504040204" pitchFamily="50" charset="-128"/>
                <a:ea typeface="メイリオ" panose="020B0604030504040204" pitchFamily="50" charset="-128"/>
              </a:rPr>
              <a:t>ハードユーザー</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窓口部門の意識が高く、経理および管理業務のスマート化を推進</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SS</a:t>
            </a:r>
            <a:r>
              <a:rPr lang="ja-JP" altLang="en-US" sz="1600" dirty="0">
                <a:latin typeface="メイリオ" panose="020B0604030504040204" pitchFamily="50" charset="-128"/>
                <a:ea typeface="メイリオ" panose="020B0604030504040204" pitchFamily="50" charset="-128"/>
              </a:rPr>
              <a:t>を</a:t>
            </a:r>
            <a:r>
              <a:rPr lang="ja-JP" altLang="en-US" sz="1600" b="1" dirty="0">
                <a:solidFill>
                  <a:schemeClr val="accent3">
                    <a:lumMod val="75000"/>
                  </a:schemeClr>
                </a:solidFill>
                <a:latin typeface="メイリオ" panose="020B0604030504040204" pitchFamily="50" charset="-128"/>
                <a:ea typeface="メイリオ" panose="020B0604030504040204" pitchFamily="50" charset="-128"/>
              </a:rPr>
              <a:t>フル活用することで</a:t>
            </a:r>
            <a:r>
              <a:rPr lang="en-US" altLang="ja-JP" sz="1600" b="1" dirty="0">
                <a:solidFill>
                  <a:schemeClr val="accent3">
                    <a:lumMod val="75000"/>
                  </a:schemeClr>
                </a:solidFill>
                <a:latin typeface="メイリオ" panose="020B0604030504040204" pitchFamily="50" charset="-128"/>
                <a:ea typeface="メイリオ" panose="020B0604030504040204" pitchFamily="50" charset="-128"/>
              </a:rPr>
              <a:t>DX</a:t>
            </a:r>
            <a:r>
              <a:rPr lang="ja-JP" altLang="en-US" sz="1600" b="1" dirty="0">
                <a:solidFill>
                  <a:schemeClr val="accent3">
                    <a:lumMod val="75000"/>
                  </a:schemeClr>
                </a:solidFill>
                <a:latin typeface="メイリオ" panose="020B0604030504040204" pitchFamily="50" charset="-128"/>
                <a:ea typeface="メイリオ" panose="020B0604030504040204" pitchFamily="50" charset="-128"/>
              </a:rPr>
              <a:t>を推進</a:t>
            </a:r>
            <a:r>
              <a:rPr lang="ja-JP" altLang="en-US" sz="1600" dirty="0">
                <a:latin typeface="メイリオ" panose="020B0604030504040204" pitchFamily="50" charset="-128"/>
                <a:ea typeface="メイリオ" panose="020B0604030504040204" pitchFamily="50" charset="-128"/>
              </a:rPr>
              <a:t>し、</a:t>
            </a:r>
            <a:r>
              <a:rPr lang="en-US" altLang="ja-JP" sz="1600" dirty="0">
                <a:latin typeface="メイリオ" panose="020B0604030504040204" pitchFamily="50" charset="-128"/>
                <a:ea typeface="メイリオ" panose="020B0604030504040204" pitchFamily="50" charset="-128"/>
              </a:rPr>
              <a:t>SS</a:t>
            </a:r>
            <a:r>
              <a:rPr lang="ja-JP" altLang="en-US" sz="1600" dirty="0">
                <a:latin typeface="メイリオ" panose="020B0604030504040204" pitchFamily="50" charset="-128"/>
                <a:ea typeface="メイリオ" panose="020B0604030504040204" pitchFamily="50" charset="-128"/>
              </a:rPr>
              <a:t>を育てていくという想いも持つ</a:t>
            </a:r>
            <a:endParaRPr lang="en-US" altLang="ja-JP" sz="1600" dirty="0">
              <a:latin typeface="メイリオ" panose="020B0604030504040204" pitchFamily="50" charset="-128"/>
              <a:ea typeface="メイリオ" panose="020B0604030504040204" pitchFamily="50" charset="-128"/>
            </a:endParaRPr>
          </a:p>
        </p:txBody>
      </p:sp>
      <p:cxnSp>
        <p:nvCxnSpPr>
          <p:cNvPr id="9" name="直線コネクタ 8"/>
          <p:cNvCxnSpPr/>
          <p:nvPr/>
        </p:nvCxnSpPr>
        <p:spPr>
          <a:xfrm>
            <a:off x="395206" y="1212511"/>
            <a:ext cx="80652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58774" y="447514"/>
            <a:ext cx="7575757" cy="707886"/>
          </a:xfrm>
          <a:prstGeom prst="rect">
            <a:avLst/>
          </a:prstGeom>
          <a:noFill/>
        </p:spPr>
        <p:txBody>
          <a:bodyPr wrap="square" rtlCol="0" anchor="t">
            <a:spAutoFit/>
          </a:bodyPr>
          <a:lstStyle/>
          <a:p>
            <a:r>
              <a:rPr lang="ja-JP" altLang="en-US" sz="2000" b="1" dirty="0">
                <a:solidFill>
                  <a:schemeClr val="tx2"/>
                </a:solidFill>
                <a:latin typeface="メイリオ" panose="020B0604030504040204" pitchFamily="50" charset="-128"/>
                <a:ea typeface="メイリオ" panose="020B0604030504040204" pitchFamily="50" charset="-128"/>
              </a:rPr>
              <a:t>中計“</a:t>
            </a:r>
            <a:r>
              <a:rPr lang="en-US" altLang="ja-JP" sz="2000" b="1" dirty="0">
                <a:solidFill>
                  <a:schemeClr val="tx2"/>
                </a:solidFill>
                <a:latin typeface="メイリオ" panose="020B0604030504040204" pitchFamily="50" charset="-128"/>
                <a:ea typeface="メイリオ" panose="020B0604030504040204" pitchFamily="50" charset="-128"/>
              </a:rPr>
              <a:t>DX</a:t>
            </a:r>
            <a:r>
              <a:rPr lang="ja-JP" altLang="en-US" sz="2000" b="1" dirty="0">
                <a:solidFill>
                  <a:schemeClr val="tx2"/>
                </a:solidFill>
                <a:latin typeface="メイリオ" panose="020B0604030504040204" pitchFamily="50" charset="-128"/>
                <a:ea typeface="メイリオ" panose="020B0604030504040204" pitchFamily="50" charset="-128"/>
              </a:rPr>
              <a:t>推進と事務工数削減”を実現するため</a:t>
            </a:r>
            <a:r>
              <a:rPr lang="en-US" altLang="ja-JP" sz="2000" b="1" dirty="0">
                <a:solidFill>
                  <a:schemeClr val="tx2"/>
                </a:solidFill>
                <a:latin typeface="メイリオ" panose="020B0604030504040204" pitchFamily="50" charset="-128"/>
                <a:ea typeface="メイリオ" panose="020B0604030504040204" pitchFamily="50" charset="-128"/>
              </a:rPr>
              <a:t>SS</a:t>
            </a:r>
            <a:r>
              <a:rPr lang="ja-JP" altLang="en-US" sz="2000" b="1" dirty="0">
                <a:solidFill>
                  <a:schemeClr val="tx2"/>
                </a:solidFill>
                <a:latin typeface="メイリオ" panose="020B0604030504040204" pitchFamily="50" charset="-128"/>
                <a:ea typeface="メイリオ" panose="020B0604030504040204" pitchFamily="50" charset="-128"/>
              </a:rPr>
              <a:t>を拡張</a:t>
            </a:r>
            <a:endParaRPr lang="en-US" altLang="ja-JP" sz="2000" b="1" dirty="0">
              <a:solidFill>
                <a:schemeClr val="tx2"/>
              </a:solidFill>
              <a:latin typeface="メイリオ" panose="020B0604030504040204" pitchFamily="50" charset="-128"/>
              <a:ea typeface="メイリオ" panose="020B0604030504040204" pitchFamily="50" charset="-128"/>
            </a:endParaRPr>
          </a:p>
          <a:p>
            <a:r>
              <a:rPr lang="en-US" altLang="ja-JP" sz="2000" b="1" dirty="0">
                <a:solidFill>
                  <a:schemeClr val="tx2"/>
                </a:solidFill>
                <a:latin typeface="メイリオ" panose="020B0604030504040204" pitchFamily="50" charset="-128"/>
                <a:ea typeface="メイリオ" panose="020B0604030504040204" pitchFamily="50" charset="-128"/>
              </a:rPr>
              <a:t>AI-OCR</a:t>
            </a:r>
            <a:r>
              <a:rPr lang="ja-JP" altLang="en-US" sz="2000" b="1" dirty="0">
                <a:solidFill>
                  <a:schemeClr val="tx2"/>
                </a:solidFill>
                <a:latin typeface="メイリオ" panose="020B0604030504040204" pitchFamily="50" charset="-128"/>
                <a:ea typeface="メイリオ" panose="020B0604030504040204" pitchFamily="50" charset="-128"/>
              </a:rPr>
              <a:t>を起点とし、活用するだけでなく強化という発想</a:t>
            </a:r>
            <a:endParaRPr lang="en-US" altLang="ja-JP" sz="2000" b="1" dirty="0">
              <a:solidFill>
                <a:schemeClr val="tx2"/>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71500" y="139737"/>
            <a:ext cx="3131840" cy="307777"/>
          </a:xfrm>
          <a:prstGeom prst="rect">
            <a:avLst/>
          </a:prstGeom>
          <a:noFill/>
        </p:spPr>
        <p:txBody>
          <a:bodyPr wrap="square" rtlCol="0">
            <a:spAutoFit/>
          </a:bodyPr>
          <a:lstStyle/>
          <a:p>
            <a:r>
              <a:rPr lang="ja-JP" altLang="en-US" sz="1400" b="1" dirty="0">
                <a:solidFill>
                  <a:schemeClr val="tx1">
                    <a:lumMod val="75000"/>
                    <a:lumOff val="25000"/>
                  </a:schemeClr>
                </a:solidFill>
              </a:rPr>
              <a:t>提案事例④</a:t>
            </a:r>
            <a:endParaRPr kumimoji="1" lang="ja-JP" altLang="en-US" sz="1400" b="1" dirty="0">
              <a:solidFill>
                <a:schemeClr val="tx1">
                  <a:lumMod val="75000"/>
                  <a:lumOff val="25000"/>
                </a:schemeClr>
              </a:solidFill>
            </a:endParaRPr>
          </a:p>
        </p:txBody>
      </p:sp>
    </p:spTree>
    <p:extLst>
      <p:ext uri="{BB962C8B-B14F-4D97-AF65-F5344CB8AC3E}">
        <p14:creationId xmlns:p14="http://schemas.microsoft.com/office/powerpoint/2010/main" val="254645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17</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 SuperStream Inc. All rights reserved.</a:t>
            </a:r>
            <a:endParaRPr lang="ja-JP" altLang="en-US" dirty="0"/>
          </a:p>
        </p:txBody>
      </p:sp>
      <p:sp>
        <p:nvSpPr>
          <p:cNvPr id="24" name="テキスト ボックス 23"/>
          <p:cNvSpPr txBox="1"/>
          <p:nvPr/>
        </p:nvSpPr>
        <p:spPr>
          <a:xfrm>
            <a:off x="358774" y="1363176"/>
            <a:ext cx="8785226" cy="954107"/>
          </a:xfrm>
          <a:prstGeom prst="rect">
            <a:avLst/>
          </a:prstGeom>
          <a:noFill/>
        </p:spPr>
        <p:txBody>
          <a:bodyPr wrap="square" rtlCol="0" anchor="t">
            <a:spAutoFit/>
          </a:bodyPr>
          <a:lstStyle/>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ユーザ</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情報　：　</a:t>
            </a:r>
            <a:r>
              <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EC</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小売業</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年商</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150</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億円、従業員</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220</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名</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利用法人数　：　</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社</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プロダクト　：　</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SuperStream-NX Cloud</a:t>
            </a: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　　　　　　　　統合会計、固定資産、</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AI-OCR(</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合計</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t>
            </a:r>
          </a:p>
        </p:txBody>
      </p:sp>
      <p:cxnSp>
        <p:nvCxnSpPr>
          <p:cNvPr id="9" name="直線コネクタ 8"/>
          <p:cNvCxnSpPr/>
          <p:nvPr/>
        </p:nvCxnSpPr>
        <p:spPr>
          <a:xfrm>
            <a:off x="395206" y="1212511"/>
            <a:ext cx="80652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58774" y="447514"/>
            <a:ext cx="7575757" cy="707886"/>
          </a:xfrm>
          <a:prstGeom prst="rect">
            <a:avLst/>
          </a:prstGeom>
          <a:noFill/>
        </p:spPr>
        <p:txBody>
          <a:bodyPr wrap="square" rtlCol="0" anchor="t">
            <a:spAutoFit/>
          </a:bodyPr>
          <a:lstStyle/>
          <a:p>
            <a:r>
              <a:rPr lang="ja-JP" altLang="en-US" sz="2000" b="1" dirty="0">
                <a:solidFill>
                  <a:schemeClr val="tx2"/>
                </a:solidFill>
                <a:latin typeface="メイリオ" panose="020B0604030504040204" pitchFamily="50" charset="-128"/>
                <a:ea typeface="メイリオ" panose="020B0604030504040204" pitchFamily="50" charset="-128"/>
              </a:rPr>
              <a:t>過去伝票複写 ＜ </a:t>
            </a:r>
            <a:r>
              <a:rPr lang="en-US" altLang="ja-JP" sz="2000" b="1" dirty="0">
                <a:solidFill>
                  <a:schemeClr val="tx2"/>
                </a:solidFill>
                <a:latin typeface="メイリオ" panose="020B0604030504040204" pitchFamily="50" charset="-128"/>
                <a:ea typeface="メイリオ" panose="020B0604030504040204" pitchFamily="50" charset="-128"/>
              </a:rPr>
              <a:t>AI-OCR</a:t>
            </a:r>
            <a:r>
              <a:rPr lang="ja-JP" altLang="en-US" sz="2000" b="1" dirty="0">
                <a:solidFill>
                  <a:schemeClr val="tx2"/>
                </a:solidFill>
                <a:latin typeface="メイリオ" panose="020B0604030504040204" pitchFamily="50" charset="-128"/>
                <a:ea typeface="メイリオ" panose="020B0604030504040204" pitchFamily="50" charset="-128"/>
              </a:rPr>
              <a:t>　で証憑添付作業を効率化</a:t>
            </a:r>
            <a:endParaRPr lang="en-US" altLang="ja-JP" sz="2000" b="1" dirty="0">
              <a:solidFill>
                <a:schemeClr val="tx2"/>
              </a:solidFill>
              <a:latin typeface="メイリオ" panose="020B0604030504040204" pitchFamily="50" charset="-128"/>
              <a:ea typeface="メイリオ" panose="020B0604030504040204" pitchFamily="50" charset="-128"/>
            </a:endParaRPr>
          </a:p>
          <a:p>
            <a:r>
              <a:rPr lang="ja-JP" altLang="en-US" sz="2000" b="1" dirty="0">
                <a:solidFill>
                  <a:schemeClr val="tx2"/>
                </a:solidFill>
                <a:latin typeface="メイリオ" panose="020B0604030504040204" pitchFamily="50" charset="-128"/>
                <a:ea typeface="メイリオ" panose="020B0604030504040204" pitchFamily="50" charset="-128"/>
              </a:rPr>
              <a:t>証憑管理</a:t>
            </a:r>
            <a:r>
              <a:rPr lang="en-US" altLang="ja-JP" sz="2000" b="1" dirty="0">
                <a:solidFill>
                  <a:schemeClr val="tx2"/>
                </a:solidFill>
                <a:latin typeface="メイリオ" panose="020B0604030504040204" pitchFamily="50" charset="-128"/>
                <a:ea typeface="メイリオ" panose="020B0604030504040204" pitchFamily="50" charset="-128"/>
              </a:rPr>
              <a:t>e</a:t>
            </a:r>
            <a:r>
              <a:rPr lang="ja-JP" altLang="en-US" sz="2000" b="1" dirty="0">
                <a:solidFill>
                  <a:schemeClr val="tx2"/>
                </a:solidFill>
                <a:latin typeface="メイリオ" panose="020B0604030504040204" pitchFamily="50" charset="-128"/>
                <a:ea typeface="メイリオ" panose="020B0604030504040204" pitchFamily="50" charset="-128"/>
              </a:rPr>
              <a:t>文書対応</a:t>
            </a:r>
            <a:r>
              <a:rPr lang="en-US" altLang="ja-JP" sz="2000" b="1" dirty="0">
                <a:solidFill>
                  <a:schemeClr val="tx2"/>
                </a:solidFill>
                <a:latin typeface="メイリオ" panose="020B0604030504040204" pitchFamily="50" charset="-128"/>
                <a:ea typeface="メイリオ" panose="020B0604030504040204" pitchFamily="50" charset="-128"/>
              </a:rPr>
              <a:t>OP</a:t>
            </a:r>
            <a:r>
              <a:rPr lang="ja-JP" altLang="en-US" sz="2000" b="1" dirty="0">
                <a:solidFill>
                  <a:schemeClr val="tx2"/>
                </a:solidFill>
                <a:latin typeface="メイリオ" panose="020B0604030504040204" pitchFamily="50" charset="-128"/>
                <a:ea typeface="メイリオ" panose="020B0604030504040204" pitchFamily="50" charset="-128"/>
              </a:rPr>
              <a:t>も拡張予定</a:t>
            </a:r>
            <a:r>
              <a:rPr lang="en-US" altLang="ja-JP" sz="2000" b="1" dirty="0">
                <a:solidFill>
                  <a:schemeClr val="tx2"/>
                </a:solidFill>
                <a:latin typeface="メイリオ" panose="020B0604030504040204" pitchFamily="50" charset="-128"/>
                <a:ea typeface="メイリオ" panose="020B0604030504040204" pitchFamily="50" charset="-128"/>
              </a:rPr>
              <a:t>(</a:t>
            </a:r>
            <a:r>
              <a:rPr lang="ja-JP" altLang="en-US" sz="2000" b="1" dirty="0">
                <a:solidFill>
                  <a:schemeClr val="tx2"/>
                </a:solidFill>
                <a:latin typeface="メイリオ" panose="020B0604030504040204" pitchFamily="50" charset="-128"/>
                <a:ea typeface="メイリオ" panose="020B0604030504040204" pitchFamily="50" charset="-128"/>
              </a:rPr>
              <a:t>電帳法対応</a:t>
            </a:r>
            <a:r>
              <a:rPr lang="en-US" altLang="ja-JP" sz="2000" b="1" dirty="0">
                <a:solidFill>
                  <a:schemeClr val="tx2"/>
                </a:solidFill>
                <a:latin typeface="メイリオ" panose="020B0604030504040204" pitchFamily="50" charset="-128"/>
                <a:ea typeface="メイリオ" panose="020B0604030504040204" pitchFamily="50" charset="-128"/>
              </a:rPr>
              <a:t>)</a:t>
            </a:r>
          </a:p>
        </p:txBody>
      </p:sp>
      <p:sp>
        <p:nvSpPr>
          <p:cNvPr id="12" name="角丸四角形 11"/>
          <p:cNvSpPr/>
          <p:nvPr/>
        </p:nvSpPr>
        <p:spPr>
          <a:xfrm>
            <a:off x="431540" y="2395938"/>
            <a:ext cx="8065226" cy="2376000"/>
          </a:xfrm>
          <a:prstGeom prst="roundRect">
            <a:avLst>
              <a:gd name="adj" fmla="val 291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31501" y="2520825"/>
            <a:ext cx="8612499" cy="2215991"/>
          </a:xfrm>
          <a:prstGeom prst="rect">
            <a:avLst/>
          </a:prstGeom>
          <a:noFill/>
        </p:spPr>
        <p:txBody>
          <a:bodyPr wrap="square" rtlCol="0">
            <a:spAutoFit/>
          </a:bodyPr>
          <a:lstStyle/>
          <a:p>
            <a:pPr marL="285750" indent="-285750">
              <a:spcBef>
                <a:spcPts val="600"/>
              </a:spcBef>
              <a:buClr>
                <a:schemeClr val="accent1"/>
              </a:buClr>
              <a:buSzPct val="90000"/>
              <a:buFont typeface="Wingdings" panose="05000000000000000000" pitchFamily="2" charset="2"/>
              <a:buChar char="l"/>
            </a:pPr>
            <a:r>
              <a:rPr lang="ja-JP" altLang="en-US" sz="1600" dirty="0">
                <a:latin typeface="メイリオ" panose="020B0604030504040204" pitchFamily="50" charset="-128"/>
                <a:ea typeface="メイリオ" panose="020B0604030504040204" pitchFamily="50" charset="-128"/>
              </a:rPr>
              <a:t>提案打合せ：</a:t>
            </a:r>
            <a:r>
              <a:rPr lang="en-US" altLang="ja-JP" sz="1600" dirty="0">
                <a:latin typeface="メイリオ" panose="020B0604030504040204" pitchFamily="50" charset="-128"/>
                <a:ea typeface="メイリオ" panose="020B0604030504040204" pitchFamily="50" charset="-128"/>
              </a:rPr>
              <a:t>2</a:t>
            </a:r>
            <a:r>
              <a:rPr lang="ja-JP" altLang="en-US" sz="1600" dirty="0">
                <a:latin typeface="メイリオ" panose="020B0604030504040204" pitchFamily="50" charset="-128"/>
                <a:ea typeface="メイリオ" panose="020B0604030504040204" pitchFamily="50" charset="-128"/>
              </a:rPr>
              <a:t>回</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うち訪問は</a:t>
            </a:r>
            <a:r>
              <a:rPr lang="en-US" altLang="ja-JP" sz="1600" dirty="0">
                <a:latin typeface="メイリオ" panose="020B0604030504040204" pitchFamily="50" charset="-128"/>
                <a:ea typeface="メイリオ" panose="020B0604030504040204" pitchFamily="50" charset="-128"/>
              </a:rPr>
              <a:t>2</a:t>
            </a:r>
            <a:r>
              <a:rPr lang="ja-JP" altLang="en-US" sz="1600" dirty="0">
                <a:latin typeface="メイリオ" panose="020B0604030504040204" pitchFamily="50" charset="-128"/>
                <a:ea typeface="メイリオ" panose="020B0604030504040204" pitchFamily="50" charset="-128"/>
              </a:rPr>
              <a:t>回</a:t>
            </a:r>
            <a:r>
              <a:rPr lang="en-US" altLang="ja-JP" sz="1600" dirty="0">
                <a:latin typeface="メイリオ" panose="020B0604030504040204" pitchFamily="50" charset="-128"/>
                <a:ea typeface="メイリオ" panose="020B0604030504040204" pitchFamily="50" charset="-128"/>
              </a:rPr>
              <a:t>)</a:t>
            </a:r>
            <a:r>
              <a:rPr lang="ja-JP" altLang="en-US" sz="1600" dirty="0" err="1">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検証した請求書：</a:t>
            </a:r>
            <a:r>
              <a:rPr lang="en-US" altLang="ja-JP" sz="1600" dirty="0">
                <a:latin typeface="メイリオ" panose="020B0604030504040204" pitchFamily="50" charset="-128"/>
                <a:ea typeface="メイリオ" panose="020B0604030504040204" pitchFamily="50" charset="-128"/>
              </a:rPr>
              <a:t>33</a:t>
            </a:r>
            <a:r>
              <a:rPr lang="ja-JP" altLang="en-US" sz="1600" dirty="0">
                <a:latin typeface="メイリオ" panose="020B0604030504040204" pitchFamily="50" charset="-128"/>
                <a:ea typeface="メイリオ" panose="020B0604030504040204" pitchFamily="50" charset="-128"/>
              </a:rPr>
              <a:t>件</a:t>
            </a:r>
            <a:endParaRPr lang="en-US" altLang="ja-JP" sz="1600" dirty="0">
              <a:latin typeface="メイリオ" panose="020B0604030504040204" pitchFamily="50" charset="-128"/>
              <a:ea typeface="メイリオ" panose="020B0604030504040204" pitchFamily="50" charset="-128"/>
            </a:endParaRPr>
          </a:p>
          <a:p>
            <a:pPr marL="285750" indent="-285750">
              <a:spcBef>
                <a:spcPts val="600"/>
              </a:spcBef>
              <a:buClr>
                <a:schemeClr val="accent1"/>
              </a:buClr>
              <a:buSzPct val="90000"/>
              <a:buFont typeface="Wingdings" panose="05000000000000000000" pitchFamily="2" charset="2"/>
              <a:buChar char="l"/>
            </a:pPr>
            <a:r>
              <a:rPr lang="ja-JP" altLang="en-US" sz="1600" dirty="0">
                <a:latin typeface="メイリオ" panose="020B0604030504040204" pitchFamily="50" charset="-128"/>
                <a:ea typeface="メイリオ" panose="020B0604030504040204" pitchFamily="50" charset="-128"/>
              </a:rPr>
              <a:t>きっかけ：入力業務効率化、電子取引文書の運用</a:t>
            </a:r>
            <a:endParaRPr kumimoji="1" lang="en-US" altLang="ja-JP" sz="1600" dirty="0">
              <a:latin typeface="メイリオ" panose="020B0604030504040204" pitchFamily="50" charset="-128"/>
              <a:ea typeface="メイリオ" panose="020B0604030504040204" pitchFamily="50" charset="-128"/>
            </a:endParaRPr>
          </a:p>
          <a:p>
            <a:pPr marL="285750" indent="-285750">
              <a:spcBef>
                <a:spcPts val="600"/>
              </a:spcBef>
              <a:buClr>
                <a:schemeClr val="accent1"/>
              </a:buClr>
              <a:buSzPct val="90000"/>
              <a:buFont typeface="Wingdings" panose="05000000000000000000" pitchFamily="2" charset="2"/>
              <a:buChar char="l"/>
            </a:pPr>
            <a:r>
              <a:rPr lang="ja-JP" altLang="en-US" sz="1600" dirty="0">
                <a:latin typeface="メイリオ" panose="020B0604030504040204" pitchFamily="50" charset="-128"/>
                <a:ea typeface="メイリオ" panose="020B0604030504040204" pitchFamily="50" charset="-128"/>
              </a:rPr>
              <a:t>検討要件</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導入事例：</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AP</a:t>
            </a:r>
            <a:r>
              <a:rPr lang="ja-JP" altLang="en-US" sz="1600" dirty="0">
                <a:latin typeface="メイリオ" panose="020B0604030504040204" pitchFamily="50" charset="-128"/>
                <a:ea typeface="メイリオ" panose="020B0604030504040204" pitchFamily="50" charset="-128"/>
              </a:rPr>
              <a:t>導入済み</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標準添付利用、全ての伝票に証憑を付ける運用</a:t>
            </a:r>
            <a:r>
              <a:rPr lang="en-US" altLang="ja-JP" sz="1600" dirty="0">
                <a:latin typeface="メイリオ" panose="020B0604030504040204" pitchFamily="50" charset="-128"/>
                <a:ea typeface="メイリオ" panose="020B0604030504040204" pitchFamily="50" charset="-128"/>
              </a:rPr>
              <a:t>)</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・取引の多様化と増加、</a:t>
            </a:r>
            <a:r>
              <a:rPr lang="ja-JP" altLang="en-US" sz="1600" b="1" dirty="0">
                <a:solidFill>
                  <a:schemeClr val="accent3">
                    <a:lumMod val="75000"/>
                  </a:schemeClr>
                </a:solidFill>
                <a:latin typeface="メイリオ" panose="020B0604030504040204" pitchFamily="50" charset="-128"/>
                <a:ea typeface="メイリオ" panose="020B0604030504040204" pitchFamily="50" charset="-128"/>
              </a:rPr>
              <a:t>単純な</a:t>
            </a:r>
            <a:r>
              <a:rPr lang="en-US" altLang="ja-JP" sz="1600" b="1" dirty="0">
                <a:solidFill>
                  <a:schemeClr val="accent3">
                    <a:lumMod val="75000"/>
                  </a:schemeClr>
                </a:solidFill>
                <a:latin typeface="メイリオ" panose="020B0604030504040204" pitchFamily="50" charset="-128"/>
                <a:ea typeface="メイリオ" panose="020B0604030504040204" pitchFamily="50" charset="-128"/>
              </a:rPr>
              <a:t>AP</a:t>
            </a:r>
            <a:r>
              <a:rPr lang="ja-JP" altLang="en-US" sz="1600" b="1" dirty="0">
                <a:solidFill>
                  <a:schemeClr val="accent3">
                    <a:lumMod val="75000"/>
                  </a:schemeClr>
                </a:solidFill>
                <a:latin typeface="メイリオ" panose="020B0604030504040204" pitchFamily="50" charset="-128"/>
                <a:ea typeface="メイリオ" panose="020B0604030504040204" pitchFamily="50" charset="-128"/>
              </a:rPr>
              <a:t>入力作業は効率化</a:t>
            </a:r>
            <a:r>
              <a:rPr lang="ja-JP" altLang="en-US" sz="1600" dirty="0">
                <a:latin typeface="メイリオ" panose="020B0604030504040204" pitchFamily="50" charset="-128"/>
                <a:ea typeface="メイリオ" panose="020B0604030504040204" pitchFamily="50" charset="-128"/>
              </a:rPr>
              <a:t>し時間を有効活用したい</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・買掛金支払オペレーションの見直し検討が発端</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インボイスや電帳法対応も併せて検討が必要な為、未払金は</a:t>
            </a:r>
            <a:r>
              <a:rPr lang="en-US" altLang="ja-JP" sz="1600" dirty="0">
                <a:latin typeface="メイリオ" panose="020B0604030504040204" pitchFamily="50" charset="-128"/>
                <a:ea typeface="メイリオ" panose="020B0604030504040204" pitchFamily="50" charset="-128"/>
              </a:rPr>
              <a:t>SS</a:t>
            </a:r>
            <a:r>
              <a:rPr lang="ja-JP" altLang="en-US" sz="1600" dirty="0">
                <a:latin typeface="メイリオ" panose="020B0604030504040204" pitchFamily="50" charset="-128"/>
                <a:ea typeface="メイリオ" panose="020B0604030504040204" pitchFamily="50" charset="-128"/>
              </a:rPr>
              <a:t>で完結させる</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・現状分析の結果</a:t>
            </a:r>
            <a:r>
              <a:rPr lang="en-US" altLang="ja-JP" sz="1600" b="1" dirty="0">
                <a:solidFill>
                  <a:schemeClr val="accent3">
                    <a:lumMod val="75000"/>
                  </a:schemeClr>
                </a:solidFill>
                <a:latin typeface="メイリオ" panose="020B0604030504040204" pitchFamily="50" charset="-128"/>
                <a:ea typeface="メイリオ" panose="020B0604030504040204" pitchFamily="50" charset="-128"/>
              </a:rPr>
              <a:t>SGA</a:t>
            </a:r>
            <a:r>
              <a:rPr lang="ja-JP" altLang="en-US" sz="1600" b="1" dirty="0">
                <a:solidFill>
                  <a:schemeClr val="accent3">
                    <a:lumMod val="75000"/>
                  </a:schemeClr>
                </a:solidFill>
                <a:latin typeface="メイリオ" panose="020B0604030504040204" pitchFamily="50" charset="-128"/>
                <a:ea typeface="メイリオ" panose="020B0604030504040204" pitchFamily="50" charset="-128"/>
              </a:rPr>
              <a:t>からスモールスタート</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S</a:t>
            </a:r>
            <a:r>
              <a:rPr lang="ja-JP" altLang="en-US" sz="1600" dirty="0">
                <a:latin typeface="メイリオ" panose="020B0604030504040204" pitchFamily="50" charset="-128"/>
                <a:ea typeface="メイリオ" panose="020B0604030504040204" pitchFamily="50" charset="-128"/>
              </a:rPr>
              <a:t>プランで対応</a:t>
            </a: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※SGA</a:t>
            </a:r>
            <a:r>
              <a:rPr lang="ja-JP" altLang="en-US" sz="800" dirty="0">
                <a:latin typeface="メイリオ" panose="020B0604030504040204" pitchFamily="50" charset="-128"/>
                <a:ea typeface="メイリオ" panose="020B0604030504040204" pitchFamily="50" charset="-128"/>
              </a:rPr>
              <a:t>：販売費及び一般管理費</a:t>
            </a:r>
            <a:endParaRPr lang="en-US" altLang="ja-JP" sz="16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71500" y="139737"/>
            <a:ext cx="3131840" cy="307777"/>
          </a:xfrm>
          <a:prstGeom prst="rect">
            <a:avLst/>
          </a:prstGeom>
          <a:noFill/>
        </p:spPr>
        <p:txBody>
          <a:bodyPr wrap="square" rtlCol="0">
            <a:spAutoFit/>
          </a:bodyPr>
          <a:lstStyle/>
          <a:p>
            <a:r>
              <a:rPr lang="ja-JP" altLang="en-US" sz="1400" b="1" dirty="0">
                <a:solidFill>
                  <a:schemeClr val="tx1">
                    <a:lumMod val="75000"/>
                    <a:lumOff val="25000"/>
                  </a:schemeClr>
                </a:solidFill>
              </a:rPr>
              <a:t>提案事例⑤</a:t>
            </a:r>
            <a:endParaRPr kumimoji="1" lang="ja-JP" altLang="en-US" sz="1400" b="1" dirty="0">
              <a:solidFill>
                <a:schemeClr val="tx1">
                  <a:lumMod val="75000"/>
                  <a:lumOff val="25000"/>
                </a:schemeClr>
              </a:solidFill>
            </a:endParaRPr>
          </a:p>
        </p:txBody>
      </p:sp>
    </p:spTree>
    <p:extLst>
      <p:ext uri="{BB962C8B-B14F-4D97-AF65-F5344CB8AC3E}">
        <p14:creationId xmlns:p14="http://schemas.microsoft.com/office/powerpoint/2010/main" val="322901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18</a:t>
            </a:fld>
            <a:endParaRPr kumimoji="1" lang="ja-JP" altLang="en-US" dirty="0"/>
          </a:p>
        </p:txBody>
      </p:sp>
      <p:sp>
        <p:nvSpPr>
          <p:cNvPr id="4" name="タイトル 3"/>
          <p:cNvSpPr>
            <a:spLocks noGrp="1"/>
          </p:cNvSpPr>
          <p:nvPr>
            <p:ph type="title"/>
          </p:nvPr>
        </p:nvSpPr>
        <p:spPr/>
        <p:txBody>
          <a:bodyPr/>
          <a:lstStyle/>
          <a:p>
            <a:r>
              <a:rPr kumimoji="1" lang="ja-JP" altLang="en-US" dirty="0"/>
              <a:t>５つの提案事例</a:t>
            </a:r>
            <a:r>
              <a:rPr lang="ja-JP" altLang="en-US" dirty="0"/>
              <a:t>からまとめ</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 SuperStream Inc. All rights reserved.</a:t>
            </a:r>
            <a:endParaRPr lang="ja-JP" altLang="en-US" dirty="0"/>
          </a:p>
        </p:txBody>
      </p:sp>
      <p:sp>
        <p:nvSpPr>
          <p:cNvPr id="6" name="正方形/長方形 5"/>
          <p:cNvSpPr/>
          <p:nvPr/>
        </p:nvSpPr>
        <p:spPr>
          <a:xfrm>
            <a:off x="287524" y="961045"/>
            <a:ext cx="2566124" cy="1009988"/>
          </a:xfrm>
          <a:prstGeom prst="rect">
            <a:avLst/>
          </a:prstGeom>
          <a:solidFill>
            <a:srgbClr val="7F7F7F"/>
          </a:solidFill>
          <a:ln w="12700" cap="flat" cmpd="sng" algn="ctr">
            <a:solidFill>
              <a:srgbClr val="7F7F7F"/>
            </a:solidFill>
            <a:prstDash val="solid"/>
          </a:ln>
          <a:effectLst/>
        </p:spPr>
        <p:txBody>
          <a:bodyPr wrap="none" rtlCol="0" anchor="ctr"/>
          <a:lstStyle/>
          <a:p>
            <a:pPr lvl="0">
              <a:spcBef>
                <a:spcPts val="200"/>
              </a:spcBef>
              <a:defRPr/>
            </a:pPr>
            <a:r>
              <a:rPr kumimoji="0" lang="ja-JP" altLang="en-US" sz="1600" b="1" kern="0" dirty="0">
                <a:solidFill>
                  <a:prstClr val="white"/>
                </a:solidFill>
                <a:cs typeface="メイリオ" pitchFamily="50" charset="-128"/>
              </a:rPr>
              <a:t> </a:t>
            </a:r>
            <a:endParaRPr kumimoji="0" lang="en-US" altLang="ja-JP" sz="1600" b="1" kern="0" dirty="0">
              <a:solidFill>
                <a:prstClr val="white"/>
              </a:solidFill>
              <a:cs typeface="メイリオ" pitchFamily="50" charset="-128"/>
            </a:endParaRPr>
          </a:p>
        </p:txBody>
      </p:sp>
      <p:sp>
        <p:nvSpPr>
          <p:cNvPr id="7" name="角丸四角形 6"/>
          <p:cNvSpPr/>
          <p:nvPr/>
        </p:nvSpPr>
        <p:spPr>
          <a:xfrm>
            <a:off x="3457154" y="949692"/>
            <a:ext cx="5506056" cy="1009990"/>
          </a:xfrm>
          <a:prstGeom prst="roundRect">
            <a:avLst>
              <a:gd name="adj" fmla="val 10789"/>
            </a:avLst>
          </a:prstGeom>
          <a:solidFill>
            <a:srgbClr val="2E7DC2">
              <a:lumMod val="20000"/>
              <a:lumOff val="80000"/>
            </a:srgbClr>
          </a:solidFill>
          <a:ln w="12700" cap="flat" cmpd="sng" algn="ctr">
            <a:solidFill>
              <a:srgbClr val="2E7DC2"/>
            </a:solidFill>
            <a:prstDash val="solid"/>
          </a:ln>
          <a:effectLst/>
        </p:spPr>
        <p:txBody>
          <a:bodyPr rtlCol="0" anchor="ctr"/>
          <a:lstStyle/>
          <a:p>
            <a:pPr marL="285750" lvl="0" indent="-285750">
              <a:buFont typeface="Wingdings" panose="05000000000000000000" pitchFamily="2" charset="2"/>
              <a:buChar char="l"/>
              <a:defRPr/>
            </a:pPr>
            <a:r>
              <a:rPr kumimoji="0" lang="ja-JP" altLang="en-US" sz="1600" b="1" kern="0" dirty="0">
                <a:solidFill>
                  <a:srgbClr val="2E7DC2"/>
                </a:solidFill>
              </a:rPr>
              <a:t>単純な</a:t>
            </a:r>
            <a:r>
              <a:rPr kumimoji="0" lang="en-US" altLang="ja-JP" sz="1600" b="1" kern="0" dirty="0">
                <a:solidFill>
                  <a:srgbClr val="2E7DC2"/>
                </a:solidFill>
              </a:rPr>
              <a:t>AP</a:t>
            </a:r>
            <a:r>
              <a:rPr kumimoji="0" lang="ja-JP" altLang="en-US" sz="1600" b="1" kern="0" dirty="0">
                <a:solidFill>
                  <a:srgbClr val="2E7DC2"/>
                </a:solidFill>
              </a:rPr>
              <a:t>入力作業は効率化したい</a:t>
            </a:r>
            <a:endParaRPr kumimoji="0" lang="en-US" altLang="ja-JP" sz="1600" b="1" kern="0" dirty="0">
              <a:solidFill>
                <a:srgbClr val="2E7DC2"/>
              </a:solidFill>
            </a:endParaRPr>
          </a:p>
          <a:p>
            <a:pPr lvl="0">
              <a:defRPr/>
            </a:pPr>
            <a:endParaRPr kumimoji="0" lang="en-US" altLang="ja-JP" sz="1600" b="1" kern="0" dirty="0">
              <a:solidFill>
                <a:srgbClr val="2E7DC2"/>
              </a:solidFill>
            </a:endParaRPr>
          </a:p>
          <a:p>
            <a:pPr marL="285750" lvl="0" indent="-285750">
              <a:buFont typeface="Wingdings" panose="05000000000000000000" pitchFamily="2" charset="2"/>
              <a:buChar char="l"/>
              <a:defRPr/>
            </a:pPr>
            <a:r>
              <a:rPr kumimoji="0" lang="ja-JP" altLang="en-US" sz="1600" b="1" kern="0" dirty="0">
                <a:solidFill>
                  <a:srgbClr val="2E7DC2"/>
                </a:solidFill>
              </a:rPr>
              <a:t>各拠点での</a:t>
            </a:r>
            <a:r>
              <a:rPr kumimoji="0" lang="en-US" altLang="ja-JP" sz="1600" b="1" kern="0" dirty="0">
                <a:solidFill>
                  <a:srgbClr val="2E7DC2"/>
                </a:solidFill>
              </a:rPr>
              <a:t>AP</a:t>
            </a:r>
            <a:r>
              <a:rPr kumimoji="0" lang="ja-JP" altLang="en-US" sz="1600" b="1" kern="0" dirty="0">
                <a:solidFill>
                  <a:srgbClr val="2E7DC2"/>
                </a:solidFill>
              </a:rPr>
              <a:t>入力・証憑添付作業の省力化</a:t>
            </a:r>
            <a:endParaRPr kumimoji="0" lang="ja-JP" altLang="en-US" sz="1600" b="1" i="0" u="none" strike="noStrike" kern="0" cap="none" spc="0" normalizeH="0" baseline="0" noProof="0" dirty="0">
              <a:ln>
                <a:noFill/>
              </a:ln>
              <a:solidFill>
                <a:srgbClr val="2E7DC2"/>
              </a:solidFill>
              <a:effectLst/>
              <a:uLnTx/>
              <a:uFillTx/>
              <a:latin typeface="メイリオ"/>
              <a:ea typeface="メイリオ"/>
            </a:endParaRPr>
          </a:p>
        </p:txBody>
      </p:sp>
      <p:sp>
        <p:nvSpPr>
          <p:cNvPr id="9" name="正方形/長方形 8"/>
          <p:cNvSpPr/>
          <p:nvPr/>
        </p:nvSpPr>
        <p:spPr>
          <a:xfrm>
            <a:off x="287524" y="2137825"/>
            <a:ext cx="2566124" cy="1009988"/>
          </a:xfrm>
          <a:prstGeom prst="rect">
            <a:avLst/>
          </a:prstGeom>
          <a:solidFill>
            <a:sysClr val="window" lastClr="FFFFFF">
              <a:lumMod val="50000"/>
            </a:sysClr>
          </a:solidFill>
          <a:ln w="12700" cap="flat" cmpd="sng" algn="ctr">
            <a:solidFill>
              <a:srgbClr val="7F7F7F"/>
            </a:solidFill>
            <a:prstDash val="solid"/>
          </a:ln>
          <a:effectLst/>
        </p:spPr>
        <p:txBody>
          <a:bodyPr wrap="none" rtlCol="0" anchor="ctr"/>
          <a:lstStyle/>
          <a:p>
            <a:pPr lvl="0">
              <a:spcBef>
                <a:spcPts val="200"/>
              </a:spcBef>
              <a:defRPr/>
            </a:pPr>
            <a:endParaRPr kumimoji="0" lang="en-US" altLang="ja-JP" sz="1600" b="1" i="0" u="none" strike="noStrike" kern="0" cap="none" spc="0" normalizeH="0" baseline="0" noProof="0" dirty="0">
              <a:ln>
                <a:noFill/>
              </a:ln>
              <a:solidFill>
                <a:prstClr val="white"/>
              </a:solidFill>
              <a:effectLst/>
              <a:uLnTx/>
              <a:uFillTx/>
              <a:latin typeface="Adobe Fan Heiti Std B" panose="020B0700000000000000" pitchFamily="34" charset="-128"/>
              <a:ea typeface="Adobe Fan Heiti Std B" panose="020B0700000000000000" pitchFamily="34" charset="-128"/>
              <a:cs typeface="メイリオ" pitchFamily="50" charset="-128"/>
            </a:endParaRPr>
          </a:p>
        </p:txBody>
      </p:sp>
      <p:sp>
        <p:nvSpPr>
          <p:cNvPr id="10" name="角丸四角形 9"/>
          <p:cNvSpPr/>
          <p:nvPr/>
        </p:nvSpPr>
        <p:spPr>
          <a:xfrm>
            <a:off x="3457154" y="2137824"/>
            <a:ext cx="5506056" cy="1009990"/>
          </a:xfrm>
          <a:prstGeom prst="roundRect">
            <a:avLst>
              <a:gd name="adj" fmla="val 10789"/>
            </a:avLst>
          </a:prstGeom>
          <a:solidFill>
            <a:srgbClr val="2E7DC2">
              <a:lumMod val="20000"/>
              <a:lumOff val="80000"/>
            </a:srgbClr>
          </a:solidFill>
          <a:ln w="12700" cap="flat" cmpd="sng" algn="ctr">
            <a:solidFill>
              <a:srgbClr val="2E7DC2"/>
            </a:solidFill>
            <a:prstDash val="solid"/>
          </a:ln>
          <a:effectLst/>
        </p:spPr>
        <p:txBody>
          <a:bodyPr rtlCol="0" anchor="ctr"/>
          <a:lstStyle/>
          <a:p>
            <a:pPr lvl="0">
              <a:defRPr/>
            </a:pPr>
            <a:endParaRPr kumimoji="0" lang="en-US" altLang="ja-JP" sz="1600" b="1" kern="0" dirty="0">
              <a:solidFill>
                <a:srgbClr val="2E7DC2"/>
              </a:solidFill>
            </a:endParaRPr>
          </a:p>
          <a:p>
            <a:pPr marL="285750" lvl="0" indent="-285750">
              <a:buFont typeface="Wingdings" panose="05000000000000000000" pitchFamily="2" charset="2"/>
              <a:buChar char="l"/>
              <a:defRPr/>
            </a:pPr>
            <a:r>
              <a:rPr kumimoji="0" lang="ja-JP" altLang="en-US" sz="1600" b="1" kern="0" dirty="0">
                <a:solidFill>
                  <a:srgbClr val="2E7DC2"/>
                </a:solidFill>
              </a:rPr>
              <a:t>利用者が多いため運用はシンプルにしたい</a:t>
            </a:r>
            <a:endParaRPr kumimoji="0" lang="en-US" altLang="ja-JP" sz="1600" b="1" kern="0" dirty="0">
              <a:solidFill>
                <a:srgbClr val="2E7DC2"/>
              </a:solidFill>
            </a:endParaRPr>
          </a:p>
          <a:p>
            <a:pPr lvl="0">
              <a:defRPr/>
            </a:pPr>
            <a:endParaRPr kumimoji="0" lang="en-US" altLang="ja-JP" sz="1600" b="1" kern="0" dirty="0">
              <a:solidFill>
                <a:srgbClr val="2E7DC2"/>
              </a:solidFill>
            </a:endParaRPr>
          </a:p>
          <a:p>
            <a:pPr marL="285750" lvl="0" indent="-285750">
              <a:buFont typeface="Wingdings" panose="05000000000000000000" pitchFamily="2" charset="2"/>
              <a:buChar char="l"/>
              <a:defRPr/>
            </a:pPr>
            <a:r>
              <a:rPr kumimoji="0" lang="ja-JP" altLang="en-US" sz="1600" b="1" kern="0" dirty="0">
                <a:solidFill>
                  <a:srgbClr val="2E7DC2"/>
                </a:solidFill>
              </a:rPr>
              <a:t>電子取引文書の登録および管理のフローとしても評価</a:t>
            </a:r>
            <a:br>
              <a:rPr kumimoji="0" lang="ja-JP" altLang="en-US" sz="1600" b="1" kern="0" dirty="0">
                <a:solidFill>
                  <a:srgbClr val="2E7DC2"/>
                </a:solidFill>
              </a:rPr>
            </a:br>
            <a:endParaRPr kumimoji="0" lang="ja-JP" altLang="en-US" sz="1600" b="1" i="0" u="none" strike="noStrike" kern="0" cap="none" spc="0" normalizeH="0" baseline="0" noProof="0" dirty="0">
              <a:ln>
                <a:noFill/>
              </a:ln>
              <a:solidFill>
                <a:srgbClr val="2E7DC2"/>
              </a:solidFill>
              <a:effectLst/>
              <a:uLnTx/>
              <a:uFillTx/>
              <a:latin typeface="メイリオ"/>
              <a:ea typeface="メイリオ"/>
            </a:endParaRPr>
          </a:p>
        </p:txBody>
      </p:sp>
      <p:sp>
        <p:nvSpPr>
          <p:cNvPr id="12" name="正方形/長方形 11"/>
          <p:cNvSpPr/>
          <p:nvPr/>
        </p:nvSpPr>
        <p:spPr>
          <a:xfrm>
            <a:off x="287524" y="3289953"/>
            <a:ext cx="2566124" cy="1009988"/>
          </a:xfrm>
          <a:prstGeom prst="rect">
            <a:avLst/>
          </a:prstGeom>
          <a:solidFill>
            <a:sysClr val="window" lastClr="FFFFFF">
              <a:lumMod val="50000"/>
            </a:sysClr>
          </a:solidFill>
          <a:ln w="12700" cap="flat" cmpd="sng" algn="ctr">
            <a:solidFill>
              <a:srgbClr val="7F7F7F"/>
            </a:solidFill>
            <a:prstDash val="solid"/>
          </a:ln>
          <a:effectLst/>
        </p:spPr>
        <p:txBody>
          <a:bodyPr wrap="none" rtlCol="0" anchor="ctr"/>
          <a:lstStyle/>
          <a:p>
            <a:pPr lvl="0">
              <a:spcBef>
                <a:spcPts val="200"/>
              </a:spcBef>
              <a:defRPr/>
            </a:pPr>
            <a:endParaRPr kumimoji="0" lang="en-US" altLang="ja-JP" sz="1600" b="1" i="0" u="none" strike="noStrike" kern="0" cap="none" spc="0" normalizeH="0" baseline="0" noProof="0" dirty="0">
              <a:ln>
                <a:noFill/>
              </a:ln>
              <a:solidFill>
                <a:prstClr val="white"/>
              </a:solidFill>
              <a:effectLst/>
              <a:uLnTx/>
              <a:uFillTx/>
              <a:latin typeface="Adobe Fan Heiti Std B" panose="020B0700000000000000" pitchFamily="34" charset="-128"/>
              <a:ea typeface="Adobe Fan Heiti Std B" panose="020B0700000000000000" pitchFamily="34" charset="-128"/>
              <a:cs typeface="メイリオ" pitchFamily="50" charset="-128"/>
            </a:endParaRPr>
          </a:p>
        </p:txBody>
      </p:sp>
      <p:sp>
        <p:nvSpPr>
          <p:cNvPr id="13" name="角丸四角形 12"/>
          <p:cNvSpPr/>
          <p:nvPr/>
        </p:nvSpPr>
        <p:spPr>
          <a:xfrm>
            <a:off x="3457154" y="3289952"/>
            <a:ext cx="5506056" cy="1009990"/>
          </a:xfrm>
          <a:prstGeom prst="roundRect">
            <a:avLst>
              <a:gd name="adj" fmla="val 10789"/>
            </a:avLst>
          </a:prstGeom>
          <a:solidFill>
            <a:srgbClr val="2E7DC2">
              <a:lumMod val="20000"/>
              <a:lumOff val="80000"/>
            </a:srgbClr>
          </a:solidFill>
          <a:ln w="12700" cap="flat" cmpd="sng" algn="ctr">
            <a:solidFill>
              <a:srgbClr val="2E7DC2"/>
            </a:solidFill>
            <a:prstDash val="solid"/>
          </a:ln>
          <a:effectLst/>
        </p:spPr>
        <p:txBody>
          <a:bodyPr rtlCol="0" anchor="ctr"/>
          <a:lstStyle/>
          <a:p>
            <a:pPr marL="285750" lvl="0" indent="-285750">
              <a:buFont typeface="Wingdings" panose="05000000000000000000" pitchFamily="2" charset="2"/>
              <a:buChar char="l"/>
              <a:defRPr/>
            </a:pPr>
            <a:r>
              <a:rPr kumimoji="0" lang="ja-JP" altLang="en-US" sz="1600" b="1" kern="0" dirty="0">
                <a:solidFill>
                  <a:srgbClr val="2E7DC2"/>
                </a:solidFill>
              </a:rPr>
              <a:t>インボイスや電帳法対応も併せて検討が必要</a:t>
            </a:r>
            <a:endParaRPr kumimoji="0" lang="en-US" altLang="ja-JP" sz="1600" b="1" kern="0" dirty="0">
              <a:solidFill>
                <a:srgbClr val="2E7DC2"/>
              </a:solidFill>
            </a:endParaRPr>
          </a:p>
          <a:p>
            <a:pPr lvl="0">
              <a:defRPr/>
            </a:pPr>
            <a:r>
              <a:rPr kumimoji="0" lang="ja-JP" altLang="en-US" sz="1600" b="1" kern="0" dirty="0">
                <a:solidFill>
                  <a:srgbClr val="2E7DC2"/>
                </a:solidFill>
              </a:rPr>
              <a:t>　 </a:t>
            </a:r>
            <a:r>
              <a:rPr kumimoji="0" lang="en-US" altLang="ja-JP" sz="1600" b="1" kern="0" dirty="0">
                <a:solidFill>
                  <a:srgbClr val="2E7DC2"/>
                </a:solidFill>
              </a:rPr>
              <a:t>e</a:t>
            </a:r>
            <a:r>
              <a:rPr kumimoji="0" lang="ja-JP" altLang="en-US" sz="1600" b="1" kern="0" dirty="0">
                <a:solidFill>
                  <a:srgbClr val="2E7DC2"/>
                </a:solidFill>
              </a:rPr>
              <a:t>文書対応</a:t>
            </a:r>
            <a:r>
              <a:rPr kumimoji="0" lang="en-US" altLang="ja-JP" sz="1600" b="1" kern="0" dirty="0">
                <a:solidFill>
                  <a:srgbClr val="2E7DC2"/>
                </a:solidFill>
              </a:rPr>
              <a:t>OP</a:t>
            </a:r>
            <a:r>
              <a:rPr kumimoji="0" lang="ja-JP" altLang="en-US" sz="1600" b="1" kern="0" dirty="0">
                <a:solidFill>
                  <a:srgbClr val="2E7DC2"/>
                </a:solidFill>
              </a:rPr>
              <a:t>アップグレードと併せて</a:t>
            </a:r>
            <a:r>
              <a:rPr kumimoji="0" lang="en-US" altLang="ja-JP" sz="1600" b="1" kern="0" dirty="0">
                <a:solidFill>
                  <a:srgbClr val="2E7DC2"/>
                </a:solidFill>
              </a:rPr>
              <a:t>AI-OCR</a:t>
            </a:r>
            <a:r>
              <a:rPr kumimoji="0" lang="ja-JP" altLang="en-US" sz="1600" b="1" kern="0" dirty="0">
                <a:solidFill>
                  <a:srgbClr val="2E7DC2"/>
                </a:solidFill>
              </a:rPr>
              <a:t>追加</a:t>
            </a:r>
            <a:endParaRPr kumimoji="0" lang="en-US" altLang="ja-JP" sz="1600" b="1" kern="0" dirty="0">
              <a:solidFill>
                <a:srgbClr val="2E7DC2"/>
              </a:solidFill>
            </a:endParaRPr>
          </a:p>
          <a:p>
            <a:pPr lvl="0">
              <a:defRPr/>
            </a:pPr>
            <a:endParaRPr kumimoji="0" lang="en-US" altLang="ja-JP" sz="800" b="1" kern="0" dirty="0">
              <a:solidFill>
                <a:srgbClr val="2E7DC2"/>
              </a:solidFill>
            </a:endParaRPr>
          </a:p>
          <a:p>
            <a:pPr marL="285750" lvl="0" indent="-285750">
              <a:buFont typeface="Wingdings" panose="05000000000000000000" pitchFamily="2" charset="2"/>
              <a:buChar char="l"/>
              <a:defRPr/>
            </a:pPr>
            <a:r>
              <a:rPr kumimoji="0" lang="en-US" altLang="ja-JP" sz="1600" b="1" kern="0" dirty="0">
                <a:solidFill>
                  <a:srgbClr val="2E7DC2"/>
                </a:solidFill>
              </a:rPr>
              <a:t>SS</a:t>
            </a:r>
            <a:r>
              <a:rPr kumimoji="0" lang="ja-JP" altLang="en-US" sz="1600" b="1" kern="0" dirty="0">
                <a:solidFill>
                  <a:srgbClr val="2E7DC2"/>
                </a:solidFill>
              </a:rPr>
              <a:t>をフル活用することで</a:t>
            </a:r>
            <a:r>
              <a:rPr kumimoji="0" lang="en-US" altLang="ja-JP" sz="1600" b="1" kern="0" dirty="0">
                <a:solidFill>
                  <a:srgbClr val="2E7DC2"/>
                </a:solidFill>
              </a:rPr>
              <a:t>DX</a:t>
            </a:r>
            <a:r>
              <a:rPr kumimoji="0" lang="ja-JP" altLang="en-US" sz="1600" b="1" kern="0" dirty="0">
                <a:solidFill>
                  <a:srgbClr val="2E7DC2"/>
                </a:solidFill>
              </a:rPr>
              <a:t>を推進</a:t>
            </a:r>
            <a:endParaRPr kumimoji="0" lang="ja-JP" altLang="en-US" sz="1600" b="1" i="0" u="none" strike="noStrike" kern="0" cap="none" spc="0" normalizeH="0" baseline="0" noProof="0" dirty="0">
              <a:ln>
                <a:noFill/>
              </a:ln>
              <a:solidFill>
                <a:srgbClr val="2E7DC2"/>
              </a:solidFill>
              <a:effectLst/>
              <a:uLnTx/>
              <a:uFillTx/>
              <a:latin typeface="メイリオ"/>
              <a:ea typeface="メイリオ"/>
            </a:endParaRPr>
          </a:p>
        </p:txBody>
      </p:sp>
      <p:grpSp>
        <p:nvGrpSpPr>
          <p:cNvPr id="32" name="グループ化 31"/>
          <p:cNvGrpSpPr/>
          <p:nvPr/>
        </p:nvGrpSpPr>
        <p:grpSpPr>
          <a:xfrm>
            <a:off x="386466" y="1207627"/>
            <a:ext cx="485771" cy="513506"/>
            <a:chOff x="646113" y="649288"/>
            <a:chExt cx="355600" cy="381000"/>
          </a:xfrm>
        </p:grpSpPr>
        <p:sp>
          <p:nvSpPr>
            <p:cNvPr id="33"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4"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grpSp>
        <p:nvGrpSpPr>
          <p:cNvPr id="35" name="グループ化 34"/>
          <p:cNvGrpSpPr/>
          <p:nvPr/>
        </p:nvGrpSpPr>
        <p:grpSpPr>
          <a:xfrm>
            <a:off x="383115" y="2404056"/>
            <a:ext cx="485771" cy="513506"/>
            <a:chOff x="646113" y="649288"/>
            <a:chExt cx="355600" cy="381000"/>
          </a:xfrm>
        </p:grpSpPr>
        <p:sp>
          <p:nvSpPr>
            <p:cNvPr id="36"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7"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grpSp>
        <p:nvGrpSpPr>
          <p:cNvPr id="38" name="グループ化 37"/>
          <p:cNvGrpSpPr/>
          <p:nvPr/>
        </p:nvGrpSpPr>
        <p:grpSpPr>
          <a:xfrm>
            <a:off x="368411" y="3513890"/>
            <a:ext cx="485771" cy="513506"/>
            <a:chOff x="646113" y="649288"/>
            <a:chExt cx="355600" cy="381000"/>
          </a:xfrm>
        </p:grpSpPr>
        <p:sp>
          <p:nvSpPr>
            <p:cNvPr id="39"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40"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sp>
        <p:nvSpPr>
          <p:cNvPr id="41" name="テキスト ボックス 40"/>
          <p:cNvSpPr txBox="1"/>
          <p:nvPr/>
        </p:nvSpPr>
        <p:spPr>
          <a:xfrm>
            <a:off x="809372" y="1275606"/>
            <a:ext cx="2044275" cy="338554"/>
          </a:xfrm>
          <a:prstGeom prst="rect">
            <a:avLst/>
          </a:prstGeom>
          <a:noFill/>
        </p:spPr>
        <p:txBody>
          <a:bodyPr wrap="square" rtlCol="0">
            <a:spAutoFit/>
          </a:bodyPr>
          <a:lstStyle/>
          <a:p>
            <a:pPr algn="ctr"/>
            <a:r>
              <a:rPr kumimoji="1" lang="en-US" altLang="ja-JP" sz="1600" b="1" dirty="0">
                <a:solidFill>
                  <a:schemeClr val="bg1"/>
                </a:solidFill>
              </a:rPr>
              <a:t>AP</a:t>
            </a:r>
            <a:r>
              <a:rPr kumimoji="1" lang="ja-JP" altLang="en-US" sz="1600" b="1" dirty="0">
                <a:solidFill>
                  <a:schemeClr val="bg1"/>
                </a:solidFill>
              </a:rPr>
              <a:t>ユーザー</a:t>
            </a:r>
          </a:p>
        </p:txBody>
      </p:sp>
      <p:sp>
        <p:nvSpPr>
          <p:cNvPr id="42" name="テキスト ボックス 41"/>
          <p:cNvSpPr txBox="1"/>
          <p:nvPr/>
        </p:nvSpPr>
        <p:spPr>
          <a:xfrm>
            <a:off x="809372" y="2540112"/>
            <a:ext cx="2044276" cy="338554"/>
          </a:xfrm>
          <a:prstGeom prst="rect">
            <a:avLst/>
          </a:prstGeom>
          <a:noFill/>
        </p:spPr>
        <p:txBody>
          <a:bodyPr wrap="square" rtlCol="0">
            <a:spAutoFit/>
          </a:bodyPr>
          <a:lstStyle/>
          <a:p>
            <a:pPr algn="ctr"/>
            <a:r>
              <a:rPr lang="zh-TW" altLang="en-US" sz="1600" b="1" dirty="0">
                <a:solidFill>
                  <a:schemeClr val="bg1"/>
                </a:solidFill>
              </a:rPr>
              <a:t>電子取引</a:t>
            </a:r>
            <a:r>
              <a:rPr lang="ja-JP" altLang="en-US" sz="1600" b="1" dirty="0">
                <a:solidFill>
                  <a:schemeClr val="bg1"/>
                </a:solidFill>
              </a:rPr>
              <a:t>検討中</a:t>
            </a:r>
            <a:endParaRPr lang="zh-TW" altLang="en-US" sz="1600" b="1" dirty="0">
              <a:solidFill>
                <a:schemeClr val="bg1"/>
              </a:solidFill>
            </a:endParaRPr>
          </a:p>
        </p:txBody>
      </p:sp>
      <p:sp>
        <p:nvSpPr>
          <p:cNvPr id="43" name="テキスト ボックス 42"/>
          <p:cNvSpPr txBox="1"/>
          <p:nvPr/>
        </p:nvSpPr>
        <p:spPr>
          <a:xfrm>
            <a:off x="793763" y="3551058"/>
            <a:ext cx="2059884" cy="584775"/>
          </a:xfrm>
          <a:prstGeom prst="rect">
            <a:avLst/>
          </a:prstGeom>
          <a:noFill/>
        </p:spPr>
        <p:txBody>
          <a:bodyPr wrap="square" rtlCol="0">
            <a:spAutoFit/>
          </a:bodyPr>
          <a:lstStyle/>
          <a:p>
            <a:pPr algn="ctr"/>
            <a:r>
              <a:rPr lang="ja-JP" altLang="en-US" sz="1600" b="1" dirty="0">
                <a:solidFill>
                  <a:schemeClr val="bg1"/>
                </a:solidFill>
              </a:rPr>
              <a:t>ペーパレス</a:t>
            </a:r>
          </a:p>
          <a:p>
            <a:pPr algn="ctr"/>
            <a:r>
              <a:rPr lang="ja-JP" altLang="en-US" sz="1600" b="1" dirty="0">
                <a:solidFill>
                  <a:schemeClr val="bg1"/>
                </a:solidFill>
              </a:rPr>
              <a:t>電帳法対応検討中</a:t>
            </a:r>
          </a:p>
        </p:txBody>
      </p:sp>
      <p:sp>
        <p:nvSpPr>
          <p:cNvPr id="50" name="Freeform 440"/>
          <p:cNvSpPr>
            <a:spLocks/>
          </p:cNvSpPr>
          <p:nvPr/>
        </p:nvSpPr>
        <p:spPr bwMode="auto">
          <a:xfrm rot="5400000">
            <a:off x="2952459" y="1231782"/>
            <a:ext cx="405884" cy="456933"/>
          </a:xfrm>
          <a:custGeom>
            <a:avLst/>
            <a:gdLst>
              <a:gd name="T0" fmla="*/ 222 w 784"/>
              <a:gd name="T1" fmla="*/ 498 h 923"/>
              <a:gd name="T2" fmla="*/ 172 w 784"/>
              <a:gd name="T3" fmla="*/ 455 h 923"/>
              <a:gd name="T4" fmla="*/ 120 w 784"/>
              <a:gd name="T5" fmla="*/ 426 h 923"/>
              <a:gd name="T6" fmla="*/ 87 w 784"/>
              <a:gd name="T7" fmla="*/ 418 h 923"/>
              <a:gd name="T8" fmla="*/ 64 w 784"/>
              <a:gd name="T9" fmla="*/ 416 h 923"/>
              <a:gd name="T10" fmla="*/ 29 w 784"/>
              <a:gd name="T11" fmla="*/ 426 h 923"/>
              <a:gd name="T12" fmla="*/ 7 w 784"/>
              <a:gd name="T13" fmla="*/ 448 h 923"/>
              <a:gd name="T14" fmla="*/ 0 w 784"/>
              <a:gd name="T15" fmla="*/ 478 h 923"/>
              <a:gd name="T16" fmla="*/ 7 w 784"/>
              <a:gd name="T17" fmla="*/ 511 h 923"/>
              <a:gd name="T18" fmla="*/ 29 w 784"/>
              <a:gd name="T19" fmla="*/ 546 h 923"/>
              <a:gd name="T20" fmla="*/ 60 w 784"/>
              <a:gd name="T21" fmla="*/ 576 h 923"/>
              <a:gd name="T22" fmla="*/ 118 w 784"/>
              <a:gd name="T23" fmla="*/ 640 h 923"/>
              <a:gd name="T24" fmla="*/ 172 w 784"/>
              <a:gd name="T25" fmla="*/ 708 h 923"/>
              <a:gd name="T26" fmla="*/ 219 w 784"/>
              <a:gd name="T27" fmla="*/ 780 h 923"/>
              <a:gd name="T28" fmla="*/ 255 w 784"/>
              <a:gd name="T29" fmla="*/ 853 h 923"/>
              <a:gd name="T30" fmla="*/ 276 w 784"/>
              <a:gd name="T31" fmla="*/ 923 h 923"/>
              <a:gd name="T32" fmla="*/ 689 w 784"/>
              <a:gd name="T33" fmla="*/ 923 h 923"/>
              <a:gd name="T34" fmla="*/ 696 w 784"/>
              <a:gd name="T35" fmla="*/ 804 h 923"/>
              <a:gd name="T36" fmla="*/ 714 w 784"/>
              <a:gd name="T37" fmla="*/ 715 h 923"/>
              <a:gd name="T38" fmla="*/ 745 w 784"/>
              <a:gd name="T39" fmla="*/ 625 h 923"/>
              <a:gd name="T40" fmla="*/ 773 w 784"/>
              <a:gd name="T41" fmla="*/ 545 h 923"/>
              <a:gd name="T42" fmla="*/ 781 w 784"/>
              <a:gd name="T43" fmla="*/ 500 h 923"/>
              <a:gd name="T44" fmla="*/ 784 w 784"/>
              <a:gd name="T45" fmla="*/ 449 h 923"/>
              <a:gd name="T46" fmla="*/ 778 w 784"/>
              <a:gd name="T47" fmla="*/ 404 h 923"/>
              <a:gd name="T48" fmla="*/ 762 w 784"/>
              <a:gd name="T49" fmla="*/ 367 h 923"/>
              <a:gd name="T50" fmla="*/ 738 w 784"/>
              <a:gd name="T51" fmla="*/ 340 h 923"/>
              <a:gd name="T52" fmla="*/ 703 w 784"/>
              <a:gd name="T53" fmla="*/ 323 h 923"/>
              <a:gd name="T54" fmla="*/ 700 w 784"/>
              <a:gd name="T55" fmla="*/ 350 h 923"/>
              <a:gd name="T56" fmla="*/ 700 w 784"/>
              <a:gd name="T57" fmla="*/ 365 h 923"/>
              <a:gd name="T58" fmla="*/ 693 w 784"/>
              <a:gd name="T59" fmla="*/ 377 h 923"/>
              <a:gd name="T60" fmla="*/ 683 w 784"/>
              <a:gd name="T61" fmla="*/ 382 h 923"/>
              <a:gd name="T62" fmla="*/ 669 w 784"/>
              <a:gd name="T63" fmla="*/ 382 h 923"/>
              <a:gd name="T64" fmla="*/ 657 w 784"/>
              <a:gd name="T65" fmla="*/ 373 h 923"/>
              <a:gd name="T66" fmla="*/ 641 w 784"/>
              <a:gd name="T67" fmla="*/ 337 h 923"/>
              <a:gd name="T68" fmla="*/ 636 w 784"/>
              <a:gd name="T69" fmla="*/ 325 h 923"/>
              <a:gd name="T70" fmla="*/ 621 w 784"/>
              <a:gd name="T71" fmla="*/ 308 h 923"/>
              <a:gd name="T72" fmla="*/ 583 w 784"/>
              <a:gd name="T73" fmla="*/ 295 h 923"/>
              <a:gd name="T74" fmla="*/ 563 w 784"/>
              <a:gd name="T75" fmla="*/ 328 h 923"/>
              <a:gd name="T76" fmla="*/ 563 w 784"/>
              <a:gd name="T77" fmla="*/ 343 h 923"/>
              <a:gd name="T78" fmla="*/ 555 w 784"/>
              <a:gd name="T79" fmla="*/ 355 h 923"/>
              <a:gd name="T80" fmla="*/ 546 w 784"/>
              <a:gd name="T81" fmla="*/ 360 h 923"/>
              <a:gd name="T82" fmla="*/ 531 w 784"/>
              <a:gd name="T83" fmla="*/ 360 h 923"/>
              <a:gd name="T84" fmla="*/ 519 w 784"/>
              <a:gd name="T85" fmla="*/ 352 h 923"/>
              <a:gd name="T86" fmla="*/ 504 w 784"/>
              <a:gd name="T87" fmla="*/ 313 h 923"/>
              <a:gd name="T88" fmla="*/ 497 w 784"/>
              <a:gd name="T89" fmla="*/ 296 h 923"/>
              <a:gd name="T90" fmla="*/ 474 w 784"/>
              <a:gd name="T91" fmla="*/ 280 h 923"/>
              <a:gd name="T92" fmla="*/ 411 w 784"/>
              <a:gd name="T93" fmla="*/ 265 h 923"/>
              <a:gd name="T94" fmla="*/ 424 w 784"/>
              <a:gd name="T95" fmla="*/ 312 h 923"/>
              <a:gd name="T96" fmla="*/ 418 w 784"/>
              <a:gd name="T97" fmla="*/ 328 h 923"/>
              <a:gd name="T98" fmla="*/ 403 w 784"/>
              <a:gd name="T99" fmla="*/ 335 h 923"/>
              <a:gd name="T100" fmla="*/ 385 w 784"/>
              <a:gd name="T101" fmla="*/ 328 h 923"/>
              <a:gd name="T102" fmla="*/ 370 w 784"/>
              <a:gd name="T103" fmla="*/ 304 h 923"/>
              <a:gd name="T104" fmla="*/ 364 w 784"/>
              <a:gd name="T105" fmla="*/ 257 h 923"/>
              <a:gd name="T106" fmla="*/ 363 w 784"/>
              <a:gd name="T107" fmla="*/ 60 h 923"/>
              <a:gd name="T108" fmla="*/ 343 w 784"/>
              <a:gd name="T109" fmla="*/ 23 h 923"/>
              <a:gd name="T110" fmla="*/ 321 w 784"/>
              <a:gd name="T111" fmla="*/ 6 h 923"/>
              <a:gd name="T112" fmla="*/ 300 w 784"/>
              <a:gd name="T113" fmla="*/ 1 h 923"/>
              <a:gd name="T114" fmla="*/ 285 w 784"/>
              <a:gd name="T115" fmla="*/ 1 h 923"/>
              <a:gd name="T116" fmla="*/ 264 w 784"/>
              <a:gd name="T117" fmla="*/ 6 h 923"/>
              <a:gd name="T118" fmla="*/ 241 w 784"/>
              <a:gd name="T119" fmla="*/ 23 h 923"/>
              <a:gd name="T120" fmla="*/ 223 w 784"/>
              <a:gd name="T121" fmla="*/ 60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923">
                <a:moveTo>
                  <a:pt x="222" y="76"/>
                </a:moveTo>
                <a:lnTo>
                  <a:pt x="222" y="498"/>
                </a:lnTo>
                <a:lnTo>
                  <a:pt x="222" y="498"/>
                </a:lnTo>
                <a:lnTo>
                  <a:pt x="208" y="484"/>
                </a:lnTo>
                <a:lnTo>
                  <a:pt x="191" y="469"/>
                </a:lnTo>
                <a:lnTo>
                  <a:pt x="172" y="455"/>
                </a:lnTo>
                <a:lnTo>
                  <a:pt x="153" y="442"/>
                </a:lnTo>
                <a:lnTo>
                  <a:pt x="131" y="431"/>
                </a:lnTo>
                <a:lnTo>
                  <a:pt x="120" y="426"/>
                </a:lnTo>
                <a:lnTo>
                  <a:pt x="109" y="422"/>
                </a:lnTo>
                <a:lnTo>
                  <a:pt x="97" y="420"/>
                </a:lnTo>
                <a:lnTo>
                  <a:pt x="87" y="418"/>
                </a:lnTo>
                <a:lnTo>
                  <a:pt x="75" y="416"/>
                </a:lnTo>
                <a:lnTo>
                  <a:pt x="64" y="416"/>
                </a:lnTo>
                <a:lnTo>
                  <a:pt x="64" y="416"/>
                </a:lnTo>
                <a:lnTo>
                  <a:pt x="51" y="419"/>
                </a:lnTo>
                <a:lnTo>
                  <a:pt x="40" y="421"/>
                </a:lnTo>
                <a:lnTo>
                  <a:pt x="29" y="426"/>
                </a:lnTo>
                <a:lnTo>
                  <a:pt x="21" y="432"/>
                </a:lnTo>
                <a:lnTo>
                  <a:pt x="13" y="439"/>
                </a:lnTo>
                <a:lnTo>
                  <a:pt x="7" y="448"/>
                </a:lnTo>
                <a:lnTo>
                  <a:pt x="4" y="457"/>
                </a:lnTo>
                <a:lnTo>
                  <a:pt x="1" y="467"/>
                </a:lnTo>
                <a:lnTo>
                  <a:pt x="0" y="478"/>
                </a:lnTo>
                <a:lnTo>
                  <a:pt x="1" y="488"/>
                </a:lnTo>
                <a:lnTo>
                  <a:pt x="4" y="499"/>
                </a:lnTo>
                <a:lnTo>
                  <a:pt x="7" y="511"/>
                </a:lnTo>
                <a:lnTo>
                  <a:pt x="13" y="523"/>
                </a:lnTo>
                <a:lnTo>
                  <a:pt x="21" y="535"/>
                </a:lnTo>
                <a:lnTo>
                  <a:pt x="29" y="546"/>
                </a:lnTo>
                <a:lnTo>
                  <a:pt x="40" y="557"/>
                </a:lnTo>
                <a:lnTo>
                  <a:pt x="40" y="557"/>
                </a:lnTo>
                <a:lnTo>
                  <a:pt x="60" y="576"/>
                </a:lnTo>
                <a:lnTo>
                  <a:pt x="79" y="596"/>
                </a:lnTo>
                <a:lnTo>
                  <a:pt x="99" y="618"/>
                </a:lnTo>
                <a:lnTo>
                  <a:pt x="118" y="640"/>
                </a:lnTo>
                <a:lnTo>
                  <a:pt x="137" y="661"/>
                </a:lnTo>
                <a:lnTo>
                  <a:pt x="155" y="684"/>
                </a:lnTo>
                <a:lnTo>
                  <a:pt x="172" y="708"/>
                </a:lnTo>
                <a:lnTo>
                  <a:pt x="189" y="732"/>
                </a:lnTo>
                <a:lnTo>
                  <a:pt x="204" y="756"/>
                </a:lnTo>
                <a:lnTo>
                  <a:pt x="219" y="780"/>
                </a:lnTo>
                <a:lnTo>
                  <a:pt x="232" y="804"/>
                </a:lnTo>
                <a:lnTo>
                  <a:pt x="244" y="829"/>
                </a:lnTo>
                <a:lnTo>
                  <a:pt x="255" y="853"/>
                </a:lnTo>
                <a:lnTo>
                  <a:pt x="263" y="876"/>
                </a:lnTo>
                <a:lnTo>
                  <a:pt x="270" y="900"/>
                </a:lnTo>
                <a:lnTo>
                  <a:pt x="276" y="923"/>
                </a:lnTo>
                <a:lnTo>
                  <a:pt x="276" y="923"/>
                </a:lnTo>
                <a:lnTo>
                  <a:pt x="689" y="923"/>
                </a:lnTo>
                <a:lnTo>
                  <a:pt x="689" y="923"/>
                </a:lnTo>
                <a:lnTo>
                  <a:pt x="689" y="880"/>
                </a:lnTo>
                <a:lnTo>
                  <a:pt x="691" y="840"/>
                </a:lnTo>
                <a:lnTo>
                  <a:pt x="696" y="804"/>
                </a:lnTo>
                <a:lnTo>
                  <a:pt x="701" y="772"/>
                </a:lnTo>
                <a:lnTo>
                  <a:pt x="707" y="743"/>
                </a:lnTo>
                <a:lnTo>
                  <a:pt x="714" y="715"/>
                </a:lnTo>
                <a:lnTo>
                  <a:pt x="721" y="691"/>
                </a:lnTo>
                <a:lnTo>
                  <a:pt x="730" y="668"/>
                </a:lnTo>
                <a:lnTo>
                  <a:pt x="745" y="625"/>
                </a:lnTo>
                <a:lnTo>
                  <a:pt x="761" y="586"/>
                </a:lnTo>
                <a:lnTo>
                  <a:pt x="768" y="565"/>
                </a:lnTo>
                <a:lnTo>
                  <a:pt x="773" y="545"/>
                </a:lnTo>
                <a:lnTo>
                  <a:pt x="778" y="523"/>
                </a:lnTo>
                <a:lnTo>
                  <a:pt x="781" y="500"/>
                </a:lnTo>
                <a:lnTo>
                  <a:pt x="781" y="500"/>
                </a:lnTo>
                <a:lnTo>
                  <a:pt x="784" y="482"/>
                </a:lnTo>
                <a:lnTo>
                  <a:pt x="784" y="466"/>
                </a:lnTo>
                <a:lnTo>
                  <a:pt x="784" y="449"/>
                </a:lnTo>
                <a:lnTo>
                  <a:pt x="783" y="433"/>
                </a:lnTo>
                <a:lnTo>
                  <a:pt x="780" y="419"/>
                </a:lnTo>
                <a:lnTo>
                  <a:pt x="778" y="404"/>
                </a:lnTo>
                <a:lnTo>
                  <a:pt x="773" y="391"/>
                </a:lnTo>
                <a:lnTo>
                  <a:pt x="768" y="378"/>
                </a:lnTo>
                <a:lnTo>
                  <a:pt x="762" y="367"/>
                </a:lnTo>
                <a:lnTo>
                  <a:pt x="755" y="356"/>
                </a:lnTo>
                <a:lnTo>
                  <a:pt x="748" y="348"/>
                </a:lnTo>
                <a:lnTo>
                  <a:pt x="738" y="340"/>
                </a:lnTo>
                <a:lnTo>
                  <a:pt x="727" y="332"/>
                </a:lnTo>
                <a:lnTo>
                  <a:pt x="717" y="326"/>
                </a:lnTo>
                <a:lnTo>
                  <a:pt x="703" y="323"/>
                </a:lnTo>
                <a:lnTo>
                  <a:pt x="690" y="320"/>
                </a:lnTo>
                <a:lnTo>
                  <a:pt x="700" y="350"/>
                </a:lnTo>
                <a:lnTo>
                  <a:pt x="700" y="350"/>
                </a:lnTo>
                <a:lnTo>
                  <a:pt x="701" y="355"/>
                </a:lnTo>
                <a:lnTo>
                  <a:pt x="701" y="360"/>
                </a:lnTo>
                <a:lnTo>
                  <a:pt x="700" y="365"/>
                </a:lnTo>
                <a:lnTo>
                  <a:pt x="699" y="370"/>
                </a:lnTo>
                <a:lnTo>
                  <a:pt x="696" y="373"/>
                </a:lnTo>
                <a:lnTo>
                  <a:pt x="693" y="377"/>
                </a:lnTo>
                <a:lnTo>
                  <a:pt x="688" y="379"/>
                </a:lnTo>
                <a:lnTo>
                  <a:pt x="683" y="382"/>
                </a:lnTo>
                <a:lnTo>
                  <a:pt x="683" y="382"/>
                </a:lnTo>
                <a:lnTo>
                  <a:pt x="678" y="383"/>
                </a:lnTo>
                <a:lnTo>
                  <a:pt x="673" y="383"/>
                </a:lnTo>
                <a:lnTo>
                  <a:pt x="669" y="382"/>
                </a:lnTo>
                <a:lnTo>
                  <a:pt x="664" y="379"/>
                </a:lnTo>
                <a:lnTo>
                  <a:pt x="660" y="377"/>
                </a:lnTo>
                <a:lnTo>
                  <a:pt x="657" y="373"/>
                </a:lnTo>
                <a:lnTo>
                  <a:pt x="653" y="370"/>
                </a:lnTo>
                <a:lnTo>
                  <a:pt x="652" y="365"/>
                </a:lnTo>
                <a:lnTo>
                  <a:pt x="641" y="337"/>
                </a:lnTo>
                <a:lnTo>
                  <a:pt x="641" y="337"/>
                </a:lnTo>
                <a:lnTo>
                  <a:pt x="640" y="330"/>
                </a:lnTo>
                <a:lnTo>
                  <a:pt x="636" y="325"/>
                </a:lnTo>
                <a:lnTo>
                  <a:pt x="634" y="320"/>
                </a:lnTo>
                <a:lnTo>
                  <a:pt x="629" y="316"/>
                </a:lnTo>
                <a:lnTo>
                  <a:pt x="621" y="308"/>
                </a:lnTo>
                <a:lnTo>
                  <a:pt x="610" y="302"/>
                </a:lnTo>
                <a:lnTo>
                  <a:pt x="598" y="299"/>
                </a:lnTo>
                <a:lnTo>
                  <a:pt x="583" y="295"/>
                </a:lnTo>
                <a:lnTo>
                  <a:pt x="550" y="290"/>
                </a:lnTo>
                <a:lnTo>
                  <a:pt x="563" y="328"/>
                </a:lnTo>
                <a:lnTo>
                  <a:pt x="563" y="328"/>
                </a:lnTo>
                <a:lnTo>
                  <a:pt x="564" y="332"/>
                </a:lnTo>
                <a:lnTo>
                  <a:pt x="563" y="338"/>
                </a:lnTo>
                <a:lnTo>
                  <a:pt x="563" y="343"/>
                </a:lnTo>
                <a:lnTo>
                  <a:pt x="561" y="347"/>
                </a:lnTo>
                <a:lnTo>
                  <a:pt x="558" y="352"/>
                </a:lnTo>
                <a:lnTo>
                  <a:pt x="555" y="355"/>
                </a:lnTo>
                <a:lnTo>
                  <a:pt x="551" y="358"/>
                </a:lnTo>
                <a:lnTo>
                  <a:pt x="546" y="360"/>
                </a:lnTo>
                <a:lnTo>
                  <a:pt x="546" y="360"/>
                </a:lnTo>
                <a:lnTo>
                  <a:pt x="540" y="360"/>
                </a:lnTo>
                <a:lnTo>
                  <a:pt x="535" y="360"/>
                </a:lnTo>
                <a:lnTo>
                  <a:pt x="531" y="360"/>
                </a:lnTo>
                <a:lnTo>
                  <a:pt x="526" y="358"/>
                </a:lnTo>
                <a:lnTo>
                  <a:pt x="522" y="355"/>
                </a:lnTo>
                <a:lnTo>
                  <a:pt x="519" y="352"/>
                </a:lnTo>
                <a:lnTo>
                  <a:pt x="516" y="347"/>
                </a:lnTo>
                <a:lnTo>
                  <a:pt x="514" y="342"/>
                </a:lnTo>
                <a:lnTo>
                  <a:pt x="504" y="313"/>
                </a:lnTo>
                <a:lnTo>
                  <a:pt x="504" y="313"/>
                </a:lnTo>
                <a:lnTo>
                  <a:pt x="499" y="301"/>
                </a:lnTo>
                <a:lnTo>
                  <a:pt x="497" y="296"/>
                </a:lnTo>
                <a:lnTo>
                  <a:pt x="493" y="292"/>
                </a:lnTo>
                <a:lnTo>
                  <a:pt x="484" y="284"/>
                </a:lnTo>
                <a:lnTo>
                  <a:pt x="474" y="280"/>
                </a:lnTo>
                <a:lnTo>
                  <a:pt x="461" y="275"/>
                </a:lnTo>
                <a:lnTo>
                  <a:pt x="447" y="271"/>
                </a:lnTo>
                <a:lnTo>
                  <a:pt x="411" y="265"/>
                </a:lnTo>
                <a:lnTo>
                  <a:pt x="423" y="305"/>
                </a:lnTo>
                <a:lnTo>
                  <a:pt x="423" y="305"/>
                </a:lnTo>
                <a:lnTo>
                  <a:pt x="424" y="312"/>
                </a:lnTo>
                <a:lnTo>
                  <a:pt x="424" y="318"/>
                </a:lnTo>
                <a:lnTo>
                  <a:pt x="421" y="324"/>
                </a:lnTo>
                <a:lnTo>
                  <a:pt x="418" y="328"/>
                </a:lnTo>
                <a:lnTo>
                  <a:pt x="414" y="331"/>
                </a:lnTo>
                <a:lnTo>
                  <a:pt x="409" y="334"/>
                </a:lnTo>
                <a:lnTo>
                  <a:pt x="403" y="335"/>
                </a:lnTo>
                <a:lnTo>
                  <a:pt x="397" y="334"/>
                </a:lnTo>
                <a:lnTo>
                  <a:pt x="391" y="331"/>
                </a:lnTo>
                <a:lnTo>
                  <a:pt x="385" y="328"/>
                </a:lnTo>
                <a:lnTo>
                  <a:pt x="379" y="322"/>
                </a:lnTo>
                <a:lnTo>
                  <a:pt x="375" y="313"/>
                </a:lnTo>
                <a:lnTo>
                  <a:pt x="370" y="304"/>
                </a:lnTo>
                <a:lnTo>
                  <a:pt x="366" y="290"/>
                </a:lnTo>
                <a:lnTo>
                  <a:pt x="364" y="275"/>
                </a:lnTo>
                <a:lnTo>
                  <a:pt x="364" y="257"/>
                </a:lnTo>
                <a:lnTo>
                  <a:pt x="364" y="76"/>
                </a:lnTo>
                <a:lnTo>
                  <a:pt x="364" y="76"/>
                </a:lnTo>
                <a:lnTo>
                  <a:pt x="363" y="60"/>
                </a:lnTo>
                <a:lnTo>
                  <a:pt x="358" y="47"/>
                </a:lnTo>
                <a:lnTo>
                  <a:pt x="352" y="34"/>
                </a:lnTo>
                <a:lnTo>
                  <a:pt x="343" y="23"/>
                </a:lnTo>
                <a:lnTo>
                  <a:pt x="334" y="13"/>
                </a:lnTo>
                <a:lnTo>
                  <a:pt x="328" y="10"/>
                </a:lnTo>
                <a:lnTo>
                  <a:pt x="321" y="6"/>
                </a:lnTo>
                <a:lnTo>
                  <a:pt x="315" y="4"/>
                </a:lnTo>
                <a:lnTo>
                  <a:pt x="307" y="2"/>
                </a:lnTo>
                <a:lnTo>
                  <a:pt x="300" y="1"/>
                </a:lnTo>
                <a:lnTo>
                  <a:pt x="293" y="0"/>
                </a:lnTo>
                <a:lnTo>
                  <a:pt x="293" y="0"/>
                </a:lnTo>
                <a:lnTo>
                  <a:pt x="285" y="1"/>
                </a:lnTo>
                <a:lnTo>
                  <a:pt x="277" y="2"/>
                </a:lnTo>
                <a:lnTo>
                  <a:pt x="270" y="4"/>
                </a:lnTo>
                <a:lnTo>
                  <a:pt x="264" y="6"/>
                </a:lnTo>
                <a:lnTo>
                  <a:pt x="258" y="10"/>
                </a:lnTo>
                <a:lnTo>
                  <a:pt x="252" y="13"/>
                </a:lnTo>
                <a:lnTo>
                  <a:pt x="241" y="23"/>
                </a:lnTo>
                <a:lnTo>
                  <a:pt x="233" y="34"/>
                </a:lnTo>
                <a:lnTo>
                  <a:pt x="227" y="47"/>
                </a:lnTo>
                <a:lnTo>
                  <a:pt x="223" y="60"/>
                </a:lnTo>
                <a:lnTo>
                  <a:pt x="222" y="76"/>
                </a:lnTo>
                <a:lnTo>
                  <a:pt x="222" y="76"/>
                </a:lnTo>
                <a:close/>
              </a:path>
            </a:pathLst>
          </a:custGeom>
          <a:solidFill>
            <a:srgbClr val="F9BE00"/>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black"/>
              </a:solidFill>
              <a:effectLst/>
              <a:uLnTx/>
              <a:uFillTx/>
            </a:endParaRPr>
          </a:p>
        </p:txBody>
      </p:sp>
      <p:sp>
        <p:nvSpPr>
          <p:cNvPr id="54" name="Freeform 440"/>
          <p:cNvSpPr>
            <a:spLocks/>
          </p:cNvSpPr>
          <p:nvPr/>
        </p:nvSpPr>
        <p:spPr bwMode="auto">
          <a:xfrm rot="5400000">
            <a:off x="2952459" y="2450540"/>
            <a:ext cx="405884" cy="456933"/>
          </a:xfrm>
          <a:custGeom>
            <a:avLst/>
            <a:gdLst>
              <a:gd name="T0" fmla="*/ 222 w 784"/>
              <a:gd name="T1" fmla="*/ 498 h 923"/>
              <a:gd name="T2" fmla="*/ 172 w 784"/>
              <a:gd name="T3" fmla="*/ 455 h 923"/>
              <a:gd name="T4" fmla="*/ 120 w 784"/>
              <a:gd name="T5" fmla="*/ 426 h 923"/>
              <a:gd name="T6" fmla="*/ 87 w 784"/>
              <a:gd name="T7" fmla="*/ 418 h 923"/>
              <a:gd name="T8" fmla="*/ 64 w 784"/>
              <a:gd name="T9" fmla="*/ 416 h 923"/>
              <a:gd name="T10" fmla="*/ 29 w 784"/>
              <a:gd name="T11" fmla="*/ 426 h 923"/>
              <a:gd name="T12" fmla="*/ 7 w 784"/>
              <a:gd name="T13" fmla="*/ 448 h 923"/>
              <a:gd name="T14" fmla="*/ 0 w 784"/>
              <a:gd name="T15" fmla="*/ 478 h 923"/>
              <a:gd name="T16" fmla="*/ 7 w 784"/>
              <a:gd name="T17" fmla="*/ 511 h 923"/>
              <a:gd name="T18" fmla="*/ 29 w 784"/>
              <a:gd name="T19" fmla="*/ 546 h 923"/>
              <a:gd name="T20" fmla="*/ 60 w 784"/>
              <a:gd name="T21" fmla="*/ 576 h 923"/>
              <a:gd name="T22" fmla="*/ 118 w 784"/>
              <a:gd name="T23" fmla="*/ 640 h 923"/>
              <a:gd name="T24" fmla="*/ 172 w 784"/>
              <a:gd name="T25" fmla="*/ 708 h 923"/>
              <a:gd name="T26" fmla="*/ 219 w 784"/>
              <a:gd name="T27" fmla="*/ 780 h 923"/>
              <a:gd name="T28" fmla="*/ 255 w 784"/>
              <a:gd name="T29" fmla="*/ 853 h 923"/>
              <a:gd name="T30" fmla="*/ 276 w 784"/>
              <a:gd name="T31" fmla="*/ 923 h 923"/>
              <a:gd name="T32" fmla="*/ 689 w 784"/>
              <a:gd name="T33" fmla="*/ 923 h 923"/>
              <a:gd name="T34" fmla="*/ 696 w 784"/>
              <a:gd name="T35" fmla="*/ 804 h 923"/>
              <a:gd name="T36" fmla="*/ 714 w 784"/>
              <a:gd name="T37" fmla="*/ 715 h 923"/>
              <a:gd name="T38" fmla="*/ 745 w 784"/>
              <a:gd name="T39" fmla="*/ 625 h 923"/>
              <a:gd name="T40" fmla="*/ 773 w 784"/>
              <a:gd name="T41" fmla="*/ 545 h 923"/>
              <a:gd name="T42" fmla="*/ 781 w 784"/>
              <a:gd name="T43" fmla="*/ 500 h 923"/>
              <a:gd name="T44" fmla="*/ 784 w 784"/>
              <a:gd name="T45" fmla="*/ 449 h 923"/>
              <a:gd name="T46" fmla="*/ 778 w 784"/>
              <a:gd name="T47" fmla="*/ 404 h 923"/>
              <a:gd name="T48" fmla="*/ 762 w 784"/>
              <a:gd name="T49" fmla="*/ 367 h 923"/>
              <a:gd name="T50" fmla="*/ 738 w 784"/>
              <a:gd name="T51" fmla="*/ 340 h 923"/>
              <a:gd name="T52" fmla="*/ 703 w 784"/>
              <a:gd name="T53" fmla="*/ 323 h 923"/>
              <a:gd name="T54" fmla="*/ 700 w 784"/>
              <a:gd name="T55" fmla="*/ 350 h 923"/>
              <a:gd name="T56" fmla="*/ 700 w 784"/>
              <a:gd name="T57" fmla="*/ 365 h 923"/>
              <a:gd name="T58" fmla="*/ 693 w 784"/>
              <a:gd name="T59" fmla="*/ 377 h 923"/>
              <a:gd name="T60" fmla="*/ 683 w 784"/>
              <a:gd name="T61" fmla="*/ 382 h 923"/>
              <a:gd name="T62" fmla="*/ 669 w 784"/>
              <a:gd name="T63" fmla="*/ 382 h 923"/>
              <a:gd name="T64" fmla="*/ 657 w 784"/>
              <a:gd name="T65" fmla="*/ 373 h 923"/>
              <a:gd name="T66" fmla="*/ 641 w 784"/>
              <a:gd name="T67" fmla="*/ 337 h 923"/>
              <a:gd name="T68" fmla="*/ 636 w 784"/>
              <a:gd name="T69" fmla="*/ 325 h 923"/>
              <a:gd name="T70" fmla="*/ 621 w 784"/>
              <a:gd name="T71" fmla="*/ 308 h 923"/>
              <a:gd name="T72" fmla="*/ 583 w 784"/>
              <a:gd name="T73" fmla="*/ 295 h 923"/>
              <a:gd name="T74" fmla="*/ 563 w 784"/>
              <a:gd name="T75" fmla="*/ 328 h 923"/>
              <a:gd name="T76" fmla="*/ 563 w 784"/>
              <a:gd name="T77" fmla="*/ 343 h 923"/>
              <a:gd name="T78" fmla="*/ 555 w 784"/>
              <a:gd name="T79" fmla="*/ 355 h 923"/>
              <a:gd name="T80" fmla="*/ 546 w 784"/>
              <a:gd name="T81" fmla="*/ 360 h 923"/>
              <a:gd name="T82" fmla="*/ 531 w 784"/>
              <a:gd name="T83" fmla="*/ 360 h 923"/>
              <a:gd name="T84" fmla="*/ 519 w 784"/>
              <a:gd name="T85" fmla="*/ 352 h 923"/>
              <a:gd name="T86" fmla="*/ 504 w 784"/>
              <a:gd name="T87" fmla="*/ 313 h 923"/>
              <a:gd name="T88" fmla="*/ 497 w 784"/>
              <a:gd name="T89" fmla="*/ 296 h 923"/>
              <a:gd name="T90" fmla="*/ 474 w 784"/>
              <a:gd name="T91" fmla="*/ 280 h 923"/>
              <a:gd name="T92" fmla="*/ 411 w 784"/>
              <a:gd name="T93" fmla="*/ 265 h 923"/>
              <a:gd name="T94" fmla="*/ 424 w 784"/>
              <a:gd name="T95" fmla="*/ 312 h 923"/>
              <a:gd name="T96" fmla="*/ 418 w 784"/>
              <a:gd name="T97" fmla="*/ 328 h 923"/>
              <a:gd name="T98" fmla="*/ 403 w 784"/>
              <a:gd name="T99" fmla="*/ 335 h 923"/>
              <a:gd name="T100" fmla="*/ 385 w 784"/>
              <a:gd name="T101" fmla="*/ 328 h 923"/>
              <a:gd name="T102" fmla="*/ 370 w 784"/>
              <a:gd name="T103" fmla="*/ 304 h 923"/>
              <a:gd name="T104" fmla="*/ 364 w 784"/>
              <a:gd name="T105" fmla="*/ 257 h 923"/>
              <a:gd name="T106" fmla="*/ 363 w 784"/>
              <a:gd name="T107" fmla="*/ 60 h 923"/>
              <a:gd name="T108" fmla="*/ 343 w 784"/>
              <a:gd name="T109" fmla="*/ 23 h 923"/>
              <a:gd name="T110" fmla="*/ 321 w 784"/>
              <a:gd name="T111" fmla="*/ 6 h 923"/>
              <a:gd name="T112" fmla="*/ 300 w 784"/>
              <a:gd name="T113" fmla="*/ 1 h 923"/>
              <a:gd name="T114" fmla="*/ 285 w 784"/>
              <a:gd name="T115" fmla="*/ 1 h 923"/>
              <a:gd name="T116" fmla="*/ 264 w 784"/>
              <a:gd name="T117" fmla="*/ 6 h 923"/>
              <a:gd name="T118" fmla="*/ 241 w 784"/>
              <a:gd name="T119" fmla="*/ 23 h 923"/>
              <a:gd name="T120" fmla="*/ 223 w 784"/>
              <a:gd name="T121" fmla="*/ 60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923">
                <a:moveTo>
                  <a:pt x="222" y="76"/>
                </a:moveTo>
                <a:lnTo>
                  <a:pt x="222" y="498"/>
                </a:lnTo>
                <a:lnTo>
                  <a:pt x="222" y="498"/>
                </a:lnTo>
                <a:lnTo>
                  <a:pt x="208" y="484"/>
                </a:lnTo>
                <a:lnTo>
                  <a:pt x="191" y="469"/>
                </a:lnTo>
                <a:lnTo>
                  <a:pt x="172" y="455"/>
                </a:lnTo>
                <a:lnTo>
                  <a:pt x="153" y="442"/>
                </a:lnTo>
                <a:lnTo>
                  <a:pt x="131" y="431"/>
                </a:lnTo>
                <a:lnTo>
                  <a:pt x="120" y="426"/>
                </a:lnTo>
                <a:lnTo>
                  <a:pt x="109" y="422"/>
                </a:lnTo>
                <a:lnTo>
                  <a:pt x="97" y="420"/>
                </a:lnTo>
                <a:lnTo>
                  <a:pt x="87" y="418"/>
                </a:lnTo>
                <a:lnTo>
                  <a:pt x="75" y="416"/>
                </a:lnTo>
                <a:lnTo>
                  <a:pt x="64" y="416"/>
                </a:lnTo>
                <a:lnTo>
                  <a:pt x="64" y="416"/>
                </a:lnTo>
                <a:lnTo>
                  <a:pt x="51" y="419"/>
                </a:lnTo>
                <a:lnTo>
                  <a:pt x="40" y="421"/>
                </a:lnTo>
                <a:lnTo>
                  <a:pt x="29" y="426"/>
                </a:lnTo>
                <a:lnTo>
                  <a:pt x="21" y="432"/>
                </a:lnTo>
                <a:lnTo>
                  <a:pt x="13" y="439"/>
                </a:lnTo>
                <a:lnTo>
                  <a:pt x="7" y="448"/>
                </a:lnTo>
                <a:lnTo>
                  <a:pt x="4" y="457"/>
                </a:lnTo>
                <a:lnTo>
                  <a:pt x="1" y="467"/>
                </a:lnTo>
                <a:lnTo>
                  <a:pt x="0" y="478"/>
                </a:lnTo>
                <a:lnTo>
                  <a:pt x="1" y="488"/>
                </a:lnTo>
                <a:lnTo>
                  <a:pt x="4" y="499"/>
                </a:lnTo>
                <a:lnTo>
                  <a:pt x="7" y="511"/>
                </a:lnTo>
                <a:lnTo>
                  <a:pt x="13" y="523"/>
                </a:lnTo>
                <a:lnTo>
                  <a:pt x="21" y="535"/>
                </a:lnTo>
                <a:lnTo>
                  <a:pt x="29" y="546"/>
                </a:lnTo>
                <a:lnTo>
                  <a:pt x="40" y="557"/>
                </a:lnTo>
                <a:lnTo>
                  <a:pt x="40" y="557"/>
                </a:lnTo>
                <a:lnTo>
                  <a:pt x="60" y="576"/>
                </a:lnTo>
                <a:lnTo>
                  <a:pt x="79" y="596"/>
                </a:lnTo>
                <a:lnTo>
                  <a:pt x="99" y="618"/>
                </a:lnTo>
                <a:lnTo>
                  <a:pt x="118" y="640"/>
                </a:lnTo>
                <a:lnTo>
                  <a:pt x="137" y="661"/>
                </a:lnTo>
                <a:lnTo>
                  <a:pt x="155" y="684"/>
                </a:lnTo>
                <a:lnTo>
                  <a:pt x="172" y="708"/>
                </a:lnTo>
                <a:lnTo>
                  <a:pt x="189" y="732"/>
                </a:lnTo>
                <a:lnTo>
                  <a:pt x="204" y="756"/>
                </a:lnTo>
                <a:lnTo>
                  <a:pt x="219" y="780"/>
                </a:lnTo>
                <a:lnTo>
                  <a:pt x="232" y="804"/>
                </a:lnTo>
                <a:lnTo>
                  <a:pt x="244" y="829"/>
                </a:lnTo>
                <a:lnTo>
                  <a:pt x="255" y="853"/>
                </a:lnTo>
                <a:lnTo>
                  <a:pt x="263" y="876"/>
                </a:lnTo>
                <a:lnTo>
                  <a:pt x="270" y="900"/>
                </a:lnTo>
                <a:lnTo>
                  <a:pt x="276" y="923"/>
                </a:lnTo>
                <a:lnTo>
                  <a:pt x="276" y="923"/>
                </a:lnTo>
                <a:lnTo>
                  <a:pt x="689" y="923"/>
                </a:lnTo>
                <a:lnTo>
                  <a:pt x="689" y="923"/>
                </a:lnTo>
                <a:lnTo>
                  <a:pt x="689" y="880"/>
                </a:lnTo>
                <a:lnTo>
                  <a:pt x="691" y="840"/>
                </a:lnTo>
                <a:lnTo>
                  <a:pt x="696" y="804"/>
                </a:lnTo>
                <a:lnTo>
                  <a:pt x="701" y="772"/>
                </a:lnTo>
                <a:lnTo>
                  <a:pt x="707" y="743"/>
                </a:lnTo>
                <a:lnTo>
                  <a:pt x="714" y="715"/>
                </a:lnTo>
                <a:lnTo>
                  <a:pt x="721" y="691"/>
                </a:lnTo>
                <a:lnTo>
                  <a:pt x="730" y="668"/>
                </a:lnTo>
                <a:lnTo>
                  <a:pt x="745" y="625"/>
                </a:lnTo>
                <a:lnTo>
                  <a:pt x="761" y="586"/>
                </a:lnTo>
                <a:lnTo>
                  <a:pt x="768" y="565"/>
                </a:lnTo>
                <a:lnTo>
                  <a:pt x="773" y="545"/>
                </a:lnTo>
                <a:lnTo>
                  <a:pt x="778" y="523"/>
                </a:lnTo>
                <a:lnTo>
                  <a:pt x="781" y="500"/>
                </a:lnTo>
                <a:lnTo>
                  <a:pt x="781" y="500"/>
                </a:lnTo>
                <a:lnTo>
                  <a:pt x="784" y="482"/>
                </a:lnTo>
                <a:lnTo>
                  <a:pt x="784" y="466"/>
                </a:lnTo>
                <a:lnTo>
                  <a:pt x="784" y="449"/>
                </a:lnTo>
                <a:lnTo>
                  <a:pt x="783" y="433"/>
                </a:lnTo>
                <a:lnTo>
                  <a:pt x="780" y="419"/>
                </a:lnTo>
                <a:lnTo>
                  <a:pt x="778" y="404"/>
                </a:lnTo>
                <a:lnTo>
                  <a:pt x="773" y="391"/>
                </a:lnTo>
                <a:lnTo>
                  <a:pt x="768" y="378"/>
                </a:lnTo>
                <a:lnTo>
                  <a:pt x="762" y="367"/>
                </a:lnTo>
                <a:lnTo>
                  <a:pt x="755" y="356"/>
                </a:lnTo>
                <a:lnTo>
                  <a:pt x="748" y="348"/>
                </a:lnTo>
                <a:lnTo>
                  <a:pt x="738" y="340"/>
                </a:lnTo>
                <a:lnTo>
                  <a:pt x="727" y="332"/>
                </a:lnTo>
                <a:lnTo>
                  <a:pt x="717" y="326"/>
                </a:lnTo>
                <a:lnTo>
                  <a:pt x="703" y="323"/>
                </a:lnTo>
                <a:lnTo>
                  <a:pt x="690" y="320"/>
                </a:lnTo>
                <a:lnTo>
                  <a:pt x="700" y="350"/>
                </a:lnTo>
                <a:lnTo>
                  <a:pt x="700" y="350"/>
                </a:lnTo>
                <a:lnTo>
                  <a:pt x="701" y="355"/>
                </a:lnTo>
                <a:lnTo>
                  <a:pt x="701" y="360"/>
                </a:lnTo>
                <a:lnTo>
                  <a:pt x="700" y="365"/>
                </a:lnTo>
                <a:lnTo>
                  <a:pt x="699" y="370"/>
                </a:lnTo>
                <a:lnTo>
                  <a:pt x="696" y="373"/>
                </a:lnTo>
                <a:lnTo>
                  <a:pt x="693" y="377"/>
                </a:lnTo>
                <a:lnTo>
                  <a:pt x="688" y="379"/>
                </a:lnTo>
                <a:lnTo>
                  <a:pt x="683" y="382"/>
                </a:lnTo>
                <a:lnTo>
                  <a:pt x="683" y="382"/>
                </a:lnTo>
                <a:lnTo>
                  <a:pt x="678" y="383"/>
                </a:lnTo>
                <a:lnTo>
                  <a:pt x="673" y="383"/>
                </a:lnTo>
                <a:lnTo>
                  <a:pt x="669" y="382"/>
                </a:lnTo>
                <a:lnTo>
                  <a:pt x="664" y="379"/>
                </a:lnTo>
                <a:lnTo>
                  <a:pt x="660" y="377"/>
                </a:lnTo>
                <a:lnTo>
                  <a:pt x="657" y="373"/>
                </a:lnTo>
                <a:lnTo>
                  <a:pt x="653" y="370"/>
                </a:lnTo>
                <a:lnTo>
                  <a:pt x="652" y="365"/>
                </a:lnTo>
                <a:lnTo>
                  <a:pt x="641" y="337"/>
                </a:lnTo>
                <a:lnTo>
                  <a:pt x="641" y="337"/>
                </a:lnTo>
                <a:lnTo>
                  <a:pt x="640" y="330"/>
                </a:lnTo>
                <a:lnTo>
                  <a:pt x="636" y="325"/>
                </a:lnTo>
                <a:lnTo>
                  <a:pt x="634" y="320"/>
                </a:lnTo>
                <a:lnTo>
                  <a:pt x="629" y="316"/>
                </a:lnTo>
                <a:lnTo>
                  <a:pt x="621" y="308"/>
                </a:lnTo>
                <a:lnTo>
                  <a:pt x="610" y="302"/>
                </a:lnTo>
                <a:lnTo>
                  <a:pt x="598" y="299"/>
                </a:lnTo>
                <a:lnTo>
                  <a:pt x="583" y="295"/>
                </a:lnTo>
                <a:lnTo>
                  <a:pt x="550" y="290"/>
                </a:lnTo>
                <a:lnTo>
                  <a:pt x="563" y="328"/>
                </a:lnTo>
                <a:lnTo>
                  <a:pt x="563" y="328"/>
                </a:lnTo>
                <a:lnTo>
                  <a:pt x="564" y="332"/>
                </a:lnTo>
                <a:lnTo>
                  <a:pt x="563" y="338"/>
                </a:lnTo>
                <a:lnTo>
                  <a:pt x="563" y="343"/>
                </a:lnTo>
                <a:lnTo>
                  <a:pt x="561" y="347"/>
                </a:lnTo>
                <a:lnTo>
                  <a:pt x="558" y="352"/>
                </a:lnTo>
                <a:lnTo>
                  <a:pt x="555" y="355"/>
                </a:lnTo>
                <a:lnTo>
                  <a:pt x="551" y="358"/>
                </a:lnTo>
                <a:lnTo>
                  <a:pt x="546" y="360"/>
                </a:lnTo>
                <a:lnTo>
                  <a:pt x="546" y="360"/>
                </a:lnTo>
                <a:lnTo>
                  <a:pt x="540" y="360"/>
                </a:lnTo>
                <a:lnTo>
                  <a:pt x="535" y="360"/>
                </a:lnTo>
                <a:lnTo>
                  <a:pt x="531" y="360"/>
                </a:lnTo>
                <a:lnTo>
                  <a:pt x="526" y="358"/>
                </a:lnTo>
                <a:lnTo>
                  <a:pt x="522" y="355"/>
                </a:lnTo>
                <a:lnTo>
                  <a:pt x="519" y="352"/>
                </a:lnTo>
                <a:lnTo>
                  <a:pt x="516" y="347"/>
                </a:lnTo>
                <a:lnTo>
                  <a:pt x="514" y="342"/>
                </a:lnTo>
                <a:lnTo>
                  <a:pt x="504" y="313"/>
                </a:lnTo>
                <a:lnTo>
                  <a:pt x="504" y="313"/>
                </a:lnTo>
                <a:lnTo>
                  <a:pt x="499" y="301"/>
                </a:lnTo>
                <a:lnTo>
                  <a:pt x="497" y="296"/>
                </a:lnTo>
                <a:lnTo>
                  <a:pt x="493" y="292"/>
                </a:lnTo>
                <a:lnTo>
                  <a:pt x="484" y="284"/>
                </a:lnTo>
                <a:lnTo>
                  <a:pt x="474" y="280"/>
                </a:lnTo>
                <a:lnTo>
                  <a:pt x="461" y="275"/>
                </a:lnTo>
                <a:lnTo>
                  <a:pt x="447" y="271"/>
                </a:lnTo>
                <a:lnTo>
                  <a:pt x="411" y="265"/>
                </a:lnTo>
                <a:lnTo>
                  <a:pt x="423" y="305"/>
                </a:lnTo>
                <a:lnTo>
                  <a:pt x="423" y="305"/>
                </a:lnTo>
                <a:lnTo>
                  <a:pt x="424" y="312"/>
                </a:lnTo>
                <a:lnTo>
                  <a:pt x="424" y="318"/>
                </a:lnTo>
                <a:lnTo>
                  <a:pt x="421" y="324"/>
                </a:lnTo>
                <a:lnTo>
                  <a:pt x="418" y="328"/>
                </a:lnTo>
                <a:lnTo>
                  <a:pt x="414" y="331"/>
                </a:lnTo>
                <a:lnTo>
                  <a:pt x="409" y="334"/>
                </a:lnTo>
                <a:lnTo>
                  <a:pt x="403" y="335"/>
                </a:lnTo>
                <a:lnTo>
                  <a:pt x="397" y="334"/>
                </a:lnTo>
                <a:lnTo>
                  <a:pt x="391" y="331"/>
                </a:lnTo>
                <a:lnTo>
                  <a:pt x="385" y="328"/>
                </a:lnTo>
                <a:lnTo>
                  <a:pt x="379" y="322"/>
                </a:lnTo>
                <a:lnTo>
                  <a:pt x="375" y="313"/>
                </a:lnTo>
                <a:lnTo>
                  <a:pt x="370" y="304"/>
                </a:lnTo>
                <a:lnTo>
                  <a:pt x="366" y="290"/>
                </a:lnTo>
                <a:lnTo>
                  <a:pt x="364" y="275"/>
                </a:lnTo>
                <a:lnTo>
                  <a:pt x="364" y="257"/>
                </a:lnTo>
                <a:lnTo>
                  <a:pt x="364" y="76"/>
                </a:lnTo>
                <a:lnTo>
                  <a:pt x="364" y="76"/>
                </a:lnTo>
                <a:lnTo>
                  <a:pt x="363" y="60"/>
                </a:lnTo>
                <a:lnTo>
                  <a:pt x="358" y="47"/>
                </a:lnTo>
                <a:lnTo>
                  <a:pt x="352" y="34"/>
                </a:lnTo>
                <a:lnTo>
                  <a:pt x="343" y="23"/>
                </a:lnTo>
                <a:lnTo>
                  <a:pt x="334" y="13"/>
                </a:lnTo>
                <a:lnTo>
                  <a:pt x="328" y="10"/>
                </a:lnTo>
                <a:lnTo>
                  <a:pt x="321" y="6"/>
                </a:lnTo>
                <a:lnTo>
                  <a:pt x="315" y="4"/>
                </a:lnTo>
                <a:lnTo>
                  <a:pt x="307" y="2"/>
                </a:lnTo>
                <a:lnTo>
                  <a:pt x="300" y="1"/>
                </a:lnTo>
                <a:lnTo>
                  <a:pt x="293" y="0"/>
                </a:lnTo>
                <a:lnTo>
                  <a:pt x="293" y="0"/>
                </a:lnTo>
                <a:lnTo>
                  <a:pt x="285" y="1"/>
                </a:lnTo>
                <a:lnTo>
                  <a:pt x="277" y="2"/>
                </a:lnTo>
                <a:lnTo>
                  <a:pt x="270" y="4"/>
                </a:lnTo>
                <a:lnTo>
                  <a:pt x="264" y="6"/>
                </a:lnTo>
                <a:lnTo>
                  <a:pt x="258" y="10"/>
                </a:lnTo>
                <a:lnTo>
                  <a:pt x="252" y="13"/>
                </a:lnTo>
                <a:lnTo>
                  <a:pt x="241" y="23"/>
                </a:lnTo>
                <a:lnTo>
                  <a:pt x="233" y="34"/>
                </a:lnTo>
                <a:lnTo>
                  <a:pt x="227" y="47"/>
                </a:lnTo>
                <a:lnTo>
                  <a:pt x="223" y="60"/>
                </a:lnTo>
                <a:lnTo>
                  <a:pt x="222" y="76"/>
                </a:lnTo>
                <a:lnTo>
                  <a:pt x="222" y="76"/>
                </a:lnTo>
                <a:close/>
              </a:path>
            </a:pathLst>
          </a:custGeom>
          <a:solidFill>
            <a:srgbClr val="F9BE00"/>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black"/>
              </a:solidFill>
              <a:effectLst/>
              <a:uLnTx/>
              <a:uFillTx/>
            </a:endParaRPr>
          </a:p>
        </p:txBody>
      </p:sp>
      <p:sp>
        <p:nvSpPr>
          <p:cNvPr id="55" name="Freeform 440"/>
          <p:cNvSpPr>
            <a:spLocks/>
          </p:cNvSpPr>
          <p:nvPr/>
        </p:nvSpPr>
        <p:spPr bwMode="auto">
          <a:xfrm rot="5400000">
            <a:off x="2952459" y="3590342"/>
            <a:ext cx="405884" cy="456933"/>
          </a:xfrm>
          <a:custGeom>
            <a:avLst/>
            <a:gdLst>
              <a:gd name="T0" fmla="*/ 222 w 784"/>
              <a:gd name="T1" fmla="*/ 498 h 923"/>
              <a:gd name="T2" fmla="*/ 172 w 784"/>
              <a:gd name="T3" fmla="*/ 455 h 923"/>
              <a:gd name="T4" fmla="*/ 120 w 784"/>
              <a:gd name="T5" fmla="*/ 426 h 923"/>
              <a:gd name="T6" fmla="*/ 87 w 784"/>
              <a:gd name="T7" fmla="*/ 418 h 923"/>
              <a:gd name="T8" fmla="*/ 64 w 784"/>
              <a:gd name="T9" fmla="*/ 416 h 923"/>
              <a:gd name="T10" fmla="*/ 29 w 784"/>
              <a:gd name="T11" fmla="*/ 426 h 923"/>
              <a:gd name="T12" fmla="*/ 7 w 784"/>
              <a:gd name="T13" fmla="*/ 448 h 923"/>
              <a:gd name="T14" fmla="*/ 0 w 784"/>
              <a:gd name="T15" fmla="*/ 478 h 923"/>
              <a:gd name="T16" fmla="*/ 7 w 784"/>
              <a:gd name="T17" fmla="*/ 511 h 923"/>
              <a:gd name="T18" fmla="*/ 29 w 784"/>
              <a:gd name="T19" fmla="*/ 546 h 923"/>
              <a:gd name="T20" fmla="*/ 60 w 784"/>
              <a:gd name="T21" fmla="*/ 576 h 923"/>
              <a:gd name="T22" fmla="*/ 118 w 784"/>
              <a:gd name="T23" fmla="*/ 640 h 923"/>
              <a:gd name="T24" fmla="*/ 172 w 784"/>
              <a:gd name="T25" fmla="*/ 708 h 923"/>
              <a:gd name="T26" fmla="*/ 219 w 784"/>
              <a:gd name="T27" fmla="*/ 780 h 923"/>
              <a:gd name="T28" fmla="*/ 255 w 784"/>
              <a:gd name="T29" fmla="*/ 853 h 923"/>
              <a:gd name="T30" fmla="*/ 276 w 784"/>
              <a:gd name="T31" fmla="*/ 923 h 923"/>
              <a:gd name="T32" fmla="*/ 689 w 784"/>
              <a:gd name="T33" fmla="*/ 923 h 923"/>
              <a:gd name="T34" fmla="*/ 696 w 784"/>
              <a:gd name="T35" fmla="*/ 804 h 923"/>
              <a:gd name="T36" fmla="*/ 714 w 784"/>
              <a:gd name="T37" fmla="*/ 715 h 923"/>
              <a:gd name="T38" fmla="*/ 745 w 784"/>
              <a:gd name="T39" fmla="*/ 625 h 923"/>
              <a:gd name="T40" fmla="*/ 773 w 784"/>
              <a:gd name="T41" fmla="*/ 545 h 923"/>
              <a:gd name="T42" fmla="*/ 781 w 784"/>
              <a:gd name="T43" fmla="*/ 500 h 923"/>
              <a:gd name="T44" fmla="*/ 784 w 784"/>
              <a:gd name="T45" fmla="*/ 449 h 923"/>
              <a:gd name="T46" fmla="*/ 778 w 784"/>
              <a:gd name="T47" fmla="*/ 404 h 923"/>
              <a:gd name="T48" fmla="*/ 762 w 784"/>
              <a:gd name="T49" fmla="*/ 367 h 923"/>
              <a:gd name="T50" fmla="*/ 738 w 784"/>
              <a:gd name="T51" fmla="*/ 340 h 923"/>
              <a:gd name="T52" fmla="*/ 703 w 784"/>
              <a:gd name="T53" fmla="*/ 323 h 923"/>
              <a:gd name="T54" fmla="*/ 700 w 784"/>
              <a:gd name="T55" fmla="*/ 350 h 923"/>
              <a:gd name="T56" fmla="*/ 700 w 784"/>
              <a:gd name="T57" fmla="*/ 365 h 923"/>
              <a:gd name="T58" fmla="*/ 693 w 784"/>
              <a:gd name="T59" fmla="*/ 377 h 923"/>
              <a:gd name="T60" fmla="*/ 683 w 784"/>
              <a:gd name="T61" fmla="*/ 382 h 923"/>
              <a:gd name="T62" fmla="*/ 669 w 784"/>
              <a:gd name="T63" fmla="*/ 382 h 923"/>
              <a:gd name="T64" fmla="*/ 657 w 784"/>
              <a:gd name="T65" fmla="*/ 373 h 923"/>
              <a:gd name="T66" fmla="*/ 641 w 784"/>
              <a:gd name="T67" fmla="*/ 337 h 923"/>
              <a:gd name="T68" fmla="*/ 636 w 784"/>
              <a:gd name="T69" fmla="*/ 325 h 923"/>
              <a:gd name="T70" fmla="*/ 621 w 784"/>
              <a:gd name="T71" fmla="*/ 308 h 923"/>
              <a:gd name="T72" fmla="*/ 583 w 784"/>
              <a:gd name="T73" fmla="*/ 295 h 923"/>
              <a:gd name="T74" fmla="*/ 563 w 784"/>
              <a:gd name="T75" fmla="*/ 328 h 923"/>
              <a:gd name="T76" fmla="*/ 563 w 784"/>
              <a:gd name="T77" fmla="*/ 343 h 923"/>
              <a:gd name="T78" fmla="*/ 555 w 784"/>
              <a:gd name="T79" fmla="*/ 355 h 923"/>
              <a:gd name="T80" fmla="*/ 546 w 784"/>
              <a:gd name="T81" fmla="*/ 360 h 923"/>
              <a:gd name="T82" fmla="*/ 531 w 784"/>
              <a:gd name="T83" fmla="*/ 360 h 923"/>
              <a:gd name="T84" fmla="*/ 519 w 784"/>
              <a:gd name="T85" fmla="*/ 352 h 923"/>
              <a:gd name="T86" fmla="*/ 504 w 784"/>
              <a:gd name="T87" fmla="*/ 313 h 923"/>
              <a:gd name="T88" fmla="*/ 497 w 784"/>
              <a:gd name="T89" fmla="*/ 296 h 923"/>
              <a:gd name="T90" fmla="*/ 474 w 784"/>
              <a:gd name="T91" fmla="*/ 280 h 923"/>
              <a:gd name="T92" fmla="*/ 411 w 784"/>
              <a:gd name="T93" fmla="*/ 265 h 923"/>
              <a:gd name="T94" fmla="*/ 424 w 784"/>
              <a:gd name="T95" fmla="*/ 312 h 923"/>
              <a:gd name="T96" fmla="*/ 418 w 784"/>
              <a:gd name="T97" fmla="*/ 328 h 923"/>
              <a:gd name="T98" fmla="*/ 403 w 784"/>
              <a:gd name="T99" fmla="*/ 335 h 923"/>
              <a:gd name="T100" fmla="*/ 385 w 784"/>
              <a:gd name="T101" fmla="*/ 328 h 923"/>
              <a:gd name="T102" fmla="*/ 370 w 784"/>
              <a:gd name="T103" fmla="*/ 304 h 923"/>
              <a:gd name="T104" fmla="*/ 364 w 784"/>
              <a:gd name="T105" fmla="*/ 257 h 923"/>
              <a:gd name="T106" fmla="*/ 363 w 784"/>
              <a:gd name="T107" fmla="*/ 60 h 923"/>
              <a:gd name="T108" fmla="*/ 343 w 784"/>
              <a:gd name="T109" fmla="*/ 23 h 923"/>
              <a:gd name="T110" fmla="*/ 321 w 784"/>
              <a:gd name="T111" fmla="*/ 6 h 923"/>
              <a:gd name="T112" fmla="*/ 300 w 784"/>
              <a:gd name="T113" fmla="*/ 1 h 923"/>
              <a:gd name="T114" fmla="*/ 285 w 784"/>
              <a:gd name="T115" fmla="*/ 1 h 923"/>
              <a:gd name="T116" fmla="*/ 264 w 784"/>
              <a:gd name="T117" fmla="*/ 6 h 923"/>
              <a:gd name="T118" fmla="*/ 241 w 784"/>
              <a:gd name="T119" fmla="*/ 23 h 923"/>
              <a:gd name="T120" fmla="*/ 223 w 784"/>
              <a:gd name="T121" fmla="*/ 60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923">
                <a:moveTo>
                  <a:pt x="222" y="76"/>
                </a:moveTo>
                <a:lnTo>
                  <a:pt x="222" y="498"/>
                </a:lnTo>
                <a:lnTo>
                  <a:pt x="222" y="498"/>
                </a:lnTo>
                <a:lnTo>
                  <a:pt x="208" y="484"/>
                </a:lnTo>
                <a:lnTo>
                  <a:pt x="191" y="469"/>
                </a:lnTo>
                <a:lnTo>
                  <a:pt x="172" y="455"/>
                </a:lnTo>
                <a:lnTo>
                  <a:pt x="153" y="442"/>
                </a:lnTo>
                <a:lnTo>
                  <a:pt x="131" y="431"/>
                </a:lnTo>
                <a:lnTo>
                  <a:pt x="120" y="426"/>
                </a:lnTo>
                <a:lnTo>
                  <a:pt x="109" y="422"/>
                </a:lnTo>
                <a:lnTo>
                  <a:pt x="97" y="420"/>
                </a:lnTo>
                <a:lnTo>
                  <a:pt x="87" y="418"/>
                </a:lnTo>
                <a:lnTo>
                  <a:pt x="75" y="416"/>
                </a:lnTo>
                <a:lnTo>
                  <a:pt x="64" y="416"/>
                </a:lnTo>
                <a:lnTo>
                  <a:pt x="64" y="416"/>
                </a:lnTo>
                <a:lnTo>
                  <a:pt x="51" y="419"/>
                </a:lnTo>
                <a:lnTo>
                  <a:pt x="40" y="421"/>
                </a:lnTo>
                <a:lnTo>
                  <a:pt x="29" y="426"/>
                </a:lnTo>
                <a:lnTo>
                  <a:pt x="21" y="432"/>
                </a:lnTo>
                <a:lnTo>
                  <a:pt x="13" y="439"/>
                </a:lnTo>
                <a:lnTo>
                  <a:pt x="7" y="448"/>
                </a:lnTo>
                <a:lnTo>
                  <a:pt x="4" y="457"/>
                </a:lnTo>
                <a:lnTo>
                  <a:pt x="1" y="467"/>
                </a:lnTo>
                <a:lnTo>
                  <a:pt x="0" y="478"/>
                </a:lnTo>
                <a:lnTo>
                  <a:pt x="1" y="488"/>
                </a:lnTo>
                <a:lnTo>
                  <a:pt x="4" y="499"/>
                </a:lnTo>
                <a:lnTo>
                  <a:pt x="7" y="511"/>
                </a:lnTo>
                <a:lnTo>
                  <a:pt x="13" y="523"/>
                </a:lnTo>
                <a:lnTo>
                  <a:pt x="21" y="535"/>
                </a:lnTo>
                <a:lnTo>
                  <a:pt x="29" y="546"/>
                </a:lnTo>
                <a:lnTo>
                  <a:pt x="40" y="557"/>
                </a:lnTo>
                <a:lnTo>
                  <a:pt x="40" y="557"/>
                </a:lnTo>
                <a:lnTo>
                  <a:pt x="60" y="576"/>
                </a:lnTo>
                <a:lnTo>
                  <a:pt x="79" y="596"/>
                </a:lnTo>
                <a:lnTo>
                  <a:pt x="99" y="618"/>
                </a:lnTo>
                <a:lnTo>
                  <a:pt x="118" y="640"/>
                </a:lnTo>
                <a:lnTo>
                  <a:pt x="137" y="661"/>
                </a:lnTo>
                <a:lnTo>
                  <a:pt x="155" y="684"/>
                </a:lnTo>
                <a:lnTo>
                  <a:pt x="172" y="708"/>
                </a:lnTo>
                <a:lnTo>
                  <a:pt x="189" y="732"/>
                </a:lnTo>
                <a:lnTo>
                  <a:pt x="204" y="756"/>
                </a:lnTo>
                <a:lnTo>
                  <a:pt x="219" y="780"/>
                </a:lnTo>
                <a:lnTo>
                  <a:pt x="232" y="804"/>
                </a:lnTo>
                <a:lnTo>
                  <a:pt x="244" y="829"/>
                </a:lnTo>
                <a:lnTo>
                  <a:pt x="255" y="853"/>
                </a:lnTo>
                <a:lnTo>
                  <a:pt x="263" y="876"/>
                </a:lnTo>
                <a:lnTo>
                  <a:pt x="270" y="900"/>
                </a:lnTo>
                <a:lnTo>
                  <a:pt x="276" y="923"/>
                </a:lnTo>
                <a:lnTo>
                  <a:pt x="276" y="923"/>
                </a:lnTo>
                <a:lnTo>
                  <a:pt x="689" y="923"/>
                </a:lnTo>
                <a:lnTo>
                  <a:pt x="689" y="923"/>
                </a:lnTo>
                <a:lnTo>
                  <a:pt x="689" y="880"/>
                </a:lnTo>
                <a:lnTo>
                  <a:pt x="691" y="840"/>
                </a:lnTo>
                <a:lnTo>
                  <a:pt x="696" y="804"/>
                </a:lnTo>
                <a:lnTo>
                  <a:pt x="701" y="772"/>
                </a:lnTo>
                <a:lnTo>
                  <a:pt x="707" y="743"/>
                </a:lnTo>
                <a:lnTo>
                  <a:pt x="714" y="715"/>
                </a:lnTo>
                <a:lnTo>
                  <a:pt x="721" y="691"/>
                </a:lnTo>
                <a:lnTo>
                  <a:pt x="730" y="668"/>
                </a:lnTo>
                <a:lnTo>
                  <a:pt x="745" y="625"/>
                </a:lnTo>
                <a:lnTo>
                  <a:pt x="761" y="586"/>
                </a:lnTo>
                <a:lnTo>
                  <a:pt x="768" y="565"/>
                </a:lnTo>
                <a:lnTo>
                  <a:pt x="773" y="545"/>
                </a:lnTo>
                <a:lnTo>
                  <a:pt x="778" y="523"/>
                </a:lnTo>
                <a:lnTo>
                  <a:pt x="781" y="500"/>
                </a:lnTo>
                <a:lnTo>
                  <a:pt x="781" y="500"/>
                </a:lnTo>
                <a:lnTo>
                  <a:pt x="784" y="482"/>
                </a:lnTo>
                <a:lnTo>
                  <a:pt x="784" y="466"/>
                </a:lnTo>
                <a:lnTo>
                  <a:pt x="784" y="449"/>
                </a:lnTo>
                <a:lnTo>
                  <a:pt x="783" y="433"/>
                </a:lnTo>
                <a:lnTo>
                  <a:pt x="780" y="419"/>
                </a:lnTo>
                <a:lnTo>
                  <a:pt x="778" y="404"/>
                </a:lnTo>
                <a:lnTo>
                  <a:pt x="773" y="391"/>
                </a:lnTo>
                <a:lnTo>
                  <a:pt x="768" y="378"/>
                </a:lnTo>
                <a:lnTo>
                  <a:pt x="762" y="367"/>
                </a:lnTo>
                <a:lnTo>
                  <a:pt x="755" y="356"/>
                </a:lnTo>
                <a:lnTo>
                  <a:pt x="748" y="348"/>
                </a:lnTo>
                <a:lnTo>
                  <a:pt x="738" y="340"/>
                </a:lnTo>
                <a:lnTo>
                  <a:pt x="727" y="332"/>
                </a:lnTo>
                <a:lnTo>
                  <a:pt x="717" y="326"/>
                </a:lnTo>
                <a:lnTo>
                  <a:pt x="703" y="323"/>
                </a:lnTo>
                <a:lnTo>
                  <a:pt x="690" y="320"/>
                </a:lnTo>
                <a:lnTo>
                  <a:pt x="700" y="350"/>
                </a:lnTo>
                <a:lnTo>
                  <a:pt x="700" y="350"/>
                </a:lnTo>
                <a:lnTo>
                  <a:pt x="701" y="355"/>
                </a:lnTo>
                <a:lnTo>
                  <a:pt x="701" y="360"/>
                </a:lnTo>
                <a:lnTo>
                  <a:pt x="700" y="365"/>
                </a:lnTo>
                <a:lnTo>
                  <a:pt x="699" y="370"/>
                </a:lnTo>
                <a:lnTo>
                  <a:pt x="696" y="373"/>
                </a:lnTo>
                <a:lnTo>
                  <a:pt x="693" y="377"/>
                </a:lnTo>
                <a:lnTo>
                  <a:pt x="688" y="379"/>
                </a:lnTo>
                <a:lnTo>
                  <a:pt x="683" y="382"/>
                </a:lnTo>
                <a:lnTo>
                  <a:pt x="683" y="382"/>
                </a:lnTo>
                <a:lnTo>
                  <a:pt x="678" y="383"/>
                </a:lnTo>
                <a:lnTo>
                  <a:pt x="673" y="383"/>
                </a:lnTo>
                <a:lnTo>
                  <a:pt x="669" y="382"/>
                </a:lnTo>
                <a:lnTo>
                  <a:pt x="664" y="379"/>
                </a:lnTo>
                <a:lnTo>
                  <a:pt x="660" y="377"/>
                </a:lnTo>
                <a:lnTo>
                  <a:pt x="657" y="373"/>
                </a:lnTo>
                <a:lnTo>
                  <a:pt x="653" y="370"/>
                </a:lnTo>
                <a:lnTo>
                  <a:pt x="652" y="365"/>
                </a:lnTo>
                <a:lnTo>
                  <a:pt x="641" y="337"/>
                </a:lnTo>
                <a:lnTo>
                  <a:pt x="641" y="337"/>
                </a:lnTo>
                <a:lnTo>
                  <a:pt x="640" y="330"/>
                </a:lnTo>
                <a:lnTo>
                  <a:pt x="636" y="325"/>
                </a:lnTo>
                <a:lnTo>
                  <a:pt x="634" y="320"/>
                </a:lnTo>
                <a:lnTo>
                  <a:pt x="629" y="316"/>
                </a:lnTo>
                <a:lnTo>
                  <a:pt x="621" y="308"/>
                </a:lnTo>
                <a:lnTo>
                  <a:pt x="610" y="302"/>
                </a:lnTo>
                <a:lnTo>
                  <a:pt x="598" y="299"/>
                </a:lnTo>
                <a:lnTo>
                  <a:pt x="583" y="295"/>
                </a:lnTo>
                <a:lnTo>
                  <a:pt x="550" y="290"/>
                </a:lnTo>
                <a:lnTo>
                  <a:pt x="563" y="328"/>
                </a:lnTo>
                <a:lnTo>
                  <a:pt x="563" y="328"/>
                </a:lnTo>
                <a:lnTo>
                  <a:pt x="564" y="332"/>
                </a:lnTo>
                <a:lnTo>
                  <a:pt x="563" y="338"/>
                </a:lnTo>
                <a:lnTo>
                  <a:pt x="563" y="343"/>
                </a:lnTo>
                <a:lnTo>
                  <a:pt x="561" y="347"/>
                </a:lnTo>
                <a:lnTo>
                  <a:pt x="558" y="352"/>
                </a:lnTo>
                <a:lnTo>
                  <a:pt x="555" y="355"/>
                </a:lnTo>
                <a:lnTo>
                  <a:pt x="551" y="358"/>
                </a:lnTo>
                <a:lnTo>
                  <a:pt x="546" y="360"/>
                </a:lnTo>
                <a:lnTo>
                  <a:pt x="546" y="360"/>
                </a:lnTo>
                <a:lnTo>
                  <a:pt x="540" y="360"/>
                </a:lnTo>
                <a:lnTo>
                  <a:pt x="535" y="360"/>
                </a:lnTo>
                <a:lnTo>
                  <a:pt x="531" y="360"/>
                </a:lnTo>
                <a:lnTo>
                  <a:pt x="526" y="358"/>
                </a:lnTo>
                <a:lnTo>
                  <a:pt x="522" y="355"/>
                </a:lnTo>
                <a:lnTo>
                  <a:pt x="519" y="352"/>
                </a:lnTo>
                <a:lnTo>
                  <a:pt x="516" y="347"/>
                </a:lnTo>
                <a:lnTo>
                  <a:pt x="514" y="342"/>
                </a:lnTo>
                <a:lnTo>
                  <a:pt x="504" y="313"/>
                </a:lnTo>
                <a:lnTo>
                  <a:pt x="504" y="313"/>
                </a:lnTo>
                <a:lnTo>
                  <a:pt x="499" y="301"/>
                </a:lnTo>
                <a:lnTo>
                  <a:pt x="497" y="296"/>
                </a:lnTo>
                <a:lnTo>
                  <a:pt x="493" y="292"/>
                </a:lnTo>
                <a:lnTo>
                  <a:pt x="484" y="284"/>
                </a:lnTo>
                <a:lnTo>
                  <a:pt x="474" y="280"/>
                </a:lnTo>
                <a:lnTo>
                  <a:pt x="461" y="275"/>
                </a:lnTo>
                <a:lnTo>
                  <a:pt x="447" y="271"/>
                </a:lnTo>
                <a:lnTo>
                  <a:pt x="411" y="265"/>
                </a:lnTo>
                <a:lnTo>
                  <a:pt x="423" y="305"/>
                </a:lnTo>
                <a:lnTo>
                  <a:pt x="423" y="305"/>
                </a:lnTo>
                <a:lnTo>
                  <a:pt x="424" y="312"/>
                </a:lnTo>
                <a:lnTo>
                  <a:pt x="424" y="318"/>
                </a:lnTo>
                <a:lnTo>
                  <a:pt x="421" y="324"/>
                </a:lnTo>
                <a:lnTo>
                  <a:pt x="418" y="328"/>
                </a:lnTo>
                <a:lnTo>
                  <a:pt x="414" y="331"/>
                </a:lnTo>
                <a:lnTo>
                  <a:pt x="409" y="334"/>
                </a:lnTo>
                <a:lnTo>
                  <a:pt x="403" y="335"/>
                </a:lnTo>
                <a:lnTo>
                  <a:pt x="397" y="334"/>
                </a:lnTo>
                <a:lnTo>
                  <a:pt x="391" y="331"/>
                </a:lnTo>
                <a:lnTo>
                  <a:pt x="385" y="328"/>
                </a:lnTo>
                <a:lnTo>
                  <a:pt x="379" y="322"/>
                </a:lnTo>
                <a:lnTo>
                  <a:pt x="375" y="313"/>
                </a:lnTo>
                <a:lnTo>
                  <a:pt x="370" y="304"/>
                </a:lnTo>
                <a:lnTo>
                  <a:pt x="366" y="290"/>
                </a:lnTo>
                <a:lnTo>
                  <a:pt x="364" y="275"/>
                </a:lnTo>
                <a:lnTo>
                  <a:pt x="364" y="257"/>
                </a:lnTo>
                <a:lnTo>
                  <a:pt x="364" y="76"/>
                </a:lnTo>
                <a:lnTo>
                  <a:pt x="364" y="76"/>
                </a:lnTo>
                <a:lnTo>
                  <a:pt x="363" y="60"/>
                </a:lnTo>
                <a:lnTo>
                  <a:pt x="358" y="47"/>
                </a:lnTo>
                <a:lnTo>
                  <a:pt x="352" y="34"/>
                </a:lnTo>
                <a:lnTo>
                  <a:pt x="343" y="23"/>
                </a:lnTo>
                <a:lnTo>
                  <a:pt x="334" y="13"/>
                </a:lnTo>
                <a:lnTo>
                  <a:pt x="328" y="10"/>
                </a:lnTo>
                <a:lnTo>
                  <a:pt x="321" y="6"/>
                </a:lnTo>
                <a:lnTo>
                  <a:pt x="315" y="4"/>
                </a:lnTo>
                <a:lnTo>
                  <a:pt x="307" y="2"/>
                </a:lnTo>
                <a:lnTo>
                  <a:pt x="300" y="1"/>
                </a:lnTo>
                <a:lnTo>
                  <a:pt x="293" y="0"/>
                </a:lnTo>
                <a:lnTo>
                  <a:pt x="293" y="0"/>
                </a:lnTo>
                <a:lnTo>
                  <a:pt x="285" y="1"/>
                </a:lnTo>
                <a:lnTo>
                  <a:pt x="277" y="2"/>
                </a:lnTo>
                <a:lnTo>
                  <a:pt x="270" y="4"/>
                </a:lnTo>
                <a:lnTo>
                  <a:pt x="264" y="6"/>
                </a:lnTo>
                <a:lnTo>
                  <a:pt x="258" y="10"/>
                </a:lnTo>
                <a:lnTo>
                  <a:pt x="252" y="13"/>
                </a:lnTo>
                <a:lnTo>
                  <a:pt x="241" y="23"/>
                </a:lnTo>
                <a:lnTo>
                  <a:pt x="233" y="34"/>
                </a:lnTo>
                <a:lnTo>
                  <a:pt x="227" y="47"/>
                </a:lnTo>
                <a:lnTo>
                  <a:pt x="223" y="60"/>
                </a:lnTo>
                <a:lnTo>
                  <a:pt x="222" y="76"/>
                </a:lnTo>
                <a:lnTo>
                  <a:pt x="222" y="76"/>
                </a:lnTo>
                <a:close/>
              </a:path>
            </a:pathLst>
          </a:custGeom>
          <a:solidFill>
            <a:srgbClr val="F9BE00"/>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22191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５つの提案事例から、提案先を絞ってアプローチ</a:t>
            </a:r>
            <a:endParaRPr kumimoji="1" lang="ja-JP" altLang="en-US" dirty="0"/>
          </a:p>
        </p:txBody>
      </p:sp>
      <p:sp>
        <p:nvSpPr>
          <p:cNvPr id="10" name="角丸四角形 9"/>
          <p:cNvSpPr/>
          <p:nvPr/>
        </p:nvSpPr>
        <p:spPr>
          <a:xfrm>
            <a:off x="441639" y="1023578"/>
            <a:ext cx="4975423" cy="774000"/>
          </a:xfrm>
          <a:prstGeom prst="round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r>
              <a:rPr lang="en-US" altLang="ja-JP" sz="1600" b="1" dirty="0"/>
              <a:t>AP</a:t>
            </a:r>
            <a:r>
              <a:rPr lang="ja-JP" altLang="en-US" sz="1600" b="1" dirty="0"/>
              <a:t>導入済の場合は確度高い</a:t>
            </a:r>
            <a:endParaRPr lang="en-US" altLang="ja-JP" sz="1600" b="1" dirty="0"/>
          </a:p>
          <a:p>
            <a:r>
              <a:rPr lang="ja-JP" altLang="en-US" sz="1600" dirty="0"/>
              <a:t>　未導入の場合は</a:t>
            </a:r>
            <a:r>
              <a:rPr lang="en-US" altLang="ja-JP" sz="1600" dirty="0"/>
              <a:t>AP</a:t>
            </a:r>
            <a:r>
              <a:rPr lang="ja-JP" altLang="en-US" sz="1600" dirty="0"/>
              <a:t>導入のきっかけになる</a:t>
            </a:r>
          </a:p>
        </p:txBody>
      </p:sp>
      <p:sp>
        <p:nvSpPr>
          <p:cNvPr id="12" name="角丸四角形 11"/>
          <p:cNvSpPr/>
          <p:nvPr/>
        </p:nvSpPr>
        <p:spPr>
          <a:xfrm>
            <a:off x="444715" y="1887674"/>
            <a:ext cx="4975423" cy="774000"/>
          </a:xfrm>
          <a:prstGeom prst="roundRect">
            <a:avLst/>
          </a:prstGeom>
          <a:solidFill>
            <a:schemeClr val="tx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600" b="1" dirty="0"/>
              <a:t>シンプルな運用を評価</a:t>
            </a:r>
            <a:r>
              <a:rPr lang="en-US" altLang="ja-JP" sz="1600" b="1" dirty="0"/>
              <a:t/>
            </a:r>
            <a:br>
              <a:rPr lang="en-US" altLang="ja-JP" sz="1600" b="1" dirty="0"/>
            </a:br>
            <a:r>
              <a:rPr lang="ja-JP" altLang="en-US" sz="1600" b="1" dirty="0"/>
              <a:t>　</a:t>
            </a:r>
            <a:r>
              <a:rPr lang="ja-JP" altLang="en-US" sz="1600" dirty="0"/>
              <a:t>電子請求書の保存・部門を跨ぐ管理がスムーズ</a:t>
            </a:r>
          </a:p>
        </p:txBody>
      </p:sp>
      <p:sp>
        <p:nvSpPr>
          <p:cNvPr id="6" name="二等辺三角形 5"/>
          <p:cNvSpPr/>
          <p:nvPr/>
        </p:nvSpPr>
        <p:spPr>
          <a:xfrm rot="5400000">
            <a:off x="4614632" y="2298365"/>
            <a:ext cx="2238800" cy="468213"/>
          </a:xfrm>
          <a:prstGeom prst="triangle">
            <a:avLst/>
          </a:prstGeom>
          <a:solidFill>
            <a:schemeClr val="bg2">
              <a:lumMod val="8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2400" dirty="0"/>
          </a:p>
        </p:txBody>
      </p:sp>
      <p:sp>
        <p:nvSpPr>
          <p:cNvPr id="14" name="テキスト プレースホルダー 2"/>
          <p:cNvSpPr txBox="1">
            <a:spLocks/>
          </p:cNvSpPr>
          <p:nvPr/>
        </p:nvSpPr>
        <p:spPr>
          <a:xfrm>
            <a:off x="341805" y="951570"/>
            <a:ext cx="8426450" cy="378042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endParaRPr lang="ja-JP" altLang="en-US" dirty="0"/>
          </a:p>
        </p:txBody>
      </p:sp>
      <p:sp>
        <p:nvSpPr>
          <p:cNvPr id="15" name="角丸四角形 14"/>
          <p:cNvSpPr/>
          <p:nvPr/>
        </p:nvSpPr>
        <p:spPr>
          <a:xfrm>
            <a:off x="431540" y="2733854"/>
            <a:ext cx="4975423" cy="1170044"/>
          </a:xfrm>
          <a:prstGeom prst="round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b="1" dirty="0"/>
              <a:t>100%</a:t>
            </a:r>
            <a:r>
              <a:rPr lang="ja-JP" altLang="en-US" sz="1600" b="1" dirty="0"/>
              <a:t>自動化は難しい</a:t>
            </a:r>
            <a:endParaRPr lang="en-US" altLang="ja-JP" sz="1600" b="1" dirty="0"/>
          </a:p>
          <a:p>
            <a:r>
              <a:rPr lang="ja-JP" altLang="en-US" sz="1600" dirty="0"/>
              <a:t>　入力する為の明細集計や内容判断は難しい　</a:t>
            </a:r>
            <a:endParaRPr lang="en-US" altLang="ja-JP" sz="1600" dirty="0"/>
          </a:p>
          <a:p>
            <a:r>
              <a:rPr lang="ja-JP" altLang="en-US" sz="1600" dirty="0"/>
              <a:t>　一部手作業は残るがトータルでは省力化</a:t>
            </a:r>
            <a:endParaRPr lang="en-US" altLang="ja-JP" sz="1600" dirty="0"/>
          </a:p>
        </p:txBody>
      </p:sp>
      <p:sp>
        <p:nvSpPr>
          <p:cNvPr id="13" name="テキスト ボックス 12"/>
          <p:cNvSpPr txBox="1"/>
          <p:nvPr/>
        </p:nvSpPr>
        <p:spPr>
          <a:xfrm>
            <a:off x="6086046" y="1599642"/>
            <a:ext cx="2564301" cy="2031325"/>
          </a:xfrm>
          <a:prstGeom prst="rect">
            <a:avLst/>
          </a:prstGeom>
          <a:noFill/>
        </p:spPr>
        <p:txBody>
          <a:bodyPr wrap="square" rtlCol="0">
            <a:spAutoFit/>
          </a:bodyPr>
          <a:lstStyle/>
          <a:p>
            <a:r>
              <a:rPr kumimoji="1" lang="ja-JP" altLang="en-US" b="1" dirty="0"/>
              <a:t>売れるキーワード多数</a:t>
            </a:r>
            <a:endParaRPr kumimoji="1" lang="en-US" altLang="ja-JP" b="1" dirty="0"/>
          </a:p>
          <a:p>
            <a:pPr marL="171450" indent="-171450">
              <a:buFont typeface="Wingdings" panose="05000000000000000000" pitchFamily="2" charset="2"/>
              <a:buChar char="l"/>
            </a:pPr>
            <a:r>
              <a:rPr kumimoji="1" lang="ja-JP" altLang="en-US" sz="1200" dirty="0"/>
              <a:t>ペーパーレス・テレ</a:t>
            </a:r>
            <a:r>
              <a:rPr lang="ja-JP" altLang="en-US" sz="1200" dirty="0"/>
              <a:t>ワーク</a:t>
            </a:r>
            <a:endParaRPr lang="en-US" altLang="ja-JP" sz="1200" dirty="0"/>
          </a:p>
          <a:p>
            <a:pPr marL="171450" indent="-171450">
              <a:buFont typeface="Wingdings" panose="05000000000000000000" pitchFamily="2" charset="2"/>
              <a:buChar char="l"/>
            </a:pPr>
            <a:r>
              <a:rPr lang="ja-JP" altLang="en-US" sz="1200" dirty="0"/>
              <a:t>電子取引・電帳法対応</a:t>
            </a:r>
            <a:endParaRPr lang="en-US" altLang="ja-JP" sz="1200" dirty="0"/>
          </a:p>
          <a:p>
            <a:pPr marL="171450" indent="-171450">
              <a:buFont typeface="Wingdings" panose="05000000000000000000" pitchFamily="2" charset="2"/>
              <a:buChar char="l"/>
            </a:pPr>
            <a:r>
              <a:rPr lang="ja-JP" altLang="en-US" sz="1200" dirty="0"/>
              <a:t>インボイス・</a:t>
            </a:r>
            <a:r>
              <a:rPr lang="en-US" altLang="ja-JP" sz="1200" dirty="0"/>
              <a:t> DX</a:t>
            </a:r>
            <a:r>
              <a:rPr lang="ja-JP" altLang="en-US" sz="1200" dirty="0"/>
              <a:t>　・・・</a:t>
            </a:r>
            <a:r>
              <a:rPr lang="en-US" altLang="ja-JP" sz="1200" dirty="0" err="1"/>
              <a:t>etc</a:t>
            </a:r>
            <a:endParaRPr kumimoji="1" lang="en-US" altLang="ja-JP" sz="1200" dirty="0"/>
          </a:p>
          <a:p>
            <a:endParaRPr kumimoji="1" lang="en-US" altLang="ja-JP" dirty="0"/>
          </a:p>
          <a:p>
            <a:endParaRPr kumimoji="1" lang="en-US" altLang="ja-JP" dirty="0"/>
          </a:p>
          <a:p>
            <a:r>
              <a:rPr lang="ja-JP" altLang="en-US" b="1" dirty="0"/>
              <a:t>お客様の課題と要件を整理しやすい</a:t>
            </a:r>
            <a:endParaRPr lang="en-US" altLang="ja-JP" b="1" dirty="0"/>
          </a:p>
        </p:txBody>
      </p:sp>
      <p:sp>
        <p:nvSpPr>
          <p:cNvPr id="7" name="正方形/長方形 6"/>
          <p:cNvSpPr/>
          <p:nvPr/>
        </p:nvSpPr>
        <p:spPr>
          <a:xfrm>
            <a:off x="0" y="4119922"/>
            <a:ext cx="9144000" cy="1023578"/>
          </a:xfrm>
          <a:prstGeom prst="rect">
            <a:avLst/>
          </a:prstGeom>
          <a:solidFill>
            <a:schemeClr val="accent6">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400" dirty="0">
                <a:solidFill>
                  <a:schemeClr val="bg1"/>
                </a:solidFill>
              </a:rPr>
              <a:t>追加商談では提案しやすく</a:t>
            </a:r>
          </a:p>
          <a:p>
            <a:pPr algn="ctr"/>
            <a:r>
              <a:rPr lang="ja-JP" altLang="en-US" sz="2400" dirty="0">
                <a:solidFill>
                  <a:schemeClr val="bg1"/>
                </a:solidFill>
              </a:rPr>
              <a:t>新規商談では付加価値として有効</a:t>
            </a:r>
          </a:p>
        </p:txBody>
      </p:sp>
      <p:sp>
        <p:nvSpPr>
          <p:cNvPr id="19" name="スライド番号プレースホルダー 1"/>
          <p:cNvSpPr>
            <a:spLocks noGrp="1"/>
          </p:cNvSpPr>
          <p:nvPr>
            <p:ph type="sldNum" sz="quarter" idx="12"/>
          </p:nvPr>
        </p:nvSpPr>
        <p:spPr>
          <a:xfrm>
            <a:off x="8568484" y="4957030"/>
            <a:ext cx="360000" cy="135000"/>
          </a:xfrm>
        </p:spPr>
        <p:txBody>
          <a:bodyPr/>
          <a:lstStyle/>
          <a:p>
            <a:fld id="{78AE49ED-73EF-499C-8307-28EB0E7CF529}" type="slidenum">
              <a:rPr kumimoji="1" lang="ja-JP" altLang="en-US" smtClean="0">
                <a:solidFill>
                  <a:schemeClr val="bg1"/>
                </a:solidFill>
              </a:rPr>
              <a:t>19</a:t>
            </a:fld>
            <a:endParaRPr kumimoji="1" lang="ja-JP" altLang="en-US" dirty="0">
              <a:solidFill>
                <a:schemeClr val="bg1"/>
              </a:solidFill>
            </a:endParaRPr>
          </a:p>
        </p:txBody>
      </p:sp>
      <p:sp>
        <p:nvSpPr>
          <p:cNvPr id="20" name="フッター プレースホルダー 4"/>
          <p:cNvSpPr>
            <a:spLocks noGrp="1"/>
          </p:cNvSpPr>
          <p:nvPr>
            <p:ph type="ftr" sz="quarter" idx="3"/>
          </p:nvPr>
        </p:nvSpPr>
        <p:spPr>
          <a:xfrm>
            <a:off x="179512" y="4901028"/>
            <a:ext cx="2160000" cy="135000"/>
          </a:xfrm>
        </p:spPr>
        <p:txBody>
          <a:bodyPr/>
          <a:lstStyle/>
          <a:p>
            <a:r>
              <a:rPr lang="en-US" altLang="ja-JP">
                <a:solidFill>
                  <a:schemeClr val="bg1"/>
                </a:solidFill>
              </a:rPr>
              <a:t>© SuperStream Inc. All rights reserved.</a:t>
            </a:r>
            <a:endParaRPr lang="ja-JP" altLang="en-US" dirty="0">
              <a:solidFill>
                <a:schemeClr val="bg1"/>
              </a:solidFill>
            </a:endParaRPr>
          </a:p>
        </p:txBody>
      </p:sp>
    </p:spTree>
    <p:extLst>
      <p:ext uri="{BB962C8B-B14F-4D97-AF65-F5344CB8AC3E}">
        <p14:creationId xmlns:p14="http://schemas.microsoft.com/office/powerpoint/2010/main" val="140119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 SuperStream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dirty="0"/>
          </a:p>
        </p:txBody>
      </p:sp>
      <p:sp>
        <p:nvSpPr>
          <p:cNvPr id="8" name="テキスト プレースホルダー 2"/>
          <p:cNvSpPr>
            <a:spLocks noGrp="1"/>
          </p:cNvSpPr>
          <p:nvPr>
            <p:ph type="body" sz="quarter" idx="14"/>
          </p:nvPr>
        </p:nvSpPr>
        <p:spPr>
          <a:xfrm>
            <a:off x="3167843" y="735546"/>
            <a:ext cx="5631095" cy="4500500"/>
          </a:xfrm>
        </p:spPr>
        <p:txBody>
          <a:bodyPr/>
          <a:lstStyle/>
          <a:p>
            <a:pPr>
              <a:spcBef>
                <a:spcPts val="600"/>
              </a:spcBef>
            </a:pPr>
            <a:r>
              <a:rPr lang="en-US" altLang="ja-JP" sz="2200" dirty="0">
                <a:solidFill>
                  <a:schemeClr val="accent1"/>
                </a:solidFill>
              </a:rPr>
              <a:t>01</a:t>
            </a:r>
            <a:endParaRPr lang="ja-JP" altLang="en-US" dirty="0"/>
          </a:p>
          <a:p>
            <a:r>
              <a:rPr lang="ja-JP" altLang="en-US" dirty="0"/>
              <a:t>概要とセールスポイントについて</a:t>
            </a:r>
            <a:endParaRPr lang="en-US" altLang="ja-JP" dirty="0"/>
          </a:p>
          <a:p>
            <a:r>
              <a:rPr lang="en-US" altLang="ja-JP" sz="1600" dirty="0"/>
              <a:t> -10:00 〜 10:10</a:t>
            </a:r>
          </a:p>
          <a:p>
            <a:endParaRPr lang="en-US" altLang="ja-JP" sz="1400" dirty="0"/>
          </a:p>
          <a:p>
            <a:r>
              <a:rPr lang="en-US" altLang="ja-JP" sz="2200" dirty="0">
                <a:solidFill>
                  <a:schemeClr val="accent1"/>
                </a:solidFill>
              </a:rPr>
              <a:t>02</a:t>
            </a:r>
            <a:endParaRPr lang="ja-JP" altLang="en-US" dirty="0"/>
          </a:p>
          <a:p>
            <a:r>
              <a:rPr lang="ja-JP" altLang="en-US" dirty="0"/>
              <a:t>お客様ニーズと機能活用傾向について</a:t>
            </a:r>
            <a:endParaRPr lang="en-US" altLang="ja-JP" dirty="0"/>
          </a:p>
          <a:p>
            <a:r>
              <a:rPr lang="en-US" altLang="ja-JP" sz="1400" dirty="0"/>
              <a:t> </a:t>
            </a:r>
            <a:r>
              <a:rPr lang="en-US" altLang="ja-JP" sz="1600" dirty="0"/>
              <a:t>-10:10 〜 10:35</a:t>
            </a:r>
          </a:p>
          <a:p>
            <a:endParaRPr lang="en-US" altLang="ja-JP" sz="1400" dirty="0"/>
          </a:p>
          <a:p>
            <a:r>
              <a:rPr lang="en-US" altLang="ja-JP" sz="2200" dirty="0">
                <a:solidFill>
                  <a:schemeClr val="accent1"/>
                </a:solidFill>
              </a:rPr>
              <a:t>03</a:t>
            </a:r>
            <a:endParaRPr lang="ja-JP" altLang="en-US" dirty="0"/>
          </a:p>
          <a:p>
            <a:r>
              <a:rPr lang="ja-JP" altLang="en-US" dirty="0"/>
              <a:t>導入のプロセス及び、注意点と過去導入事例について</a:t>
            </a:r>
            <a:endParaRPr lang="en-US" altLang="ja-JP" dirty="0"/>
          </a:p>
          <a:p>
            <a:r>
              <a:rPr lang="en-US" altLang="ja-JP" dirty="0"/>
              <a:t> -</a:t>
            </a:r>
            <a:r>
              <a:rPr lang="en-US" altLang="ja-JP" sz="1600" dirty="0"/>
              <a:t>10:35 〜 11:10</a:t>
            </a:r>
          </a:p>
          <a:p>
            <a:endParaRPr lang="en-US" altLang="ja-JP" sz="1400" dirty="0"/>
          </a:p>
          <a:p>
            <a:r>
              <a:rPr lang="en-US" altLang="ja-JP" sz="2200" dirty="0">
                <a:solidFill>
                  <a:schemeClr val="accent1"/>
                </a:solidFill>
              </a:rPr>
              <a:t>04</a:t>
            </a:r>
          </a:p>
          <a:p>
            <a:r>
              <a:rPr lang="ja-JP" altLang="en-US" dirty="0"/>
              <a:t>発注手続きの注意点とキャンペーンのご案内</a:t>
            </a:r>
            <a:endParaRPr lang="en-US" altLang="ja-JP" dirty="0"/>
          </a:p>
          <a:p>
            <a:r>
              <a:rPr lang="ja-JP" altLang="en-US" sz="1600" dirty="0"/>
              <a:t> </a:t>
            </a:r>
            <a:r>
              <a:rPr lang="en-US" altLang="ja-JP" sz="1600" dirty="0"/>
              <a:t>-11:10 〜 11:25</a:t>
            </a:r>
            <a:endParaRPr lang="ja-JP" altLang="en-US" sz="1600" dirty="0"/>
          </a:p>
        </p:txBody>
      </p:sp>
      <p:sp>
        <p:nvSpPr>
          <p:cNvPr id="10" name="テキスト ボックス 9"/>
          <p:cNvSpPr txBox="1"/>
          <p:nvPr/>
        </p:nvSpPr>
        <p:spPr>
          <a:xfrm>
            <a:off x="863588" y="860337"/>
            <a:ext cx="2088232" cy="477054"/>
          </a:xfrm>
          <a:prstGeom prst="rect">
            <a:avLst/>
          </a:prstGeom>
          <a:noFill/>
        </p:spPr>
        <p:txBody>
          <a:bodyPr wrap="square" rtlCol="0">
            <a:spAutoFit/>
          </a:bodyPr>
          <a:lstStyle/>
          <a:p>
            <a:r>
              <a:rPr kumimoji="1" lang="en-US" altLang="ja-JP" sz="2500" b="1" dirty="0">
                <a:solidFill>
                  <a:schemeClr val="tx2"/>
                </a:solidFill>
                <a:latin typeface="メイリオ" panose="020B0604030504040204" pitchFamily="50" charset="-128"/>
                <a:ea typeface="メイリオ" panose="020B0604030504040204" pitchFamily="50" charset="-128"/>
              </a:rPr>
              <a:t>AGENDA</a:t>
            </a:r>
            <a:endParaRPr kumimoji="1" lang="ja-JP" altLang="en-US" sz="2500" b="1" dirty="0">
              <a:solidFill>
                <a:schemeClr val="tx2"/>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332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20</a:t>
            </a:fld>
            <a:endParaRPr kumimoji="1" lang="ja-JP" altLang="en-US" dirty="0"/>
          </a:p>
        </p:txBody>
      </p:sp>
      <p:sp>
        <p:nvSpPr>
          <p:cNvPr id="4" name="タイトル 3"/>
          <p:cNvSpPr>
            <a:spLocks noGrp="1"/>
          </p:cNvSpPr>
          <p:nvPr>
            <p:ph type="title"/>
          </p:nvPr>
        </p:nvSpPr>
        <p:spPr/>
        <p:txBody>
          <a:bodyPr/>
          <a:lstStyle/>
          <a:p>
            <a:r>
              <a:rPr kumimoji="1" lang="ja-JP" altLang="en-US" dirty="0"/>
              <a:t>ご参考：検証方法</a:t>
            </a:r>
          </a:p>
        </p:txBody>
      </p:sp>
      <p:sp>
        <p:nvSpPr>
          <p:cNvPr id="5" name="フッター プレースホルダー 4"/>
          <p:cNvSpPr>
            <a:spLocks noGrp="1"/>
          </p:cNvSpPr>
          <p:nvPr>
            <p:ph type="ftr" sz="quarter" idx="3"/>
          </p:nvPr>
        </p:nvSpPr>
        <p:spPr/>
        <p:txBody>
          <a:bodyPr/>
          <a:lstStyle/>
          <a:p>
            <a:r>
              <a:rPr lang="en-US" altLang="ja-JP"/>
              <a:t>© SuperStream Inc. All rights reserved.</a:t>
            </a:r>
            <a:endParaRPr lang="ja-JP" altLang="en-US" dirty="0"/>
          </a:p>
        </p:txBody>
      </p:sp>
      <p:sp>
        <p:nvSpPr>
          <p:cNvPr id="7" name="角丸四角形 6"/>
          <p:cNvSpPr/>
          <p:nvPr/>
        </p:nvSpPr>
        <p:spPr>
          <a:xfrm>
            <a:off x="345666" y="3628577"/>
            <a:ext cx="1728192" cy="4680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注意事項</a:t>
            </a:r>
          </a:p>
        </p:txBody>
      </p:sp>
      <p:sp>
        <p:nvSpPr>
          <p:cNvPr id="8" name="テキスト ボックス 7"/>
          <p:cNvSpPr txBox="1"/>
          <p:nvPr/>
        </p:nvSpPr>
        <p:spPr>
          <a:xfrm>
            <a:off x="575556" y="4146991"/>
            <a:ext cx="8316924" cy="646331"/>
          </a:xfrm>
          <a:prstGeom prst="rect">
            <a:avLst/>
          </a:prstGeom>
          <a:noFill/>
        </p:spPr>
        <p:txBody>
          <a:bodyPr wrap="square" rtlCol="0">
            <a:spAutoFit/>
          </a:bodyPr>
          <a:lstStyle/>
          <a:p>
            <a:pPr marL="285750" indent="-285750">
              <a:buFont typeface="Arial" panose="020B0604020202020204" pitchFamily="34" charset="0"/>
              <a:buChar char="•"/>
            </a:pPr>
            <a:r>
              <a:rPr lang="ja-JP" altLang="en-US" dirty="0"/>
              <a:t>前提条件を確認して</a:t>
            </a:r>
            <a:r>
              <a:rPr lang="en-US" altLang="ja-JP" dirty="0"/>
              <a:t>PDF</a:t>
            </a:r>
            <a:r>
              <a:rPr lang="ja-JP" altLang="en-US" dirty="0"/>
              <a:t>受領</a:t>
            </a:r>
            <a:r>
              <a:rPr lang="en-US" altLang="ja-JP" dirty="0"/>
              <a:t>(PDF</a:t>
            </a:r>
            <a:r>
              <a:rPr lang="ja-JP" altLang="en-US" dirty="0"/>
              <a:t>は</a:t>
            </a:r>
            <a:r>
              <a:rPr lang="en-US" altLang="ja-JP" dirty="0"/>
              <a:t>5M</a:t>
            </a:r>
            <a:r>
              <a:rPr lang="ja-JP" altLang="en-US" dirty="0"/>
              <a:t>以下、ページ数は</a:t>
            </a:r>
            <a:r>
              <a:rPr lang="en-US" altLang="ja-JP" dirty="0"/>
              <a:t>30</a:t>
            </a:r>
            <a:r>
              <a:rPr lang="ja-JP" altLang="en-US" dirty="0"/>
              <a:t>枚程度</a:t>
            </a:r>
            <a:r>
              <a:rPr lang="en-US" altLang="ja-JP" dirty="0"/>
              <a:t>)</a:t>
            </a:r>
          </a:p>
          <a:p>
            <a:pPr marL="285750" indent="-285750">
              <a:buFont typeface="Arial" panose="020B0604020202020204" pitchFamily="34" charset="0"/>
              <a:buChar char="•"/>
            </a:pPr>
            <a:r>
              <a:rPr kumimoji="1" lang="en-US" altLang="ja-JP" dirty="0"/>
              <a:t>1</a:t>
            </a:r>
            <a:r>
              <a:rPr kumimoji="1" lang="ja-JP" altLang="en-US" dirty="0"/>
              <a:t>請求</a:t>
            </a:r>
            <a:r>
              <a:rPr lang="ja-JP" altLang="en-US" dirty="0"/>
              <a:t>書</a:t>
            </a:r>
            <a:r>
              <a:rPr lang="en-US" altLang="ja-JP" dirty="0"/>
              <a:t>1PDF</a:t>
            </a:r>
            <a:r>
              <a:rPr lang="ja-JP" altLang="en-US" dirty="0"/>
              <a:t>で受領</a:t>
            </a:r>
            <a:endParaRPr kumimoji="1" lang="en-US" altLang="ja-JP" dirty="0"/>
          </a:p>
        </p:txBody>
      </p:sp>
      <p:sp>
        <p:nvSpPr>
          <p:cNvPr id="9" name="角丸四角形 8"/>
          <p:cNvSpPr/>
          <p:nvPr/>
        </p:nvSpPr>
        <p:spPr>
          <a:xfrm>
            <a:off x="345666" y="735546"/>
            <a:ext cx="1728192" cy="46805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t>手順</a:t>
            </a:r>
          </a:p>
        </p:txBody>
      </p:sp>
      <p:sp>
        <p:nvSpPr>
          <p:cNvPr id="10" name="テキスト ボックス 9"/>
          <p:cNvSpPr txBox="1"/>
          <p:nvPr/>
        </p:nvSpPr>
        <p:spPr>
          <a:xfrm>
            <a:off x="498178" y="1303407"/>
            <a:ext cx="8316924" cy="2339102"/>
          </a:xfrm>
          <a:prstGeom prst="rect">
            <a:avLst/>
          </a:prstGeom>
          <a:noFill/>
        </p:spPr>
        <p:txBody>
          <a:bodyPr wrap="square" rtlCol="0">
            <a:spAutoFit/>
          </a:bodyPr>
          <a:lstStyle/>
          <a:p>
            <a:r>
              <a:rPr lang="ja-JP" altLang="en-US" dirty="0"/>
              <a:t>①</a:t>
            </a:r>
            <a:r>
              <a:rPr lang="en-US" altLang="ja-JP" dirty="0"/>
              <a:t>NDA</a:t>
            </a:r>
            <a:r>
              <a:rPr lang="ja-JP" altLang="en-US" dirty="0"/>
              <a:t>締結の上、</a:t>
            </a:r>
            <a:r>
              <a:rPr lang="en-US" altLang="ja-JP" dirty="0"/>
              <a:t>PDF</a:t>
            </a:r>
            <a:r>
              <a:rPr lang="ja-JP" altLang="en-US" dirty="0"/>
              <a:t>受領（</a:t>
            </a:r>
            <a:r>
              <a:rPr lang="en-US" altLang="ja-JP" dirty="0"/>
              <a:t>10-20</a:t>
            </a:r>
            <a:r>
              <a:rPr lang="ja-JP" altLang="en-US" dirty="0"/>
              <a:t>件程度）</a:t>
            </a:r>
            <a:endParaRPr lang="en-US" altLang="ja-JP" dirty="0"/>
          </a:p>
          <a:p>
            <a:endParaRPr lang="ja-JP" altLang="en-US" sz="1400" dirty="0"/>
          </a:p>
          <a:p>
            <a:r>
              <a:rPr lang="ja-JP" altLang="en-US" dirty="0"/>
              <a:t>②仕入先マスタ登録</a:t>
            </a:r>
            <a:endParaRPr lang="en-US" altLang="ja-JP" dirty="0"/>
          </a:p>
          <a:p>
            <a:endParaRPr lang="ja-JP" altLang="en-US" sz="1400" dirty="0"/>
          </a:p>
          <a:p>
            <a:r>
              <a:rPr lang="ja-JP" altLang="en-US" dirty="0"/>
              <a:t>③</a:t>
            </a:r>
            <a:r>
              <a:rPr lang="en-US" altLang="ja-JP" dirty="0"/>
              <a:t>AI</a:t>
            </a:r>
            <a:r>
              <a:rPr lang="ja-JP" altLang="en-US" dirty="0"/>
              <a:t>支払伝票作成より</a:t>
            </a:r>
            <a:r>
              <a:rPr lang="en-US" altLang="ja-JP" b="1" dirty="0"/>
              <a:t>OCR</a:t>
            </a:r>
            <a:r>
              <a:rPr lang="ja-JP" altLang="en-US" b="1" dirty="0"/>
              <a:t>解析しながら</a:t>
            </a:r>
            <a:r>
              <a:rPr lang="en-US" altLang="ja-JP" dirty="0"/>
              <a:t>AI</a:t>
            </a:r>
            <a:r>
              <a:rPr lang="ja-JP" altLang="en-US" dirty="0"/>
              <a:t>経費パターンマスタ登録</a:t>
            </a:r>
            <a:endParaRPr lang="en-US" altLang="ja-JP" dirty="0"/>
          </a:p>
          <a:p>
            <a:endParaRPr lang="ja-JP" altLang="en-US" sz="1400" dirty="0"/>
          </a:p>
          <a:p>
            <a:r>
              <a:rPr lang="ja-JP" altLang="en-US" dirty="0"/>
              <a:t>④</a:t>
            </a:r>
            <a:r>
              <a:rPr lang="en-US" altLang="ja-JP" dirty="0"/>
              <a:t>AI</a:t>
            </a:r>
            <a:r>
              <a:rPr lang="ja-JP" altLang="en-US" dirty="0"/>
              <a:t>支払伝票作成より再解析</a:t>
            </a:r>
            <a:r>
              <a:rPr lang="en-US" altLang="ja-JP" dirty="0"/>
              <a:t>(</a:t>
            </a:r>
            <a:r>
              <a:rPr lang="ja-JP" altLang="en-US" dirty="0"/>
              <a:t>仕訳作成精度確認</a:t>
            </a:r>
            <a:r>
              <a:rPr lang="en-US" altLang="ja-JP" dirty="0"/>
              <a:t>)</a:t>
            </a:r>
          </a:p>
          <a:p>
            <a:endParaRPr lang="ja-JP" altLang="en-US" sz="1400" dirty="0"/>
          </a:p>
          <a:p>
            <a:r>
              <a:rPr lang="ja-JP" altLang="en-US" dirty="0"/>
              <a:t>⑤検証資料作成</a:t>
            </a:r>
          </a:p>
        </p:txBody>
      </p:sp>
      <p:sp>
        <p:nvSpPr>
          <p:cNvPr id="11" name="テキスト ボックス 10"/>
          <p:cNvSpPr txBox="1"/>
          <p:nvPr/>
        </p:nvSpPr>
        <p:spPr>
          <a:xfrm>
            <a:off x="5904148" y="3301178"/>
            <a:ext cx="2757640" cy="369332"/>
          </a:xfrm>
          <a:prstGeom prst="rect">
            <a:avLst/>
          </a:prstGeom>
          <a:noFill/>
        </p:spPr>
        <p:txBody>
          <a:bodyPr wrap="square" rtlCol="0">
            <a:spAutoFit/>
          </a:bodyPr>
          <a:lstStyle/>
          <a:p>
            <a:r>
              <a:rPr lang="ja-JP" altLang="en-US" b="1" dirty="0"/>
              <a:t>全体工数：</a:t>
            </a:r>
            <a:r>
              <a:rPr lang="en-US" altLang="ja-JP" b="1" dirty="0"/>
              <a:t>1</a:t>
            </a:r>
            <a:r>
              <a:rPr lang="ja-JP" altLang="en-US" b="1" dirty="0"/>
              <a:t>件</a:t>
            </a:r>
            <a:r>
              <a:rPr lang="en-US" altLang="ja-JP" b="1" dirty="0"/>
              <a:t>10</a:t>
            </a:r>
            <a:r>
              <a:rPr lang="ja-JP" altLang="en-US" b="1" dirty="0"/>
              <a:t>分前後</a:t>
            </a:r>
            <a:endParaRPr lang="en-US" altLang="ja-JP" b="1" dirty="0"/>
          </a:p>
        </p:txBody>
      </p:sp>
      <p:sp>
        <p:nvSpPr>
          <p:cNvPr id="12" name="下矢印 11"/>
          <p:cNvSpPr/>
          <p:nvPr/>
        </p:nvSpPr>
        <p:spPr>
          <a:xfrm>
            <a:off x="1209762" y="1599642"/>
            <a:ext cx="85874" cy="159369"/>
          </a:xfrm>
          <a:prstGeom prst="downArrow">
            <a:avLst/>
          </a:prstGeom>
          <a:solidFill>
            <a:srgbClr val="54C3F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2400" dirty="0"/>
          </a:p>
        </p:txBody>
      </p:sp>
      <p:sp>
        <p:nvSpPr>
          <p:cNvPr id="13" name="下矢印 12"/>
          <p:cNvSpPr/>
          <p:nvPr/>
        </p:nvSpPr>
        <p:spPr>
          <a:xfrm>
            <a:off x="1209762" y="2124349"/>
            <a:ext cx="85874" cy="159369"/>
          </a:xfrm>
          <a:prstGeom prst="downArrow">
            <a:avLst/>
          </a:prstGeom>
          <a:solidFill>
            <a:srgbClr val="54C3F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2400" dirty="0"/>
          </a:p>
        </p:txBody>
      </p:sp>
      <p:sp>
        <p:nvSpPr>
          <p:cNvPr id="14" name="下矢印 13"/>
          <p:cNvSpPr/>
          <p:nvPr/>
        </p:nvSpPr>
        <p:spPr>
          <a:xfrm>
            <a:off x="1209762" y="2592401"/>
            <a:ext cx="85874" cy="159369"/>
          </a:xfrm>
          <a:prstGeom prst="downArrow">
            <a:avLst/>
          </a:prstGeom>
          <a:solidFill>
            <a:srgbClr val="54C3F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2400" dirty="0"/>
          </a:p>
        </p:txBody>
      </p:sp>
      <p:sp>
        <p:nvSpPr>
          <p:cNvPr id="15" name="下矢印 14"/>
          <p:cNvSpPr/>
          <p:nvPr/>
        </p:nvSpPr>
        <p:spPr>
          <a:xfrm>
            <a:off x="1209762" y="3075806"/>
            <a:ext cx="85874" cy="159369"/>
          </a:xfrm>
          <a:prstGeom prst="downArrow">
            <a:avLst/>
          </a:prstGeom>
          <a:solidFill>
            <a:srgbClr val="54C3F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2400" dirty="0"/>
          </a:p>
        </p:txBody>
      </p:sp>
    </p:spTree>
    <p:extLst>
      <p:ext uri="{BB962C8B-B14F-4D97-AF65-F5344CB8AC3E}">
        <p14:creationId xmlns:p14="http://schemas.microsoft.com/office/powerpoint/2010/main" val="196326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21</a:t>
            </a:fld>
            <a:endParaRPr kumimoji="1" lang="ja-JP" altLang="en-US" dirty="0"/>
          </a:p>
        </p:txBody>
      </p:sp>
      <p:sp>
        <p:nvSpPr>
          <p:cNvPr id="4" name="タイトル 3"/>
          <p:cNvSpPr>
            <a:spLocks noGrp="1"/>
          </p:cNvSpPr>
          <p:nvPr>
            <p:ph type="title"/>
          </p:nvPr>
        </p:nvSpPr>
        <p:spPr/>
        <p:txBody>
          <a:bodyPr/>
          <a:lstStyle/>
          <a:p>
            <a:r>
              <a:rPr kumimoji="1" lang="ja-JP" altLang="en-US" dirty="0"/>
              <a:t>ご参考：検証資料（任意、要件に合わせて）</a:t>
            </a:r>
          </a:p>
        </p:txBody>
      </p:sp>
      <p:sp>
        <p:nvSpPr>
          <p:cNvPr id="5" name="フッター プレースホルダー 4"/>
          <p:cNvSpPr>
            <a:spLocks noGrp="1"/>
          </p:cNvSpPr>
          <p:nvPr>
            <p:ph type="ftr" sz="quarter" idx="3"/>
          </p:nvPr>
        </p:nvSpPr>
        <p:spPr/>
        <p:txBody>
          <a:bodyPr/>
          <a:lstStyle/>
          <a:p>
            <a:r>
              <a:rPr lang="en-US" altLang="ja-JP"/>
              <a:t>© SuperStream Inc. All rights reserved.</a:t>
            </a:r>
            <a:endParaRPr lang="ja-JP" altLang="en-US" dirty="0"/>
          </a:p>
        </p:txBody>
      </p:sp>
      <p:sp>
        <p:nvSpPr>
          <p:cNvPr id="24" name="角丸四角形 23"/>
          <p:cNvSpPr/>
          <p:nvPr/>
        </p:nvSpPr>
        <p:spPr>
          <a:xfrm>
            <a:off x="345666" y="735546"/>
            <a:ext cx="1728192" cy="46805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作成メリット</a:t>
            </a:r>
            <a:endParaRPr kumimoji="1" lang="ja-JP" altLang="en-US" dirty="0"/>
          </a:p>
        </p:txBody>
      </p:sp>
      <p:sp>
        <p:nvSpPr>
          <p:cNvPr id="25" name="テキスト ボックス 24"/>
          <p:cNvSpPr txBox="1"/>
          <p:nvPr/>
        </p:nvSpPr>
        <p:spPr>
          <a:xfrm>
            <a:off x="457469" y="1236697"/>
            <a:ext cx="8399007" cy="830997"/>
          </a:xfrm>
          <a:prstGeom prst="rect">
            <a:avLst/>
          </a:prstGeom>
          <a:noFill/>
        </p:spPr>
        <p:txBody>
          <a:bodyPr wrap="square" rtlCol="0" anchor="ctr">
            <a:spAutoFit/>
          </a:bodyPr>
          <a:lstStyle/>
          <a:p>
            <a:pPr marL="285750" indent="-285750">
              <a:buClr>
                <a:srgbClr val="54C3F1"/>
              </a:buClr>
              <a:buFont typeface="Wingdings" panose="05000000000000000000" pitchFamily="2" charset="2"/>
              <a:buChar char="l"/>
            </a:pPr>
            <a:r>
              <a:rPr lang="ja-JP" altLang="en-US" sz="1600" dirty="0"/>
              <a:t>ユーザ目線で実感を与えることができ、運用イメージ含め理解が深まる</a:t>
            </a:r>
            <a:endParaRPr lang="en-US" altLang="ja-JP" sz="1600" dirty="0"/>
          </a:p>
          <a:p>
            <a:pPr marL="285750" indent="-285750">
              <a:buClr>
                <a:srgbClr val="54C3F1"/>
              </a:buClr>
              <a:buFont typeface="Wingdings" panose="05000000000000000000" pitchFamily="2" charset="2"/>
              <a:buChar char="l"/>
            </a:pPr>
            <a:r>
              <a:rPr lang="ja-JP" altLang="en-US" sz="1600" dirty="0"/>
              <a:t>商談の時点で認識の齟齬がなくなる（合計と明細の切り分け、明細への評価など）</a:t>
            </a:r>
            <a:endParaRPr lang="en-US" altLang="ja-JP" sz="1600" dirty="0"/>
          </a:p>
          <a:p>
            <a:pPr marL="285750" indent="-285750">
              <a:buClr>
                <a:srgbClr val="54C3F1"/>
              </a:buClr>
              <a:buFont typeface="Wingdings" panose="05000000000000000000" pitchFamily="2" charset="2"/>
              <a:buChar char="l"/>
            </a:pPr>
            <a:r>
              <a:rPr kumimoji="1" lang="ja-JP" altLang="en-US" sz="1600" dirty="0"/>
              <a:t>導入フェーズへの引継ぎがス</a:t>
            </a:r>
            <a:r>
              <a:rPr lang="ja-JP" altLang="en-US" sz="1600" dirty="0"/>
              <a:t>ム</a:t>
            </a:r>
            <a:r>
              <a:rPr kumimoji="1" lang="ja-JP" altLang="en-US" sz="1600" dirty="0"/>
              <a:t>ーズ</a:t>
            </a:r>
            <a:endParaRPr kumimoji="1" lang="en-US" altLang="ja-JP" sz="1600" dirty="0"/>
          </a:p>
        </p:txBody>
      </p:sp>
      <p:pic>
        <p:nvPicPr>
          <p:cNvPr id="32" name="図 3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5556" y="3560636"/>
            <a:ext cx="2520729" cy="1224000"/>
          </a:xfrm>
          <a:prstGeom prst="rect">
            <a:avLst/>
          </a:prstGeom>
          <a:ln w="6350">
            <a:solidFill>
              <a:schemeClr val="bg1">
                <a:lumMod val="85000"/>
              </a:schemeClr>
            </a:solidFill>
          </a:ln>
        </p:spPr>
      </p:pic>
      <p:pic>
        <p:nvPicPr>
          <p:cNvPr id="33" name="図 3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09149" y="3560636"/>
            <a:ext cx="2484637" cy="1224000"/>
          </a:xfrm>
          <a:prstGeom prst="rect">
            <a:avLst/>
          </a:prstGeom>
          <a:ln w="6350">
            <a:solidFill>
              <a:schemeClr val="bg1">
                <a:lumMod val="85000"/>
              </a:schemeClr>
            </a:solidFill>
          </a:ln>
        </p:spPr>
      </p:pic>
      <p:pic>
        <p:nvPicPr>
          <p:cNvPr id="35" name="図 3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801437" y="3560636"/>
            <a:ext cx="2658995" cy="1224000"/>
          </a:xfrm>
          <a:prstGeom prst="rect">
            <a:avLst/>
          </a:prstGeom>
          <a:ln w="6350">
            <a:solidFill>
              <a:schemeClr val="bg1">
                <a:lumMod val="85000"/>
              </a:schemeClr>
            </a:solidFill>
          </a:ln>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555" y="2061753"/>
            <a:ext cx="5118231" cy="1416366"/>
          </a:xfrm>
          <a:prstGeom prst="rect">
            <a:avLst/>
          </a:prstGeom>
          <a:ln w="6350">
            <a:solidFill>
              <a:schemeClr val="bg1">
                <a:lumMod val="85000"/>
              </a:schemeClr>
            </a:solidFill>
          </a:ln>
        </p:spPr>
      </p:pic>
    </p:spTree>
    <p:extLst>
      <p:ext uri="{BB962C8B-B14F-4D97-AF65-F5344CB8AC3E}">
        <p14:creationId xmlns:p14="http://schemas.microsoft.com/office/powerpoint/2010/main" val="272193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22</a:t>
            </a:fld>
            <a:endParaRPr kumimoji="1" lang="ja-JP" altLang="en-US" dirty="0"/>
          </a:p>
        </p:txBody>
      </p:sp>
      <p:sp>
        <p:nvSpPr>
          <p:cNvPr id="4" name="タイトル 3"/>
          <p:cNvSpPr>
            <a:spLocks noGrp="1"/>
          </p:cNvSpPr>
          <p:nvPr>
            <p:ph type="title"/>
          </p:nvPr>
        </p:nvSpPr>
        <p:spPr/>
        <p:txBody>
          <a:bodyPr/>
          <a:lstStyle/>
          <a:p>
            <a:r>
              <a:rPr lang="ja-JP" altLang="en-US" dirty="0"/>
              <a:t>ご参考：</a:t>
            </a:r>
            <a:r>
              <a:rPr lang="ja-JP" altLang="en-US" dirty="0" smtClean="0"/>
              <a:t>解析</a:t>
            </a:r>
            <a:r>
              <a:rPr lang="ja-JP" altLang="en-US" dirty="0"/>
              <a:t>情報について</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smtClean="0"/>
              <a:t>© SuperStream Inc. All rights reserved.</a:t>
            </a:r>
            <a:endParaRPr lang="ja-JP" altLang="en-US" dirty="0"/>
          </a:p>
        </p:txBody>
      </p:sp>
      <p:pic>
        <p:nvPicPr>
          <p:cNvPr id="6" name="図 5"/>
          <p:cNvPicPr>
            <a:picLocks noChangeAspect="1"/>
          </p:cNvPicPr>
          <p:nvPr/>
        </p:nvPicPr>
        <p:blipFill>
          <a:blip r:embed="rId3"/>
          <a:stretch>
            <a:fillRect/>
          </a:stretch>
        </p:blipFill>
        <p:spPr>
          <a:xfrm>
            <a:off x="748154" y="2355726"/>
            <a:ext cx="7856294" cy="2304256"/>
          </a:xfrm>
          <a:prstGeom prst="rect">
            <a:avLst/>
          </a:prstGeom>
        </p:spPr>
      </p:pic>
      <p:sp>
        <p:nvSpPr>
          <p:cNvPr id="7" name="正方形/長方形 6"/>
          <p:cNvSpPr/>
          <p:nvPr/>
        </p:nvSpPr>
        <p:spPr>
          <a:xfrm>
            <a:off x="2980402" y="3333697"/>
            <a:ext cx="2520280" cy="138154"/>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defPPr>
              <a:defRPr lang="ja-JP"/>
            </a:defPPr>
            <a:lvl1pPr marL="0" algn="l" defTabSz="914400" rtl="0" eaLnBrk="1" latinLnBrk="0" hangingPunct="1">
              <a:defRPr kumimoji="1" sz="1800" kern="1200">
                <a:solidFill>
                  <a:schemeClr val="accent1"/>
                </a:solidFill>
                <a:latin typeface="+mn-lt"/>
                <a:ea typeface="+mn-ea"/>
                <a:cs typeface="+mn-cs"/>
              </a:defRPr>
            </a:lvl1pPr>
            <a:lvl2pPr marL="457200" algn="l" defTabSz="914400" rtl="0" eaLnBrk="1" latinLnBrk="0" hangingPunct="1">
              <a:defRPr kumimoji="1" sz="1800" kern="1200">
                <a:solidFill>
                  <a:schemeClr val="accent1"/>
                </a:solidFill>
                <a:latin typeface="+mn-lt"/>
                <a:ea typeface="+mn-ea"/>
                <a:cs typeface="+mn-cs"/>
              </a:defRPr>
            </a:lvl2pPr>
            <a:lvl3pPr marL="914400" algn="l" defTabSz="914400" rtl="0" eaLnBrk="1" latinLnBrk="0" hangingPunct="1">
              <a:defRPr kumimoji="1" sz="1800" kern="1200">
                <a:solidFill>
                  <a:schemeClr val="accent1"/>
                </a:solidFill>
                <a:latin typeface="+mn-lt"/>
                <a:ea typeface="+mn-ea"/>
                <a:cs typeface="+mn-cs"/>
              </a:defRPr>
            </a:lvl3pPr>
            <a:lvl4pPr marL="1371600" algn="l" defTabSz="914400" rtl="0" eaLnBrk="1" latinLnBrk="0" hangingPunct="1">
              <a:defRPr kumimoji="1" sz="1800" kern="1200">
                <a:solidFill>
                  <a:schemeClr val="accent1"/>
                </a:solidFill>
                <a:latin typeface="+mn-lt"/>
                <a:ea typeface="+mn-ea"/>
                <a:cs typeface="+mn-cs"/>
              </a:defRPr>
            </a:lvl4pPr>
            <a:lvl5pPr marL="1828800" algn="l" defTabSz="914400" rtl="0" eaLnBrk="1" latinLnBrk="0" hangingPunct="1">
              <a:defRPr kumimoji="1" sz="1800" kern="1200">
                <a:solidFill>
                  <a:schemeClr val="accent1"/>
                </a:solidFill>
                <a:latin typeface="+mn-lt"/>
                <a:ea typeface="+mn-ea"/>
                <a:cs typeface="+mn-cs"/>
              </a:defRPr>
            </a:lvl5pPr>
            <a:lvl6pPr marL="2286000" algn="l" defTabSz="914400" rtl="0" eaLnBrk="1" latinLnBrk="0" hangingPunct="1">
              <a:defRPr kumimoji="1" sz="1800" kern="1200">
                <a:solidFill>
                  <a:schemeClr val="accent1"/>
                </a:solidFill>
                <a:latin typeface="+mn-lt"/>
                <a:ea typeface="+mn-ea"/>
                <a:cs typeface="+mn-cs"/>
              </a:defRPr>
            </a:lvl6pPr>
            <a:lvl7pPr marL="2743200" algn="l" defTabSz="914400" rtl="0" eaLnBrk="1" latinLnBrk="0" hangingPunct="1">
              <a:defRPr kumimoji="1" sz="1800" kern="1200">
                <a:solidFill>
                  <a:schemeClr val="accent1"/>
                </a:solidFill>
                <a:latin typeface="+mn-lt"/>
                <a:ea typeface="+mn-ea"/>
                <a:cs typeface="+mn-cs"/>
              </a:defRPr>
            </a:lvl7pPr>
            <a:lvl8pPr marL="3200400" algn="l" defTabSz="914400" rtl="0" eaLnBrk="1" latinLnBrk="0" hangingPunct="1">
              <a:defRPr kumimoji="1" sz="1800" kern="1200">
                <a:solidFill>
                  <a:schemeClr val="accent1"/>
                </a:solidFill>
                <a:latin typeface="+mn-lt"/>
                <a:ea typeface="+mn-ea"/>
                <a:cs typeface="+mn-cs"/>
              </a:defRPr>
            </a:lvl8pPr>
            <a:lvl9pPr marL="3657600" algn="l" defTabSz="914400" rtl="0" eaLnBrk="1" latinLnBrk="0" hangingPunct="1">
              <a:defRPr kumimoji="1" sz="1800" kern="1200">
                <a:solidFill>
                  <a:schemeClr val="accent1"/>
                </a:solidFill>
                <a:latin typeface="+mn-lt"/>
                <a:ea typeface="+mn-ea"/>
                <a:cs typeface="+mn-cs"/>
              </a:defRPr>
            </a:lvl9pPr>
          </a:lstStyle>
          <a:p>
            <a:pPr algn="ctr"/>
            <a:endParaRPr kumimoji="1" lang="ja-JP" altLang="en-US"/>
          </a:p>
        </p:txBody>
      </p:sp>
      <p:sp>
        <p:nvSpPr>
          <p:cNvPr id="8" name="正方形/長方形 7"/>
          <p:cNvSpPr/>
          <p:nvPr/>
        </p:nvSpPr>
        <p:spPr>
          <a:xfrm>
            <a:off x="759987" y="2643758"/>
            <a:ext cx="1896380" cy="144016"/>
          </a:xfrm>
          <a:prstGeom prst="rect">
            <a:avLst/>
          </a:prstGeom>
          <a:no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defPPr>
              <a:defRPr lang="ja-JP"/>
            </a:defPPr>
            <a:lvl1pPr marL="0" algn="l" defTabSz="914400" rtl="0" eaLnBrk="1" latinLnBrk="0" hangingPunct="1">
              <a:defRPr kumimoji="1" sz="1800" kern="1200">
                <a:solidFill>
                  <a:schemeClr val="accent1"/>
                </a:solidFill>
                <a:latin typeface="+mn-lt"/>
                <a:ea typeface="+mn-ea"/>
                <a:cs typeface="+mn-cs"/>
              </a:defRPr>
            </a:lvl1pPr>
            <a:lvl2pPr marL="457200" algn="l" defTabSz="914400" rtl="0" eaLnBrk="1" latinLnBrk="0" hangingPunct="1">
              <a:defRPr kumimoji="1" sz="1800" kern="1200">
                <a:solidFill>
                  <a:schemeClr val="accent1"/>
                </a:solidFill>
                <a:latin typeface="+mn-lt"/>
                <a:ea typeface="+mn-ea"/>
                <a:cs typeface="+mn-cs"/>
              </a:defRPr>
            </a:lvl2pPr>
            <a:lvl3pPr marL="914400" algn="l" defTabSz="914400" rtl="0" eaLnBrk="1" latinLnBrk="0" hangingPunct="1">
              <a:defRPr kumimoji="1" sz="1800" kern="1200">
                <a:solidFill>
                  <a:schemeClr val="accent1"/>
                </a:solidFill>
                <a:latin typeface="+mn-lt"/>
                <a:ea typeface="+mn-ea"/>
                <a:cs typeface="+mn-cs"/>
              </a:defRPr>
            </a:lvl3pPr>
            <a:lvl4pPr marL="1371600" algn="l" defTabSz="914400" rtl="0" eaLnBrk="1" latinLnBrk="0" hangingPunct="1">
              <a:defRPr kumimoji="1" sz="1800" kern="1200">
                <a:solidFill>
                  <a:schemeClr val="accent1"/>
                </a:solidFill>
                <a:latin typeface="+mn-lt"/>
                <a:ea typeface="+mn-ea"/>
                <a:cs typeface="+mn-cs"/>
              </a:defRPr>
            </a:lvl4pPr>
            <a:lvl5pPr marL="1828800" algn="l" defTabSz="914400" rtl="0" eaLnBrk="1" latinLnBrk="0" hangingPunct="1">
              <a:defRPr kumimoji="1" sz="1800" kern="1200">
                <a:solidFill>
                  <a:schemeClr val="accent1"/>
                </a:solidFill>
                <a:latin typeface="+mn-lt"/>
                <a:ea typeface="+mn-ea"/>
                <a:cs typeface="+mn-cs"/>
              </a:defRPr>
            </a:lvl5pPr>
            <a:lvl6pPr marL="2286000" algn="l" defTabSz="914400" rtl="0" eaLnBrk="1" latinLnBrk="0" hangingPunct="1">
              <a:defRPr kumimoji="1" sz="1800" kern="1200">
                <a:solidFill>
                  <a:schemeClr val="accent1"/>
                </a:solidFill>
                <a:latin typeface="+mn-lt"/>
                <a:ea typeface="+mn-ea"/>
                <a:cs typeface="+mn-cs"/>
              </a:defRPr>
            </a:lvl6pPr>
            <a:lvl7pPr marL="2743200" algn="l" defTabSz="914400" rtl="0" eaLnBrk="1" latinLnBrk="0" hangingPunct="1">
              <a:defRPr kumimoji="1" sz="1800" kern="1200">
                <a:solidFill>
                  <a:schemeClr val="accent1"/>
                </a:solidFill>
                <a:latin typeface="+mn-lt"/>
                <a:ea typeface="+mn-ea"/>
                <a:cs typeface="+mn-cs"/>
              </a:defRPr>
            </a:lvl7pPr>
            <a:lvl8pPr marL="3200400" algn="l" defTabSz="914400" rtl="0" eaLnBrk="1" latinLnBrk="0" hangingPunct="1">
              <a:defRPr kumimoji="1" sz="1800" kern="1200">
                <a:solidFill>
                  <a:schemeClr val="accent1"/>
                </a:solidFill>
                <a:latin typeface="+mn-lt"/>
                <a:ea typeface="+mn-ea"/>
                <a:cs typeface="+mn-cs"/>
              </a:defRPr>
            </a:lvl8pPr>
            <a:lvl9pPr marL="3657600" algn="l" defTabSz="914400" rtl="0" eaLnBrk="1" latinLnBrk="0" hangingPunct="1">
              <a:defRPr kumimoji="1" sz="1800" kern="1200">
                <a:solidFill>
                  <a:schemeClr val="accent1"/>
                </a:solidFill>
                <a:latin typeface="+mn-lt"/>
                <a:ea typeface="+mn-ea"/>
                <a:cs typeface="+mn-cs"/>
              </a:defRPr>
            </a:lvl9pPr>
          </a:lstStyle>
          <a:p>
            <a:pPr algn="ctr"/>
            <a:endParaRPr kumimoji="1" lang="ja-JP" altLang="en-US"/>
          </a:p>
        </p:txBody>
      </p:sp>
      <p:sp>
        <p:nvSpPr>
          <p:cNvPr id="9" name="正方形/長方形 8"/>
          <p:cNvSpPr/>
          <p:nvPr/>
        </p:nvSpPr>
        <p:spPr>
          <a:xfrm>
            <a:off x="759806" y="2823778"/>
            <a:ext cx="1896380" cy="144016"/>
          </a:xfrm>
          <a:prstGeom prst="rect">
            <a:avLst/>
          </a:prstGeom>
          <a:no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defPPr>
              <a:defRPr lang="ja-JP"/>
            </a:defPPr>
            <a:lvl1pPr marL="0" algn="l" defTabSz="914400" rtl="0" eaLnBrk="1" latinLnBrk="0" hangingPunct="1">
              <a:defRPr kumimoji="1" sz="1800" kern="1200">
                <a:solidFill>
                  <a:schemeClr val="accent1"/>
                </a:solidFill>
                <a:latin typeface="+mn-lt"/>
                <a:ea typeface="+mn-ea"/>
                <a:cs typeface="+mn-cs"/>
              </a:defRPr>
            </a:lvl1pPr>
            <a:lvl2pPr marL="457200" algn="l" defTabSz="914400" rtl="0" eaLnBrk="1" latinLnBrk="0" hangingPunct="1">
              <a:defRPr kumimoji="1" sz="1800" kern="1200">
                <a:solidFill>
                  <a:schemeClr val="accent1"/>
                </a:solidFill>
                <a:latin typeface="+mn-lt"/>
                <a:ea typeface="+mn-ea"/>
                <a:cs typeface="+mn-cs"/>
              </a:defRPr>
            </a:lvl2pPr>
            <a:lvl3pPr marL="914400" algn="l" defTabSz="914400" rtl="0" eaLnBrk="1" latinLnBrk="0" hangingPunct="1">
              <a:defRPr kumimoji="1" sz="1800" kern="1200">
                <a:solidFill>
                  <a:schemeClr val="accent1"/>
                </a:solidFill>
                <a:latin typeface="+mn-lt"/>
                <a:ea typeface="+mn-ea"/>
                <a:cs typeface="+mn-cs"/>
              </a:defRPr>
            </a:lvl3pPr>
            <a:lvl4pPr marL="1371600" algn="l" defTabSz="914400" rtl="0" eaLnBrk="1" latinLnBrk="0" hangingPunct="1">
              <a:defRPr kumimoji="1" sz="1800" kern="1200">
                <a:solidFill>
                  <a:schemeClr val="accent1"/>
                </a:solidFill>
                <a:latin typeface="+mn-lt"/>
                <a:ea typeface="+mn-ea"/>
                <a:cs typeface="+mn-cs"/>
              </a:defRPr>
            </a:lvl4pPr>
            <a:lvl5pPr marL="1828800" algn="l" defTabSz="914400" rtl="0" eaLnBrk="1" latinLnBrk="0" hangingPunct="1">
              <a:defRPr kumimoji="1" sz="1800" kern="1200">
                <a:solidFill>
                  <a:schemeClr val="accent1"/>
                </a:solidFill>
                <a:latin typeface="+mn-lt"/>
                <a:ea typeface="+mn-ea"/>
                <a:cs typeface="+mn-cs"/>
              </a:defRPr>
            </a:lvl5pPr>
            <a:lvl6pPr marL="2286000" algn="l" defTabSz="914400" rtl="0" eaLnBrk="1" latinLnBrk="0" hangingPunct="1">
              <a:defRPr kumimoji="1" sz="1800" kern="1200">
                <a:solidFill>
                  <a:schemeClr val="accent1"/>
                </a:solidFill>
                <a:latin typeface="+mn-lt"/>
                <a:ea typeface="+mn-ea"/>
                <a:cs typeface="+mn-cs"/>
              </a:defRPr>
            </a:lvl6pPr>
            <a:lvl7pPr marL="2743200" algn="l" defTabSz="914400" rtl="0" eaLnBrk="1" latinLnBrk="0" hangingPunct="1">
              <a:defRPr kumimoji="1" sz="1800" kern="1200">
                <a:solidFill>
                  <a:schemeClr val="accent1"/>
                </a:solidFill>
                <a:latin typeface="+mn-lt"/>
                <a:ea typeface="+mn-ea"/>
                <a:cs typeface="+mn-cs"/>
              </a:defRPr>
            </a:lvl7pPr>
            <a:lvl8pPr marL="3200400" algn="l" defTabSz="914400" rtl="0" eaLnBrk="1" latinLnBrk="0" hangingPunct="1">
              <a:defRPr kumimoji="1" sz="1800" kern="1200">
                <a:solidFill>
                  <a:schemeClr val="accent1"/>
                </a:solidFill>
                <a:latin typeface="+mn-lt"/>
                <a:ea typeface="+mn-ea"/>
                <a:cs typeface="+mn-cs"/>
              </a:defRPr>
            </a:lvl8pPr>
            <a:lvl9pPr marL="3657600" algn="l" defTabSz="914400" rtl="0" eaLnBrk="1" latinLnBrk="0" hangingPunct="1">
              <a:defRPr kumimoji="1" sz="1800" kern="1200">
                <a:solidFill>
                  <a:schemeClr val="accent1"/>
                </a:solidFill>
                <a:latin typeface="+mn-lt"/>
                <a:ea typeface="+mn-ea"/>
                <a:cs typeface="+mn-cs"/>
              </a:defRPr>
            </a:lvl9pPr>
          </a:lstStyle>
          <a:p>
            <a:pPr algn="ctr"/>
            <a:endParaRPr kumimoji="1" lang="ja-JP" altLang="en-US"/>
          </a:p>
        </p:txBody>
      </p:sp>
      <p:sp>
        <p:nvSpPr>
          <p:cNvPr id="10" name="正方形/長方形 9"/>
          <p:cNvSpPr/>
          <p:nvPr/>
        </p:nvSpPr>
        <p:spPr>
          <a:xfrm>
            <a:off x="759986" y="3507854"/>
            <a:ext cx="2940496" cy="540060"/>
          </a:xfrm>
          <a:prstGeom prst="rect">
            <a:avLst/>
          </a:prstGeom>
          <a:no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defPPr>
              <a:defRPr lang="ja-JP"/>
            </a:defPPr>
            <a:lvl1pPr marL="0" algn="l" defTabSz="914400" rtl="0" eaLnBrk="1" latinLnBrk="0" hangingPunct="1">
              <a:defRPr kumimoji="1" sz="1800" kern="1200">
                <a:solidFill>
                  <a:schemeClr val="accent1"/>
                </a:solidFill>
                <a:latin typeface="+mn-lt"/>
                <a:ea typeface="+mn-ea"/>
                <a:cs typeface="+mn-cs"/>
              </a:defRPr>
            </a:lvl1pPr>
            <a:lvl2pPr marL="457200" algn="l" defTabSz="914400" rtl="0" eaLnBrk="1" latinLnBrk="0" hangingPunct="1">
              <a:defRPr kumimoji="1" sz="1800" kern="1200">
                <a:solidFill>
                  <a:schemeClr val="accent1"/>
                </a:solidFill>
                <a:latin typeface="+mn-lt"/>
                <a:ea typeface="+mn-ea"/>
                <a:cs typeface="+mn-cs"/>
              </a:defRPr>
            </a:lvl2pPr>
            <a:lvl3pPr marL="914400" algn="l" defTabSz="914400" rtl="0" eaLnBrk="1" latinLnBrk="0" hangingPunct="1">
              <a:defRPr kumimoji="1" sz="1800" kern="1200">
                <a:solidFill>
                  <a:schemeClr val="accent1"/>
                </a:solidFill>
                <a:latin typeface="+mn-lt"/>
                <a:ea typeface="+mn-ea"/>
                <a:cs typeface="+mn-cs"/>
              </a:defRPr>
            </a:lvl3pPr>
            <a:lvl4pPr marL="1371600" algn="l" defTabSz="914400" rtl="0" eaLnBrk="1" latinLnBrk="0" hangingPunct="1">
              <a:defRPr kumimoji="1" sz="1800" kern="1200">
                <a:solidFill>
                  <a:schemeClr val="accent1"/>
                </a:solidFill>
                <a:latin typeface="+mn-lt"/>
                <a:ea typeface="+mn-ea"/>
                <a:cs typeface="+mn-cs"/>
              </a:defRPr>
            </a:lvl4pPr>
            <a:lvl5pPr marL="1828800" algn="l" defTabSz="914400" rtl="0" eaLnBrk="1" latinLnBrk="0" hangingPunct="1">
              <a:defRPr kumimoji="1" sz="1800" kern="1200">
                <a:solidFill>
                  <a:schemeClr val="accent1"/>
                </a:solidFill>
                <a:latin typeface="+mn-lt"/>
                <a:ea typeface="+mn-ea"/>
                <a:cs typeface="+mn-cs"/>
              </a:defRPr>
            </a:lvl5pPr>
            <a:lvl6pPr marL="2286000" algn="l" defTabSz="914400" rtl="0" eaLnBrk="1" latinLnBrk="0" hangingPunct="1">
              <a:defRPr kumimoji="1" sz="1800" kern="1200">
                <a:solidFill>
                  <a:schemeClr val="accent1"/>
                </a:solidFill>
                <a:latin typeface="+mn-lt"/>
                <a:ea typeface="+mn-ea"/>
                <a:cs typeface="+mn-cs"/>
              </a:defRPr>
            </a:lvl6pPr>
            <a:lvl7pPr marL="2743200" algn="l" defTabSz="914400" rtl="0" eaLnBrk="1" latinLnBrk="0" hangingPunct="1">
              <a:defRPr kumimoji="1" sz="1800" kern="1200">
                <a:solidFill>
                  <a:schemeClr val="accent1"/>
                </a:solidFill>
                <a:latin typeface="+mn-lt"/>
                <a:ea typeface="+mn-ea"/>
                <a:cs typeface="+mn-cs"/>
              </a:defRPr>
            </a:lvl7pPr>
            <a:lvl8pPr marL="3200400" algn="l" defTabSz="914400" rtl="0" eaLnBrk="1" latinLnBrk="0" hangingPunct="1">
              <a:defRPr kumimoji="1" sz="1800" kern="1200">
                <a:solidFill>
                  <a:schemeClr val="accent1"/>
                </a:solidFill>
                <a:latin typeface="+mn-lt"/>
                <a:ea typeface="+mn-ea"/>
                <a:cs typeface="+mn-cs"/>
              </a:defRPr>
            </a:lvl8pPr>
            <a:lvl9pPr marL="3657600" algn="l" defTabSz="914400" rtl="0" eaLnBrk="1" latinLnBrk="0" hangingPunct="1">
              <a:defRPr kumimoji="1" sz="1800" kern="1200">
                <a:solidFill>
                  <a:schemeClr val="accent1"/>
                </a:solidFill>
                <a:latin typeface="+mn-lt"/>
                <a:ea typeface="+mn-ea"/>
                <a:cs typeface="+mn-cs"/>
              </a:defRPr>
            </a:lvl9pPr>
          </a:lstStyle>
          <a:p>
            <a:pPr algn="ctr"/>
            <a:endParaRPr kumimoji="1" lang="ja-JP" altLang="en-US"/>
          </a:p>
        </p:txBody>
      </p:sp>
      <p:sp>
        <p:nvSpPr>
          <p:cNvPr id="11" name="正方形/長方形 10"/>
          <p:cNvSpPr/>
          <p:nvPr/>
        </p:nvSpPr>
        <p:spPr>
          <a:xfrm>
            <a:off x="5824718" y="3327834"/>
            <a:ext cx="2520280" cy="138154"/>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defPPr>
              <a:defRPr lang="ja-JP"/>
            </a:defPPr>
            <a:lvl1pPr marL="0" algn="l" defTabSz="914400" rtl="0" eaLnBrk="1" latinLnBrk="0" hangingPunct="1">
              <a:defRPr kumimoji="1" sz="1800" kern="1200">
                <a:solidFill>
                  <a:schemeClr val="accent1"/>
                </a:solidFill>
                <a:latin typeface="+mn-lt"/>
                <a:ea typeface="+mn-ea"/>
                <a:cs typeface="+mn-cs"/>
              </a:defRPr>
            </a:lvl1pPr>
            <a:lvl2pPr marL="457200" algn="l" defTabSz="914400" rtl="0" eaLnBrk="1" latinLnBrk="0" hangingPunct="1">
              <a:defRPr kumimoji="1" sz="1800" kern="1200">
                <a:solidFill>
                  <a:schemeClr val="accent1"/>
                </a:solidFill>
                <a:latin typeface="+mn-lt"/>
                <a:ea typeface="+mn-ea"/>
                <a:cs typeface="+mn-cs"/>
              </a:defRPr>
            </a:lvl2pPr>
            <a:lvl3pPr marL="914400" algn="l" defTabSz="914400" rtl="0" eaLnBrk="1" latinLnBrk="0" hangingPunct="1">
              <a:defRPr kumimoji="1" sz="1800" kern="1200">
                <a:solidFill>
                  <a:schemeClr val="accent1"/>
                </a:solidFill>
                <a:latin typeface="+mn-lt"/>
                <a:ea typeface="+mn-ea"/>
                <a:cs typeface="+mn-cs"/>
              </a:defRPr>
            </a:lvl3pPr>
            <a:lvl4pPr marL="1371600" algn="l" defTabSz="914400" rtl="0" eaLnBrk="1" latinLnBrk="0" hangingPunct="1">
              <a:defRPr kumimoji="1" sz="1800" kern="1200">
                <a:solidFill>
                  <a:schemeClr val="accent1"/>
                </a:solidFill>
                <a:latin typeface="+mn-lt"/>
                <a:ea typeface="+mn-ea"/>
                <a:cs typeface="+mn-cs"/>
              </a:defRPr>
            </a:lvl4pPr>
            <a:lvl5pPr marL="1828800" algn="l" defTabSz="914400" rtl="0" eaLnBrk="1" latinLnBrk="0" hangingPunct="1">
              <a:defRPr kumimoji="1" sz="1800" kern="1200">
                <a:solidFill>
                  <a:schemeClr val="accent1"/>
                </a:solidFill>
                <a:latin typeface="+mn-lt"/>
                <a:ea typeface="+mn-ea"/>
                <a:cs typeface="+mn-cs"/>
              </a:defRPr>
            </a:lvl5pPr>
            <a:lvl6pPr marL="2286000" algn="l" defTabSz="914400" rtl="0" eaLnBrk="1" latinLnBrk="0" hangingPunct="1">
              <a:defRPr kumimoji="1" sz="1800" kern="1200">
                <a:solidFill>
                  <a:schemeClr val="accent1"/>
                </a:solidFill>
                <a:latin typeface="+mn-lt"/>
                <a:ea typeface="+mn-ea"/>
                <a:cs typeface="+mn-cs"/>
              </a:defRPr>
            </a:lvl6pPr>
            <a:lvl7pPr marL="2743200" algn="l" defTabSz="914400" rtl="0" eaLnBrk="1" latinLnBrk="0" hangingPunct="1">
              <a:defRPr kumimoji="1" sz="1800" kern="1200">
                <a:solidFill>
                  <a:schemeClr val="accent1"/>
                </a:solidFill>
                <a:latin typeface="+mn-lt"/>
                <a:ea typeface="+mn-ea"/>
                <a:cs typeface="+mn-cs"/>
              </a:defRPr>
            </a:lvl7pPr>
            <a:lvl8pPr marL="3200400" algn="l" defTabSz="914400" rtl="0" eaLnBrk="1" latinLnBrk="0" hangingPunct="1">
              <a:defRPr kumimoji="1" sz="1800" kern="1200">
                <a:solidFill>
                  <a:schemeClr val="accent1"/>
                </a:solidFill>
                <a:latin typeface="+mn-lt"/>
                <a:ea typeface="+mn-ea"/>
                <a:cs typeface="+mn-cs"/>
              </a:defRPr>
            </a:lvl8pPr>
            <a:lvl9pPr marL="3657600" algn="l" defTabSz="914400" rtl="0" eaLnBrk="1" latinLnBrk="0" hangingPunct="1">
              <a:defRPr kumimoji="1" sz="1800" kern="1200">
                <a:solidFill>
                  <a:schemeClr val="accent1"/>
                </a:solidFill>
                <a:latin typeface="+mn-lt"/>
                <a:ea typeface="+mn-ea"/>
                <a:cs typeface="+mn-cs"/>
              </a:defRPr>
            </a:lvl9pPr>
          </a:lstStyle>
          <a:p>
            <a:pPr algn="ctr"/>
            <a:endParaRPr kumimoji="1" lang="ja-JP" altLang="en-US"/>
          </a:p>
        </p:txBody>
      </p:sp>
      <p:sp>
        <p:nvSpPr>
          <p:cNvPr id="12" name="正方形/長方形 11"/>
          <p:cNvSpPr/>
          <p:nvPr/>
        </p:nvSpPr>
        <p:spPr>
          <a:xfrm>
            <a:off x="748154" y="4227934"/>
            <a:ext cx="5508612" cy="360040"/>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defPPr>
              <a:defRPr lang="ja-JP"/>
            </a:defPPr>
            <a:lvl1pPr marL="0" algn="l" defTabSz="914400" rtl="0" eaLnBrk="1" latinLnBrk="0" hangingPunct="1">
              <a:defRPr kumimoji="1" sz="1800" kern="1200">
                <a:solidFill>
                  <a:schemeClr val="accent1"/>
                </a:solidFill>
                <a:latin typeface="+mn-lt"/>
                <a:ea typeface="+mn-ea"/>
                <a:cs typeface="+mn-cs"/>
              </a:defRPr>
            </a:lvl1pPr>
            <a:lvl2pPr marL="457200" algn="l" defTabSz="914400" rtl="0" eaLnBrk="1" latinLnBrk="0" hangingPunct="1">
              <a:defRPr kumimoji="1" sz="1800" kern="1200">
                <a:solidFill>
                  <a:schemeClr val="accent1"/>
                </a:solidFill>
                <a:latin typeface="+mn-lt"/>
                <a:ea typeface="+mn-ea"/>
                <a:cs typeface="+mn-cs"/>
              </a:defRPr>
            </a:lvl2pPr>
            <a:lvl3pPr marL="914400" algn="l" defTabSz="914400" rtl="0" eaLnBrk="1" latinLnBrk="0" hangingPunct="1">
              <a:defRPr kumimoji="1" sz="1800" kern="1200">
                <a:solidFill>
                  <a:schemeClr val="accent1"/>
                </a:solidFill>
                <a:latin typeface="+mn-lt"/>
                <a:ea typeface="+mn-ea"/>
                <a:cs typeface="+mn-cs"/>
              </a:defRPr>
            </a:lvl3pPr>
            <a:lvl4pPr marL="1371600" algn="l" defTabSz="914400" rtl="0" eaLnBrk="1" latinLnBrk="0" hangingPunct="1">
              <a:defRPr kumimoji="1" sz="1800" kern="1200">
                <a:solidFill>
                  <a:schemeClr val="accent1"/>
                </a:solidFill>
                <a:latin typeface="+mn-lt"/>
                <a:ea typeface="+mn-ea"/>
                <a:cs typeface="+mn-cs"/>
              </a:defRPr>
            </a:lvl4pPr>
            <a:lvl5pPr marL="1828800" algn="l" defTabSz="914400" rtl="0" eaLnBrk="1" latinLnBrk="0" hangingPunct="1">
              <a:defRPr kumimoji="1" sz="1800" kern="1200">
                <a:solidFill>
                  <a:schemeClr val="accent1"/>
                </a:solidFill>
                <a:latin typeface="+mn-lt"/>
                <a:ea typeface="+mn-ea"/>
                <a:cs typeface="+mn-cs"/>
              </a:defRPr>
            </a:lvl5pPr>
            <a:lvl6pPr marL="2286000" algn="l" defTabSz="914400" rtl="0" eaLnBrk="1" latinLnBrk="0" hangingPunct="1">
              <a:defRPr kumimoji="1" sz="1800" kern="1200">
                <a:solidFill>
                  <a:schemeClr val="accent1"/>
                </a:solidFill>
                <a:latin typeface="+mn-lt"/>
                <a:ea typeface="+mn-ea"/>
                <a:cs typeface="+mn-cs"/>
              </a:defRPr>
            </a:lvl6pPr>
            <a:lvl7pPr marL="2743200" algn="l" defTabSz="914400" rtl="0" eaLnBrk="1" latinLnBrk="0" hangingPunct="1">
              <a:defRPr kumimoji="1" sz="1800" kern="1200">
                <a:solidFill>
                  <a:schemeClr val="accent1"/>
                </a:solidFill>
                <a:latin typeface="+mn-lt"/>
                <a:ea typeface="+mn-ea"/>
                <a:cs typeface="+mn-cs"/>
              </a:defRPr>
            </a:lvl7pPr>
            <a:lvl8pPr marL="3200400" algn="l" defTabSz="914400" rtl="0" eaLnBrk="1" latinLnBrk="0" hangingPunct="1">
              <a:defRPr kumimoji="1" sz="1800" kern="1200">
                <a:solidFill>
                  <a:schemeClr val="accent1"/>
                </a:solidFill>
                <a:latin typeface="+mn-lt"/>
                <a:ea typeface="+mn-ea"/>
                <a:cs typeface="+mn-cs"/>
              </a:defRPr>
            </a:lvl8pPr>
            <a:lvl9pPr marL="3657600" algn="l" defTabSz="914400" rtl="0" eaLnBrk="1" latinLnBrk="0" hangingPunct="1">
              <a:defRPr kumimoji="1" sz="1800" kern="1200">
                <a:solidFill>
                  <a:schemeClr val="accent1"/>
                </a:solidFill>
                <a:latin typeface="+mn-lt"/>
                <a:ea typeface="+mn-ea"/>
                <a:cs typeface="+mn-cs"/>
              </a:defRPr>
            </a:lvl9pPr>
          </a:lstStyle>
          <a:p>
            <a:pPr algn="ctr"/>
            <a:endParaRPr kumimoji="1" lang="ja-JP" altLang="en-US"/>
          </a:p>
        </p:txBody>
      </p:sp>
      <p:sp>
        <p:nvSpPr>
          <p:cNvPr id="13" name="正方形/長方形 12"/>
          <p:cNvSpPr/>
          <p:nvPr/>
        </p:nvSpPr>
        <p:spPr>
          <a:xfrm>
            <a:off x="827764" y="1541692"/>
            <a:ext cx="658738" cy="194858"/>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defPPr>
              <a:defRPr lang="ja-JP"/>
            </a:defPPr>
            <a:lvl1pPr marL="0" algn="l" defTabSz="914400" rtl="0" eaLnBrk="1" latinLnBrk="0" hangingPunct="1">
              <a:defRPr kumimoji="1" sz="1800" kern="1200">
                <a:solidFill>
                  <a:schemeClr val="accent1"/>
                </a:solidFill>
                <a:latin typeface="+mn-lt"/>
                <a:ea typeface="+mn-ea"/>
                <a:cs typeface="+mn-cs"/>
              </a:defRPr>
            </a:lvl1pPr>
            <a:lvl2pPr marL="457200" algn="l" defTabSz="914400" rtl="0" eaLnBrk="1" latinLnBrk="0" hangingPunct="1">
              <a:defRPr kumimoji="1" sz="1800" kern="1200">
                <a:solidFill>
                  <a:schemeClr val="accent1"/>
                </a:solidFill>
                <a:latin typeface="+mn-lt"/>
                <a:ea typeface="+mn-ea"/>
                <a:cs typeface="+mn-cs"/>
              </a:defRPr>
            </a:lvl2pPr>
            <a:lvl3pPr marL="914400" algn="l" defTabSz="914400" rtl="0" eaLnBrk="1" latinLnBrk="0" hangingPunct="1">
              <a:defRPr kumimoji="1" sz="1800" kern="1200">
                <a:solidFill>
                  <a:schemeClr val="accent1"/>
                </a:solidFill>
                <a:latin typeface="+mn-lt"/>
                <a:ea typeface="+mn-ea"/>
                <a:cs typeface="+mn-cs"/>
              </a:defRPr>
            </a:lvl3pPr>
            <a:lvl4pPr marL="1371600" algn="l" defTabSz="914400" rtl="0" eaLnBrk="1" latinLnBrk="0" hangingPunct="1">
              <a:defRPr kumimoji="1" sz="1800" kern="1200">
                <a:solidFill>
                  <a:schemeClr val="accent1"/>
                </a:solidFill>
                <a:latin typeface="+mn-lt"/>
                <a:ea typeface="+mn-ea"/>
                <a:cs typeface="+mn-cs"/>
              </a:defRPr>
            </a:lvl4pPr>
            <a:lvl5pPr marL="1828800" algn="l" defTabSz="914400" rtl="0" eaLnBrk="1" latinLnBrk="0" hangingPunct="1">
              <a:defRPr kumimoji="1" sz="1800" kern="1200">
                <a:solidFill>
                  <a:schemeClr val="accent1"/>
                </a:solidFill>
                <a:latin typeface="+mn-lt"/>
                <a:ea typeface="+mn-ea"/>
                <a:cs typeface="+mn-cs"/>
              </a:defRPr>
            </a:lvl5pPr>
            <a:lvl6pPr marL="2286000" algn="l" defTabSz="914400" rtl="0" eaLnBrk="1" latinLnBrk="0" hangingPunct="1">
              <a:defRPr kumimoji="1" sz="1800" kern="1200">
                <a:solidFill>
                  <a:schemeClr val="accent1"/>
                </a:solidFill>
                <a:latin typeface="+mn-lt"/>
                <a:ea typeface="+mn-ea"/>
                <a:cs typeface="+mn-cs"/>
              </a:defRPr>
            </a:lvl6pPr>
            <a:lvl7pPr marL="2743200" algn="l" defTabSz="914400" rtl="0" eaLnBrk="1" latinLnBrk="0" hangingPunct="1">
              <a:defRPr kumimoji="1" sz="1800" kern="1200">
                <a:solidFill>
                  <a:schemeClr val="accent1"/>
                </a:solidFill>
                <a:latin typeface="+mn-lt"/>
                <a:ea typeface="+mn-ea"/>
                <a:cs typeface="+mn-cs"/>
              </a:defRPr>
            </a:lvl7pPr>
            <a:lvl8pPr marL="3200400" algn="l" defTabSz="914400" rtl="0" eaLnBrk="1" latinLnBrk="0" hangingPunct="1">
              <a:defRPr kumimoji="1" sz="1800" kern="1200">
                <a:solidFill>
                  <a:schemeClr val="accent1"/>
                </a:solidFill>
                <a:latin typeface="+mn-lt"/>
                <a:ea typeface="+mn-ea"/>
                <a:cs typeface="+mn-cs"/>
              </a:defRPr>
            </a:lvl8pPr>
            <a:lvl9pPr marL="3657600" algn="l" defTabSz="914400" rtl="0" eaLnBrk="1" latinLnBrk="0" hangingPunct="1">
              <a:defRPr kumimoji="1" sz="1800" kern="1200">
                <a:solidFill>
                  <a:schemeClr val="accent1"/>
                </a:solidFill>
                <a:latin typeface="+mn-lt"/>
                <a:ea typeface="+mn-ea"/>
                <a:cs typeface="+mn-cs"/>
              </a:defRPr>
            </a:lvl9pPr>
          </a:lstStyle>
          <a:p>
            <a:pPr algn="ctr"/>
            <a:endParaRPr kumimoji="1" lang="ja-JP" altLang="en-US"/>
          </a:p>
        </p:txBody>
      </p:sp>
      <p:sp>
        <p:nvSpPr>
          <p:cNvPr id="14" name="正方形/長方形 13"/>
          <p:cNvSpPr/>
          <p:nvPr/>
        </p:nvSpPr>
        <p:spPr>
          <a:xfrm>
            <a:off x="816918" y="1015652"/>
            <a:ext cx="658738" cy="194858"/>
          </a:xfrm>
          <a:prstGeom prst="rect">
            <a:avLst/>
          </a:prstGeom>
          <a:no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defPPr>
              <a:defRPr lang="ja-JP"/>
            </a:defPPr>
            <a:lvl1pPr marL="0" algn="l" defTabSz="914400" rtl="0" eaLnBrk="1" latinLnBrk="0" hangingPunct="1">
              <a:defRPr kumimoji="1" sz="1800" kern="1200">
                <a:solidFill>
                  <a:schemeClr val="accent1"/>
                </a:solidFill>
                <a:latin typeface="+mn-lt"/>
                <a:ea typeface="+mn-ea"/>
                <a:cs typeface="+mn-cs"/>
              </a:defRPr>
            </a:lvl1pPr>
            <a:lvl2pPr marL="457200" algn="l" defTabSz="914400" rtl="0" eaLnBrk="1" latinLnBrk="0" hangingPunct="1">
              <a:defRPr kumimoji="1" sz="1800" kern="1200">
                <a:solidFill>
                  <a:schemeClr val="accent1"/>
                </a:solidFill>
                <a:latin typeface="+mn-lt"/>
                <a:ea typeface="+mn-ea"/>
                <a:cs typeface="+mn-cs"/>
              </a:defRPr>
            </a:lvl2pPr>
            <a:lvl3pPr marL="914400" algn="l" defTabSz="914400" rtl="0" eaLnBrk="1" latinLnBrk="0" hangingPunct="1">
              <a:defRPr kumimoji="1" sz="1800" kern="1200">
                <a:solidFill>
                  <a:schemeClr val="accent1"/>
                </a:solidFill>
                <a:latin typeface="+mn-lt"/>
                <a:ea typeface="+mn-ea"/>
                <a:cs typeface="+mn-cs"/>
              </a:defRPr>
            </a:lvl3pPr>
            <a:lvl4pPr marL="1371600" algn="l" defTabSz="914400" rtl="0" eaLnBrk="1" latinLnBrk="0" hangingPunct="1">
              <a:defRPr kumimoji="1" sz="1800" kern="1200">
                <a:solidFill>
                  <a:schemeClr val="accent1"/>
                </a:solidFill>
                <a:latin typeface="+mn-lt"/>
                <a:ea typeface="+mn-ea"/>
                <a:cs typeface="+mn-cs"/>
              </a:defRPr>
            </a:lvl4pPr>
            <a:lvl5pPr marL="1828800" algn="l" defTabSz="914400" rtl="0" eaLnBrk="1" latinLnBrk="0" hangingPunct="1">
              <a:defRPr kumimoji="1" sz="1800" kern="1200">
                <a:solidFill>
                  <a:schemeClr val="accent1"/>
                </a:solidFill>
                <a:latin typeface="+mn-lt"/>
                <a:ea typeface="+mn-ea"/>
                <a:cs typeface="+mn-cs"/>
              </a:defRPr>
            </a:lvl5pPr>
            <a:lvl6pPr marL="2286000" algn="l" defTabSz="914400" rtl="0" eaLnBrk="1" latinLnBrk="0" hangingPunct="1">
              <a:defRPr kumimoji="1" sz="1800" kern="1200">
                <a:solidFill>
                  <a:schemeClr val="accent1"/>
                </a:solidFill>
                <a:latin typeface="+mn-lt"/>
                <a:ea typeface="+mn-ea"/>
                <a:cs typeface="+mn-cs"/>
              </a:defRPr>
            </a:lvl6pPr>
            <a:lvl7pPr marL="2743200" algn="l" defTabSz="914400" rtl="0" eaLnBrk="1" latinLnBrk="0" hangingPunct="1">
              <a:defRPr kumimoji="1" sz="1800" kern="1200">
                <a:solidFill>
                  <a:schemeClr val="accent1"/>
                </a:solidFill>
                <a:latin typeface="+mn-lt"/>
                <a:ea typeface="+mn-ea"/>
                <a:cs typeface="+mn-cs"/>
              </a:defRPr>
            </a:lvl7pPr>
            <a:lvl8pPr marL="3200400" algn="l" defTabSz="914400" rtl="0" eaLnBrk="1" latinLnBrk="0" hangingPunct="1">
              <a:defRPr kumimoji="1" sz="1800" kern="1200">
                <a:solidFill>
                  <a:schemeClr val="accent1"/>
                </a:solidFill>
                <a:latin typeface="+mn-lt"/>
                <a:ea typeface="+mn-ea"/>
                <a:cs typeface="+mn-cs"/>
              </a:defRPr>
            </a:lvl8pPr>
            <a:lvl9pPr marL="3657600" algn="l" defTabSz="914400" rtl="0" eaLnBrk="1" latinLnBrk="0" hangingPunct="1">
              <a:defRPr kumimoji="1" sz="1800" kern="1200">
                <a:solidFill>
                  <a:schemeClr val="accent1"/>
                </a:solidFill>
                <a:latin typeface="+mn-lt"/>
                <a:ea typeface="+mn-ea"/>
                <a:cs typeface="+mn-cs"/>
              </a:defRPr>
            </a:lvl9pPr>
          </a:lstStyle>
          <a:p>
            <a:pPr algn="ctr"/>
            <a:endParaRPr kumimoji="1" lang="ja-JP" altLang="en-US"/>
          </a:p>
        </p:txBody>
      </p:sp>
      <p:sp>
        <p:nvSpPr>
          <p:cNvPr id="15" name="テキスト ボックス 9"/>
          <p:cNvSpPr txBox="1"/>
          <p:nvPr/>
        </p:nvSpPr>
        <p:spPr>
          <a:xfrm>
            <a:off x="1517248" y="951570"/>
            <a:ext cx="6552220"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b="1" dirty="0" smtClean="0"/>
              <a:t>：</a:t>
            </a:r>
            <a:r>
              <a:rPr lang="ja-JP" altLang="en-US" b="1" dirty="0" smtClean="0">
                <a:solidFill>
                  <a:srgbClr val="00B050"/>
                </a:solidFill>
              </a:rPr>
              <a:t>解析</a:t>
            </a:r>
            <a:r>
              <a:rPr lang="ja-JP" altLang="en-US" b="1" dirty="0"/>
              <a:t>に必要</a:t>
            </a:r>
            <a:r>
              <a:rPr lang="ja-JP" altLang="en-US" b="1" dirty="0" smtClean="0"/>
              <a:t>な項目</a:t>
            </a:r>
            <a:r>
              <a:rPr lang="en-US" altLang="ja-JP" b="1" dirty="0" smtClean="0"/>
              <a:t>(</a:t>
            </a:r>
            <a:r>
              <a:rPr lang="ja-JP" altLang="en-US" b="1" dirty="0" smtClean="0">
                <a:solidFill>
                  <a:srgbClr val="00B050"/>
                </a:solidFill>
              </a:rPr>
              <a:t>①</a:t>
            </a:r>
            <a:r>
              <a:rPr lang="ja-JP" altLang="en-US" b="1" dirty="0" smtClean="0"/>
              <a:t>取引先名　</a:t>
            </a:r>
            <a:r>
              <a:rPr lang="ja-JP" altLang="en-US" b="1" dirty="0" smtClean="0">
                <a:solidFill>
                  <a:srgbClr val="00B050"/>
                </a:solidFill>
              </a:rPr>
              <a:t>②</a:t>
            </a:r>
            <a:r>
              <a:rPr lang="ja-JP" altLang="en-US" b="1" dirty="0" smtClean="0"/>
              <a:t>電話番号　</a:t>
            </a:r>
            <a:r>
              <a:rPr lang="ja-JP" altLang="en-US" b="1" dirty="0" smtClean="0">
                <a:solidFill>
                  <a:srgbClr val="00B050"/>
                </a:solidFill>
              </a:rPr>
              <a:t>③</a:t>
            </a:r>
            <a:r>
              <a:rPr lang="ja-JP" altLang="en-US" b="1" dirty="0" smtClean="0"/>
              <a:t>振込先</a:t>
            </a:r>
            <a:r>
              <a:rPr lang="en-US" altLang="ja-JP" b="1" dirty="0" smtClean="0"/>
              <a:t>)</a:t>
            </a:r>
            <a:endParaRPr kumimoji="1" lang="ja-JP" altLang="en-US" b="1" dirty="0"/>
          </a:p>
        </p:txBody>
      </p:sp>
      <p:sp>
        <p:nvSpPr>
          <p:cNvPr id="16" name="テキスト ボックス 15"/>
          <p:cNvSpPr txBox="1"/>
          <p:nvPr/>
        </p:nvSpPr>
        <p:spPr>
          <a:xfrm>
            <a:off x="1517248" y="1483745"/>
            <a:ext cx="7051016"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b="1" dirty="0" smtClean="0"/>
              <a:t>：</a:t>
            </a:r>
            <a:r>
              <a:rPr lang="ja-JP" altLang="en-US" b="1" dirty="0" smtClean="0">
                <a:solidFill>
                  <a:srgbClr val="FF0000"/>
                </a:solidFill>
              </a:rPr>
              <a:t>起票</a:t>
            </a:r>
            <a:r>
              <a:rPr lang="ja-JP" altLang="en-US" b="1" dirty="0" smtClean="0"/>
              <a:t>に</a:t>
            </a:r>
            <a:r>
              <a:rPr lang="ja-JP" altLang="en-US" b="1" dirty="0"/>
              <a:t>必要</a:t>
            </a:r>
            <a:r>
              <a:rPr lang="ja-JP" altLang="en-US" b="1" dirty="0" smtClean="0"/>
              <a:t>な項目</a:t>
            </a:r>
            <a:r>
              <a:rPr lang="en-US" altLang="ja-JP" b="1" dirty="0" smtClean="0"/>
              <a:t>(</a:t>
            </a:r>
            <a:r>
              <a:rPr lang="ja-JP" altLang="en-US" b="1" dirty="0" smtClean="0">
                <a:solidFill>
                  <a:srgbClr val="FF0000"/>
                </a:solidFill>
              </a:rPr>
              <a:t>①</a:t>
            </a:r>
            <a:r>
              <a:rPr lang="ja-JP" altLang="en-US" b="1" dirty="0" smtClean="0"/>
              <a:t>当月買上額</a:t>
            </a:r>
            <a:r>
              <a:rPr lang="en-US" altLang="ja-JP" b="1" dirty="0" smtClean="0"/>
              <a:t>or</a:t>
            </a:r>
            <a:r>
              <a:rPr lang="ja-JP" altLang="en-US" b="1" dirty="0" smtClean="0"/>
              <a:t>請求金額</a:t>
            </a:r>
            <a:r>
              <a:rPr lang="ja-JP" altLang="en-US" b="1" dirty="0" smtClean="0">
                <a:solidFill>
                  <a:srgbClr val="FF0000"/>
                </a:solidFill>
              </a:rPr>
              <a:t>②</a:t>
            </a:r>
            <a:r>
              <a:rPr lang="en-US" altLang="ja-JP" b="1" dirty="0" smtClean="0"/>
              <a:t>AI</a:t>
            </a:r>
            <a:r>
              <a:rPr lang="ja-JP" altLang="en-US" b="1" dirty="0" smtClean="0"/>
              <a:t>経費タイプ</a:t>
            </a:r>
            <a:r>
              <a:rPr lang="en-US" altLang="ja-JP" b="1" dirty="0" smtClean="0"/>
              <a:t>)</a:t>
            </a:r>
            <a:endParaRPr kumimoji="1" lang="ja-JP" altLang="en-US" b="1" dirty="0"/>
          </a:p>
        </p:txBody>
      </p:sp>
      <p:sp>
        <p:nvSpPr>
          <p:cNvPr id="17" name="正方形/長方形 16"/>
          <p:cNvSpPr/>
          <p:nvPr/>
        </p:nvSpPr>
        <p:spPr>
          <a:xfrm>
            <a:off x="2368154" y="3913102"/>
            <a:ext cx="684076" cy="103908"/>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611192" y="4083916"/>
            <a:ext cx="1225013" cy="10801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1617727" y="3029037"/>
            <a:ext cx="642415" cy="7357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689666" y="2678981"/>
            <a:ext cx="678488" cy="83554"/>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132350" y="3205657"/>
            <a:ext cx="678488" cy="83554"/>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93760" y="2531100"/>
            <a:ext cx="156028" cy="369332"/>
          </a:xfrm>
          <a:prstGeom prst="rect">
            <a:avLst/>
          </a:prstGeom>
          <a:noFill/>
        </p:spPr>
        <p:txBody>
          <a:bodyPr wrap="square" rtlCol="0">
            <a:spAutoFit/>
          </a:bodyPr>
          <a:lstStyle/>
          <a:p>
            <a:r>
              <a:rPr lang="ja-JP" altLang="en-US" dirty="0" smtClean="0">
                <a:solidFill>
                  <a:srgbClr val="00B050"/>
                </a:solidFill>
              </a:rPr>
              <a:t>①</a:t>
            </a:r>
            <a:endParaRPr kumimoji="1" lang="ja-JP" altLang="en-US" dirty="0">
              <a:solidFill>
                <a:srgbClr val="00B050"/>
              </a:solidFill>
            </a:endParaRPr>
          </a:p>
        </p:txBody>
      </p:sp>
      <p:sp>
        <p:nvSpPr>
          <p:cNvPr id="22" name="テキスト ボックス 21"/>
          <p:cNvSpPr txBox="1"/>
          <p:nvPr/>
        </p:nvSpPr>
        <p:spPr>
          <a:xfrm>
            <a:off x="387934" y="2787774"/>
            <a:ext cx="156028" cy="369332"/>
          </a:xfrm>
          <a:prstGeom prst="rect">
            <a:avLst/>
          </a:prstGeom>
          <a:noFill/>
        </p:spPr>
        <p:txBody>
          <a:bodyPr wrap="square" rtlCol="0">
            <a:spAutoFit/>
          </a:bodyPr>
          <a:lstStyle/>
          <a:p>
            <a:r>
              <a:rPr lang="ja-JP" altLang="en-US" dirty="0" smtClean="0">
                <a:solidFill>
                  <a:srgbClr val="00B050"/>
                </a:solidFill>
              </a:rPr>
              <a:t>②</a:t>
            </a:r>
            <a:endParaRPr kumimoji="1" lang="ja-JP" altLang="en-US" dirty="0">
              <a:solidFill>
                <a:srgbClr val="00B050"/>
              </a:solidFill>
            </a:endParaRPr>
          </a:p>
        </p:txBody>
      </p:sp>
      <p:sp>
        <p:nvSpPr>
          <p:cNvPr id="23" name="テキスト ボックス 22"/>
          <p:cNvSpPr txBox="1"/>
          <p:nvPr/>
        </p:nvSpPr>
        <p:spPr>
          <a:xfrm>
            <a:off x="387934" y="3435846"/>
            <a:ext cx="156028" cy="369332"/>
          </a:xfrm>
          <a:prstGeom prst="rect">
            <a:avLst/>
          </a:prstGeom>
          <a:noFill/>
        </p:spPr>
        <p:txBody>
          <a:bodyPr wrap="square" rtlCol="0">
            <a:spAutoFit/>
          </a:bodyPr>
          <a:lstStyle/>
          <a:p>
            <a:r>
              <a:rPr lang="ja-JP" altLang="en-US" dirty="0" smtClean="0">
                <a:solidFill>
                  <a:srgbClr val="00B050"/>
                </a:solidFill>
              </a:rPr>
              <a:t>③</a:t>
            </a:r>
            <a:endParaRPr kumimoji="1" lang="ja-JP" altLang="en-US" dirty="0">
              <a:solidFill>
                <a:srgbClr val="00B050"/>
              </a:solidFill>
            </a:endParaRPr>
          </a:p>
        </p:txBody>
      </p:sp>
      <p:sp>
        <p:nvSpPr>
          <p:cNvPr id="24" name="テキスト ボックス 23"/>
          <p:cNvSpPr txBox="1"/>
          <p:nvPr/>
        </p:nvSpPr>
        <p:spPr>
          <a:xfrm>
            <a:off x="375165" y="4161398"/>
            <a:ext cx="156028" cy="369332"/>
          </a:xfrm>
          <a:prstGeom prst="rect">
            <a:avLst/>
          </a:prstGeom>
          <a:noFill/>
        </p:spPr>
        <p:txBody>
          <a:bodyPr wrap="square" rtlCol="0">
            <a:spAutoFit/>
          </a:bodyPr>
          <a:lstStyle/>
          <a:p>
            <a:r>
              <a:rPr lang="ja-JP" altLang="en-US" dirty="0" smtClean="0">
                <a:solidFill>
                  <a:srgbClr val="FF0000"/>
                </a:solidFill>
              </a:rPr>
              <a:t>②</a:t>
            </a:r>
            <a:endParaRPr kumimoji="1" lang="ja-JP" altLang="en-US" dirty="0">
              <a:solidFill>
                <a:srgbClr val="FF0000"/>
              </a:solidFill>
            </a:endParaRPr>
          </a:p>
        </p:txBody>
      </p:sp>
      <p:sp>
        <p:nvSpPr>
          <p:cNvPr id="25" name="テキスト ボックス 24"/>
          <p:cNvSpPr txBox="1"/>
          <p:nvPr/>
        </p:nvSpPr>
        <p:spPr>
          <a:xfrm>
            <a:off x="2656186" y="3246534"/>
            <a:ext cx="156028" cy="369332"/>
          </a:xfrm>
          <a:prstGeom prst="rect">
            <a:avLst/>
          </a:prstGeom>
          <a:noFill/>
        </p:spPr>
        <p:txBody>
          <a:bodyPr wrap="square" rtlCol="0">
            <a:spAutoFit/>
          </a:bodyPr>
          <a:lstStyle/>
          <a:p>
            <a:r>
              <a:rPr lang="ja-JP" altLang="en-US" dirty="0" smtClean="0">
                <a:solidFill>
                  <a:srgbClr val="FF0000"/>
                </a:solidFill>
              </a:rPr>
              <a:t>①</a:t>
            </a:r>
            <a:endParaRPr kumimoji="1" lang="ja-JP" altLang="en-US" dirty="0">
              <a:solidFill>
                <a:srgbClr val="FF0000"/>
              </a:solidFill>
            </a:endParaRPr>
          </a:p>
        </p:txBody>
      </p:sp>
      <p:sp>
        <p:nvSpPr>
          <p:cNvPr id="26" name="テキスト ボックス 25"/>
          <p:cNvSpPr txBox="1"/>
          <p:nvPr/>
        </p:nvSpPr>
        <p:spPr>
          <a:xfrm>
            <a:off x="5500502" y="3246534"/>
            <a:ext cx="156028" cy="369332"/>
          </a:xfrm>
          <a:prstGeom prst="rect">
            <a:avLst/>
          </a:prstGeom>
          <a:noFill/>
        </p:spPr>
        <p:txBody>
          <a:bodyPr wrap="square" rtlCol="0">
            <a:spAutoFit/>
          </a:bodyPr>
          <a:lstStyle/>
          <a:p>
            <a:r>
              <a:rPr lang="ja-JP" altLang="en-US" dirty="0" smtClean="0">
                <a:solidFill>
                  <a:srgbClr val="FF0000"/>
                </a:solidFill>
              </a:rPr>
              <a:t>①</a:t>
            </a:r>
            <a:endParaRPr kumimoji="1" lang="ja-JP" altLang="en-US" dirty="0">
              <a:solidFill>
                <a:srgbClr val="FF0000"/>
              </a:solidFill>
            </a:endParaRPr>
          </a:p>
        </p:txBody>
      </p:sp>
      <p:sp>
        <p:nvSpPr>
          <p:cNvPr id="27" name="右矢印 26"/>
          <p:cNvSpPr/>
          <p:nvPr/>
        </p:nvSpPr>
        <p:spPr>
          <a:xfrm>
            <a:off x="4984949" y="1067784"/>
            <a:ext cx="115614" cy="108012"/>
          </a:xfrm>
          <a:prstGeom prst="rightArrow">
            <a:avLst/>
          </a:prstGeom>
          <a:solidFill>
            <a:srgbClr val="00B05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2400" dirty="0"/>
          </a:p>
        </p:txBody>
      </p:sp>
      <p:sp>
        <p:nvSpPr>
          <p:cNvPr id="28" name="右矢印 27"/>
          <p:cNvSpPr/>
          <p:nvPr/>
        </p:nvSpPr>
        <p:spPr>
          <a:xfrm>
            <a:off x="6364598" y="1065719"/>
            <a:ext cx="115614" cy="108012"/>
          </a:xfrm>
          <a:prstGeom prst="rightArrow">
            <a:avLst/>
          </a:prstGeom>
          <a:solidFill>
            <a:srgbClr val="00B05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2400" dirty="0"/>
          </a:p>
        </p:txBody>
      </p:sp>
    </p:spTree>
    <p:extLst>
      <p:ext uri="{BB962C8B-B14F-4D97-AF65-F5344CB8AC3E}">
        <p14:creationId xmlns:p14="http://schemas.microsoft.com/office/powerpoint/2010/main" val="23643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3"/>
          </p:nvPr>
        </p:nvSpPr>
        <p:spPr/>
        <p:txBody>
          <a:bodyPr/>
          <a:lstStyle/>
          <a:p>
            <a:r>
              <a:rPr lang="en-US" altLang="ja-JP"/>
              <a:t>© SuperStream Inc. All rights reserved.</a:t>
            </a:r>
            <a:endParaRPr lang="ja-JP" altLang="en-US" dirty="0"/>
          </a:p>
        </p:txBody>
      </p:sp>
      <p:sp>
        <p:nvSpPr>
          <p:cNvPr id="6" name="タイトル 5"/>
          <p:cNvSpPr>
            <a:spLocks noGrp="1"/>
          </p:cNvSpPr>
          <p:nvPr>
            <p:ph type="title"/>
          </p:nvPr>
        </p:nvSpPr>
        <p:spPr/>
        <p:txBody>
          <a:bodyPr/>
          <a:lstStyle/>
          <a:p>
            <a:r>
              <a:rPr lang="en-US" altLang="ja-JP" dirty="0"/>
              <a:t>AI-OCR</a:t>
            </a:r>
            <a:r>
              <a:rPr lang="ja-JP" altLang="en-US" dirty="0"/>
              <a:t>機能習得ポイント</a:t>
            </a:r>
            <a:endParaRPr kumimoji="1" lang="ja-JP" altLang="en-US" dirty="0"/>
          </a:p>
        </p:txBody>
      </p:sp>
      <p:sp>
        <p:nvSpPr>
          <p:cNvPr id="2" name="スライド番号プレースホルダー 1"/>
          <p:cNvSpPr>
            <a:spLocks noGrp="1"/>
          </p:cNvSpPr>
          <p:nvPr>
            <p:ph type="sldNum" sz="quarter" idx="4294967295"/>
          </p:nvPr>
        </p:nvSpPr>
        <p:spPr>
          <a:xfrm>
            <a:off x="8783638" y="4859338"/>
            <a:ext cx="360362" cy="134937"/>
          </a:xfrm>
        </p:spPr>
        <p:txBody>
          <a:bodyPr/>
          <a:lstStyle/>
          <a:p>
            <a:fld id="{78AE49ED-73EF-499C-8307-28EB0E7CF529}" type="slidenum">
              <a:rPr kumimoji="1" lang="ja-JP" altLang="en-US" smtClean="0"/>
              <a:t>23</a:t>
            </a:fld>
            <a:endParaRPr kumimoji="1" lang="ja-JP" altLang="en-US" dirty="0"/>
          </a:p>
        </p:txBody>
      </p:sp>
    </p:spTree>
    <p:extLst>
      <p:ext uri="{BB962C8B-B14F-4D97-AF65-F5344CB8AC3E}">
        <p14:creationId xmlns:p14="http://schemas.microsoft.com/office/powerpoint/2010/main" val="381938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24</a:t>
            </a:fld>
            <a:endParaRPr kumimoji="1" lang="ja-JP" altLang="en-US" dirty="0"/>
          </a:p>
        </p:txBody>
      </p:sp>
      <p:sp>
        <p:nvSpPr>
          <p:cNvPr id="4" name="タイトル 3"/>
          <p:cNvSpPr>
            <a:spLocks noGrp="1"/>
          </p:cNvSpPr>
          <p:nvPr>
            <p:ph type="title"/>
          </p:nvPr>
        </p:nvSpPr>
        <p:spPr/>
        <p:txBody>
          <a:bodyPr/>
          <a:lstStyle/>
          <a:p>
            <a:r>
              <a:rPr lang="en-US" altLang="ja-JP" dirty="0"/>
              <a:t>AI-OCR</a:t>
            </a:r>
            <a:r>
              <a:rPr lang="ja-JP" altLang="en-US" dirty="0"/>
              <a:t>機能習得ポイント</a:t>
            </a:r>
            <a:br>
              <a:rPr lang="ja-JP" altLang="en-US" dirty="0"/>
            </a:b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 SuperStream Inc. All rights reserved.</a:t>
            </a:r>
            <a:endParaRPr lang="ja-JP" altLang="en-US" dirty="0"/>
          </a:p>
        </p:txBody>
      </p:sp>
      <p:grpSp>
        <p:nvGrpSpPr>
          <p:cNvPr id="15" name="グループ化 14"/>
          <p:cNvGrpSpPr>
            <a:grpSpLocks noChangeAspect="1"/>
          </p:cNvGrpSpPr>
          <p:nvPr/>
        </p:nvGrpSpPr>
        <p:grpSpPr>
          <a:xfrm>
            <a:off x="1233190" y="1599642"/>
            <a:ext cx="1653006" cy="1512168"/>
            <a:chOff x="3801396" y="1956577"/>
            <a:chExt cx="381000" cy="352294"/>
          </a:xfrm>
          <a:solidFill>
            <a:srgbClr val="008CCF"/>
          </a:solidFill>
        </p:grpSpPr>
        <p:sp>
          <p:nvSpPr>
            <p:cNvPr id="17" name="Freeform 560"/>
            <p:cNvSpPr>
              <a:spLocks/>
            </p:cNvSpPr>
            <p:nvPr/>
          </p:nvSpPr>
          <p:spPr bwMode="auto">
            <a:xfrm>
              <a:off x="3903118" y="2258071"/>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Text" lastClr="000000"/>
                </a:solidFill>
                <a:effectLst/>
                <a:uLnTx/>
                <a:uFillTx/>
              </a:endParaRPr>
            </a:p>
          </p:txBody>
        </p:sp>
        <p:sp>
          <p:nvSpPr>
            <p:cNvPr id="18" name="Freeform 561"/>
            <p:cNvSpPr>
              <a:spLocks noEditPoints="1"/>
            </p:cNvSpPr>
            <p:nvPr/>
          </p:nvSpPr>
          <p:spPr bwMode="auto">
            <a:xfrm>
              <a:off x="3801396" y="1956577"/>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Text" lastClr="000000"/>
                </a:solidFill>
                <a:effectLst/>
                <a:uLnTx/>
                <a:uFillTx/>
              </a:endParaRPr>
            </a:p>
          </p:txBody>
        </p:sp>
      </p:grpSp>
      <p:pic>
        <p:nvPicPr>
          <p:cNvPr id="16" name="Picture 3" descr="C:\03_SuperStreamロゴ\SuperStream-NX_Ver2.0アイコン\superstream_fix\png\logo-07.png"/>
          <p:cNvPicPr>
            <a:picLocks noChangeAspect="1" noChangeArrowheads="1"/>
          </p:cNvPicPr>
          <p:nvPr/>
        </p:nvPicPr>
        <p:blipFill>
          <a:blip r:embed="rId3" cstate="print"/>
          <a:srcRect/>
          <a:stretch>
            <a:fillRect/>
          </a:stretch>
        </p:blipFill>
        <p:spPr bwMode="auto">
          <a:xfrm>
            <a:off x="1671138" y="1851669"/>
            <a:ext cx="777110" cy="583632"/>
          </a:xfrm>
          <a:prstGeom prst="rect">
            <a:avLst/>
          </a:prstGeom>
          <a:noFill/>
        </p:spPr>
      </p:pic>
      <p:grpSp>
        <p:nvGrpSpPr>
          <p:cNvPr id="22" name="グループ化 21"/>
          <p:cNvGrpSpPr>
            <a:grpSpLocks noChangeAspect="1"/>
          </p:cNvGrpSpPr>
          <p:nvPr/>
        </p:nvGrpSpPr>
        <p:grpSpPr>
          <a:xfrm>
            <a:off x="5583290" y="1635646"/>
            <a:ext cx="1653006" cy="1512168"/>
            <a:chOff x="3801396" y="1956577"/>
            <a:chExt cx="381000" cy="352294"/>
          </a:xfrm>
          <a:solidFill>
            <a:schemeClr val="accent1"/>
          </a:solidFill>
        </p:grpSpPr>
        <p:sp>
          <p:nvSpPr>
            <p:cNvPr id="23" name="Freeform 560"/>
            <p:cNvSpPr>
              <a:spLocks/>
            </p:cNvSpPr>
            <p:nvPr/>
          </p:nvSpPr>
          <p:spPr bwMode="auto">
            <a:xfrm>
              <a:off x="3903118" y="2258071"/>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Text" lastClr="000000"/>
                </a:solidFill>
                <a:effectLst/>
                <a:uLnTx/>
                <a:uFillTx/>
              </a:endParaRPr>
            </a:p>
          </p:txBody>
        </p:sp>
        <p:sp>
          <p:nvSpPr>
            <p:cNvPr id="24" name="Freeform 561"/>
            <p:cNvSpPr>
              <a:spLocks noEditPoints="1"/>
            </p:cNvSpPr>
            <p:nvPr/>
          </p:nvSpPr>
          <p:spPr bwMode="auto">
            <a:xfrm>
              <a:off x="3801396" y="1956577"/>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Text" lastClr="000000"/>
                </a:solidFill>
                <a:effectLst/>
                <a:uLnTx/>
                <a:uFillTx/>
              </a:endParaRPr>
            </a:p>
          </p:txBody>
        </p:sp>
      </p:grpSp>
      <p:pic>
        <p:nvPicPr>
          <p:cNvPr id="25" name="Picture 3" descr="C:\03_SuperStreamロゴ\SuperStream-NX_Ver2.0アイコン\superstream_fix\png\logo-07.png"/>
          <p:cNvPicPr>
            <a:picLocks noChangeAspect="1" noChangeArrowheads="1"/>
          </p:cNvPicPr>
          <p:nvPr/>
        </p:nvPicPr>
        <p:blipFill>
          <a:blip r:embed="rId3" cstate="print"/>
          <a:srcRect/>
          <a:stretch>
            <a:fillRect/>
          </a:stretch>
        </p:blipFill>
        <p:spPr bwMode="auto">
          <a:xfrm>
            <a:off x="6021238" y="1887673"/>
            <a:ext cx="777110" cy="583632"/>
          </a:xfrm>
          <a:prstGeom prst="rect">
            <a:avLst/>
          </a:prstGeom>
          <a:noFill/>
        </p:spPr>
      </p:pic>
      <p:sp>
        <p:nvSpPr>
          <p:cNvPr id="26" name="テキスト ボックス 25"/>
          <p:cNvSpPr txBox="1"/>
          <p:nvPr/>
        </p:nvSpPr>
        <p:spPr>
          <a:xfrm>
            <a:off x="751202" y="1044437"/>
            <a:ext cx="2891078" cy="338554"/>
          </a:xfrm>
          <a:prstGeom prst="rect">
            <a:avLst/>
          </a:prstGeom>
          <a:solidFill>
            <a:schemeClr val="accent2">
              <a:lumMod val="40000"/>
              <a:lumOff val="60000"/>
            </a:schemeClr>
          </a:solidFill>
        </p:spPr>
        <p:txBody>
          <a:bodyPr wrap="square" rtlCol="0">
            <a:spAutoFit/>
          </a:bodyPr>
          <a:lstStyle/>
          <a:p>
            <a:r>
              <a:rPr lang="en-US" altLang="ja-JP" sz="1600" dirty="0" err="1"/>
              <a:t>SuperSteam</a:t>
            </a:r>
            <a:r>
              <a:rPr lang="en-US" altLang="ja-JP" sz="1600" dirty="0"/>
              <a:t>-NX</a:t>
            </a:r>
            <a:r>
              <a:rPr lang="ja-JP" altLang="en-US" sz="1600" dirty="0"/>
              <a:t> 評価サイト</a:t>
            </a:r>
          </a:p>
        </p:txBody>
      </p:sp>
      <p:sp>
        <p:nvSpPr>
          <p:cNvPr id="3" name="右矢印 2"/>
          <p:cNvSpPr/>
          <p:nvPr/>
        </p:nvSpPr>
        <p:spPr>
          <a:xfrm>
            <a:off x="3692616" y="2143485"/>
            <a:ext cx="1114467" cy="541674"/>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643190" y="3255826"/>
            <a:ext cx="3100718" cy="954107"/>
          </a:xfrm>
          <a:prstGeom prst="rect">
            <a:avLst/>
          </a:prstGeom>
          <a:noFill/>
        </p:spPr>
        <p:txBody>
          <a:bodyPr wrap="square" rtlCol="0">
            <a:spAutoFit/>
          </a:bodyPr>
          <a:lstStyle/>
          <a:p>
            <a:r>
              <a:rPr lang="ja-JP" altLang="en-US" sz="1400" b="1" dirty="0">
                <a:solidFill>
                  <a:srgbClr val="FF0000"/>
                </a:solidFill>
              </a:rPr>
              <a:t>■制限事項</a:t>
            </a:r>
            <a:endParaRPr lang="en-US" altLang="ja-JP" sz="1400" b="1" dirty="0">
              <a:solidFill>
                <a:srgbClr val="FF0000"/>
              </a:solidFill>
            </a:endParaRPr>
          </a:p>
          <a:p>
            <a:r>
              <a:rPr lang="ja-JP" altLang="en-US" sz="1400" dirty="0"/>
              <a:t>　・独自の請求書</a:t>
            </a:r>
            <a:r>
              <a:rPr lang="en-US" altLang="ja-JP" sz="1400" dirty="0">
                <a:solidFill>
                  <a:srgbClr val="FF0000"/>
                </a:solidFill>
              </a:rPr>
              <a:t>NG</a:t>
            </a:r>
          </a:p>
          <a:p>
            <a:r>
              <a:rPr lang="ja-JP" altLang="en-US" sz="1400" dirty="0"/>
              <a:t>　・実データや個人情報の投入</a:t>
            </a:r>
            <a:r>
              <a:rPr lang="en-US" altLang="ja-JP" sz="1400" dirty="0">
                <a:solidFill>
                  <a:srgbClr val="FF0000"/>
                </a:solidFill>
              </a:rPr>
              <a:t>NG</a:t>
            </a:r>
          </a:p>
          <a:p>
            <a:r>
              <a:rPr lang="ja-JP" altLang="en-US" sz="1400" dirty="0"/>
              <a:t>　・</a:t>
            </a:r>
            <a:r>
              <a:rPr lang="en-US" altLang="ja-JP" sz="1400" dirty="0"/>
              <a:t>AI</a:t>
            </a:r>
            <a:r>
              <a:rPr lang="ja-JP" altLang="en-US" sz="1400" dirty="0"/>
              <a:t>経費パターンマスタ登録</a:t>
            </a:r>
            <a:r>
              <a:rPr lang="en-US" altLang="ja-JP" sz="1400" dirty="0">
                <a:solidFill>
                  <a:srgbClr val="FF0000"/>
                </a:solidFill>
              </a:rPr>
              <a:t>NG</a:t>
            </a:r>
          </a:p>
        </p:txBody>
      </p:sp>
      <p:sp>
        <p:nvSpPr>
          <p:cNvPr id="31" name="テキスト ボックス 30"/>
          <p:cNvSpPr txBox="1"/>
          <p:nvPr/>
        </p:nvSpPr>
        <p:spPr>
          <a:xfrm>
            <a:off x="5148064" y="1044437"/>
            <a:ext cx="2891078" cy="338554"/>
          </a:xfrm>
          <a:prstGeom prst="rect">
            <a:avLst/>
          </a:prstGeom>
          <a:solidFill>
            <a:schemeClr val="accent1">
              <a:lumMod val="40000"/>
              <a:lumOff val="60000"/>
            </a:schemeClr>
          </a:solidFill>
        </p:spPr>
        <p:txBody>
          <a:bodyPr wrap="square" rtlCol="0">
            <a:spAutoFit/>
          </a:bodyPr>
          <a:lstStyle/>
          <a:p>
            <a:r>
              <a:rPr lang="en-US" altLang="ja-JP" sz="1600" dirty="0" err="1"/>
              <a:t>SuperSteam</a:t>
            </a:r>
            <a:r>
              <a:rPr lang="en-US" altLang="ja-JP" sz="1600" dirty="0"/>
              <a:t>-NX</a:t>
            </a:r>
            <a:r>
              <a:rPr lang="ja-JP" altLang="en-US" sz="1600" dirty="0"/>
              <a:t> 個人環境</a:t>
            </a:r>
          </a:p>
        </p:txBody>
      </p:sp>
      <p:sp>
        <p:nvSpPr>
          <p:cNvPr id="32" name="テキスト ボックス 31"/>
          <p:cNvSpPr txBox="1"/>
          <p:nvPr/>
        </p:nvSpPr>
        <p:spPr>
          <a:xfrm>
            <a:off x="4531622" y="3260566"/>
            <a:ext cx="3676782" cy="954107"/>
          </a:xfrm>
          <a:prstGeom prst="rect">
            <a:avLst/>
          </a:prstGeom>
          <a:noFill/>
        </p:spPr>
        <p:txBody>
          <a:bodyPr wrap="square" rtlCol="0">
            <a:spAutoFit/>
          </a:bodyPr>
          <a:lstStyle/>
          <a:p>
            <a:r>
              <a:rPr lang="ja-JP" altLang="en-US" sz="1400" b="1" dirty="0"/>
              <a:t>■制約なし</a:t>
            </a:r>
            <a:endParaRPr lang="en-US" altLang="ja-JP" sz="1400" b="1" dirty="0"/>
          </a:p>
          <a:p>
            <a:r>
              <a:rPr lang="ja-JP" altLang="en-US" sz="1400" dirty="0"/>
              <a:t>　・動作検証用に活用</a:t>
            </a:r>
            <a:endParaRPr lang="en-US" altLang="ja-JP" sz="1400" dirty="0"/>
          </a:p>
          <a:p>
            <a:r>
              <a:rPr lang="ja-JP" altLang="en-US" sz="1400" dirty="0"/>
              <a:t>　・お客様の実データを投入して検証</a:t>
            </a:r>
            <a:endParaRPr lang="en-US" altLang="ja-JP" sz="1400" dirty="0"/>
          </a:p>
          <a:p>
            <a:r>
              <a:rPr lang="ja-JP" altLang="en-US" sz="1400" dirty="0"/>
              <a:t>　</a:t>
            </a:r>
            <a:endParaRPr lang="en-US" altLang="ja-JP" sz="1400" dirty="0"/>
          </a:p>
        </p:txBody>
      </p:sp>
      <p:sp>
        <p:nvSpPr>
          <p:cNvPr id="33" name="正方形/長方形 32"/>
          <p:cNvSpPr/>
          <p:nvPr/>
        </p:nvSpPr>
        <p:spPr>
          <a:xfrm>
            <a:off x="5292508" y="4118397"/>
            <a:ext cx="2915896" cy="737289"/>
          </a:xfrm>
          <a:prstGeom prst="rect">
            <a:avLst/>
          </a:prstGeom>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t>まずは環境構築を</a:t>
            </a:r>
            <a:endParaRPr lang="en-US" altLang="ja-JP"/>
          </a:p>
          <a:p>
            <a:pPr algn="ctr"/>
            <a:r>
              <a:rPr kumimoji="1" lang="ja-JP" altLang="en-US"/>
              <a:t>お願いします</a:t>
            </a:r>
            <a:endParaRPr kumimoji="1" lang="ja-JP" altLang="en-US" dirty="0"/>
          </a:p>
        </p:txBody>
      </p:sp>
      <p:pic>
        <p:nvPicPr>
          <p:cNvPr id="21" name="Picture 2" descr="\\Mac\IOHD\Box Sync\SuperStream_2017\SS_Kairy_Illust\AI\13_Arigato.wm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4042"/>
          <a:stretch/>
        </p:blipFill>
        <p:spPr bwMode="auto">
          <a:xfrm>
            <a:off x="4797503" y="3871594"/>
            <a:ext cx="942340" cy="104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86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25</a:t>
            </a:fld>
            <a:endParaRPr kumimoji="1" lang="ja-JP" altLang="en-US" dirty="0"/>
          </a:p>
        </p:txBody>
      </p:sp>
      <p:sp>
        <p:nvSpPr>
          <p:cNvPr id="3" name="テキスト プレースホルダー 2"/>
          <p:cNvSpPr>
            <a:spLocks noGrp="1"/>
          </p:cNvSpPr>
          <p:nvPr>
            <p:ph type="body" sz="quarter" idx="14"/>
          </p:nvPr>
        </p:nvSpPr>
        <p:spPr/>
        <p:txBody>
          <a:bodyPr/>
          <a:lstStyle/>
          <a:p>
            <a:r>
              <a:rPr lang="ja-JP" altLang="en-US" dirty="0"/>
              <a:t>　　　　　　　　　　　　　　　　　　　　</a:t>
            </a:r>
            <a:endParaRPr kumimoji="1" lang="ja-JP" altLang="en-US" dirty="0"/>
          </a:p>
        </p:txBody>
      </p:sp>
      <p:sp>
        <p:nvSpPr>
          <p:cNvPr id="4" name="タイトル 3"/>
          <p:cNvSpPr>
            <a:spLocks noGrp="1"/>
          </p:cNvSpPr>
          <p:nvPr>
            <p:ph type="title"/>
          </p:nvPr>
        </p:nvSpPr>
        <p:spPr/>
        <p:txBody>
          <a:bodyPr/>
          <a:lstStyle/>
          <a:p>
            <a:r>
              <a:rPr lang="en-US" altLang="ja-JP" dirty="0"/>
              <a:t>AI-OCR</a:t>
            </a:r>
            <a:r>
              <a:rPr lang="ja-JP" altLang="en-US" dirty="0"/>
              <a:t>機能習得ポイント</a:t>
            </a:r>
            <a:br>
              <a:rPr lang="ja-JP" altLang="en-US" dirty="0"/>
            </a:br>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 SuperStream Inc. All rights reserved.</a:t>
            </a:r>
            <a:endParaRPr lang="ja-JP" altLang="en-US" dirty="0"/>
          </a:p>
        </p:txBody>
      </p:sp>
      <p:pic>
        <p:nvPicPr>
          <p:cNvPr id="6" name="図 5"/>
          <p:cNvPicPr>
            <a:picLocks noChangeAspect="1"/>
          </p:cNvPicPr>
          <p:nvPr/>
        </p:nvPicPr>
        <p:blipFill>
          <a:blip r:embed="rId3"/>
          <a:stretch>
            <a:fillRect/>
          </a:stretch>
        </p:blipFill>
        <p:spPr>
          <a:xfrm>
            <a:off x="899592" y="1219485"/>
            <a:ext cx="2520280" cy="3548509"/>
          </a:xfrm>
          <a:prstGeom prst="rect">
            <a:avLst/>
          </a:prstGeom>
        </p:spPr>
      </p:pic>
      <p:pic>
        <p:nvPicPr>
          <p:cNvPr id="9" name="図 8"/>
          <p:cNvPicPr>
            <a:picLocks noChangeAspect="1"/>
          </p:cNvPicPr>
          <p:nvPr/>
        </p:nvPicPr>
        <p:blipFill>
          <a:blip r:embed="rId4"/>
          <a:stretch>
            <a:fillRect/>
          </a:stretch>
        </p:blipFill>
        <p:spPr>
          <a:xfrm>
            <a:off x="6041379" y="1384803"/>
            <a:ext cx="2400163" cy="3394358"/>
          </a:xfrm>
          <a:prstGeom prst="rect">
            <a:avLst/>
          </a:prstGeom>
        </p:spPr>
      </p:pic>
      <p:sp>
        <p:nvSpPr>
          <p:cNvPr id="10" name="テキスト ボックス 9"/>
          <p:cNvSpPr txBox="1"/>
          <p:nvPr/>
        </p:nvSpPr>
        <p:spPr>
          <a:xfrm>
            <a:off x="356802" y="735920"/>
            <a:ext cx="6735478" cy="369332"/>
          </a:xfrm>
          <a:prstGeom prst="rect">
            <a:avLst/>
          </a:prstGeom>
          <a:noFill/>
        </p:spPr>
        <p:txBody>
          <a:bodyPr wrap="square" rtlCol="0">
            <a:spAutoFit/>
          </a:bodyPr>
          <a:lstStyle/>
          <a:p>
            <a:r>
              <a:rPr lang="ja-JP" altLang="en-US" dirty="0"/>
              <a:t>マニュアル</a:t>
            </a:r>
            <a:r>
              <a:rPr lang="en-US" altLang="ja-JP" dirty="0"/>
              <a:t>(SDS)</a:t>
            </a:r>
            <a:r>
              <a:rPr lang="ja-JP" altLang="en-US" dirty="0"/>
              <a:t>・デモ動画を活用ください</a:t>
            </a:r>
          </a:p>
        </p:txBody>
      </p:sp>
      <p:sp>
        <p:nvSpPr>
          <p:cNvPr id="11" name="テキスト ボックス 10"/>
          <p:cNvSpPr txBox="1"/>
          <p:nvPr/>
        </p:nvSpPr>
        <p:spPr>
          <a:xfrm>
            <a:off x="5956905" y="1094460"/>
            <a:ext cx="2484276" cy="338554"/>
          </a:xfrm>
          <a:prstGeom prst="rect">
            <a:avLst/>
          </a:prstGeom>
          <a:noFill/>
        </p:spPr>
        <p:txBody>
          <a:bodyPr wrap="square" rtlCol="0">
            <a:spAutoFit/>
          </a:bodyPr>
          <a:lstStyle/>
          <a:p>
            <a:r>
              <a:rPr lang="ja-JP" altLang="en-US" sz="1600">
                <a:solidFill>
                  <a:schemeClr val="tx2"/>
                </a:solidFill>
              </a:rPr>
              <a:t>＊</a:t>
            </a:r>
            <a:r>
              <a:rPr lang="en-US" altLang="ja-JP" sz="1600">
                <a:solidFill>
                  <a:schemeClr val="tx2"/>
                </a:solidFill>
              </a:rPr>
              <a:t>P.16~19</a:t>
            </a:r>
            <a:r>
              <a:rPr lang="ja-JP" altLang="en-US" sz="1600">
                <a:solidFill>
                  <a:schemeClr val="tx2"/>
                </a:solidFill>
              </a:rPr>
              <a:t>は要</a:t>
            </a:r>
            <a:r>
              <a:rPr lang="en-US" altLang="ja-JP" sz="1600">
                <a:solidFill>
                  <a:schemeClr val="tx2"/>
                </a:solidFill>
              </a:rPr>
              <a:t>check</a:t>
            </a:r>
            <a:endParaRPr lang="en-US" altLang="ja-JP" sz="1600" dirty="0">
              <a:solidFill>
                <a:schemeClr val="tx2"/>
              </a:solidFill>
            </a:endParaRPr>
          </a:p>
        </p:txBody>
      </p:sp>
      <p:pic>
        <p:nvPicPr>
          <p:cNvPr id="12" name="図 11"/>
          <p:cNvPicPr>
            <a:picLocks noChangeAspect="1"/>
          </p:cNvPicPr>
          <p:nvPr/>
        </p:nvPicPr>
        <p:blipFill>
          <a:blip r:embed="rId5"/>
          <a:stretch>
            <a:fillRect/>
          </a:stretch>
        </p:blipFill>
        <p:spPr>
          <a:xfrm>
            <a:off x="3489834" y="1389959"/>
            <a:ext cx="2313833" cy="3284497"/>
          </a:xfrm>
          <a:prstGeom prst="rect">
            <a:avLst/>
          </a:prstGeom>
        </p:spPr>
      </p:pic>
      <p:sp>
        <p:nvSpPr>
          <p:cNvPr id="13" name="正方形/長方形 12"/>
          <p:cNvSpPr/>
          <p:nvPr/>
        </p:nvSpPr>
        <p:spPr>
          <a:xfrm>
            <a:off x="6032745" y="1389552"/>
            <a:ext cx="2391255" cy="337844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2400" dirty="0"/>
          </a:p>
        </p:txBody>
      </p:sp>
      <p:sp>
        <p:nvSpPr>
          <p:cNvPr id="14" name="正方形/長方形 13"/>
          <p:cNvSpPr/>
          <p:nvPr/>
        </p:nvSpPr>
        <p:spPr>
          <a:xfrm>
            <a:off x="3476889" y="1389553"/>
            <a:ext cx="2391255" cy="337844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2400" dirty="0"/>
          </a:p>
        </p:txBody>
      </p:sp>
      <p:pic>
        <p:nvPicPr>
          <p:cNvPr id="7" name="図 6"/>
          <p:cNvPicPr>
            <a:picLocks noChangeAspect="1"/>
          </p:cNvPicPr>
          <p:nvPr/>
        </p:nvPicPr>
        <p:blipFill>
          <a:blip r:embed="rId6"/>
          <a:stretch>
            <a:fillRect/>
          </a:stretch>
        </p:blipFill>
        <p:spPr>
          <a:xfrm>
            <a:off x="467544" y="1130728"/>
            <a:ext cx="1253839" cy="900962"/>
          </a:xfrm>
          <a:prstGeom prst="rect">
            <a:avLst/>
          </a:prstGeom>
        </p:spPr>
      </p:pic>
    </p:spTree>
    <p:extLst>
      <p:ext uri="{BB962C8B-B14F-4D97-AF65-F5344CB8AC3E}">
        <p14:creationId xmlns:p14="http://schemas.microsoft.com/office/powerpoint/2010/main" val="130130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 SuperStream Inc. All rights reserved.</a:t>
            </a:r>
            <a:endParaRPr lang="ja-JP" altLang="en-US" dirty="0"/>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26</a:t>
            </a:fld>
            <a:endParaRPr lang="ja-JP" altLang="en-US" dirty="0"/>
          </a:p>
        </p:txBody>
      </p:sp>
      <p:sp>
        <p:nvSpPr>
          <p:cNvPr id="4" name="タイトル 3"/>
          <p:cNvSpPr>
            <a:spLocks noGrp="1"/>
          </p:cNvSpPr>
          <p:nvPr>
            <p:ph type="title"/>
          </p:nvPr>
        </p:nvSpPr>
        <p:spPr/>
        <p:txBody>
          <a:bodyPr/>
          <a:lstStyle/>
          <a:p>
            <a:r>
              <a:rPr kumimoji="1" lang="ja-JP" altLang="en-US" dirty="0"/>
              <a:t>さいごに</a:t>
            </a:r>
          </a:p>
        </p:txBody>
      </p:sp>
    </p:spTree>
    <p:extLst>
      <p:ext uri="{BB962C8B-B14F-4D97-AF65-F5344CB8AC3E}">
        <p14:creationId xmlns:p14="http://schemas.microsoft.com/office/powerpoint/2010/main" val="220101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元</a:t>
            </a:r>
            <a:r>
              <a:rPr lang="en-US" altLang="ja-JP" dirty="0"/>
              <a:t>AP</a:t>
            </a:r>
            <a:r>
              <a:rPr lang="ja-JP" altLang="en-US" dirty="0"/>
              <a:t>ユーザー視点から</a:t>
            </a:r>
            <a:r>
              <a:rPr lang="en-US" altLang="ja-JP" dirty="0"/>
              <a:t/>
            </a:r>
            <a:br>
              <a:rPr lang="en-US" altLang="ja-JP" dirty="0"/>
            </a:br>
            <a:r>
              <a:rPr lang="en-US" altLang="ja-JP" dirty="0" err="1"/>
              <a:t>SuperSteam</a:t>
            </a:r>
            <a:r>
              <a:rPr lang="ja-JP" altLang="en-US" dirty="0"/>
              <a:t>ユーザーさんへのセールスポイント！</a:t>
            </a:r>
            <a:endParaRPr kumimoji="1" lang="ja-JP" altLang="en-US" dirty="0"/>
          </a:p>
        </p:txBody>
      </p:sp>
      <p:sp>
        <p:nvSpPr>
          <p:cNvPr id="27" name="角丸四角形 26"/>
          <p:cNvSpPr/>
          <p:nvPr/>
        </p:nvSpPr>
        <p:spPr>
          <a:xfrm>
            <a:off x="0" y="2959592"/>
            <a:ext cx="9144000" cy="936263"/>
          </a:xfrm>
          <a:prstGeom prst="roundRect">
            <a:avLst>
              <a:gd name="adj" fmla="val 0"/>
            </a:avLst>
          </a:prstGeom>
          <a:solidFill>
            <a:srgbClr val="E3EFF9"/>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2400" dirty="0"/>
          </a:p>
        </p:txBody>
      </p:sp>
      <p:sp>
        <p:nvSpPr>
          <p:cNvPr id="38" name="角丸四角形 37"/>
          <p:cNvSpPr/>
          <p:nvPr/>
        </p:nvSpPr>
        <p:spPr>
          <a:xfrm>
            <a:off x="0" y="1983564"/>
            <a:ext cx="9144000" cy="936263"/>
          </a:xfrm>
          <a:prstGeom prst="roundRect">
            <a:avLst>
              <a:gd name="adj" fmla="val 0"/>
            </a:avLst>
          </a:prstGeom>
          <a:solidFill>
            <a:srgbClr val="E3EFF9"/>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2400" dirty="0"/>
          </a:p>
        </p:txBody>
      </p:sp>
      <p:sp>
        <p:nvSpPr>
          <p:cNvPr id="39" name="角丸四角形 38"/>
          <p:cNvSpPr/>
          <p:nvPr/>
        </p:nvSpPr>
        <p:spPr>
          <a:xfrm>
            <a:off x="0" y="1007536"/>
            <a:ext cx="9144000" cy="936263"/>
          </a:xfrm>
          <a:prstGeom prst="roundRect">
            <a:avLst>
              <a:gd name="adj" fmla="val 0"/>
            </a:avLst>
          </a:prstGeom>
          <a:solidFill>
            <a:srgbClr val="E3EFF9"/>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2400" dirty="0"/>
          </a:p>
        </p:txBody>
      </p:sp>
      <p:sp>
        <p:nvSpPr>
          <p:cNvPr id="40" name="フッター プレースホルダー 4"/>
          <p:cNvSpPr>
            <a:spLocks noGrp="1"/>
          </p:cNvSpPr>
          <p:nvPr>
            <p:ph type="ftr" sz="quarter" idx="3"/>
          </p:nvPr>
        </p:nvSpPr>
        <p:spPr>
          <a:xfrm>
            <a:off x="358775" y="4901028"/>
            <a:ext cx="2160000" cy="135000"/>
          </a:xfrm>
        </p:spPr>
        <p:txBody>
          <a:bodyPr/>
          <a:lstStyle/>
          <a:p>
            <a:r>
              <a:rPr lang="en-US" altLang="ja-JP"/>
              <a:t>© SuperStream Inc. All rights reserved.</a:t>
            </a:r>
            <a:endParaRPr lang="ja-JP" altLang="en-US" dirty="0"/>
          </a:p>
        </p:txBody>
      </p:sp>
      <p:sp>
        <p:nvSpPr>
          <p:cNvPr id="41" name="テキスト ボックス 40"/>
          <p:cNvSpPr txBox="1"/>
          <p:nvPr/>
        </p:nvSpPr>
        <p:spPr>
          <a:xfrm>
            <a:off x="1470225" y="1997266"/>
            <a:ext cx="5945357" cy="369332"/>
          </a:xfrm>
          <a:prstGeom prst="rect">
            <a:avLst/>
          </a:prstGeom>
          <a:noFill/>
        </p:spPr>
        <p:txBody>
          <a:bodyPr wrap="square" rtlCol="0">
            <a:spAutoFit/>
          </a:bodyPr>
          <a:lstStyle/>
          <a:p>
            <a:r>
              <a:rPr lang="ja-JP" altLang="en-US" b="1" dirty="0">
                <a:solidFill>
                  <a:srgbClr val="0070C0"/>
                </a:solidFill>
              </a:rPr>
              <a:t>承認業務のペーパーレス化を実現</a:t>
            </a:r>
            <a:endParaRPr kumimoji="1" lang="ja-JP" altLang="en-US" dirty="0">
              <a:solidFill>
                <a:srgbClr val="0070C0"/>
              </a:solidFill>
            </a:endParaRPr>
          </a:p>
        </p:txBody>
      </p:sp>
      <p:sp>
        <p:nvSpPr>
          <p:cNvPr id="42" name="テキスト ボックス 41"/>
          <p:cNvSpPr txBox="1"/>
          <p:nvPr/>
        </p:nvSpPr>
        <p:spPr>
          <a:xfrm>
            <a:off x="1470225" y="2986463"/>
            <a:ext cx="7421787" cy="369332"/>
          </a:xfrm>
          <a:prstGeom prst="rect">
            <a:avLst/>
          </a:prstGeom>
          <a:noFill/>
        </p:spPr>
        <p:txBody>
          <a:bodyPr wrap="square" rtlCol="0">
            <a:spAutoFit/>
          </a:bodyPr>
          <a:lstStyle/>
          <a:p>
            <a:r>
              <a:rPr lang="ja-JP" altLang="en-US" b="1" dirty="0">
                <a:solidFill>
                  <a:srgbClr val="0070C0"/>
                </a:solidFill>
              </a:rPr>
              <a:t>経理領域の電子取引データ保存がシンプル</a:t>
            </a:r>
            <a:endParaRPr lang="en-US" altLang="ja-JP" b="1" dirty="0">
              <a:solidFill>
                <a:srgbClr val="0070C0"/>
              </a:solidFill>
            </a:endParaRPr>
          </a:p>
        </p:txBody>
      </p:sp>
      <p:sp>
        <p:nvSpPr>
          <p:cNvPr id="43" name="テキスト ボックス 42"/>
          <p:cNvSpPr txBox="1"/>
          <p:nvPr/>
        </p:nvSpPr>
        <p:spPr>
          <a:xfrm>
            <a:off x="1470226" y="1035519"/>
            <a:ext cx="5945358" cy="369332"/>
          </a:xfrm>
          <a:prstGeom prst="rect">
            <a:avLst/>
          </a:prstGeom>
          <a:noFill/>
        </p:spPr>
        <p:txBody>
          <a:bodyPr wrap="square" rtlCol="0">
            <a:spAutoFit/>
          </a:bodyPr>
          <a:lstStyle/>
          <a:p>
            <a:r>
              <a:rPr lang="en-US" altLang="ja-JP" b="1" dirty="0">
                <a:solidFill>
                  <a:srgbClr val="0070C0"/>
                </a:solidFill>
              </a:rPr>
              <a:t>AP</a:t>
            </a:r>
            <a:r>
              <a:rPr lang="ja-JP" altLang="en-US" b="1" dirty="0">
                <a:solidFill>
                  <a:srgbClr val="0070C0"/>
                </a:solidFill>
              </a:rPr>
              <a:t>ユーザーなら、</a:t>
            </a:r>
            <a:r>
              <a:rPr kumimoji="1" lang="ja-JP" altLang="en-US" b="1" dirty="0">
                <a:solidFill>
                  <a:srgbClr val="0070C0"/>
                </a:solidFill>
              </a:rPr>
              <a:t>使わない理由はない</a:t>
            </a:r>
          </a:p>
        </p:txBody>
      </p:sp>
      <p:sp>
        <p:nvSpPr>
          <p:cNvPr id="44" name="角丸四角形 43"/>
          <p:cNvSpPr/>
          <p:nvPr/>
        </p:nvSpPr>
        <p:spPr>
          <a:xfrm>
            <a:off x="0" y="3935779"/>
            <a:ext cx="9144000" cy="936263"/>
          </a:xfrm>
          <a:prstGeom prst="roundRect">
            <a:avLst>
              <a:gd name="adj" fmla="val 0"/>
            </a:avLst>
          </a:prstGeom>
          <a:solidFill>
            <a:srgbClr val="E3EFF9"/>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2400" dirty="0"/>
          </a:p>
        </p:txBody>
      </p:sp>
      <p:sp>
        <p:nvSpPr>
          <p:cNvPr id="45" name="テキスト ボックス 44"/>
          <p:cNvSpPr txBox="1"/>
          <p:nvPr/>
        </p:nvSpPr>
        <p:spPr>
          <a:xfrm>
            <a:off x="1470225" y="3962650"/>
            <a:ext cx="7421787" cy="369332"/>
          </a:xfrm>
          <a:prstGeom prst="rect">
            <a:avLst/>
          </a:prstGeom>
          <a:noFill/>
        </p:spPr>
        <p:txBody>
          <a:bodyPr wrap="square" rtlCol="0">
            <a:spAutoFit/>
          </a:bodyPr>
          <a:lstStyle/>
          <a:p>
            <a:r>
              <a:rPr lang="ja-JP" altLang="en-US" b="1" dirty="0">
                <a:solidFill>
                  <a:srgbClr val="0070C0"/>
                </a:solidFill>
              </a:rPr>
              <a:t>経理業務の</a:t>
            </a:r>
            <a:r>
              <a:rPr lang="en-US" altLang="ja-JP" b="1" dirty="0">
                <a:solidFill>
                  <a:srgbClr val="0070C0"/>
                </a:solidFill>
              </a:rPr>
              <a:t>DX</a:t>
            </a:r>
            <a:r>
              <a:rPr lang="ja-JP" altLang="en-US" b="1" dirty="0">
                <a:solidFill>
                  <a:srgbClr val="0070C0"/>
                </a:solidFill>
              </a:rPr>
              <a:t>化・電帳法対応・ガバナンス強化に繋がる</a:t>
            </a:r>
            <a:endParaRPr lang="en-US" altLang="ja-JP" b="1" dirty="0">
              <a:solidFill>
                <a:srgbClr val="0070C0"/>
              </a:solidFill>
            </a:endParaRPr>
          </a:p>
        </p:txBody>
      </p:sp>
      <p:sp>
        <p:nvSpPr>
          <p:cNvPr id="46" name="スライド番号プレースホルダー 1"/>
          <p:cNvSpPr>
            <a:spLocks noGrp="1"/>
          </p:cNvSpPr>
          <p:nvPr>
            <p:ph type="sldNum" sz="quarter" idx="12"/>
          </p:nvPr>
        </p:nvSpPr>
        <p:spPr>
          <a:xfrm>
            <a:off x="8424000" y="4957030"/>
            <a:ext cx="360000" cy="135000"/>
          </a:xfrm>
        </p:spPr>
        <p:txBody>
          <a:bodyPr/>
          <a:lstStyle/>
          <a:p>
            <a:fld id="{78AE49ED-73EF-499C-8307-28EB0E7CF529}" type="slidenum">
              <a:rPr kumimoji="1" lang="ja-JP" altLang="en-US" smtClean="0"/>
              <a:t>27</a:t>
            </a:fld>
            <a:endParaRPr kumimoji="1" lang="ja-JP" altLang="en-US" dirty="0"/>
          </a:p>
        </p:txBody>
      </p:sp>
      <p:sp>
        <p:nvSpPr>
          <p:cNvPr id="47" name="正方形/長方形 46"/>
          <p:cNvSpPr/>
          <p:nvPr/>
        </p:nvSpPr>
        <p:spPr>
          <a:xfrm>
            <a:off x="1656184" y="1350650"/>
            <a:ext cx="6876256" cy="584775"/>
          </a:xfrm>
          <a:prstGeom prst="rect">
            <a:avLst/>
          </a:prstGeom>
        </p:spPr>
        <p:txBody>
          <a:bodyPr wrap="square">
            <a:spAutoFit/>
          </a:bodyPr>
          <a:lstStyle/>
          <a:p>
            <a:pPr marL="216000" lvl="0" indent="-216000" fontAlgn="ctr">
              <a:buClr>
                <a:schemeClr val="accent6">
                  <a:lumMod val="60000"/>
                  <a:lumOff val="40000"/>
                </a:schemeClr>
              </a:buClr>
              <a:buSzPct val="75000"/>
              <a:buFont typeface="Wingdings" panose="05000000000000000000" pitchFamily="2" charset="2"/>
              <a:buChar char="l"/>
              <a:defRPr/>
            </a:pPr>
            <a:r>
              <a:rPr kumimoji="0" lang="ja-JP" altLang="en-US" sz="1600" kern="0" dirty="0">
                <a:latin typeface="メイリオ" pitchFamily="50" charset="-128"/>
                <a:ea typeface="メイリオ" pitchFamily="50" charset="-128"/>
                <a:cs typeface="メイリオ" pitchFamily="50" charset="-128"/>
              </a:rPr>
              <a:t>入力と添付の作業を簡素化</a:t>
            </a:r>
          </a:p>
          <a:p>
            <a:pPr marL="216000" lvl="0" indent="-216000" fontAlgn="ctr">
              <a:buClr>
                <a:schemeClr val="accent6">
                  <a:lumMod val="60000"/>
                  <a:lumOff val="40000"/>
                </a:schemeClr>
              </a:buClr>
              <a:buSzPct val="75000"/>
              <a:buFont typeface="Wingdings" panose="05000000000000000000" pitchFamily="2" charset="2"/>
              <a:buChar char="l"/>
              <a:defRPr/>
            </a:pPr>
            <a:r>
              <a:rPr kumimoji="0" lang="ja-JP" altLang="en-US" sz="1600" kern="0" dirty="0">
                <a:latin typeface="メイリオ" pitchFamily="50" charset="-128"/>
                <a:ea typeface="メイリオ" pitchFamily="50" charset="-128"/>
                <a:cs typeface="メイリオ" pitchFamily="50" charset="-128"/>
              </a:rPr>
              <a:t>追加で必要なマスタは限られており短期導入が可能</a:t>
            </a:r>
            <a:endParaRPr kumimoji="0" lang="en-US" altLang="ja-JP" sz="1600" kern="0" dirty="0">
              <a:latin typeface="メイリオ" pitchFamily="50" charset="-128"/>
              <a:ea typeface="メイリオ" pitchFamily="50" charset="-128"/>
              <a:cs typeface="メイリオ" pitchFamily="50" charset="-128"/>
            </a:endParaRPr>
          </a:p>
        </p:txBody>
      </p:sp>
      <p:sp>
        <p:nvSpPr>
          <p:cNvPr id="48" name="正方形/長方形 47"/>
          <p:cNvSpPr/>
          <p:nvPr/>
        </p:nvSpPr>
        <p:spPr>
          <a:xfrm>
            <a:off x="1656184" y="2305468"/>
            <a:ext cx="6876256" cy="584775"/>
          </a:xfrm>
          <a:prstGeom prst="rect">
            <a:avLst/>
          </a:prstGeom>
        </p:spPr>
        <p:txBody>
          <a:bodyPr wrap="square">
            <a:spAutoFit/>
          </a:bodyPr>
          <a:lstStyle/>
          <a:p>
            <a:pPr marL="216000" lvl="0" indent="-216000" fontAlgn="ctr">
              <a:buClr>
                <a:schemeClr val="accent6">
                  <a:lumMod val="60000"/>
                  <a:lumOff val="40000"/>
                </a:schemeClr>
              </a:buClr>
              <a:buSzPct val="75000"/>
              <a:buFont typeface="Wingdings" panose="05000000000000000000" pitchFamily="2" charset="2"/>
              <a:buChar char="l"/>
              <a:defRPr/>
            </a:pPr>
            <a:r>
              <a:rPr kumimoji="0" lang="ja-JP" altLang="en-US" sz="1600" kern="0" dirty="0">
                <a:latin typeface="メイリオ" pitchFamily="50" charset="-128"/>
                <a:ea typeface="メイリオ" pitchFamily="50" charset="-128"/>
                <a:cs typeface="メイリオ" pitchFamily="50" charset="-128"/>
              </a:rPr>
              <a:t>まだまだ紙回覧の企業多数、添付作業不要な</a:t>
            </a:r>
            <a:r>
              <a:rPr kumimoji="0" lang="en-US" altLang="ja-JP" sz="1600" kern="0" dirty="0">
                <a:latin typeface="メイリオ" pitchFamily="50" charset="-128"/>
                <a:ea typeface="メイリオ" pitchFamily="50" charset="-128"/>
                <a:cs typeface="メイリオ" pitchFamily="50" charset="-128"/>
              </a:rPr>
              <a:t>AI-OCR</a:t>
            </a:r>
            <a:r>
              <a:rPr kumimoji="0" lang="ja-JP" altLang="en-US" sz="1600" kern="0" dirty="0">
                <a:latin typeface="メイリオ" pitchFamily="50" charset="-128"/>
                <a:ea typeface="メイリオ" pitchFamily="50" charset="-128"/>
                <a:cs typeface="メイリオ" pitchFamily="50" charset="-128"/>
              </a:rPr>
              <a:t>を活用</a:t>
            </a:r>
          </a:p>
          <a:p>
            <a:pPr marL="216000" lvl="0" indent="-216000" fontAlgn="ctr">
              <a:buClr>
                <a:schemeClr val="accent6">
                  <a:lumMod val="60000"/>
                  <a:lumOff val="40000"/>
                </a:schemeClr>
              </a:buClr>
              <a:buSzPct val="75000"/>
              <a:buFont typeface="Wingdings" panose="05000000000000000000" pitchFamily="2" charset="2"/>
              <a:buChar char="l"/>
              <a:defRPr/>
            </a:pPr>
            <a:r>
              <a:rPr kumimoji="0" lang="ja-JP" altLang="en-US" sz="1600" kern="0" dirty="0">
                <a:latin typeface="メイリオ" pitchFamily="50" charset="-128"/>
                <a:ea typeface="メイリオ" pitchFamily="50" charset="-128"/>
                <a:cs typeface="メイリオ" pitchFamily="50" charset="-128"/>
              </a:rPr>
              <a:t>支払依頼の回付と二重入力の削減・効率化にも有効</a:t>
            </a:r>
            <a:endParaRPr kumimoji="0" lang="en-US" altLang="ja-JP" sz="1600" kern="0" dirty="0">
              <a:latin typeface="メイリオ" pitchFamily="50" charset="-128"/>
              <a:ea typeface="メイリオ" pitchFamily="50" charset="-128"/>
              <a:cs typeface="メイリオ" pitchFamily="50" charset="-128"/>
            </a:endParaRPr>
          </a:p>
        </p:txBody>
      </p:sp>
      <p:sp>
        <p:nvSpPr>
          <p:cNvPr id="49" name="正方形/長方形 48"/>
          <p:cNvSpPr/>
          <p:nvPr/>
        </p:nvSpPr>
        <p:spPr>
          <a:xfrm>
            <a:off x="1656184" y="3310727"/>
            <a:ext cx="6876256" cy="584775"/>
          </a:xfrm>
          <a:prstGeom prst="rect">
            <a:avLst/>
          </a:prstGeom>
        </p:spPr>
        <p:txBody>
          <a:bodyPr wrap="square">
            <a:spAutoFit/>
          </a:bodyPr>
          <a:lstStyle/>
          <a:p>
            <a:pPr marL="216000" lvl="0" indent="-216000" fontAlgn="ctr">
              <a:buClr>
                <a:schemeClr val="accent6">
                  <a:lumMod val="60000"/>
                  <a:lumOff val="40000"/>
                </a:schemeClr>
              </a:buClr>
              <a:buSzPct val="75000"/>
              <a:buFont typeface="Wingdings" panose="05000000000000000000" pitchFamily="2" charset="2"/>
              <a:buChar char="l"/>
              <a:defRPr/>
            </a:pPr>
            <a:r>
              <a:rPr kumimoji="0" lang="ja-JP" altLang="en-US" sz="1600" kern="0" dirty="0">
                <a:latin typeface="メイリオ" pitchFamily="50" charset="-128"/>
                <a:ea typeface="メイリオ" pitchFamily="50" charset="-128"/>
                <a:cs typeface="メイリオ" pitchFamily="50" charset="-128"/>
              </a:rPr>
              <a:t>会社全体の電子取引の保存方法の検討はハードル高い</a:t>
            </a:r>
          </a:p>
          <a:p>
            <a:pPr marL="216000" lvl="0" indent="-216000" fontAlgn="ctr">
              <a:buClr>
                <a:schemeClr val="accent6">
                  <a:lumMod val="60000"/>
                  <a:lumOff val="40000"/>
                </a:schemeClr>
              </a:buClr>
              <a:buSzPct val="75000"/>
              <a:buFont typeface="Wingdings" panose="05000000000000000000" pitchFamily="2" charset="2"/>
              <a:buChar char="l"/>
              <a:defRPr/>
            </a:pPr>
            <a:r>
              <a:rPr kumimoji="0" lang="ja-JP" altLang="en-US" sz="1600" kern="0" dirty="0">
                <a:latin typeface="メイリオ" pitchFamily="50" charset="-128"/>
                <a:ea typeface="メイリオ" pitchFamily="50" charset="-128"/>
                <a:cs typeface="メイリオ" pitchFamily="50" charset="-128"/>
              </a:rPr>
              <a:t>経理領域の電子取引データは事務処理規定の備付で実現</a:t>
            </a:r>
            <a:endParaRPr kumimoji="0" lang="en-US" altLang="ja-JP" sz="1400" i="0" u="none" strike="noStrike" kern="0" cap="none" spc="0" normalizeH="0" baseline="0" noProof="0" dirty="0">
              <a:ln>
                <a:noFill/>
              </a:ln>
              <a:effectLst/>
              <a:uLnTx/>
              <a:uFillTx/>
              <a:latin typeface="メイリオ" pitchFamily="50" charset="-128"/>
              <a:ea typeface="メイリオ" pitchFamily="50" charset="-128"/>
              <a:cs typeface="メイリオ" pitchFamily="50" charset="-128"/>
            </a:endParaRPr>
          </a:p>
        </p:txBody>
      </p:sp>
      <p:sp>
        <p:nvSpPr>
          <p:cNvPr id="50" name="正方形/長方形 49"/>
          <p:cNvSpPr/>
          <p:nvPr/>
        </p:nvSpPr>
        <p:spPr>
          <a:xfrm>
            <a:off x="1656184" y="4286755"/>
            <a:ext cx="6876256" cy="584775"/>
          </a:xfrm>
          <a:prstGeom prst="rect">
            <a:avLst/>
          </a:prstGeom>
        </p:spPr>
        <p:txBody>
          <a:bodyPr wrap="square">
            <a:spAutoFit/>
          </a:bodyPr>
          <a:lstStyle/>
          <a:p>
            <a:pPr marL="216000" lvl="0" indent="-216000" fontAlgn="ctr">
              <a:buClr>
                <a:schemeClr val="accent6">
                  <a:lumMod val="60000"/>
                  <a:lumOff val="40000"/>
                </a:schemeClr>
              </a:buClr>
              <a:buSzPct val="75000"/>
              <a:buFont typeface="Wingdings" panose="05000000000000000000" pitchFamily="2" charset="2"/>
              <a:buChar char="l"/>
              <a:defRPr/>
            </a:pPr>
            <a:r>
              <a:rPr kumimoji="0" lang="ja-JP" altLang="en-US" sz="1600" kern="0" dirty="0">
                <a:latin typeface="メイリオ" pitchFamily="50" charset="-128"/>
                <a:ea typeface="メイリオ" pitchFamily="50" charset="-128"/>
                <a:cs typeface="メイリオ" pitchFamily="50" charset="-128"/>
              </a:rPr>
              <a:t>証憑登録の手間がゼロ、文書検索や監査対応時にメリット</a:t>
            </a:r>
          </a:p>
          <a:p>
            <a:pPr marL="216000" lvl="0" indent="-216000" fontAlgn="ctr">
              <a:buClr>
                <a:schemeClr val="accent6">
                  <a:lumMod val="60000"/>
                  <a:lumOff val="40000"/>
                </a:schemeClr>
              </a:buClr>
              <a:buSzPct val="75000"/>
              <a:buFont typeface="Wingdings" panose="05000000000000000000" pitchFamily="2" charset="2"/>
              <a:buChar char="l"/>
              <a:defRPr/>
            </a:pPr>
            <a:r>
              <a:rPr kumimoji="0" lang="ja-JP" altLang="en-US" sz="1600" kern="0" dirty="0">
                <a:latin typeface="メイリオ" pitchFamily="50" charset="-128"/>
                <a:ea typeface="メイリオ" pitchFamily="50" charset="-128"/>
                <a:cs typeface="メイリオ" pitchFamily="50" charset="-128"/>
              </a:rPr>
              <a:t>証憑管理</a:t>
            </a:r>
            <a:r>
              <a:rPr kumimoji="0" lang="en-US" altLang="ja-JP" sz="1600" kern="0" dirty="0">
                <a:latin typeface="メイリオ" pitchFamily="50" charset="-128"/>
                <a:ea typeface="メイリオ" pitchFamily="50" charset="-128"/>
                <a:cs typeface="メイリオ" pitchFamily="50" charset="-128"/>
              </a:rPr>
              <a:t>e</a:t>
            </a:r>
            <a:r>
              <a:rPr kumimoji="0" lang="ja-JP" altLang="en-US" sz="1600" kern="0" dirty="0">
                <a:latin typeface="メイリオ" pitchFamily="50" charset="-128"/>
                <a:ea typeface="メイリオ" pitchFamily="50" charset="-128"/>
                <a:cs typeface="メイリオ" pitchFamily="50" charset="-128"/>
              </a:rPr>
              <a:t>文書対応</a:t>
            </a:r>
            <a:r>
              <a:rPr kumimoji="0" lang="en-US" altLang="ja-JP" sz="1600" kern="0" dirty="0">
                <a:latin typeface="メイリオ" pitchFamily="50" charset="-128"/>
                <a:ea typeface="メイリオ" pitchFamily="50" charset="-128"/>
                <a:cs typeface="メイリオ" pitchFamily="50" charset="-128"/>
              </a:rPr>
              <a:t>OP</a:t>
            </a:r>
            <a:r>
              <a:rPr kumimoji="0" lang="ja-JP" altLang="en-US" sz="1600" kern="0" dirty="0">
                <a:latin typeface="メイリオ" pitchFamily="50" charset="-128"/>
                <a:ea typeface="メイリオ" pitchFamily="50" charset="-128"/>
                <a:cs typeface="メイリオ" pitchFamily="50" charset="-128"/>
              </a:rPr>
              <a:t>の併用ならシナジー効果は大きい</a:t>
            </a:r>
            <a:endParaRPr kumimoji="0" lang="en-US" altLang="ja-JP" sz="1600" i="0" u="none" strike="noStrike" kern="0" cap="none" spc="0" normalizeH="0" baseline="0" noProof="0" dirty="0">
              <a:ln>
                <a:noFill/>
              </a:ln>
              <a:effectLst/>
              <a:uLnTx/>
              <a:uFillTx/>
              <a:latin typeface="メイリオ" pitchFamily="50" charset="-128"/>
              <a:ea typeface="メイリオ" pitchFamily="50" charset="-128"/>
              <a:cs typeface="メイリオ" pitchFamily="50" charset="-128"/>
            </a:endParaRPr>
          </a:p>
        </p:txBody>
      </p:sp>
      <p:sp>
        <p:nvSpPr>
          <p:cNvPr id="51" name="角丸四角形 50"/>
          <p:cNvSpPr/>
          <p:nvPr/>
        </p:nvSpPr>
        <p:spPr>
          <a:xfrm>
            <a:off x="431339" y="1079544"/>
            <a:ext cx="830390" cy="792869"/>
          </a:xfrm>
          <a:prstGeom prst="roundRect">
            <a:avLst>
              <a:gd name="adj" fmla="val 7977"/>
            </a:avLst>
          </a:prstGeom>
          <a:solidFill>
            <a:schemeClr val="bg1"/>
          </a:solidFill>
          <a:ln w="12700" cap="flat" cmpd="sng" algn="ctr">
            <a:noFill/>
            <a:prstDash val="solid"/>
          </a:ln>
          <a:effectLst/>
        </p:spPr>
        <p:txBody>
          <a:bodyPr rtlCol="0" anchor="ctr"/>
          <a:lstStyle/>
          <a:p>
            <a:pPr lvl="0"/>
            <a:endParaRPr kumimoji="0" lang="en-US" altLang="ja-JP" sz="1100" b="1" i="0" u="none" strike="noStrike" kern="0" cap="none" spc="0" normalizeH="0" baseline="0" noProof="0" dirty="0">
              <a:ln>
                <a:noFill/>
              </a:ln>
              <a:solidFill>
                <a:prstClr val="black">
                  <a:lumMod val="75000"/>
                  <a:lumOff val="25000"/>
                </a:prstClr>
              </a:solidFill>
              <a:effectLst/>
              <a:uLnTx/>
              <a:uFillTx/>
              <a:latin typeface="メイリオ"/>
              <a:ea typeface="メイリオ"/>
            </a:endParaRPr>
          </a:p>
        </p:txBody>
      </p:sp>
      <p:sp>
        <p:nvSpPr>
          <p:cNvPr id="52" name="角丸四角形 51"/>
          <p:cNvSpPr/>
          <p:nvPr/>
        </p:nvSpPr>
        <p:spPr>
          <a:xfrm>
            <a:off x="431339" y="2064801"/>
            <a:ext cx="830390" cy="792869"/>
          </a:xfrm>
          <a:prstGeom prst="roundRect">
            <a:avLst>
              <a:gd name="adj" fmla="val 7977"/>
            </a:avLst>
          </a:prstGeom>
          <a:solidFill>
            <a:schemeClr val="bg1"/>
          </a:solidFill>
          <a:ln w="12700" cap="flat" cmpd="sng" algn="ctr">
            <a:noFill/>
            <a:prstDash val="solid"/>
          </a:ln>
          <a:effectLst/>
        </p:spPr>
        <p:txBody>
          <a:bodyPr rtlCol="0" anchor="ctr"/>
          <a:lstStyle/>
          <a:p>
            <a:pPr lvl="0"/>
            <a:endParaRPr kumimoji="0" lang="en-US" altLang="ja-JP" sz="1100" b="1" i="0" u="none" strike="noStrike" kern="0" cap="none" spc="0" normalizeH="0" baseline="0" noProof="0" dirty="0">
              <a:ln>
                <a:noFill/>
              </a:ln>
              <a:solidFill>
                <a:prstClr val="black">
                  <a:lumMod val="75000"/>
                  <a:lumOff val="25000"/>
                </a:prstClr>
              </a:solidFill>
              <a:effectLst/>
              <a:uLnTx/>
              <a:uFillTx/>
              <a:latin typeface="メイリオ"/>
              <a:ea typeface="メイリオ"/>
            </a:endParaRPr>
          </a:p>
        </p:txBody>
      </p:sp>
      <p:sp>
        <p:nvSpPr>
          <p:cNvPr id="53" name="角丸四角形 52"/>
          <p:cNvSpPr/>
          <p:nvPr/>
        </p:nvSpPr>
        <p:spPr>
          <a:xfrm>
            <a:off x="431339" y="3030762"/>
            <a:ext cx="830390" cy="792869"/>
          </a:xfrm>
          <a:prstGeom prst="roundRect">
            <a:avLst>
              <a:gd name="adj" fmla="val 7977"/>
            </a:avLst>
          </a:prstGeom>
          <a:solidFill>
            <a:schemeClr val="bg1"/>
          </a:solidFill>
          <a:ln w="12700" cap="flat" cmpd="sng" algn="ctr">
            <a:noFill/>
            <a:prstDash val="solid"/>
          </a:ln>
          <a:effectLst/>
        </p:spPr>
        <p:txBody>
          <a:bodyPr rtlCol="0" anchor="ctr"/>
          <a:lstStyle/>
          <a:p>
            <a:pPr lvl="0"/>
            <a:endParaRPr kumimoji="0" lang="en-US" altLang="ja-JP" sz="1100" b="1" i="0" u="none" strike="noStrike" kern="0" cap="none" spc="0" normalizeH="0" baseline="0" noProof="0" dirty="0">
              <a:ln>
                <a:noFill/>
              </a:ln>
              <a:solidFill>
                <a:prstClr val="black">
                  <a:lumMod val="75000"/>
                  <a:lumOff val="25000"/>
                </a:prstClr>
              </a:solidFill>
              <a:effectLst/>
              <a:uLnTx/>
              <a:uFillTx/>
              <a:latin typeface="メイリオ"/>
              <a:ea typeface="メイリオ"/>
            </a:endParaRPr>
          </a:p>
        </p:txBody>
      </p:sp>
      <p:sp>
        <p:nvSpPr>
          <p:cNvPr id="54" name="角丸四角形 53"/>
          <p:cNvSpPr/>
          <p:nvPr/>
        </p:nvSpPr>
        <p:spPr>
          <a:xfrm>
            <a:off x="431339" y="4009522"/>
            <a:ext cx="830390" cy="792869"/>
          </a:xfrm>
          <a:prstGeom prst="roundRect">
            <a:avLst>
              <a:gd name="adj" fmla="val 7977"/>
            </a:avLst>
          </a:prstGeom>
          <a:solidFill>
            <a:schemeClr val="bg1"/>
          </a:solidFill>
          <a:ln w="12700" cap="flat" cmpd="sng" algn="ctr">
            <a:noFill/>
            <a:prstDash val="solid"/>
          </a:ln>
          <a:effectLst/>
        </p:spPr>
        <p:txBody>
          <a:bodyPr rtlCol="0" anchor="ctr"/>
          <a:lstStyle/>
          <a:p>
            <a:pPr lvl="0"/>
            <a:endParaRPr kumimoji="0" lang="en-US" altLang="ja-JP" sz="1100" b="1" i="0" u="none" strike="noStrike" kern="0" cap="none" spc="0" normalizeH="0" baseline="0" noProof="0" dirty="0">
              <a:ln>
                <a:noFill/>
              </a:ln>
              <a:solidFill>
                <a:prstClr val="black">
                  <a:lumMod val="75000"/>
                  <a:lumOff val="25000"/>
                </a:prstClr>
              </a:solidFill>
              <a:effectLst/>
              <a:uLnTx/>
              <a:uFillTx/>
              <a:latin typeface="メイリオ"/>
              <a:ea typeface="メイリオ"/>
            </a:endParaRPr>
          </a:p>
        </p:txBody>
      </p:sp>
      <p:grpSp>
        <p:nvGrpSpPr>
          <p:cNvPr id="55" name="グループ化 54"/>
          <p:cNvGrpSpPr/>
          <p:nvPr/>
        </p:nvGrpSpPr>
        <p:grpSpPr>
          <a:xfrm>
            <a:off x="630510" y="2260408"/>
            <a:ext cx="432049" cy="377826"/>
            <a:chOff x="6192180" y="4919662"/>
            <a:chExt cx="432049" cy="377826"/>
          </a:xfrm>
        </p:grpSpPr>
        <p:sp>
          <p:nvSpPr>
            <p:cNvPr id="56" name="Freeform 9"/>
            <p:cNvSpPr>
              <a:spLocks noEditPoints="1"/>
            </p:cNvSpPr>
            <p:nvPr/>
          </p:nvSpPr>
          <p:spPr bwMode="auto">
            <a:xfrm>
              <a:off x="6192180" y="4919663"/>
              <a:ext cx="287338" cy="377825"/>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91"/>
            <p:cNvSpPr>
              <a:spLocks noEditPoints="1"/>
            </p:cNvSpPr>
            <p:nvPr/>
          </p:nvSpPr>
          <p:spPr bwMode="auto">
            <a:xfrm>
              <a:off x="6516217" y="4919662"/>
              <a:ext cx="108012" cy="377825"/>
            </a:xfrm>
            <a:custGeom>
              <a:avLst/>
              <a:gdLst>
                <a:gd name="T0" fmla="*/ 37 w 139"/>
                <a:gd name="T1" fmla="*/ 285 h 488"/>
                <a:gd name="T2" fmla="*/ 58 w 139"/>
                <a:gd name="T3" fmla="*/ 288 h 488"/>
                <a:gd name="T4" fmla="*/ 61 w 139"/>
                <a:gd name="T5" fmla="*/ 291 h 488"/>
                <a:gd name="T6" fmla="*/ 38 w 139"/>
                <a:gd name="T7" fmla="*/ 289 h 488"/>
                <a:gd name="T8" fmla="*/ 29 w 139"/>
                <a:gd name="T9" fmla="*/ 263 h 488"/>
                <a:gd name="T10" fmla="*/ 37 w 139"/>
                <a:gd name="T11" fmla="*/ 263 h 488"/>
                <a:gd name="T12" fmla="*/ 63 w 139"/>
                <a:gd name="T13" fmla="*/ 265 h 488"/>
                <a:gd name="T14" fmla="*/ 63 w 139"/>
                <a:gd name="T15" fmla="*/ 268 h 488"/>
                <a:gd name="T16" fmla="*/ 37 w 139"/>
                <a:gd name="T17" fmla="*/ 276 h 488"/>
                <a:gd name="T18" fmla="*/ 66 w 139"/>
                <a:gd name="T19" fmla="*/ 278 h 488"/>
                <a:gd name="T20" fmla="*/ 37 w 139"/>
                <a:gd name="T21" fmla="*/ 279 h 488"/>
                <a:gd name="T22" fmla="*/ 109 w 139"/>
                <a:gd name="T23" fmla="*/ 267 h 488"/>
                <a:gd name="T24" fmla="*/ 99 w 139"/>
                <a:gd name="T25" fmla="*/ 290 h 488"/>
                <a:gd name="T26" fmla="*/ 73 w 139"/>
                <a:gd name="T27" fmla="*/ 286 h 488"/>
                <a:gd name="T28" fmla="*/ 77 w 139"/>
                <a:gd name="T29" fmla="*/ 259 h 488"/>
                <a:gd name="T30" fmla="*/ 81 w 139"/>
                <a:gd name="T31" fmla="*/ 286 h 488"/>
                <a:gd name="T32" fmla="*/ 98 w 139"/>
                <a:gd name="T33" fmla="*/ 287 h 488"/>
                <a:gd name="T34" fmla="*/ 102 w 139"/>
                <a:gd name="T35" fmla="*/ 268 h 488"/>
                <a:gd name="T36" fmla="*/ 90 w 139"/>
                <a:gd name="T37" fmla="*/ 267 h 488"/>
                <a:gd name="T38" fmla="*/ 90 w 139"/>
                <a:gd name="T39" fmla="*/ 264 h 488"/>
                <a:gd name="T40" fmla="*/ 69 w 139"/>
                <a:gd name="T41" fmla="*/ 356 h 488"/>
                <a:gd name="T42" fmla="*/ 69 w 139"/>
                <a:gd name="T43" fmla="*/ 481 h 488"/>
                <a:gd name="T44" fmla="*/ 69 w 139"/>
                <a:gd name="T45" fmla="*/ 356 h 488"/>
                <a:gd name="T46" fmla="*/ 0 w 139"/>
                <a:gd name="T47" fmla="*/ 418 h 488"/>
                <a:gd name="T48" fmla="*/ 139 w 139"/>
                <a:gd name="T49" fmla="*/ 418 h 488"/>
                <a:gd name="T50" fmla="*/ 62 w 139"/>
                <a:gd name="T51" fmla="*/ 408 h 488"/>
                <a:gd name="T52" fmla="*/ 62 w 139"/>
                <a:gd name="T53" fmla="*/ 415 h 488"/>
                <a:gd name="T54" fmla="*/ 37 w 139"/>
                <a:gd name="T55" fmla="*/ 440 h 488"/>
                <a:gd name="T56" fmla="*/ 66 w 139"/>
                <a:gd name="T57" fmla="*/ 444 h 488"/>
                <a:gd name="T58" fmla="*/ 37 w 139"/>
                <a:gd name="T59" fmla="*/ 447 h 488"/>
                <a:gd name="T60" fmla="*/ 33 w 139"/>
                <a:gd name="T61" fmla="*/ 456 h 488"/>
                <a:gd name="T62" fmla="*/ 29 w 139"/>
                <a:gd name="T63" fmla="*/ 391 h 488"/>
                <a:gd name="T64" fmla="*/ 55 w 139"/>
                <a:gd name="T65" fmla="*/ 376 h 488"/>
                <a:gd name="T66" fmla="*/ 65 w 139"/>
                <a:gd name="T67" fmla="*/ 379 h 488"/>
                <a:gd name="T68" fmla="*/ 43 w 139"/>
                <a:gd name="T69" fmla="*/ 387 h 488"/>
                <a:gd name="T70" fmla="*/ 37 w 139"/>
                <a:gd name="T71" fmla="*/ 408 h 488"/>
                <a:gd name="T72" fmla="*/ 90 w 139"/>
                <a:gd name="T73" fmla="*/ 449 h 488"/>
                <a:gd name="T74" fmla="*/ 90 w 139"/>
                <a:gd name="T75" fmla="*/ 441 h 488"/>
                <a:gd name="T76" fmla="*/ 102 w 139"/>
                <a:gd name="T77" fmla="*/ 439 h 488"/>
                <a:gd name="T78" fmla="*/ 98 w 139"/>
                <a:gd name="T79" fmla="*/ 385 h 488"/>
                <a:gd name="T80" fmla="*/ 81 w 139"/>
                <a:gd name="T81" fmla="*/ 389 h 488"/>
                <a:gd name="T82" fmla="*/ 77 w 139"/>
                <a:gd name="T83" fmla="*/ 463 h 488"/>
                <a:gd name="T84" fmla="*/ 73 w 139"/>
                <a:gd name="T85" fmla="*/ 388 h 488"/>
                <a:gd name="T86" fmla="*/ 99 w 139"/>
                <a:gd name="T87" fmla="*/ 378 h 488"/>
                <a:gd name="T88" fmla="*/ 109 w 139"/>
                <a:gd name="T89" fmla="*/ 441 h 488"/>
                <a:gd name="T90" fmla="*/ 90 w 139"/>
                <a:gd name="T91" fmla="*/ 449 h 488"/>
                <a:gd name="T92" fmla="*/ 0 w 139"/>
                <a:gd name="T93" fmla="*/ 0 h 488"/>
                <a:gd name="T94" fmla="*/ 0 w 139"/>
                <a:gd name="T95" fmla="*/ 275 h 488"/>
                <a:gd name="T96" fmla="*/ 69 w 139"/>
                <a:gd name="T97" fmla="*/ 300 h 488"/>
                <a:gd name="T98" fmla="*/ 139 w 139"/>
                <a:gd name="T99" fmla="*/ 275 h 488"/>
                <a:gd name="T100" fmla="*/ 139 w 139"/>
                <a:gd name="T101" fmla="*/ 0 h 488"/>
                <a:gd name="T102" fmla="*/ 7 w 139"/>
                <a:gd name="T103" fmla="*/ 275 h 488"/>
                <a:gd name="T104" fmla="*/ 132 w 139"/>
                <a:gd name="T105" fmla="*/ 27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9" h="488">
                  <a:moveTo>
                    <a:pt x="37" y="279"/>
                  </a:moveTo>
                  <a:cubicBezTo>
                    <a:pt x="37" y="285"/>
                    <a:pt x="37" y="285"/>
                    <a:pt x="37" y="285"/>
                  </a:cubicBezTo>
                  <a:cubicBezTo>
                    <a:pt x="37" y="286"/>
                    <a:pt x="38" y="287"/>
                    <a:pt x="43" y="287"/>
                  </a:cubicBezTo>
                  <a:cubicBezTo>
                    <a:pt x="49" y="287"/>
                    <a:pt x="55" y="288"/>
                    <a:pt x="58" y="288"/>
                  </a:cubicBezTo>
                  <a:cubicBezTo>
                    <a:pt x="63" y="289"/>
                    <a:pt x="65" y="289"/>
                    <a:pt x="65" y="290"/>
                  </a:cubicBezTo>
                  <a:cubicBezTo>
                    <a:pt x="65" y="290"/>
                    <a:pt x="64" y="291"/>
                    <a:pt x="61" y="291"/>
                  </a:cubicBezTo>
                  <a:cubicBezTo>
                    <a:pt x="60" y="291"/>
                    <a:pt x="57" y="291"/>
                    <a:pt x="55" y="291"/>
                  </a:cubicBezTo>
                  <a:cubicBezTo>
                    <a:pt x="49" y="290"/>
                    <a:pt x="41" y="289"/>
                    <a:pt x="38" y="289"/>
                  </a:cubicBezTo>
                  <a:cubicBezTo>
                    <a:pt x="31" y="289"/>
                    <a:pt x="29" y="288"/>
                    <a:pt x="29" y="285"/>
                  </a:cubicBezTo>
                  <a:cubicBezTo>
                    <a:pt x="29" y="263"/>
                    <a:pt x="29" y="263"/>
                    <a:pt x="29" y="263"/>
                  </a:cubicBezTo>
                  <a:cubicBezTo>
                    <a:pt x="29" y="262"/>
                    <a:pt x="31" y="262"/>
                    <a:pt x="33" y="262"/>
                  </a:cubicBezTo>
                  <a:cubicBezTo>
                    <a:pt x="35" y="262"/>
                    <a:pt x="37" y="262"/>
                    <a:pt x="37" y="263"/>
                  </a:cubicBezTo>
                  <a:cubicBezTo>
                    <a:pt x="37" y="265"/>
                    <a:pt x="37" y="265"/>
                    <a:pt x="37" y="265"/>
                  </a:cubicBezTo>
                  <a:cubicBezTo>
                    <a:pt x="63" y="265"/>
                    <a:pt x="63" y="265"/>
                    <a:pt x="63" y="265"/>
                  </a:cubicBezTo>
                  <a:cubicBezTo>
                    <a:pt x="66" y="265"/>
                    <a:pt x="66" y="265"/>
                    <a:pt x="66" y="266"/>
                  </a:cubicBezTo>
                  <a:cubicBezTo>
                    <a:pt x="66" y="267"/>
                    <a:pt x="66" y="268"/>
                    <a:pt x="63" y="268"/>
                  </a:cubicBezTo>
                  <a:cubicBezTo>
                    <a:pt x="37" y="268"/>
                    <a:pt x="37" y="268"/>
                    <a:pt x="37" y="268"/>
                  </a:cubicBezTo>
                  <a:cubicBezTo>
                    <a:pt x="37" y="276"/>
                    <a:pt x="37" y="276"/>
                    <a:pt x="37" y="276"/>
                  </a:cubicBezTo>
                  <a:cubicBezTo>
                    <a:pt x="62" y="276"/>
                    <a:pt x="62" y="276"/>
                    <a:pt x="62" y="276"/>
                  </a:cubicBezTo>
                  <a:cubicBezTo>
                    <a:pt x="63" y="276"/>
                    <a:pt x="66" y="276"/>
                    <a:pt x="66" y="278"/>
                  </a:cubicBezTo>
                  <a:cubicBezTo>
                    <a:pt x="66" y="279"/>
                    <a:pt x="63" y="279"/>
                    <a:pt x="62" y="279"/>
                  </a:cubicBezTo>
                  <a:lnTo>
                    <a:pt x="37" y="279"/>
                  </a:lnTo>
                  <a:close/>
                  <a:moveTo>
                    <a:pt x="102" y="264"/>
                  </a:moveTo>
                  <a:cubicBezTo>
                    <a:pt x="109" y="264"/>
                    <a:pt x="109" y="266"/>
                    <a:pt x="109" y="267"/>
                  </a:cubicBezTo>
                  <a:cubicBezTo>
                    <a:pt x="109" y="287"/>
                    <a:pt x="109" y="287"/>
                    <a:pt x="109" y="287"/>
                  </a:cubicBezTo>
                  <a:cubicBezTo>
                    <a:pt x="109" y="290"/>
                    <a:pt x="104" y="290"/>
                    <a:pt x="99" y="290"/>
                  </a:cubicBezTo>
                  <a:cubicBezTo>
                    <a:pt x="82" y="290"/>
                    <a:pt x="82" y="290"/>
                    <a:pt x="82" y="290"/>
                  </a:cubicBezTo>
                  <a:cubicBezTo>
                    <a:pt x="73" y="290"/>
                    <a:pt x="73" y="288"/>
                    <a:pt x="73" y="286"/>
                  </a:cubicBezTo>
                  <a:cubicBezTo>
                    <a:pt x="73" y="261"/>
                    <a:pt x="73" y="261"/>
                    <a:pt x="73" y="261"/>
                  </a:cubicBezTo>
                  <a:cubicBezTo>
                    <a:pt x="73" y="259"/>
                    <a:pt x="75" y="259"/>
                    <a:pt x="77" y="259"/>
                  </a:cubicBezTo>
                  <a:cubicBezTo>
                    <a:pt x="79" y="259"/>
                    <a:pt x="81" y="259"/>
                    <a:pt x="81" y="261"/>
                  </a:cubicBezTo>
                  <a:cubicBezTo>
                    <a:pt x="81" y="286"/>
                    <a:pt x="81" y="286"/>
                    <a:pt x="81" y="286"/>
                  </a:cubicBezTo>
                  <a:cubicBezTo>
                    <a:pt x="81" y="287"/>
                    <a:pt x="82" y="287"/>
                    <a:pt x="84" y="287"/>
                  </a:cubicBezTo>
                  <a:cubicBezTo>
                    <a:pt x="98" y="287"/>
                    <a:pt x="98" y="287"/>
                    <a:pt x="98" y="287"/>
                  </a:cubicBezTo>
                  <a:cubicBezTo>
                    <a:pt x="100" y="287"/>
                    <a:pt x="102" y="287"/>
                    <a:pt x="102" y="286"/>
                  </a:cubicBezTo>
                  <a:cubicBezTo>
                    <a:pt x="102" y="268"/>
                    <a:pt x="102" y="268"/>
                    <a:pt x="102" y="268"/>
                  </a:cubicBezTo>
                  <a:cubicBezTo>
                    <a:pt x="102" y="267"/>
                    <a:pt x="101" y="267"/>
                    <a:pt x="99" y="267"/>
                  </a:cubicBezTo>
                  <a:cubicBezTo>
                    <a:pt x="90" y="267"/>
                    <a:pt x="90" y="267"/>
                    <a:pt x="90" y="267"/>
                  </a:cubicBezTo>
                  <a:cubicBezTo>
                    <a:pt x="88" y="267"/>
                    <a:pt x="86" y="267"/>
                    <a:pt x="86" y="266"/>
                  </a:cubicBezTo>
                  <a:cubicBezTo>
                    <a:pt x="86" y="265"/>
                    <a:pt x="88" y="264"/>
                    <a:pt x="90" y="264"/>
                  </a:cubicBezTo>
                  <a:lnTo>
                    <a:pt x="102" y="264"/>
                  </a:lnTo>
                  <a:close/>
                  <a:moveTo>
                    <a:pt x="69" y="356"/>
                  </a:moveTo>
                  <a:cubicBezTo>
                    <a:pt x="104" y="356"/>
                    <a:pt x="132" y="384"/>
                    <a:pt x="132" y="418"/>
                  </a:cubicBezTo>
                  <a:cubicBezTo>
                    <a:pt x="132" y="453"/>
                    <a:pt x="104" y="481"/>
                    <a:pt x="69" y="481"/>
                  </a:cubicBezTo>
                  <a:cubicBezTo>
                    <a:pt x="35" y="481"/>
                    <a:pt x="7" y="453"/>
                    <a:pt x="7" y="418"/>
                  </a:cubicBezTo>
                  <a:cubicBezTo>
                    <a:pt x="7" y="384"/>
                    <a:pt x="35" y="356"/>
                    <a:pt x="69" y="356"/>
                  </a:cubicBezTo>
                  <a:moveTo>
                    <a:pt x="69" y="349"/>
                  </a:moveTo>
                  <a:cubicBezTo>
                    <a:pt x="31" y="349"/>
                    <a:pt x="0" y="380"/>
                    <a:pt x="0" y="418"/>
                  </a:cubicBezTo>
                  <a:cubicBezTo>
                    <a:pt x="0" y="457"/>
                    <a:pt x="31" y="488"/>
                    <a:pt x="69" y="488"/>
                  </a:cubicBezTo>
                  <a:cubicBezTo>
                    <a:pt x="108" y="488"/>
                    <a:pt x="139" y="457"/>
                    <a:pt x="139" y="418"/>
                  </a:cubicBezTo>
                  <a:cubicBezTo>
                    <a:pt x="139" y="380"/>
                    <a:pt x="108" y="349"/>
                    <a:pt x="69" y="349"/>
                  </a:cubicBezTo>
                  <a:close/>
                  <a:moveTo>
                    <a:pt x="62" y="408"/>
                  </a:moveTo>
                  <a:cubicBezTo>
                    <a:pt x="63" y="408"/>
                    <a:pt x="66" y="408"/>
                    <a:pt x="66" y="412"/>
                  </a:cubicBezTo>
                  <a:cubicBezTo>
                    <a:pt x="66" y="415"/>
                    <a:pt x="63" y="415"/>
                    <a:pt x="62" y="415"/>
                  </a:cubicBezTo>
                  <a:cubicBezTo>
                    <a:pt x="37" y="415"/>
                    <a:pt x="37" y="415"/>
                    <a:pt x="37" y="415"/>
                  </a:cubicBezTo>
                  <a:cubicBezTo>
                    <a:pt x="37" y="440"/>
                    <a:pt x="37" y="440"/>
                    <a:pt x="37" y="440"/>
                  </a:cubicBezTo>
                  <a:cubicBezTo>
                    <a:pt x="63" y="440"/>
                    <a:pt x="63" y="440"/>
                    <a:pt x="63" y="440"/>
                  </a:cubicBezTo>
                  <a:cubicBezTo>
                    <a:pt x="66" y="440"/>
                    <a:pt x="66" y="441"/>
                    <a:pt x="66" y="444"/>
                  </a:cubicBezTo>
                  <a:cubicBezTo>
                    <a:pt x="66" y="446"/>
                    <a:pt x="66" y="447"/>
                    <a:pt x="63" y="447"/>
                  </a:cubicBezTo>
                  <a:cubicBezTo>
                    <a:pt x="37" y="447"/>
                    <a:pt x="37" y="447"/>
                    <a:pt x="37" y="447"/>
                  </a:cubicBezTo>
                  <a:cubicBezTo>
                    <a:pt x="37" y="452"/>
                    <a:pt x="37" y="452"/>
                    <a:pt x="37" y="452"/>
                  </a:cubicBezTo>
                  <a:cubicBezTo>
                    <a:pt x="37" y="456"/>
                    <a:pt x="35" y="456"/>
                    <a:pt x="33" y="456"/>
                  </a:cubicBezTo>
                  <a:cubicBezTo>
                    <a:pt x="31" y="456"/>
                    <a:pt x="29" y="456"/>
                    <a:pt x="29" y="452"/>
                  </a:cubicBezTo>
                  <a:cubicBezTo>
                    <a:pt x="29" y="391"/>
                    <a:pt x="29" y="391"/>
                    <a:pt x="29" y="391"/>
                  </a:cubicBezTo>
                  <a:cubicBezTo>
                    <a:pt x="29" y="383"/>
                    <a:pt x="31" y="382"/>
                    <a:pt x="38" y="380"/>
                  </a:cubicBezTo>
                  <a:cubicBezTo>
                    <a:pt x="41" y="380"/>
                    <a:pt x="49" y="378"/>
                    <a:pt x="55" y="376"/>
                  </a:cubicBezTo>
                  <a:cubicBezTo>
                    <a:pt x="57" y="376"/>
                    <a:pt x="60" y="375"/>
                    <a:pt x="61" y="375"/>
                  </a:cubicBezTo>
                  <a:cubicBezTo>
                    <a:pt x="64" y="375"/>
                    <a:pt x="65" y="377"/>
                    <a:pt x="65" y="379"/>
                  </a:cubicBezTo>
                  <a:cubicBezTo>
                    <a:pt x="65" y="381"/>
                    <a:pt x="63" y="382"/>
                    <a:pt x="58" y="383"/>
                  </a:cubicBezTo>
                  <a:cubicBezTo>
                    <a:pt x="55" y="384"/>
                    <a:pt x="49" y="386"/>
                    <a:pt x="43" y="387"/>
                  </a:cubicBezTo>
                  <a:cubicBezTo>
                    <a:pt x="38" y="388"/>
                    <a:pt x="37" y="388"/>
                    <a:pt x="37" y="393"/>
                  </a:cubicBezTo>
                  <a:cubicBezTo>
                    <a:pt x="37" y="408"/>
                    <a:pt x="37" y="408"/>
                    <a:pt x="37" y="408"/>
                  </a:cubicBezTo>
                  <a:lnTo>
                    <a:pt x="62" y="408"/>
                  </a:lnTo>
                  <a:close/>
                  <a:moveTo>
                    <a:pt x="90" y="449"/>
                  </a:moveTo>
                  <a:cubicBezTo>
                    <a:pt x="88" y="449"/>
                    <a:pt x="86" y="448"/>
                    <a:pt x="86" y="444"/>
                  </a:cubicBezTo>
                  <a:cubicBezTo>
                    <a:pt x="86" y="442"/>
                    <a:pt x="88" y="441"/>
                    <a:pt x="90" y="441"/>
                  </a:cubicBezTo>
                  <a:cubicBezTo>
                    <a:pt x="99" y="441"/>
                    <a:pt x="99" y="441"/>
                    <a:pt x="99" y="441"/>
                  </a:cubicBezTo>
                  <a:cubicBezTo>
                    <a:pt x="101" y="441"/>
                    <a:pt x="102" y="440"/>
                    <a:pt x="102" y="439"/>
                  </a:cubicBezTo>
                  <a:cubicBezTo>
                    <a:pt x="102" y="389"/>
                    <a:pt x="102" y="389"/>
                    <a:pt x="102" y="389"/>
                  </a:cubicBezTo>
                  <a:cubicBezTo>
                    <a:pt x="102" y="387"/>
                    <a:pt x="100" y="385"/>
                    <a:pt x="98" y="385"/>
                  </a:cubicBezTo>
                  <a:cubicBezTo>
                    <a:pt x="84" y="385"/>
                    <a:pt x="84" y="385"/>
                    <a:pt x="84" y="385"/>
                  </a:cubicBezTo>
                  <a:cubicBezTo>
                    <a:pt x="82" y="385"/>
                    <a:pt x="81" y="387"/>
                    <a:pt x="81" y="389"/>
                  </a:cubicBezTo>
                  <a:cubicBezTo>
                    <a:pt x="81" y="459"/>
                    <a:pt x="81" y="459"/>
                    <a:pt x="81" y="459"/>
                  </a:cubicBezTo>
                  <a:cubicBezTo>
                    <a:pt x="81" y="462"/>
                    <a:pt x="79" y="463"/>
                    <a:pt x="77" y="463"/>
                  </a:cubicBezTo>
                  <a:cubicBezTo>
                    <a:pt x="75" y="463"/>
                    <a:pt x="73" y="462"/>
                    <a:pt x="73" y="459"/>
                  </a:cubicBezTo>
                  <a:cubicBezTo>
                    <a:pt x="73" y="388"/>
                    <a:pt x="73" y="388"/>
                    <a:pt x="73" y="388"/>
                  </a:cubicBezTo>
                  <a:cubicBezTo>
                    <a:pt x="73" y="384"/>
                    <a:pt x="73" y="378"/>
                    <a:pt x="82" y="378"/>
                  </a:cubicBezTo>
                  <a:cubicBezTo>
                    <a:pt x="99" y="378"/>
                    <a:pt x="99" y="378"/>
                    <a:pt x="99" y="378"/>
                  </a:cubicBezTo>
                  <a:cubicBezTo>
                    <a:pt x="104" y="378"/>
                    <a:pt x="109" y="379"/>
                    <a:pt x="109" y="387"/>
                  </a:cubicBezTo>
                  <a:cubicBezTo>
                    <a:pt x="109" y="441"/>
                    <a:pt x="109" y="441"/>
                    <a:pt x="109" y="441"/>
                  </a:cubicBezTo>
                  <a:cubicBezTo>
                    <a:pt x="109" y="445"/>
                    <a:pt x="109" y="449"/>
                    <a:pt x="102" y="449"/>
                  </a:cubicBezTo>
                  <a:lnTo>
                    <a:pt x="90" y="449"/>
                  </a:lnTo>
                  <a:close/>
                  <a:moveTo>
                    <a:pt x="139" y="0"/>
                  </a:moveTo>
                  <a:cubicBezTo>
                    <a:pt x="0" y="0"/>
                    <a:pt x="0" y="0"/>
                    <a:pt x="0" y="0"/>
                  </a:cubicBezTo>
                  <a:cubicBezTo>
                    <a:pt x="0" y="275"/>
                    <a:pt x="0" y="275"/>
                    <a:pt x="0" y="275"/>
                  </a:cubicBezTo>
                  <a:cubicBezTo>
                    <a:pt x="0" y="275"/>
                    <a:pt x="0" y="275"/>
                    <a:pt x="0" y="275"/>
                  </a:cubicBezTo>
                  <a:cubicBezTo>
                    <a:pt x="0" y="275"/>
                    <a:pt x="0" y="275"/>
                    <a:pt x="0" y="275"/>
                  </a:cubicBezTo>
                  <a:cubicBezTo>
                    <a:pt x="0" y="294"/>
                    <a:pt x="31" y="300"/>
                    <a:pt x="69" y="300"/>
                  </a:cubicBezTo>
                  <a:cubicBezTo>
                    <a:pt x="108" y="300"/>
                    <a:pt x="139" y="294"/>
                    <a:pt x="139" y="275"/>
                  </a:cubicBezTo>
                  <a:cubicBezTo>
                    <a:pt x="139" y="275"/>
                    <a:pt x="139" y="275"/>
                    <a:pt x="139" y="275"/>
                  </a:cubicBezTo>
                  <a:cubicBezTo>
                    <a:pt x="139" y="275"/>
                    <a:pt x="139" y="275"/>
                    <a:pt x="139" y="275"/>
                  </a:cubicBezTo>
                  <a:lnTo>
                    <a:pt x="139" y="0"/>
                  </a:lnTo>
                  <a:close/>
                  <a:moveTo>
                    <a:pt x="69" y="292"/>
                  </a:moveTo>
                  <a:cubicBezTo>
                    <a:pt x="15" y="292"/>
                    <a:pt x="7" y="282"/>
                    <a:pt x="7" y="275"/>
                  </a:cubicBezTo>
                  <a:cubicBezTo>
                    <a:pt x="7" y="269"/>
                    <a:pt x="15" y="258"/>
                    <a:pt x="69" y="258"/>
                  </a:cubicBezTo>
                  <a:cubicBezTo>
                    <a:pt x="124" y="258"/>
                    <a:pt x="132" y="269"/>
                    <a:pt x="132" y="275"/>
                  </a:cubicBezTo>
                  <a:cubicBezTo>
                    <a:pt x="132" y="282"/>
                    <a:pt x="124" y="292"/>
                    <a:pt x="69" y="292"/>
                  </a:cubicBez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58" name="Freeform 28"/>
          <p:cNvSpPr>
            <a:spLocks noEditPoints="1"/>
          </p:cNvSpPr>
          <p:nvPr/>
        </p:nvSpPr>
        <p:spPr bwMode="auto">
          <a:xfrm>
            <a:off x="640284" y="4142766"/>
            <a:ext cx="422275" cy="522288"/>
          </a:xfrm>
          <a:custGeom>
            <a:avLst/>
            <a:gdLst>
              <a:gd name="T0" fmla="*/ 144 w 443"/>
              <a:gd name="T1" fmla="*/ 42 h 549"/>
              <a:gd name="T2" fmla="*/ 161 w 443"/>
              <a:gd name="T3" fmla="*/ 45 h 549"/>
              <a:gd name="T4" fmla="*/ 228 w 443"/>
              <a:gd name="T5" fmla="*/ 0 h 549"/>
              <a:gd name="T6" fmla="*/ 203 w 443"/>
              <a:gd name="T7" fmla="*/ 88 h 549"/>
              <a:gd name="T8" fmla="*/ 282 w 443"/>
              <a:gd name="T9" fmla="*/ 45 h 549"/>
              <a:gd name="T10" fmla="*/ 298 w 443"/>
              <a:gd name="T11" fmla="*/ 42 h 549"/>
              <a:gd name="T12" fmla="*/ 246 w 443"/>
              <a:gd name="T13" fmla="*/ 60 h 549"/>
              <a:gd name="T14" fmla="*/ 65 w 443"/>
              <a:gd name="T15" fmla="*/ 84 h 549"/>
              <a:gd name="T16" fmla="*/ 64 w 443"/>
              <a:gd name="T17" fmla="*/ 124 h 549"/>
              <a:gd name="T18" fmla="*/ 37 w 443"/>
              <a:gd name="T19" fmla="*/ 114 h 549"/>
              <a:gd name="T20" fmla="*/ 26 w 443"/>
              <a:gd name="T21" fmla="*/ 120 h 549"/>
              <a:gd name="T22" fmla="*/ 22 w 443"/>
              <a:gd name="T23" fmla="*/ 109 h 549"/>
              <a:gd name="T24" fmla="*/ 0 w 443"/>
              <a:gd name="T25" fmla="*/ 93 h 549"/>
              <a:gd name="T26" fmla="*/ 17 w 443"/>
              <a:gd name="T27" fmla="*/ 57 h 549"/>
              <a:gd name="T28" fmla="*/ 26 w 443"/>
              <a:gd name="T29" fmla="*/ 51 h 549"/>
              <a:gd name="T30" fmla="*/ 56 w 443"/>
              <a:gd name="T31" fmla="*/ 60 h 549"/>
              <a:gd name="T32" fmla="*/ 33 w 443"/>
              <a:gd name="T33" fmla="*/ 103 h 549"/>
              <a:gd name="T34" fmla="*/ 28 w 443"/>
              <a:gd name="T35" fmla="*/ 90 h 549"/>
              <a:gd name="T36" fmla="*/ 368 w 443"/>
              <a:gd name="T37" fmla="*/ 114 h 549"/>
              <a:gd name="T38" fmla="*/ 443 w 443"/>
              <a:gd name="T39" fmla="*/ 69 h 549"/>
              <a:gd name="T40" fmla="*/ 372 w 443"/>
              <a:gd name="T41" fmla="*/ 82 h 549"/>
              <a:gd name="T42" fmla="*/ 396 w 443"/>
              <a:gd name="T43" fmla="*/ 41 h 549"/>
              <a:gd name="T44" fmla="*/ 380 w 443"/>
              <a:gd name="T45" fmla="*/ 59 h 549"/>
              <a:gd name="T46" fmla="*/ 389 w 443"/>
              <a:gd name="T47" fmla="*/ 64 h 549"/>
              <a:gd name="T48" fmla="*/ 380 w 443"/>
              <a:gd name="T49" fmla="*/ 59 h 549"/>
              <a:gd name="T50" fmla="*/ 403 w 443"/>
              <a:gd name="T51" fmla="*/ 136 h 549"/>
              <a:gd name="T52" fmla="*/ 428 w 443"/>
              <a:gd name="T53" fmla="*/ 94 h 549"/>
              <a:gd name="T54" fmla="*/ 411 w 443"/>
              <a:gd name="T55" fmla="*/ 113 h 549"/>
              <a:gd name="T56" fmla="*/ 420 w 443"/>
              <a:gd name="T57" fmla="*/ 118 h 549"/>
              <a:gd name="T58" fmla="*/ 411 w 443"/>
              <a:gd name="T59" fmla="*/ 113 h 549"/>
              <a:gd name="T60" fmla="*/ 55 w 443"/>
              <a:gd name="T61" fmla="*/ 508 h 549"/>
              <a:gd name="T62" fmla="*/ 387 w 443"/>
              <a:gd name="T63" fmla="*/ 336 h 549"/>
              <a:gd name="T64" fmla="*/ 225 w 443"/>
              <a:gd name="T65" fmla="*/ 357 h 549"/>
              <a:gd name="T66" fmla="*/ 225 w 443"/>
              <a:gd name="T67" fmla="*/ 276 h 549"/>
              <a:gd name="T68" fmla="*/ 132 w 443"/>
              <a:gd name="T69" fmla="*/ 282 h 549"/>
              <a:gd name="T70" fmla="*/ 150 w 443"/>
              <a:gd name="T71" fmla="*/ 353 h 549"/>
              <a:gd name="T72" fmla="*/ 140 w 443"/>
              <a:gd name="T73" fmla="*/ 281 h 549"/>
              <a:gd name="T74" fmla="*/ 301 w 443"/>
              <a:gd name="T75" fmla="*/ 352 h 549"/>
              <a:gd name="T76" fmla="*/ 123 w 443"/>
              <a:gd name="T77" fmla="*/ 253 h 549"/>
              <a:gd name="T78" fmla="*/ 387 w 443"/>
              <a:gd name="T79" fmla="*/ 194 h 549"/>
              <a:gd name="T80" fmla="*/ 387 w 443"/>
              <a:gd name="T81" fmla="*/ 194 h 549"/>
              <a:gd name="T82" fmla="*/ 79 w 443"/>
              <a:gd name="T83" fmla="*/ 157 h 549"/>
              <a:gd name="T84" fmla="*/ 309 w 443"/>
              <a:gd name="T85" fmla="*/ 256 h 549"/>
              <a:gd name="T86" fmla="*/ 225 w 443"/>
              <a:gd name="T87" fmla="*/ 268 h 549"/>
              <a:gd name="T88" fmla="*/ 133 w 443"/>
              <a:gd name="T89" fmla="*/ 256 h 549"/>
              <a:gd name="T90" fmla="*/ 140 w 443"/>
              <a:gd name="T91" fmla="*/ 281 h 549"/>
              <a:gd name="T92" fmla="*/ 72 w 443"/>
              <a:gd name="T93" fmla="*/ 163 h 549"/>
              <a:gd name="T94" fmla="*/ 385 w 443"/>
              <a:gd name="T95" fmla="*/ 145 h 549"/>
              <a:gd name="T96" fmla="*/ 370 w 443"/>
              <a:gd name="T97" fmla="*/ 163 h 549"/>
              <a:gd name="T98" fmla="*/ 310 w 443"/>
              <a:gd name="T99" fmla="*/ 282 h 549"/>
              <a:gd name="T100" fmla="*/ 302 w 443"/>
              <a:gd name="T101" fmla="*/ 281 h 549"/>
              <a:gd name="T102" fmla="*/ 225 w 443"/>
              <a:gd name="T103" fmla="*/ 268 h 549"/>
              <a:gd name="T104" fmla="*/ 217 w 443"/>
              <a:gd name="T105" fmla="*/ 276 h 549"/>
              <a:gd name="T106" fmla="*/ 225 w 443"/>
              <a:gd name="T107" fmla="*/ 93 h 549"/>
              <a:gd name="T108" fmla="*/ 221 w 443"/>
              <a:gd name="T109" fmla="*/ 120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3" h="549">
                <a:moveTo>
                  <a:pt x="197" y="72"/>
                </a:moveTo>
                <a:cubicBezTo>
                  <a:pt x="144" y="49"/>
                  <a:pt x="144" y="49"/>
                  <a:pt x="144" y="49"/>
                </a:cubicBezTo>
                <a:cubicBezTo>
                  <a:pt x="144" y="42"/>
                  <a:pt x="144" y="42"/>
                  <a:pt x="144" y="42"/>
                </a:cubicBezTo>
                <a:cubicBezTo>
                  <a:pt x="197" y="16"/>
                  <a:pt x="197" y="16"/>
                  <a:pt x="197" y="16"/>
                </a:cubicBezTo>
                <a:cubicBezTo>
                  <a:pt x="197" y="28"/>
                  <a:pt x="197" y="28"/>
                  <a:pt x="197" y="28"/>
                </a:cubicBezTo>
                <a:cubicBezTo>
                  <a:pt x="161" y="45"/>
                  <a:pt x="161" y="45"/>
                  <a:pt x="161" y="45"/>
                </a:cubicBezTo>
                <a:cubicBezTo>
                  <a:pt x="197" y="60"/>
                  <a:pt x="197" y="60"/>
                  <a:pt x="197" y="60"/>
                </a:cubicBezTo>
                <a:lnTo>
                  <a:pt x="197" y="72"/>
                </a:lnTo>
                <a:close/>
                <a:moveTo>
                  <a:pt x="228" y="0"/>
                </a:moveTo>
                <a:cubicBezTo>
                  <a:pt x="238" y="0"/>
                  <a:pt x="238" y="0"/>
                  <a:pt x="238" y="0"/>
                </a:cubicBezTo>
                <a:cubicBezTo>
                  <a:pt x="213" y="88"/>
                  <a:pt x="213" y="88"/>
                  <a:pt x="213" y="88"/>
                </a:cubicBezTo>
                <a:cubicBezTo>
                  <a:pt x="203" y="88"/>
                  <a:pt x="203" y="88"/>
                  <a:pt x="203" y="88"/>
                </a:cubicBezTo>
                <a:lnTo>
                  <a:pt x="228" y="0"/>
                </a:lnTo>
                <a:close/>
                <a:moveTo>
                  <a:pt x="246" y="60"/>
                </a:moveTo>
                <a:cubicBezTo>
                  <a:pt x="282" y="45"/>
                  <a:pt x="282" y="45"/>
                  <a:pt x="282" y="45"/>
                </a:cubicBezTo>
                <a:cubicBezTo>
                  <a:pt x="246" y="28"/>
                  <a:pt x="246" y="28"/>
                  <a:pt x="246" y="28"/>
                </a:cubicBezTo>
                <a:cubicBezTo>
                  <a:pt x="246" y="16"/>
                  <a:pt x="246" y="16"/>
                  <a:pt x="246" y="16"/>
                </a:cubicBezTo>
                <a:cubicBezTo>
                  <a:pt x="298" y="42"/>
                  <a:pt x="298" y="42"/>
                  <a:pt x="298" y="42"/>
                </a:cubicBezTo>
                <a:cubicBezTo>
                  <a:pt x="298" y="49"/>
                  <a:pt x="298" y="49"/>
                  <a:pt x="298" y="49"/>
                </a:cubicBezTo>
                <a:cubicBezTo>
                  <a:pt x="246" y="72"/>
                  <a:pt x="246" y="72"/>
                  <a:pt x="246" y="72"/>
                </a:cubicBezTo>
                <a:lnTo>
                  <a:pt x="246" y="60"/>
                </a:lnTo>
                <a:close/>
                <a:moveTo>
                  <a:pt x="49" y="79"/>
                </a:moveTo>
                <a:cubicBezTo>
                  <a:pt x="53" y="91"/>
                  <a:pt x="53" y="91"/>
                  <a:pt x="53" y="91"/>
                </a:cubicBezTo>
                <a:cubicBezTo>
                  <a:pt x="65" y="84"/>
                  <a:pt x="65" y="84"/>
                  <a:pt x="65" y="84"/>
                </a:cubicBezTo>
                <a:cubicBezTo>
                  <a:pt x="71" y="94"/>
                  <a:pt x="71" y="94"/>
                  <a:pt x="71" y="94"/>
                </a:cubicBezTo>
                <a:cubicBezTo>
                  <a:pt x="57" y="102"/>
                  <a:pt x="57" y="102"/>
                  <a:pt x="57" y="102"/>
                </a:cubicBezTo>
                <a:cubicBezTo>
                  <a:pt x="64" y="124"/>
                  <a:pt x="64" y="124"/>
                  <a:pt x="64" y="124"/>
                </a:cubicBezTo>
                <a:cubicBezTo>
                  <a:pt x="54" y="131"/>
                  <a:pt x="54" y="131"/>
                  <a:pt x="54" y="131"/>
                </a:cubicBezTo>
                <a:cubicBezTo>
                  <a:pt x="46" y="108"/>
                  <a:pt x="46" y="108"/>
                  <a:pt x="46" y="108"/>
                </a:cubicBezTo>
                <a:cubicBezTo>
                  <a:pt x="37" y="114"/>
                  <a:pt x="37" y="114"/>
                  <a:pt x="37" y="114"/>
                </a:cubicBezTo>
                <a:cubicBezTo>
                  <a:pt x="44" y="136"/>
                  <a:pt x="44" y="136"/>
                  <a:pt x="44" y="136"/>
                </a:cubicBezTo>
                <a:cubicBezTo>
                  <a:pt x="34" y="142"/>
                  <a:pt x="34" y="142"/>
                  <a:pt x="34" y="142"/>
                </a:cubicBezTo>
                <a:cubicBezTo>
                  <a:pt x="26" y="120"/>
                  <a:pt x="26" y="120"/>
                  <a:pt x="26" y="120"/>
                </a:cubicBezTo>
                <a:cubicBezTo>
                  <a:pt x="14" y="127"/>
                  <a:pt x="14" y="127"/>
                  <a:pt x="14" y="127"/>
                </a:cubicBezTo>
                <a:cubicBezTo>
                  <a:pt x="9" y="117"/>
                  <a:pt x="9" y="117"/>
                  <a:pt x="9" y="117"/>
                </a:cubicBezTo>
                <a:cubicBezTo>
                  <a:pt x="22" y="109"/>
                  <a:pt x="22" y="109"/>
                  <a:pt x="22" y="109"/>
                </a:cubicBezTo>
                <a:cubicBezTo>
                  <a:pt x="18" y="96"/>
                  <a:pt x="18" y="96"/>
                  <a:pt x="18" y="96"/>
                </a:cubicBezTo>
                <a:cubicBezTo>
                  <a:pt x="6" y="103"/>
                  <a:pt x="6" y="103"/>
                  <a:pt x="6" y="103"/>
                </a:cubicBezTo>
                <a:cubicBezTo>
                  <a:pt x="0" y="93"/>
                  <a:pt x="0" y="93"/>
                  <a:pt x="0" y="93"/>
                </a:cubicBezTo>
                <a:cubicBezTo>
                  <a:pt x="14" y="85"/>
                  <a:pt x="14" y="85"/>
                  <a:pt x="14" y="85"/>
                </a:cubicBezTo>
                <a:cubicBezTo>
                  <a:pt x="6" y="63"/>
                  <a:pt x="6" y="63"/>
                  <a:pt x="6" y="63"/>
                </a:cubicBezTo>
                <a:cubicBezTo>
                  <a:pt x="17" y="57"/>
                  <a:pt x="17" y="57"/>
                  <a:pt x="17" y="57"/>
                </a:cubicBezTo>
                <a:cubicBezTo>
                  <a:pt x="24" y="79"/>
                  <a:pt x="24" y="79"/>
                  <a:pt x="24" y="79"/>
                </a:cubicBezTo>
                <a:cubicBezTo>
                  <a:pt x="34" y="73"/>
                  <a:pt x="34" y="73"/>
                  <a:pt x="34" y="73"/>
                </a:cubicBezTo>
                <a:cubicBezTo>
                  <a:pt x="26" y="51"/>
                  <a:pt x="26" y="51"/>
                  <a:pt x="26" y="51"/>
                </a:cubicBezTo>
                <a:cubicBezTo>
                  <a:pt x="37" y="45"/>
                  <a:pt x="37" y="45"/>
                  <a:pt x="37" y="45"/>
                </a:cubicBezTo>
                <a:cubicBezTo>
                  <a:pt x="45" y="67"/>
                  <a:pt x="45" y="67"/>
                  <a:pt x="45" y="67"/>
                </a:cubicBezTo>
                <a:cubicBezTo>
                  <a:pt x="56" y="60"/>
                  <a:pt x="56" y="60"/>
                  <a:pt x="56" y="60"/>
                </a:cubicBezTo>
                <a:cubicBezTo>
                  <a:pt x="62" y="71"/>
                  <a:pt x="62" y="71"/>
                  <a:pt x="62" y="71"/>
                </a:cubicBezTo>
                <a:lnTo>
                  <a:pt x="49" y="79"/>
                </a:lnTo>
                <a:close/>
                <a:moveTo>
                  <a:pt x="33" y="103"/>
                </a:moveTo>
                <a:cubicBezTo>
                  <a:pt x="42" y="97"/>
                  <a:pt x="42" y="97"/>
                  <a:pt x="42" y="97"/>
                </a:cubicBezTo>
                <a:cubicBezTo>
                  <a:pt x="38" y="85"/>
                  <a:pt x="38" y="85"/>
                  <a:pt x="38" y="85"/>
                </a:cubicBezTo>
                <a:cubicBezTo>
                  <a:pt x="28" y="90"/>
                  <a:pt x="28" y="90"/>
                  <a:pt x="28" y="90"/>
                </a:cubicBezTo>
                <a:lnTo>
                  <a:pt x="33" y="103"/>
                </a:lnTo>
                <a:close/>
                <a:moveTo>
                  <a:pt x="443" y="69"/>
                </a:moveTo>
                <a:cubicBezTo>
                  <a:pt x="368" y="114"/>
                  <a:pt x="368" y="114"/>
                  <a:pt x="368" y="114"/>
                </a:cubicBezTo>
                <a:cubicBezTo>
                  <a:pt x="357" y="108"/>
                  <a:pt x="357" y="108"/>
                  <a:pt x="357" y="108"/>
                </a:cubicBezTo>
                <a:cubicBezTo>
                  <a:pt x="432" y="63"/>
                  <a:pt x="432" y="63"/>
                  <a:pt x="432" y="63"/>
                </a:cubicBezTo>
                <a:lnTo>
                  <a:pt x="443" y="69"/>
                </a:lnTo>
                <a:close/>
                <a:moveTo>
                  <a:pt x="400" y="71"/>
                </a:moveTo>
                <a:cubicBezTo>
                  <a:pt x="396" y="78"/>
                  <a:pt x="392" y="82"/>
                  <a:pt x="387" y="84"/>
                </a:cubicBezTo>
                <a:cubicBezTo>
                  <a:pt x="382" y="86"/>
                  <a:pt x="377" y="86"/>
                  <a:pt x="372" y="82"/>
                </a:cubicBezTo>
                <a:cubicBezTo>
                  <a:pt x="367" y="80"/>
                  <a:pt x="364" y="76"/>
                  <a:pt x="364" y="70"/>
                </a:cubicBezTo>
                <a:cubicBezTo>
                  <a:pt x="363" y="65"/>
                  <a:pt x="365" y="59"/>
                  <a:pt x="368" y="52"/>
                </a:cubicBezTo>
                <a:cubicBezTo>
                  <a:pt x="377" y="39"/>
                  <a:pt x="386" y="35"/>
                  <a:pt x="396" y="41"/>
                </a:cubicBezTo>
                <a:cubicBezTo>
                  <a:pt x="401" y="44"/>
                  <a:pt x="404" y="48"/>
                  <a:pt x="405" y="53"/>
                </a:cubicBezTo>
                <a:cubicBezTo>
                  <a:pt x="406" y="58"/>
                  <a:pt x="404" y="64"/>
                  <a:pt x="400" y="71"/>
                </a:cubicBezTo>
                <a:close/>
                <a:moveTo>
                  <a:pt x="380" y="59"/>
                </a:moveTo>
                <a:cubicBezTo>
                  <a:pt x="378" y="63"/>
                  <a:pt x="376" y="66"/>
                  <a:pt x="376" y="68"/>
                </a:cubicBezTo>
                <a:cubicBezTo>
                  <a:pt x="376" y="71"/>
                  <a:pt x="376" y="72"/>
                  <a:pt x="378" y="73"/>
                </a:cubicBezTo>
                <a:cubicBezTo>
                  <a:pt x="381" y="75"/>
                  <a:pt x="384" y="72"/>
                  <a:pt x="389" y="64"/>
                </a:cubicBezTo>
                <a:cubicBezTo>
                  <a:pt x="393" y="57"/>
                  <a:pt x="394" y="52"/>
                  <a:pt x="391" y="50"/>
                </a:cubicBezTo>
                <a:cubicBezTo>
                  <a:pt x="389" y="49"/>
                  <a:pt x="388" y="50"/>
                  <a:pt x="386" y="51"/>
                </a:cubicBezTo>
                <a:cubicBezTo>
                  <a:pt x="384" y="53"/>
                  <a:pt x="382" y="55"/>
                  <a:pt x="380" y="59"/>
                </a:cubicBezTo>
                <a:close/>
                <a:moveTo>
                  <a:pt x="431" y="124"/>
                </a:moveTo>
                <a:cubicBezTo>
                  <a:pt x="427" y="131"/>
                  <a:pt x="423" y="136"/>
                  <a:pt x="418" y="138"/>
                </a:cubicBezTo>
                <a:cubicBezTo>
                  <a:pt x="414" y="140"/>
                  <a:pt x="409" y="139"/>
                  <a:pt x="403" y="136"/>
                </a:cubicBezTo>
                <a:cubicBezTo>
                  <a:pt x="398" y="133"/>
                  <a:pt x="396" y="129"/>
                  <a:pt x="395" y="124"/>
                </a:cubicBezTo>
                <a:cubicBezTo>
                  <a:pt x="394" y="119"/>
                  <a:pt x="396" y="113"/>
                  <a:pt x="400" y="106"/>
                </a:cubicBezTo>
                <a:cubicBezTo>
                  <a:pt x="408" y="92"/>
                  <a:pt x="417" y="88"/>
                  <a:pt x="428" y="94"/>
                </a:cubicBezTo>
                <a:cubicBezTo>
                  <a:pt x="433" y="97"/>
                  <a:pt x="436" y="101"/>
                  <a:pt x="436" y="106"/>
                </a:cubicBezTo>
                <a:cubicBezTo>
                  <a:pt x="437" y="112"/>
                  <a:pt x="435" y="118"/>
                  <a:pt x="431" y="124"/>
                </a:cubicBezTo>
                <a:close/>
                <a:moveTo>
                  <a:pt x="411" y="113"/>
                </a:moveTo>
                <a:cubicBezTo>
                  <a:pt x="409" y="117"/>
                  <a:pt x="408" y="120"/>
                  <a:pt x="407" y="122"/>
                </a:cubicBezTo>
                <a:cubicBezTo>
                  <a:pt x="407" y="124"/>
                  <a:pt x="407" y="126"/>
                  <a:pt x="409" y="127"/>
                </a:cubicBezTo>
                <a:cubicBezTo>
                  <a:pt x="412" y="128"/>
                  <a:pt x="416" y="125"/>
                  <a:pt x="420" y="118"/>
                </a:cubicBezTo>
                <a:cubicBezTo>
                  <a:pt x="424" y="110"/>
                  <a:pt x="425" y="105"/>
                  <a:pt x="422" y="104"/>
                </a:cubicBezTo>
                <a:cubicBezTo>
                  <a:pt x="421" y="103"/>
                  <a:pt x="419" y="103"/>
                  <a:pt x="417" y="105"/>
                </a:cubicBezTo>
                <a:cubicBezTo>
                  <a:pt x="415" y="106"/>
                  <a:pt x="413" y="109"/>
                  <a:pt x="411" y="113"/>
                </a:cubicBezTo>
                <a:close/>
                <a:moveTo>
                  <a:pt x="221" y="368"/>
                </a:moveTo>
                <a:cubicBezTo>
                  <a:pt x="152" y="368"/>
                  <a:pt x="81" y="357"/>
                  <a:pt x="55" y="336"/>
                </a:cubicBezTo>
                <a:cubicBezTo>
                  <a:pt x="55" y="508"/>
                  <a:pt x="55" y="508"/>
                  <a:pt x="55" y="508"/>
                </a:cubicBezTo>
                <a:cubicBezTo>
                  <a:pt x="55" y="527"/>
                  <a:pt x="123" y="549"/>
                  <a:pt x="221" y="549"/>
                </a:cubicBezTo>
                <a:cubicBezTo>
                  <a:pt x="319" y="549"/>
                  <a:pt x="387" y="527"/>
                  <a:pt x="387" y="508"/>
                </a:cubicBezTo>
                <a:cubicBezTo>
                  <a:pt x="387" y="336"/>
                  <a:pt x="387" y="336"/>
                  <a:pt x="387" y="336"/>
                </a:cubicBezTo>
                <a:cubicBezTo>
                  <a:pt x="361" y="357"/>
                  <a:pt x="291" y="368"/>
                  <a:pt x="221" y="368"/>
                </a:cubicBezTo>
                <a:close/>
                <a:moveTo>
                  <a:pt x="225" y="276"/>
                </a:moveTo>
                <a:cubicBezTo>
                  <a:pt x="225" y="357"/>
                  <a:pt x="225" y="357"/>
                  <a:pt x="225" y="357"/>
                </a:cubicBezTo>
                <a:cubicBezTo>
                  <a:pt x="250" y="357"/>
                  <a:pt x="273" y="355"/>
                  <a:pt x="293" y="353"/>
                </a:cubicBezTo>
                <a:cubicBezTo>
                  <a:pt x="293" y="328"/>
                  <a:pt x="296" y="304"/>
                  <a:pt x="302" y="281"/>
                </a:cubicBezTo>
                <a:cubicBezTo>
                  <a:pt x="280" y="278"/>
                  <a:pt x="254" y="276"/>
                  <a:pt x="225" y="276"/>
                </a:cubicBezTo>
                <a:close/>
                <a:moveTo>
                  <a:pt x="55" y="316"/>
                </a:moveTo>
                <a:cubicBezTo>
                  <a:pt x="55" y="330"/>
                  <a:pt x="88" y="344"/>
                  <a:pt x="141" y="352"/>
                </a:cubicBezTo>
                <a:cubicBezTo>
                  <a:pt x="141" y="328"/>
                  <a:pt x="138" y="305"/>
                  <a:pt x="132" y="282"/>
                </a:cubicBezTo>
                <a:cubicBezTo>
                  <a:pt x="84" y="290"/>
                  <a:pt x="55" y="304"/>
                  <a:pt x="55" y="316"/>
                </a:cubicBezTo>
                <a:close/>
                <a:moveTo>
                  <a:pt x="140" y="281"/>
                </a:moveTo>
                <a:cubicBezTo>
                  <a:pt x="146" y="304"/>
                  <a:pt x="149" y="328"/>
                  <a:pt x="150" y="353"/>
                </a:cubicBezTo>
                <a:cubicBezTo>
                  <a:pt x="170" y="355"/>
                  <a:pt x="192" y="357"/>
                  <a:pt x="217" y="357"/>
                </a:cubicBezTo>
                <a:cubicBezTo>
                  <a:pt x="217" y="276"/>
                  <a:pt x="217" y="276"/>
                  <a:pt x="217" y="276"/>
                </a:cubicBezTo>
                <a:cubicBezTo>
                  <a:pt x="188" y="276"/>
                  <a:pt x="162" y="278"/>
                  <a:pt x="140" y="281"/>
                </a:cubicBezTo>
                <a:close/>
                <a:moveTo>
                  <a:pt x="387" y="316"/>
                </a:moveTo>
                <a:cubicBezTo>
                  <a:pt x="387" y="304"/>
                  <a:pt x="358" y="290"/>
                  <a:pt x="310" y="282"/>
                </a:cubicBezTo>
                <a:cubicBezTo>
                  <a:pt x="305" y="305"/>
                  <a:pt x="301" y="328"/>
                  <a:pt x="301" y="352"/>
                </a:cubicBezTo>
                <a:cubicBezTo>
                  <a:pt x="354" y="344"/>
                  <a:pt x="387" y="330"/>
                  <a:pt x="387" y="316"/>
                </a:cubicBezTo>
                <a:close/>
                <a:moveTo>
                  <a:pt x="55" y="194"/>
                </a:moveTo>
                <a:cubicBezTo>
                  <a:pt x="55" y="215"/>
                  <a:pt x="81" y="238"/>
                  <a:pt x="123" y="253"/>
                </a:cubicBezTo>
                <a:cubicBezTo>
                  <a:pt x="111" y="220"/>
                  <a:pt x="94" y="189"/>
                  <a:pt x="72" y="163"/>
                </a:cubicBezTo>
                <a:cubicBezTo>
                  <a:pt x="61" y="173"/>
                  <a:pt x="55" y="183"/>
                  <a:pt x="55" y="194"/>
                </a:cubicBezTo>
                <a:close/>
                <a:moveTo>
                  <a:pt x="387" y="194"/>
                </a:moveTo>
                <a:cubicBezTo>
                  <a:pt x="387" y="183"/>
                  <a:pt x="381" y="173"/>
                  <a:pt x="370" y="163"/>
                </a:cubicBezTo>
                <a:cubicBezTo>
                  <a:pt x="348" y="189"/>
                  <a:pt x="331" y="220"/>
                  <a:pt x="319" y="253"/>
                </a:cubicBezTo>
                <a:cubicBezTo>
                  <a:pt x="362" y="238"/>
                  <a:pt x="387" y="215"/>
                  <a:pt x="387" y="194"/>
                </a:cubicBezTo>
                <a:close/>
                <a:moveTo>
                  <a:pt x="217" y="268"/>
                </a:moveTo>
                <a:cubicBezTo>
                  <a:pt x="217" y="120"/>
                  <a:pt x="217" y="120"/>
                  <a:pt x="217" y="120"/>
                </a:cubicBezTo>
                <a:cubicBezTo>
                  <a:pt x="155" y="121"/>
                  <a:pt x="106" y="137"/>
                  <a:pt x="79" y="157"/>
                </a:cubicBezTo>
                <a:cubicBezTo>
                  <a:pt x="102" y="186"/>
                  <a:pt x="121" y="220"/>
                  <a:pt x="133" y="256"/>
                </a:cubicBezTo>
                <a:cubicBezTo>
                  <a:pt x="157" y="263"/>
                  <a:pt x="185" y="267"/>
                  <a:pt x="217" y="268"/>
                </a:cubicBezTo>
                <a:close/>
                <a:moveTo>
                  <a:pt x="309" y="256"/>
                </a:moveTo>
                <a:cubicBezTo>
                  <a:pt x="322" y="220"/>
                  <a:pt x="340" y="186"/>
                  <a:pt x="363" y="157"/>
                </a:cubicBezTo>
                <a:cubicBezTo>
                  <a:pt x="336" y="137"/>
                  <a:pt x="287" y="121"/>
                  <a:pt x="225" y="120"/>
                </a:cubicBezTo>
                <a:cubicBezTo>
                  <a:pt x="225" y="268"/>
                  <a:pt x="225" y="268"/>
                  <a:pt x="225" y="268"/>
                </a:cubicBezTo>
                <a:cubicBezTo>
                  <a:pt x="257" y="267"/>
                  <a:pt x="286" y="263"/>
                  <a:pt x="309" y="256"/>
                </a:cubicBezTo>
                <a:close/>
                <a:moveTo>
                  <a:pt x="140" y="281"/>
                </a:moveTo>
                <a:cubicBezTo>
                  <a:pt x="138" y="272"/>
                  <a:pt x="136" y="264"/>
                  <a:pt x="133" y="256"/>
                </a:cubicBezTo>
                <a:cubicBezTo>
                  <a:pt x="129" y="255"/>
                  <a:pt x="126" y="254"/>
                  <a:pt x="123" y="253"/>
                </a:cubicBezTo>
                <a:cubicBezTo>
                  <a:pt x="126" y="262"/>
                  <a:pt x="129" y="272"/>
                  <a:pt x="132" y="282"/>
                </a:cubicBezTo>
                <a:cubicBezTo>
                  <a:pt x="135" y="282"/>
                  <a:pt x="137" y="281"/>
                  <a:pt x="140" y="281"/>
                </a:cubicBezTo>
                <a:close/>
                <a:moveTo>
                  <a:pt x="63" y="140"/>
                </a:moveTo>
                <a:cubicBezTo>
                  <a:pt x="57" y="145"/>
                  <a:pt x="57" y="145"/>
                  <a:pt x="57" y="145"/>
                </a:cubicBezTo>
                <a:cubicBezTo>
                  <a:pt x="62" y="151"/>
                  <a:pt x="67" y="157"/>
                  <a:pt x="72" y="163"/>
                </a:cubicBezTo>
                <a:cubicBezTo>
                  <a:pt x="74" y="161"/>
                  <a:pt x="76" y="159"/>
                  <a:pt x="79" y="157"/>
                </a:cubicBezTo>
                <a:cubicBezTo>
                  <a:pt x="74" y="151"/>
                  <a:pt x="69" y="145"/>
                  <a:pt x="63" y="140"/>
                </a:cubicBezTo>
                <a:close/>
                <a:moveTo>
                  <a:pt x="385" y="145"/>
                </a:moveTo>
                <a:cubicBezTo>
                  <a:pt x="379" y="140"/>
                  <a:pt x="379" y="140"/>
                  <a:pt x="379" y="140"/>
                </a:cubicBezTo>
                <a:cubicBezTo>
                  <a:pt x="374" y="145"/>
                  <a:pt x="369" y="151"/>
                  <a:pt x="363" y="157"/>
                </a:cubicBezTo>
                <a:cubicBezTo>
                  <a:pt x="366" y="159"/>
                  <a:pt x="368" y="161"/>
                  <a:pt x="370" y="163"/>
                </a:cubicBezTo>
                <a:cubicBezTo>
                  <a:pt x="375" y="157"/>
                  <a:pt x="380" y="151"/>
                  <a:pt x="385" y="145"/>
                </a:cubicBezTo>
                <a:close/>
                <a:moveTo>
                  <a:pt x="302" y="281"/>
                </a:moveTo>
                <a:cubicBezTo>
                  <a:pt x="305" y="281"/>
                  <a:pt x="308" y="282"/>
                  <a:pt x="310" y="282"/>
                </a:cubicBezTo>
                <a:cubicBezTo>
                  <a:pt x="313" y="272"/>
                  <a:pt x="316" y="262"/>
                  <a:pt x="319" y="253"/>
                </a:cubicBezTo>
                <a:cubicBezTo>
                  <a:pt x="316" y="254"/>
                  <a:pt x="313" y="255"/>
                  <a:pt x="309" y="256"/>
                </a:cubicBezTo>
                <a:cubicBezTo>
                  <a:pt x="307" y="264"/>
                  <a:pt x="304" y="272"/>
                  <a:pt x="302" y="281"/>
                </a:cubicBezTo>
                <a:close/>
                <a:moveTo>
                  <a:pt x="221" y="275"/>
                </a:moveTo>
                <a:cubicBezTo>
                  <a:pt x="223" y="275"/>
                  <a:pt x="224" y="276"/>
                  <a:pt x="225" y="276"/>
                </a:cubicBezTo>
                <a:cubicBezTo>
                  <a:pt x="225" y="268"/>
                  <a:pt x="225" y="268"/>
                  <a:pt x="225" y="268"/>
                </a:cubicBezTo>
                <a:cubicBezTo>
                  <a:pt x="224" y="268"/>
                  <a:pt x="223" y="268"/>
                  <a:pt x="221" y="268"/>
                </a:cubicBezTo>
                <a:cubicBezTo>
                  <a:pt x="220" y="268"/>
                  <a:pt x="218" y="268"/>
                  <a:pt x="217" y="268"/>
                </a:cubicBezTo>
                <a:cubicBezTo>
                  <a:pt x="217" y="276"/>
                  <a:pt x="217" y="276"/>
                  <a:pt x="217" y="276"/>
                </a:cubicBezTo>
                <a:cubicBezTo>
                  <a:pt x="218" y="276"/>
                  <a:pt x="220" y="275"/>
                  <a:pt x="221" y="275"/>
                </a:cubicBezTo>
                <a:close/>
                <a:moveTo>
                  <a:pt x="225" y="120"/>
                </a:moveTo>
                <a:cubicBezTo>
                  <a:pt x="225" y="93"/>
                  <a:pt x="225" y="93"/>
                  <a:pt x="225" y="93"/>
                </a:cubicBezTo>
                <a:cubicBezTo>
                  <a:pt x="217" y="93"/>
                  <a:pt x="217" y="93"/>
                  <a:pt x="217" y="93"/>
                </a:cubicBezTo>
                <a:cubicBezTo>
                  <a:pt x="217" y="120"/>
                  <a:pt x="217" y="120"/>
                  <a:pt x="217" y="120"/>
                </a:cubicBezTo>
                <a:cubicBezTo>
                  <a:pt x="218" y="120"/>
                  <a:pt x="220" y="120"/>
                  <a:pt x="221" y="120"/>
                </a:cubicBezTo>
                <a:cubicBezTo>
                  <a:pt x="223" y="120"/>
                  <a:pt x="224" y="120"/>
                  <a:pt x="225" y="120"/>
                </a:cubicBez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39"/>
          <p:cNvSpPr>
            <a:spLocks noEditPoints="1"/>
          </p:cNvSpPr>
          <p:nvPr/>
        </p:nvSpPr>
        <p:spPr bwMode="auto">
          <a:xfrm>
            <a:off x="577453" y="3211461"/>
            <a:ext cx="538163" cy="431800"/>
          </a:xfrm>
          <a:custGeom>
            <a:avLst/>
            <a:gdLst>
              <a:gd name="T0" fmla="*/ 418 w 566"/>
              <a:gd name="T1" fmla="*/ 43 h 453"/>
              <a:gd name="T2" fmla="*/ 374 w 566"/>
              <a:gd name="T3" fmla="*/ 43 h 453"/>
              <a:gd name="T4" fmla="*/ 374 w 566"/>
              <a:gd name="T5" fmla="*/ 0 h 453"/>
              <a:gd name="T6" fmla="*/ 418 w 566"/>
              <a:gd name="T7" fmla="*/ 43 h 453"/>
              <a:gd name="T8" fmla="*/ 366 w 566"/>
              <a:gd name="T9" fmla="*/ 0 h 453"/>
              <a:gd name="T10" fmla="*/ 224 w 566"/>
              <a:gd name="T11" fmla="*/ 0 h 453"/>
              <a:gd name="T12" fmla="*/ 224 w 566"/>
              <a:gd name="T13" fmla="*/ 30 h 453"/>
              <a:gd name="T14" fmla="*/ 339 w 566"/>
              <a:gd name="T15" fmla="*/ 30 h 453"/>
              <a:gd name="T16" fmla="*/ 387 w 566"/>
              <a:gd name="T17" fmla="*/ 78 h 453"/>
              <a:gd name="T18" fmla="*/ 387 w 566"/>
              <a:gd name="T19" fmla="*/ 254 h 453"/>
              <a:gd name="T20" fmla="*/ 418 w 566"/>
              <a:gd name="T21" fmla="*/ 254 h 453"/>
              <a:gd name="T22" fmla="*/ 418 w 566"/>
              <a:gd name="T23" fmla="*/ 51 h 453"/>
              <a:gd name="T24" fmla="*/ 366 w 566"/>
              <a:gd name="T25" fmla="*/ 51 h 453"/>
              <a:gd name="T26" fmla="*/ 366 w 566"/>
              <a:gd name="T27" fmla="*/ 0 h 453"/>
              <a:gd name="T28" fmla="*/ 336 w 566"/>
              <a:gd name="T29" fmla="*/ 37 h 453"/>
              <a:gd name="T30" fmla="*/ 336 w 566"/>
              <a:gd name="T31" fmla="*/ 81 h 453"/>
              <a:gd name="T32" fmla="*/ 380 w 566"/>
              <a:gd name="T33" fmla="*/ 81 h 453"/>
              <a:gd name="T34" fmla="*/ 336 w 566"/>
              <a:gd name="T35" fmla="*/ 37 h 453"/>
              <a:gd name="T36" fmla="*/ 329 w 566"/>
              <a:gd name="T37" fmla="*/ 37 h 453"/>
              <a:gd name="T38" fmla="*/ 186 w 566"/>
              <a:gd name="T39" fmla="*/ 37 h 453"/>
              <a:gd name="T40" fmla="*/ 186 w 566"/>
              <a:gd name="T41" fmla="*/ 68 h 453"/>
              <a:gd name="T42" fmla="*/ 302 w 566"/>
              <a:gd name="T43" fmla="*/ 68 h 453"/>
              <a:gd name="T44" fmla="*/ 350 w 566"/>
              <a:gd name="T45" fmla="*/ 116 h 453"/>
              <a:gd name="T46" fmla="*/ 350 w 566"/>
              <a:gd name="T47" fmla="*/ 291 h 453"/>
              <a:gd name="T48" fmla="*/ 380 w 566"/>
              <a:gd name="T49" fmla="*/ 291 h 453"/>
              <a:gd name="T50" fmla="*/ 380 w 566"/>
              <a:gd name="T51" fmla="*/ 89 h 453"/>
              <a:gd name="T52" fmla="*/ 329 w 566"/>
              <a:gd name="T53" fmla="*/ 89 h 453"/>
              <a:gd name="T54" fmla="*/ 329 w 566"/>
              <a:gd name="T55" fmla="*/ 37 h 453"/>
              <a:gd name="T56" fmla="*/ 460 w 566"/>
              <a:gd name="T57" fmla="*/ 241 h 453"/>
              <a:gd name="T58" fmla="*/ 437 w 566"/>
              <a:gd name="T59" fmla="*/ 244 h 453"/>
              <a:gd name="T60" fmla="*/ 439 w 566"/>
              <a:gd name="T61" fmla="*/ 225 h 453"/>
              <a:gd name="T62" fmla="*/ 425 w 566"/>
              <a:gd name="T63" fmla="*/ 166 h 453"/>
              <a:gd name="T64" fmla="*/ 425 w 566"/>
              <a:gd name="T65" fmla="*/ 261 h 453"/>
              <a:gd name="T66" fmla="*/ 387 w 566"/>
              <a:gd name="T67" fmla="*/ 261 h 453"/>
              <a:gd name="T68" fmla="*/ 387 w 566"/>
              <a:gd name="T69" fmla="*/ 299 h 453"/>
              <a:gd name="T70" fmla="*/ 350 w 566"/>
              <a:gd name="T71" fmla="*/ 299 h 453"/>
              <a:gd name="T72" fmla="*/ 350 w 566"/>
              <a:gd name="T73" fmla="*/ 337 h 453"/>
              <a:gd name="T74" fmla="*/ 141 w 566"/>
              <a:gd name="T75" fmla="*/ 337 h 453"/>
              <a:gd name="T76" fmla="*/ 141 w 566"/>
              <a:gd name="T77" fmla="*/ 188 h 453"/>
              <a:gd name="T78" fmla="*/ 78 w 566"/>
              <a:gd name="T79" fmla="*/ 256 h 453"/>
              <a:gd name="T80" fmla="*/ 82 w 566"/>
              <a:gd name="T81" fmla="*/ 279 h 453"/>
              <a:gd name="T82" fmla="*/ 0 w 566"/>
              <a:gd name="T83" fmla="*/ 366 h 453"/>
              <a:gd name="T84" fmla="*/ 87 w 566"/>
              <a:gd name="T85" fmla="*/ 453 h 453"/>
              <a:gd name="T86" fmla="*/ 460 w 566"/>
              <a:gd name="T87" fmla="*/ 453 h 453"/>
              <a:gd name="T88" fmla="*/ 566 w 566"/>
              <a:gd name="T89" fmla="*/ 347 h 453"/>
              <a:gd name="T90" fmla="*/ 460 w 566"/>
              <a:gd name="T91" fmla="*/ 241 h 453"/>
              <a:gd name="T92" fmla="*/ 291 w 566"/>
              <a:gd name="T93" fmla="*/ 126 h 453"/>
              <a:gd name="T94" fmla="*/ 342 w 566"/>
              <a:gd name="T95" fmla="*/ 126 h 453"/>
              <a:gd name="T96" fmla="*/ 342 w 566"/>
              <a:gd name="T97" fmla="*/ 329 h 453"/>
              <a:gd name="T98" fmla="*/ 148 w 566"/>
              <a:gd name="T99" fmla="*/ 329 h 453"/>
              <a:gd name="T100" fmla="*/ 148 w 566"/>
              <a:gd name="T101" fmla="*/ 75 h 453"/>
              <a:gd name="T102" fmla="*/ 291 w 566"/>
              <a:gd name="T103" fmla="*/ 75 h 453"/>
              <a:gd name="T104" fmla="*/ 291 w 566"/>
              <a:gd name="T105" fmla="*/ 126 h 453"/>
              <a:gd name="T106" fmla="*/ 298 w 566"/>
              <a:gd name="T107" fmla="*/ 75 h 453"/>
              <a:gd name="T108" fmla="*/ 298 w 566"/>
              <a:gd name="T109" fmla="*/ 119 h 453"/>
              <a:gd name="T110" fmla="*/ 342 w 566"/>
              <a:gd name="T111" fmla="*/ 119 h 453"/>
              <a:gd name="T112" fmla="*/ 298 w 566"/>
              <a:gd name="T113" fmla="*/ 7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6" h="453">
                <a:moveTo>
                  <a:pt x="418" y="43"/>
                </a:moveTo>
                <a:cubicBezTo>
                  <a:pt x="374" y="43"/>
                  <a:pt x="374" y="43"/>
                  <a:pt x="374" y="43"/>
                </a:cubicBezTo>
                <a:cubicBezTo>
                  <a:pt x="374" y="0"/>
                  <a:pt x="374" y="0"/>
                  <a:pt x="374" y="0"/>
                </a:cubicBezTo>
                <a:lnTo>
                  <a:pt x="418" y="43"/>
                </a:lnTo>
                <a:close/>
                <a:moveTo>
                  <a:pt x="366" y="0"/>
                </a:moveTo>
                <a:cubicBezTo>
                  <a:pt x="224" y="0"/>
                  <a:pt x="224" y="0"/>
                  <a:pt x="224" y="0"/>
                </a:cubicBezTo>
                <a:cubicBezTo>
                  <a:pt x="224" y="30"/>
                  <a:pt x="224" y="30"/>
                  <a:pt x="224" y="30"/>
                </a:cubicBezTo>
                <a:cubicBezTo>
                  <a:pt x="339" y="30"/>
                  <a:pt x="339" y="30"/>
                  <a:pt x="339" y="30"/>
                </a:cubicBezTo>
                <a:cubicBezTo>
                  <a:pt x="387" y="78"/>
                  <a:pt x="387" y="78"/>
                  <a:pt x="387" y="78"/>
                </a:cubicBezTo>
                <a:cubicBezTo>
                  <a:pt x="387" y="254"/>
                  <a:pt x="387" y="254"/>
                  <a:pt x="387" y="254"/>
                </a:cubicBezTo>
                <a:cubicBezTo>
                  <a:pt x="418" y="254"/>
                  <a:pt x="418" y="254"/>
                  <a:pt x="418" y="254"/>
                </a:cubicBezTo>
                <a:cubicBezTo>
                  <a:pt x="418" y="51"/>
                  <a:pt x="418" y="51"/>
                  <a:pt x="418" y="51"/>
                </a:cubicBezTo>
                <a:cubicBezTo>
                  <a:pt x="366" y="51"/>
                  <a:pt x="366" y="51"/>
                  <a:pt x="366" y="51"/>
                </a:cubicBezTo>
                <a:lnTo>
                  <a:pt x="366" y="0"/>
                </a:lnTo>
                <a:close/>
                <a:moveTo>
                  <a:pt x="336" y="37"/>
                </a:moveTo>
                <a:cubicBezTo>
                  <a:pt x="336" y="81"/>
                  <a:pt x="336" y="81"/>
                  <a:pt x="336" y="81"/>
                </a:cubicBezTo>
                <a:cubicBezTo>
                  <a:pt x="380" y="81"/>
                  <a:pt x="380" y="81"/>
                  <a:pt x="380" y="81"/>
                </a:cubicBezTo>
                <a:lnTo>
                  <a:pt x="336" y="37"/>
                </a:lnTo>
                <a:close/>
                <a:moveTo>
                  <a:pt x="329" y="37"/>
                </a:moveTo>
                <a:cubicBezTo>
                  <a:pt x="186" y="37"/>
                  <a:pt x="186" y="37"/>
                  <a:pt x="186" y="37"/>
                </a:cubicBezTo>
                <a:cubicBezTo>
                  <a:pt x="186" y="68"/>
                  <a:pt x="186" y="68"/>
                  <a:pt x="186" y="68"/>
                </a:cubicBezTo>
                <a:cubicBezTo>
                  <a:pt x="302" y="68"/>
                  <a:pt x="302" y="68"/>
                  <a:pt x="302" y="68"/>
                </a:cubicBezTo>
                <a:cubicBezTo>
                  <a:pt x="350" y="116"/>
                  <a:pt x="350" y="116"/>
                  <a:pt x="350" y="116"/>
                </a:cubicBezTo>
                <a:cubicBezTo>
                  <a:pt x="350" y="291"/>
                  <a:pt x="350" y="291"/>
                  <a:pt x="350" y="291"/>
                </a:cubicBezTo>
                <a:cubicBezTo>
                  <a:pt x="380" y="291"/>
                  <a:pt x="380" y="291"/>
                  <a:pt x="380" y="291"/>
                </a:cubicBezTo>
                <a:cubicBezTo>
                  <a:pt x="380" y="89"/>
                  <a:pt x="380" y="89"/>
                  <a:pt x="380" y="89"/>
                </a:cubicBezTo>
                <a:cubicBezTo>
                  <a:pt x="329" y="89"/>
                  <a:pt x="329" y="89"/>
                  <a:pt x="329" y="89"/>
                </a:cubicBezTo>
                <a:lnTo>
                  <a:pt x="329" y="37"/>
                </a:lnTo>
                <a:close/>
                <a:moveTo>
                  <a:pt x="460" y="241"/>
                </a:moveTo>
                <a:cubicBezTo>
                  <a:pt x="453" y="241"/>
                  <a:pt x="445" y="242"/>
                  <a:pt x="437" y="244"/>
                </a:cubicBezTo>
                <a:cubicBezTo>
                  <a:pt x="438" y="237"/>
                  <a:pt x="439" y="231"/>
                  <a:pt x="439" y="225"/>
                </a:cubicBezTo>
                <a:cubicBezTo>
                  <a:pt x="439" y="203"/>
                  <a:pt x="434" y="184"/>
                  <a:pt x="425" y="166"/>
                </a:cubicBezTo>
                <a:cubicBezTo>
                  <a:pt x="425" y="261"/>
                  <a:pt x="425" y="261"/>
                  <a:pt x="425" y="261"/>
                </a:cubicBezTo>
                <a:cubicBezTo>
                  <a:pt x="387" y="261"/>
                  <a:pt x="387" y="261"/>
                  <a:pt x="387" y="261"/>
                </a:cubicBezTo>
                <a:cubicBezTo>
                  <a:pt x="387" y="299"/>
                  <a:pt x="387" y="299"/>
                  <a:pt x="387" y="299"/>
                </a:cubicBezTo>
                <a:cubicBezTo>
                  <a:pt x="350" y="299"/>
                  <a:pt x="350" y="299"/>
                  <a:pt x="350" y="299"/>
                </a:cubicBezTo>
                <a:cubicBezTo>
                  <a:pt x="350" y="337"/>
                  <a:pt x="350" y="337"/>
                  <a:pt x="350" y="337"/>
                </a:cubicBezTo>
                <a:cubicBezTo>
                  <a:pt x="141" y="337"/>
                  <a:pt x="141" y="337"/>
                  <a:pt x="141" y="337"/>
                </a:cubicBezTo>
                <a:cubicBezTo>
                  <a:pt x="141" y="188"/>
                  <a:pt x="141" y="188"/>
                  <a:pt x="141" y="188"/>
                </a:cubicBezTo>
                <a:cubicBezTo>
                  <a:pt x="106" y="191"/>
                  <a:pt x="78" y="220"/>
                  <a:pt x="78" y="256"/>
                </a:cubicBezTo>
                <a:cubicBezTo>
                  <a:pt x="78" y="264"/>
                  <a:pt x="79" y="272"/>
                  <a:pt x="82" y="279"/>
                </a:cubicBezTo>
                <a:cubicBezTo>
                  <a:pt x="36" y="282"/>
                  <a:pt x="0" y="319"/>
                  <a:pt x="0" y="366"/>
                </a:cubicBezTo>
                <a:cubicBezTo>
                  <a:pt x="0" y="414"/>
                  <a:pt x="39" y="453"/>
                  <a:pt x="87" y="453"/>
                </a:cubicBezTo>
                <a:cubicBezTo>
                  <a:pt x="460" y="453"/>
                  <a:pt x="460" y="453"/>
                  <a:pt x="460" y="453"/>
                </a:cubicBezTo>
                <a:cubicBezTo>
                  <a:pt x="519" y="453"/>
                  <a:pt x="566" y="406"/>
                  <a:pt x="566" y="347"/>
                </a:cubicBezTo>
                <a:cubicBezTo>
                  <a:pt x="566" y="289"/>
                  <a:pt x="519" y="241"/>
                  <a:pt x="460" y="241"/>
                </a:cubicBezTo>
                <a:close/>
                <a:moveTo>
                  <a:pt x="291" y="126"/>
                </a:moveTo>
                <a:cubicBezTo>
                  <a:pt x="342" y="126"/>
                  <a:pt x="342" y="126"/>
                  <a:pt x="342" y="126"/>
                </a:cubicBezTo>
                <a:cubicBezTo>
                  <a:pt x="342" y="329"/>
                  <a:pt x="342" y="329"/>
                  <a:pt x="342" y="329"/>
                </a:cubicBezTo>
                <a:cubicBezTo>
                  <a:pt x="148" y="329"/>
                  <a:pt x="148" y="329"/>
                  <a:pt x="148" y="329"/>
                </a:cubicBezTo>
                <a:cubicBezTo>
                  <a:pt x="148" y="75"/>
                  <a:pt x="148" y="75"/>
                  <a:pt x="148" y="75"/>
                </a:cubicBezTo>
                <a:cubicBezTo>
                  <a:pt x="291" y="75"/>
                  <a:pt x="291" y="75"/>
                  <a:pt x="291" y="75"/>
                </a:cubicBezTo>
                <a:lnTo>
                  <a:pt x="291" y="126"/>
                </a:lnTo>
                <a:close/>
                <a:moveTo>
                  <a:pt x="298" y="75"/>
                </a:moveTo>
                <a:cubicBezTo>
                  <a:pt x="298" y="119"/>
                  <a:pt x="298" y="119"/>
                  <a:pt x="298" y="119"/>
                </a:cubicBezTo>
                <a:cubicBezTo>
                  <a:pt x="342" y="119"/>
                  <a:pt x="342" y="119"/>
                  <a:pt x="342" y="119"/>
                </a:cubicBezTo>
                <a:lnTo>
                  <a:pt x="298" y="75"/>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43"/>
          <p:cNvSpPr>
            <a:spLocks noEditPoints="1"/>
          </p:cNvSpPr>
          <p:nvPr/>
        </p:nvSpPr>
        <p:spPr bwMode="auto">
          <a:xfrm>
            <a:off x="593329" y="1295324"/>
            <a:ext cx="506413" cy="360363"/>
          </a:xfrm>
          <a:custGeom>
            <a:avLst/>
            <a:gdLst>
              <a:gd name="T0" fmla="*/ 511 w 1061"/>
              <a:gd name="T1" fmla="*/ 0 h 756"/>
              <a:gd name="T2" fmla="*/ 1061 w 1061"/>
              <a:gd name="T3" fmla="*/ 138 h 756"/>
              <a:gd name="T4" fmla="*/ 941 w 1061"/>
              <a:gd name="T5" fmla="*/ 121 h 756"/>
              <a:gd name="T6" fmla="*/ 1027 w 1061"/>
              <a:gd name="T7" fmla="*/ 231 h 756"/>
              <a:gd name="T8" fmla="*/ 1027 w 1061"/>
              <a:gd name="T9" fmla="*/ 248 h 756"/>
              <a:gd name="T10" fmla="*/ 546 w 1061"/>
              <a:gd name="T11" fmla="*/ 509 h 756"/>
              <a:gd name="T12" fmla="*/ 1027 w 1061"/>
              <a:gd name="T13" fmla="*/ 509 h 756"/>
              <a:gd name="T14" fmla="*/ 584 w 1061"/>
              <a:gd name="T15" fmla="*/ 297 h 756"/>
              <a:gd name="T16" fmla="*/ 825 w 1061"/>
              <a:gd name="T17" fmla="*/ 297 h 756"/>
              <a:gd name="T18" fmla="*/ 787 w 1061"/>
              <a:gd name="T19" fmla="*/ 413 h 756"/>
              <a:gd name="T20" fmla="*/ 666 w 1061"/>
              <a:gd name="T21" fmla="*/ 297 h 756"/>
              <a:gd name="T22" fmla="*/ 706 w 1061"/>
              <a:gd name="T23" fmla="*/ 389 h 756"/>
              <a:gd name="T24" fmla="*/ 766 w 1061"/>
              <a:gd name="T25" fmla="*/ 464 h 756"/>
              <a:gd name="T26" fmla="*/ 932 w 1061"/>
              <a:gd name="T27" fmla="*/ 382 h 756"/>
              <a:gd name="T28" fmla="*/ 917 w 1061"/>
              <a:gd name="T29" fmla="*/ 382 h 756"/>
              <a:gd name="T30" fmla="*/ 898 w 1061"/>
              <a:gd name="T31" fmla="*/ 464 h 756"/>
              <a:gd name="T32" fmla="*/ 955 w 1061"/>
              <a:gd name="T33" fmla="*/ 297 h 756"/>
              <a:gd name="T34" fmla="*/ 255 w 1061"/>
              <a:gd name="T35" fmla="*/ 438 h 756"/>
              <a:gd name="T36" fmla="*/ 273 w 1061"/>
              <a:gd name="T37" fmla="*/ 456 h 756"/>
              <a:gd name="T38" fmla="*/ 188 w 1061"/>
              <a:gd name="T39" fmla="*/ 236 h 756"/>
              <a:gd name="T40" fmla="*/ 150 w 1061"/>
              <a:gd name="T41" fmla="*/ 185 h 756"/>
              <a:gd name="T42" fmla="*/ 244 w 1061"/>
              <a:gd name="T43" fmla="*/ 203 h 756"/>
              <a:gd name="T44" fmla="*/ 95 w 1061"/>
              <a:gd name="T45" fmla="*/ 142 h 756"/>
              <a:gd name="T46" fmla="*/ 217 w 1061"/>
              <a:gd name="T47" fmla="*/ 291 h 756"/>
              <a:gd name="T48" fmla="*/ 255 w 1061"/>
              <a:gd name="T49" fmla="*/ 341 h 756"/>
              <a:gd name="T50" fmla="*/ 28 w 1061"/>
              <a:gd name="T51" fmla="*/ 378 h 756"/>
              <a:gd name="T52" fmla="*/ 90 w 1061"/>
              <a:gd name="T53" fmla="*/ 609 h 756"/>
              <a:gd name="T54" fmla="*/ 101 w 1061"/>
              <a:gd name="T55" fmla="*/ 339 h 756"/>
              <a:gd name="T56" fmla="*/ 112 w 1061"/>
              <a:gd name="T57" fmla="*/ 628 h 756"/>
              <a:gd name="T58" fmla="*/ 321 w 1061"/>
              <a:gd name="T59" fmla="*/ 690 h 756"/>
              <a:gd name="T60" fmla="*/ 244 w 1061"/>
              <a:gd name="T61" fmla="*/ 588 h 756"/>
              <a:gd name="T62" fmla="*/ 255 w 1061"/>
              <a:gd name="T63" fmla="*/ 416 h 756"/>
              <a:gd name="T64" fmla="*/ 266 w 1061"/>
              <a:gd name="T65" fmla="*/ 588 h 756"/>
              <a:gd name="T66" fmla="*/ 321 w 1061"/>
              <a:gd name="T67" fmla="*/ 390 h 756"/>
              <a:gd name="T68" fmla="*/ 189 w 1061"/>
              <a:gd name="T69" fmla="*/ 495 h 756"/>
              <a:gd name="T70" fmla="*/ 139 w 1061"/>
              <a:gd name="T71" fmla="*/ 533 h 756"/>
              <a:gd name="T72" fmla="*/ 200 w 1061"/>
              <a:gd name="T73" fmla="*/ 368 h 756"/>
              <a:gd name="T74" fmla="*/ 266 w 1061"/>
              <a:gd name="T75" fmla="*/ 52 h 756"/>
              <a:gd name="T76" fmla="*/ 255 w 1061"/>
              <a:gd name="T77" fmla="*/ 284 h 756"/>
              <a:gd name="T78" fmla="*/ 273 w 1061"/>
              <a:gd name="T79" fmla="*/ 302 h 756"/>
              <a:gd name="T80" fmla="*/ 196 w 1061"/>
              <a:gd name="T81" fmla="*/ 533 h 756"/>
              <a:gd name="T82" fmla="*/ 119 w 1061"/>
              <a:gd name="T83" fmla="*/ 379 h 756"/>
              <a:gd name="T84" fmla="*/ 101 w 1061"/>
              <a:gd name="T85" fmla="*/ 396 h 756"/>
              <a:gd name="T86" fmla="*/ 409 w 1061"/>
              <a:gd name="T87" fmla="*/ 396 h 756"/>
              <a:gd name="T88" fmla="*/ 391 w 1061"/>
              <a:gd name="T89" fmla="*/ 379 h 756"/>
              <a:gd name="T90" fmla="*/ 391 w 1061"/>
              <a:gd name="T91" fmla="*/ 148 h 756"/>
              <a:gd name="T92" fmla="*/ 391 w 1061"/>
              <a:gd name="T93" fmla="*/ 610 h 756"/>
              <a:gd name="T94" fmla="*/ 409 w 1061"/>
              <a:gd name="T95" fmla="*/ 592 h 756"/>
              <a:gd name="T96" fmla="*/ 431 w 1061"/>
              <a:gd name="T97" fmla="*/ 236 h 756"/>
              <a:gd name="T98" fmla="*/ 448 w 1061"/>
              <a:gd name="T99" fmla="*/ 379 h 756"/>
              <a:gd name="T100" fmla="*/ 398 w 1061"/>
              <a:gd name="T101" fmla="*/ 341 h 756"/>
              <a:gd name="T102" fmla="*/ 484 w 1061"/>
              <a:gd name="T103" fmla="*/ 214 h 756"/>
              <a:gd name="T104" fmla="*/ 343 w 1061"/>
              <a:gd name="T105" fmla="*/ 67 h 756"/>
              <a:gd name="T106" fmla="*/ 409 w 1061"/>
              <a:gd name="T107" fmla="*/ 108 h 756"/>
              <a:gd name="T108" fmla="*/ 371 w 1061"/>
              <a:gd name="T109" fmla="*/ 159 h 756"/>
              <a:gd name="T110" fmla="*/ 387 w 1061"/>
              <a:gd name="T111" fmla="*/ 445 h 756"/>
              <a:gd name="T112" fmla="*/ 448 w 1061"/>
              <a:gd name="T113" fmla="*/ 610 h 756"/>
              <a:gd name="T114" fmla="*/ 398 w 1061"/>
              <a:gd name="T115" fmla="*/ 572 h 756"/>
              <a:gd name="T116" fmla="*/ 343 w 1061"/>
              <a:gd name="T117" fmla="*/ 467 h 756"/>
              <a:gd name="T118" fmla="*/ 484 w 1061"/>
              <a:gd name="T119" fmla="*/ 641 h 756"/>
              <a:gd name="T120" fmla="*/ 150 w 1061"/>
              <a:gd name="T121" fmla="*/ 242 h 756"/>
              <a:gd name="T122" fmla="*/ 132 w 1061"/>
              <a:gd name="T123" fmla="*/ 22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1" h="756">
                <a:moveTo>
                  <a:pt x="1061" y="756"/>
                </a:moveTo>
                <a:cubicBezTo>
                  <a:pt x="511" y="756"/>
                  <a:pt x="511" y="756"/>
                  <a:pt x="511" y="756"/>
                </a:cubicBezTo>
                <a:cubicBezTo>
                  <a:pt x="511" y="0"/>
                  <a:pt x="511" y="0"/>
                  <a:pt x="511" y="0"/>
                </a:cubicBezTo>
                <a:cubicBezTo>
                  <a:pt x="924" y="0"/>
                  <a:pt x="924" y="0"/>
                  <a:pt x="924" y="0"/>
                </a:cubicBezTo>
                <a:cubicBezTo>
                  <a:pt x="924" y="138"/>
                  <a:pt x="924" y="138"/>
                  <a:pt x="924" y="138"/>
                </a:cubicBezTo>
                <a:cubicBezTo>
                  <a:pt x="1061" y="138"/>
                  <a:pt x="1061" y="138"/>
                  <a:pt x="1061" y="138"/>
                </a:cubicBezTo>
                <a:lnTo>
                  <a:pt x="1061" y="756"/>
                </a:lnTo>
                <a:close/>
                <a:moveTo>
                  <a:pt x="941" y="0"/>
                </a:moveTo>
                <a:cubicBezTo>
                  <a:pt x="941" y="121"/>
                  <a:pt x="941" y="121"/>
                  <a:pt x="941" y="121"/>
                </a:cubicBezTo>
                <a:cubicBezTo>
                  <a:pt x="1061" y="121"/>
                  <a:pt x="1061" y="121"/>
                  <a:pt x="1061" y="121"/>
                </a:cubicBezTo>
                <a:lnTo>
                  <a:pt x="941" y="0"/>
                </a:lnTo>
                <a:close/>
                <a:moveTo>
                  <a:pt x="1027" y="231"/>
                </a:moveTo>
                <a:cubicBezTo>
                  <a:pt x="546" y="231"/>
                  <a:pt x="546" y="231"/>
                  <a:pt x="546" y="231"/>
                </a:cubicBezTo>
                <a:cubicBezTo>
                  <a:pt x="546" y="248"/>
                  <a:pt x="546" y="248"/>
                  <a:pt x="546" y="248"/>
                </a:cubicBezTo>
                <a:cubicBezTo>
                  <a:pt x="1027" y="248"/>
                  <a:pt x="1027" y="248"/>
                  <a:pt x="1027" y="248"/>
                </a:cubicBezTo>
                <a:lnTo>
                  <a:pt x="1027" y="231"/>
                </a:lnTo>
                <a:close/>
                <a:moveTo>
                  <a:pt x="1027" y="509"/>
                </a:moveTo>
                <a:cubicBezTo>
                  <a:pt x="546" y="509"/>
                  <a:pt x="546" y="509"/>
                  <a:pt x="546" y="509"/>
                </a:cubicBezTo>
                <a:cubicBezTo>
                  <a:pt x="546" y="526"/>
                  <a:pt x="546" y="526"/>
                  <a:pt x="546" y="526"/>
                </a:cubicBezTo>
                <a:cubicBezTo>
                  <a:pt x="1027" y="526"/>
                  <a:pt x="1027" y="526"/>
                  <a:pt x="1027" y="526"/>
                </a:cubicBezTo>
                <a:lnTo>
                  <a:pt x="1027" y="509"/>
                </a:lnTo>
                <a:close/>
                <a:moveTo>
                  <a:pt x="630" y="464"/>
                </a:moveTo>
                <a:cubicBezTo>
                  <a:pt x="630" y="297"/>
                  <a:pt x="630" y="297"/>
                  <a:pt x="630" y="297"/>
                </a:cubicBezTo>
                <a:cubicBezTo>
                  <a:pt x="584" y="297"/>
                  <a:pt x="584" y="297"/>
                  <a:pt x="584" y="297"/>
                </a:cubicBezTo>
                <a:cubicBezTo>
                  <a:pt x="584" y="464"/>
                  <a:pt x="584" y="464"/>
                  <a:pt x="584" y="464"/>
                </a:cubicBezTo>
                <a:lnTo>
                  <a:pt x="630" y="464"/>
                </a:lnTo>
                <a:close/>
                <a:moveTo>
                  <a:pt x="825" y="297"/>
                </a:moveTo>
                <a:cubicBezTo>
                  <a:pt x="785" y="297"/>
                  <a:pt x="785" y="297"/>
                  <a:pt x="785" y="297"/>
                </a:cubicBezTo>
                <a:cubicBezTo>
                  <a:pt x="785" y="373"/>
                  <a:pt x="785" y="373"/>
                  <a:pt x="785" y="373"/>
                </a:cubicBezTo>
                <a:cubicBezTo>
                  <a:pt x="785" y="383"/>
                  <a:pt x="785" y="396"/>
                  <a:pt x="787" y="413"/>
                </a:cubicBezTo>
                <a:cubicBezTo>
                  <a:pt x="786" y="413"/>
                  <a:pt x="786" y="413"/>
                  <a:pt x="786" y="413"/>
                </a:cubicBezTo>
                <a:cubicBezTo>
                  <a:pt x="725" y="297"/>
                  <a:pt x="725" y="297"/>
                  <a:pt x="725" y="297"/>
                </a:cubicBezTo>
                <a:cubicBezTo>
                  <a:pt x="666" y="297"/>
                  <a:pt x="666" y="297"/>
                  <a:pt x="666" y="297"/>
                </a:cubicBezTo>
                <a:cubicBezTo>
                  <a:pt x="666" y="464"/>
                  <a:pt x="666" y="464"/>
                  <a:pt x="666" y="464"/>
                </a:cubicBezTo>
                <a:cubicBezTo>
                  <a:pt x="706" y="464"/>
                  <a:pt x="706" y="464"/>
                  <a:pt x="706" y="464"/>
                </a:cubicBezTo>
                <a:cubicBezTo>
                  <a:pt x="706" y="389"/>
                  <a:pt x="706" y="389"/>
                  <a:pt x="706" y="389"/>
                </a:cubicBezTo>
                <a:cubicBezTo>
                  <a:pt x="706" y="379"/>
                  <a:pt x="705" y="365"/>
                  <a:pt x="704" y="346"/>
                </a:cubicBezTo>
                <a:cubicBezTo>
                  <a:pt x="705" y="346"/>
                  <a:pt x="705" y="346"/>
                  <a:pt x="705" y="346"/>
                </a:cubicBezTo>
                <a:cubicBezTo>
                  <a:pt x="766" y="464"/>
                  <a:pt x="766" y="464"/>
                  <a:pt x="766" y="464"/>
                </a:cubicBezTo>
                <a:cubicBezTo>
                  <a:pt x="825" y="464"/>
                  <a:pt x="825" y="464"/>
                  <a:pt x="825" y="464"/>
                </a:cubicBezTo>
                <a:lnTo>
                  <a:pt x="825" y="297"/>
                </a:lnTo>
                <a:close/>
                <a:moveTo>
                  <a:pt x="932" y="382"/>
                </a:moveTo>
                <a:cubicBezTo>
                  <a:pt x="931" y="387"/>
                  <a:pt x="930" y="393"/>
                  <a:pt x="928" y="401"/>
                </a:cubicBezTo>
                <a:cubicBezTo>
                  <a:pt x="926" y="409"/>
                  <a:pt x="925" y="416"/>
                  <a:pt x="925" y="421"/>
                </a:cubicBezTo>
                <a:cubicBezTo>
                  <a:pt x="924" y="414"/>
                  <a:pt x="922" y="401"/>
                  <a:pt x="917" y="382"/>
                </a:cubicBezTo>
                <a:cubicBezTo>
                  <a:pt x="894" y="297"/>
                  <a:pt x="894" y="297"/>
                  <a:pt x="894" y="297"/>
                </a:cubicBezTo>
                <a:cubicBezTo>
                  <a:pt x="843" y="297"/>
                  <a:pt x="843" y="297"/>
                  <a:pt x="843" y="297"/>
                </a:cubicBezTo>
                <a:cubicBezTo>
                  <a:pt x="898" y="464"/>
                  <a:pt x="898" y="464"/>
                  <a:pt x="898" y="464"/>
                </a:cubicBezTo>
                <a:cubicBezTo>
                  <a:pt x="951" y="464"/>
                  <a:pt x="951" y="464"/>
                  <a:pt x="951" y="464"/>
                </a:cubicBezTo>
                <a:cubicBezTo>
                  <a:pt x="1006" y="297"/>
                  <a:pt x="1006" y="297"/>
                  <a:pt x="1006" y="297"/>
                </a:cubicBezTo>
                <a:cubicBezTo>
                  <a:pt x="955" y="297"/>
                  <a:pt x="955" y="297"/>
                  <a:pt x="955" y="297"/>
                </a:cubicBezTo>
                <a:lnTo>
                  <a:pt x="932" y="382"/>
                </a:lnTo>
                <a:close/>
                <a:moveTo>
                  <a:pt x="273" y="456"/>
                </a:moveTo>
                <a:cubicBezTo>
                  <a:pt x="273" y="446"/>
                  <a:pt x="265" y="438"/>
                  <a:pt x="255" y="438"/>
                </a:cubicBezTo>
                <a:cubicBezTo>
                  <a:pt x="245" y="438"/>
                  <a:pt x="237" y="446"/>
                  <a:pt x="237" y="456"/>
                </a:cubicBezTo>
                <a:cubicBezTo>
                  <a:pt x="237" y="465"/>
                  <a:pt x="245" y="473"/>
                  <a:pt x="255" y="473"/>
                </a:cubicBezTo>
                <a:cubicBezTo>
                  <a:pt x="265" y="473"/>
                  <a:pt x="273" y="465"/>
                  <a:pt x="273" y="456"/>
                </a:cubicBezTo>
                <a:close/>
                <a:moveTo>
                  <a:pt x="266" y="203"/>
                </a:moveTo>
                <a:cubicBezTo>
                  <a:pt x="266" y="221"/>
                  <a:pt x="251" y="236"/>
                  <a:pt x="233" y="236"/>
                </a:cubicBezTo>
                <a:cubicBezTo>
                  <a:pt x="188" y="236"/>
                  <a:pt x="188" y="236"/>
                  <a:pt x="188" y="236"/>
                </a:cubicBezTo>
                <a:cubicBezTo>
                  <a:pt x="183" y="252"/>
                  <a:pt x="168" y="264"/>
                  <a:pt x="150" y="264"/>
                </a:cubicBezTo>
                <a:cubicBezTo>
                  <a:pt x="128" y="264"/>
                  <a:pt x="110" y="247"/>
                  <a:pt x="110" y="225"/>
                </a:cubicBezTo>
                <a:cubicBezTo>
                  <a:pt x="110" y="203"/>
                  <a:pt x="128" y="185"/>
                  <a:pt x="150" y="185"/>
                </a:cubicBezTo>
                <a:cubicBezTo>
                  <a:pt x="168" y="185"/>
                  <a:pt x="183" y="197"/>
                  <a:pt x="188" y="214"/>
                </a:cubicBezTo>
                <a:cubicBezTo>
                  <a:pt x="233" y="214"/>
                  <a:pt x="233" y="214"/>
                  <a:pt x="233" y="214"/>
                </a:cubicBezTo>
                <a:cubicBezTo>
                  <a:pt x="239" y="214"/>
                  <a:pt x="244" y="209"/>
                  <a:pt x="244" y="203"/>
                </a:cubicBezTo>
                <a:cubicBezTo>
                  <a:pt x="244" y="56"/>
                  <a:pt x="244" y="56"/>
                  <a:pt x="244" y="56"/>
                </a:cubicBezTo>
                <a:cubicBezTo>
                  <a:pt x="213" y="64"/>
                  <a:pt x="190" y="87"/>
                  <a:pt x="180" y="116"/>
                </a:cubicBezTo>
                <a:cubicBezTo>
                  <a:pt x="150" y="110"/>
                  <a:pt x="118" y="119"/>
                  <a:pt x="95" y="142"/>
                </a:cubicBezTo>
                <a:cubicBezTo>
                  <a:pt x="72" y="165"/>
                  <a:pt x="64" y="197"/>
                  <a:pt x="69" y="227"/>
                </a:cubicBezTo>
                <a:cubicBezTo>
                  <a:pt x="41" y="237"/>
                  <a:pt x="18" y="260"/>
                  <a:pt x="9" y="291"/>
                </a:cubicBezTo>
                <a:cubicBezTo>
                  <a:pt x="217" y="291"/>
                  <a:pt x="217" y="291"/>
                  <a:pt x="217" y="291"/>
                </a:cubicBezTo>
                <a:cubicBezTo>
                  <a:pt x="222" y="274"/>
                  <a:pt x="237" y="262"/>
                  <a:pt x="255" y="262"/>
                </a:cubicBezTo>
                <a:cubicBezTo>
                  <a:pt x="277" y="262"/>
                  <a:pt x="295" y="280"/>
                  <a:pt x="295" y="302"/>
                </a:cubicBezTo>
                <a:cubicBezTo>
                  <a:pt x="295" y="324"/>
                  <a:pt x="277" y="341"/>
                  <a:pt x="255" y="341"/>
                </a:cubicBezTo>
                <a:cubicBezTo>
                  <a:pt x="237" y="341"/>
                  <a:pt x="222" y="329"/>
                  <a:pt x="217" y="313"/>
                </a:cubicBezTo>
                <a:cubicBezTo>
                  <a:pt x="6" y="313"/>
                  <a:pt x="6" y="313"/>
                  <a:pt x="6" y="313"/>
                </a:cubicBezTo>
                <a:cubicBezTo>
                  <a:pt x="5" y="337"/>
                  <a:pt x="13" y="360"/>
                  <a:pt x="28" y="378"/>
                </a:cubicBezTo>
                <a:cubicBezTo>
                  <a:pt x="9" y="402"/>
                  <a:pt x="0" y="434"/>
                  <a:pt x="9" y="465"/>
                </a:cubicBezTo>
                <a:cubicBezTo>
                  <a:pt x="17" y="497"/>
                  <a:pt x="41" y="520"/>
                  <a:pt x="69" y="530"/>
                </a:cubicBezTo>
                <a:cubicBezTo>
                  <a:pt x="64" y="558"/>
                  <a:pt x="71" y="587"/>
                  <a:pt x="90" y="609"/>
                </a:cubicBezTo>
                <a:cubicBezTo>
                  <a:pt x="90" y="417"/>
                  <a:pt x="90" y="417"/>
                  <a:pt x="90" y="417"/>
                </a:cubicBezTo>
                <a:cubicBezTo>
                  <a:pt x="74" y="412"/>
                  <a:pt x="62" y="397"/>
                  <a:pt x="62" y="379"/>
                </a:cubicBezTo>
                <a:cubicBezTo>
                  <a:pt x="62" y="357"/>
                  <a:pt x="79" y="339"/>
                  <a:pt x="101" y="339"/>
                </a:cubicBezTo>
                <a:cubicBezTo>
                  <a:pt x="123" y="339"/>
                  <a:pt x="141" y="357"/>
                  <a:pt x="141" y="379"/>
                </a:cubicBezTo>
                <a:cubicBezTo>
                  <a:pt x="141" y="397"/>
                  <a:pt x="128" y="412"/>
                  <a:pt x="112" y="417"/>
                </a:cubicBezTo>
                <a:cubicBezTo>
                  <a:pt x="112" y="628"/>
                  <a:pt x="112" y="628"/>
                  <a:pt x="112" y="628"/>
                </a:cubicBezTo>
                <a:cubicBezTo>
                  <a:pt x="133" y="641"/>
                  <a:pt x="157" y="646"/>
                  <a:pt x="180" y="641"/>
                </a:cubicBezTo>
                <a:cubicBezTo>
                  <a:pt x="190" y="670"/>
                  <a:pt x="214" y="693"/>
                  <a:pt x="245" y="702"/>
                </a:cubicBezTo>
                <a:cubicBezTo>
                  <a:pt x="272" y="709"/>
                  <a:pt x="299" y="704"/>
                  <a:pt x="321" y="690"/>
                </a:cubicBezTo>
                <a:cubicBezTo>
                  <a:pt x="321" y="620"/>
                  <a:pt x="321" y="620"/>
                  <a:pt x="321" y="620"/>
                </a:cubicBezTo>
                <a:cubicBezTo>
                  <a:pt x="277" y="620"/>
                  <a:pt x="277" y="620"/>
                  <a:pt x="277" y="620"/>
                </a:cubicBezTo>
                <a:cubicBezTo>
                  <a:pt x="259" y="620"/>
                  <a:pt x="244" y="606"/>
                  <a:pt x="244" y="588"/>
                </a:cubicBezTo>
                <a:cubicBezTo>
                  <a:pt x="244" y="493"/>
                  <a:pt x="244" y="493"/>
                  <a:pt x="244" y="493"/>
                </a:cubicBezTo>
                <a:cubicBezTo>
                  <a:pt x="228" y="489"/>
                  <a:pt x="215" y="474"/>
                  <a:pt x="215" y="456"/>
                </a:cubicBezTo>
                <a:cubicBezTo>
                  <a:pt x="215" y="434"/>
                  <a:pt x="233" y="416"/>
                  <a:pt x="255" y="416"/>
                </a:cubicBezTo>
                <a:cubicBezTo>
                  <a:pt x="277" y="416"/>
                  <a:pt x="295" y="434"/>
                  <a:pt x="295" y="456"/>
                </a:cubicBezTo>
                <a:cubicBezTo>
                  <a:pt x="295" y="474"/>
                  <a:pt x="282" y="489"/>
                  <a:pt x="266" y="493"/>
                </a:cubicBezTo>
                <a:cubicBezTo>
                  <a:pt x="266" y="588"/>
                  <a:pt x="266" y="588"/>
                  <a:pt x="266" y="588"/>
                </a:cubicBezTo>
                <a:cubicBezTo>
                  <a:pt x="266" y="594"/>
                  <a:pt x="271" y="599"/>
                  <a:pt x="277" y="599"/>
                </a:cubicBezTo>
                <a:cubicBezTo>
                  <a:pt x="321" y="599"/>
                  <a:pt x="321" y="599"/>
                  <a:pt x="321" y="599"/>
                </a:cubicBezTo>
                <a:cubicBezTo>
                  <a:pt x="321" y="390"/>
                  <a:pt x="321" y="390"/>
                  <a:pt x="321" y="390"/>
                </a:cubicBezTo>
                <a:cubicBezTo>
                  <a:pt x="200" y="390"/>
                  <a:pt x="200" y="390"/>
                  <a:pt x="200" y="390"/>
                </a:cubicBezTo>
                <a:cubicBezTo>
                  <a:pt x="194" y="390"/>
                  <a:pt x="189" y="395"/>
                  <a:pt x="189" y="401"/>
                </a:cubicBezTo>
                <a:cubicBezTo>
                  <a:pt x="189" y="495"/>
                  <a:pt x="189" y="495"/>
                  <a:pt x="189" y="495"/>
                </a:cubicBezTo>
                <a:cubicBezTo>
                  <a:pt x="205" y="500"/>
                  <a:pt x="218" y="515"/>
                  <a:pt x="218" y="533"/>
                </a:cubicBezTo>
                <a:cubicBezTo>
                  <a:pt x="218" y="554"/>
                  <a:pt x="200" y="572"/>
                  <a:pt x="178" y="572"/>
                </a:cubicBezTo>
                <a:cubicBezTo>
                  <a:pt x="156" y="572"/>
                  <a:pt x="139" y="554"/>
                  <a:pt x="139" y="533"/>
                </a:cubicBezTo>
                <a:cubicBezTo>
                  <a:pt x="139" y="515"/>
                  <a:pt x="151" y="500"/>
                  <a:pt x="167" y="495"/>
                </a:cubicBezTo>
                <a:cubicBezTo>
                  <a:pt x="167" y="401"/>
                  <a:pt x="167" y="401"/>
                  <a:pt x="167" y="401"/>
                </a:cubicBezTo>
                <a:cubicBezTo>
                  <a:pt x="167" y="382"/>
                  <a:pt x="182" y="368"/>
                  <a:pt x="200" y="368"/>
                </a:cubicBezTo>
                <a:cubicBezTo>
                  <a:pt x="321" y="368"/>
                  <a:pt x="321" y="368"/>
                  <a:pt x="321" y="368"/>
                </a:cubicBezTo>
                <a:cubicBezTo>
                  <a:pt x="321" y="67"/>
                  <a:pt x="321" y="67"/>
                  <a:pt x="321" y="67"/>
                </a:cubicBezTo>
                <a:cubicBezTo>
                  <a:pt x="305" y="57"/>
                  <a:pt x="286" y="51"/>
                  <a:pt x="266" y="52"/>
                </a:cubicBezTo>
                <a:lnTo>
                  <a:pt x="266" y="203"/>
                </a:lnTo>
                <a:close/>
                <a:moveTo>
                  <a:pt x="273" y="302"/>
                </a:moveTo>
                <a:cubicBezTo>
                  <a:pt x="273" y="292"/>
                  <a:pt x="265" y="284"/>
                  <a:pt x="255" y="284"/>
                </a:cubicBezTo>
                <a:cubicBezTo>
                  <a:pt x="245" y="284"/>
                  <a:pt x="237" y="292"/>
                  <a:pt x="237" y="302"/>
                </a:cubicBezTo>
                <a:cubicBezTo>
                  <a:pt x="237" y="312"/>
                  <a:pt x="245" y="319"/>
                  <a:pt x="255" y="319"/>
                </a:cubicBezTo>
                <a:cubicBezTo>
                  <a:pt x="265" y="319"/>
                  <a:pt x="273" y="312"/>
                  <a:pt x="273" y="302"/>
                </a:cubicBezTo>
                <a:close/>
                <a:moveTo>
                  <a:pt x="160" y="533"/>
                </a:moveTo>
                <a:cubicBezTo>
                  <a:pt x="160" y="542"/>
                  <a:pt x="168" y="550"/>
                  <a:pt x="178" y="550"/>
                </a:cubicBezTo>
                <a:cubicBezTo>
                  <a:pt x="188" y="550"/>
                  <a:pt x="196" y="542"/>
                  <a:pt x="196" y="533"/>
                </a:cubicBezTo>
                <a:cubicBezTo>
                  <a:pt x="196" y="523"/>
                  <a:pt x="188" y="515"/>
                  <a:pt x="178" y="515"/>
                </a:cubicBezTo>
                <a:cubicBezTo>
                  <a:pt x="168" y="515"/>
                  <a:pt x="160" y="523"/>
                  <a:pt x="160" y="533"/>
                </a:cubicBezTo>
                <a:close/>
                <a:moveTo>
                  <a:pt x="119" y="379"/>
                </a:moveTo>
                <a:cubicBezTo>
                  <a:pt x="119" y="369"/>
                  <a:pt x="111" y="361"/>
                  <a:pt x="101" y="361"/>
                </a:cubicBezTo>
                <a:cubicBezTo>
                  <a:pt x="91" y="361"/>
                  <a:pt x="83" y="369"/>
                  <a:pt x="83" y="379"/>
                </a:cubicBezTo>
                <a:cubicBezTo>
                  <a:pt x="83" y="388"/>
                  <a:pt x="91" y="396"/>
                  <a:pt x="101" y="396"/>
                </a:cubicBezTo>
                <a:cubicBezTo>
                  <a:pt x="111" y="396"/>
                  <a:pt x="119" y="388"/>
                  <a:pt x="119" y="379"/>
                </a:cubicBezTo>
                <a:close/>
                <a:moveTo>
                  <a:pt x="391" y="379"/>
                </a:moveTo>
                <a:cubicBezTo>
                  <a:pt x="391" y="388"/>
                  <a:pt x="399" y="396"/>
                  <a:pt x="409" y="396"/>
                </a:cubicBezTo>
                <a:cubicBezTo>
                  <a:pt x="419" y="396"/>
                  <a:pt x="427" y="388"/>
                  <a:pt x="427" y="379"/>
                </a:cubicBezTo>
                <a:cubicBezTo>
                  <a:pt x="427" y="369"/>
                  <a:pt x="419" y="361"/>
                  <a:pt x="409" y="361"/>
                </a:cubicBezTo>
                <a:cubicBezTo>
                  <a:pt x="399" y="361"/>
                  <a:pt x="391" y="369"/>
                  <a:pt x="391" y="379"/>
                </a:cubicBezTo>
                <a:close/>
                <a:moveTo>
                  <a:pt x="427" y="148"/>
                </a:moveTo>
                <a:cubicBezTo>
                  <a:pt x="427" y="138"/>
                  <a:pt x="419" y="130"/>
                  <a:pt x="409" y="130"/>
                </a:cubicBezTo>
                <a:cubicBezTo>
                  <a:pt x="399" y="130"/>
                  <a:pt x="391" y="138"/>
                  <a:pt x="391" y="148"/>
                </a:cubicBezTo>
                <a:cubicBezTo>
                  <a:pt x="391" y="158"/>
                  <a:pt x="399" y="166"/>
                  <a:pt x="409" y="166"/>
                </a:cubicBezTo>
                <a:cubicBezTo>
                  <a:pt x="419" y="166"/>
                  <a:pt x="427" y="158"/>
                  <a:pt x="427" y="148"/>
                </a:cubicBezTo>
                <a:close/>
                <a:moveTo>
                  <a:pt x="391" y="610"/>
                </a:moveTo>
                <a:cubicBezTo>
                  <a:pt x="391" y="619"/>
                  <a:pt x="399" y="627"/>
                  <a:pt x="409" y="627"/>
                </a:cubicBezTo>
                <a:cubicBezTo>
                  <a:pt x="419" y="627"/>
                  <a:pt x="427" y="619"/>
                  <a:pt x="427" y="610"/>
                </a:cubicBezTo>
                <a:cubicBezTo>
                  <a:pt x="427" y="600"/>
                  <a:pt x="419" y="592"/>
                  <a:pt x="409" y="592"/>
                </a:cubicBezTo>
                <a:cubicBezTo>
                  <a:pt x="399" y="592"/>
                  <a:pt x="391" y="600"/>
                  <a:pt x="391" y="610"/>
                </a:cubicBezTo>
                <a:close/>
                <a:moveTo>
                  <a:pt x="484" y="236"/>
                </a:moveTo>
                <a:cubicBezTo>
                  <a:pt x="431" y="236"/>
                  <a:pt x="431" y="236"/>
                  <a:pt x="431" y="236"/>
                </a:cubicBezTo>
                <a:cubicBezTo>
                  <a:pt x="425" y="236"/>
                  <a:pt x="420" y="241"/>
                  <a:pt x="420" y="247"/>
                </a:cubicBezTo>
                <a:cubicBezTo>
                  <a:pt x="420" y="341"/>
                  <a:pt x="420" y="341"/>
                  <a:pt x="420" y="341"/>
                </a:cubicBezTo>
                <a:cubicBezTo>
                  <a:pt x="436" y="346"/>
                  <a:pt x="448" y="361"/>
                  <a:pt x="448" y="379"/>
                </a:cubicBezTo>
                <a:cubicBezTo>
                  <a:pt x="448" y="401"/>
                  <a:pt x="431" y="418"/>
                  <a:pt x="409" y="418"/>
                </a:cubicBezTo>
                <a:cubicBezTo>
                  <a:pt x="387" y="418"/>
                  <a:pt x="369" y="401"/>
                  <a:pt x="369" y="379"/>
                </a:cubicBezTo>
                <a:cubicBezTo>
                  <a:pt x="369" y="361"/>
                  <a:pt x="382" y="346"/>
                  <a:pt x="398" y="341"/>
                </a:cubicBezTo>
                <a:cubicBezTo>
                  <a:pt x="398" y="247"/>
                  <a:pt x="398" y="247"/>
                  <a:pt x="398" y="247"/>
                </a:cubicBezTo>
                <a:cubicBezTo>
                  <a:pt x="398" y="229"/>
                  <a:pt x="413" y="214"/>
                  <a:pt x="431" y="214"/>
                </a:cubicBezTo>
                <a:cubicBezTo>
                  <a:pt x="484" y="214"/>
                  <a:pt x="484" y="214"/>
                  <a:pt x="484" y="214"/>
                </a:cubicBezTo>
                <a:cubicBezTo>
                  <a:pt x="484" y="116"/>
                  <a:pt x="484" y="116"/>
                  <a:pt x="484" y="116"/>
                </a:cubicBezTo>
                <a:cubicBezTo>
                  <a:pt x="474" y="87"/>
                  <a:pt x="450" y="64"/>
                  <a:pt x="419" y="55"/>
                </a:cubicBezTo>
                <a:cubicBezTo>
                  <a:pt x="392" y="48"/>
                  <a:pt x="365" y="53"/>
                  <a:pt x="343" y="67"/>
                </a:cubicBezTo>
                <a:cubicBezTo>
                  <a:pt x="343" y="137"/>
                  <a:pt x="343" y="137"/>
                  <a:pt x="343" y="137"/>
                </a:cubicBezTo>
                <a:cubicBezTo>
                  <a:pt x="371" y="137"/>
                  <a:pt x="371" y="137"/>
                  <a:pt x="371" y="137"/>
                </a:cubicBezTo>
                <a:cubicBezTo>
                  <a:pt x="376" y="120"/>
                  <a:pt x="391" y="108"/>
                  <a:pt x="409" y="108"/>
                </a:cubicBezTo>
                <a:cubicBezTo>
                  <a:pt x="431" y="108"/>
                  <a:pt x="448" y="126"/>
                  <a:pt x="448" y="148"/>
                </a:cubicBezTo>
                <a:cubicBezTo>
                  <a:pt x="448" y="170"/>
                  <a:pt x="431" y="187"/>
                  <a:pt x="409" y="187"/>
                </a:cubicBezTo>
                <a:cubicBezTo>
                  <a:pt x="391" y="187"/>
                  <a:pt x="376" y="175"/>
                  <a:pt x="371" y="159"/>
                </a:cubicBezTo>
                <a:cubicBezTo>
                  <a:pt x="343" y="159"/>
                  <a:pt x="343" y="159"/>
                  <a:pt x="343" y="159"/>
                </a:cubicBezTo>
                <a:cubicBezTo>
                  <a:pt x="343" y="445"/>
                  <a:pt x="343" y="445"/>
                  <a:pt x="343" y="445"/>
                </a:cubicBezTo>
                <a:cubicBezTo>
                  <a:pt x="387" y="445"/>
                  <a:pt x="387" y="445"/>
                  <a:pt x="387" y="445"/>
                </a:cubicBezTo>
                <a:cubicBezTo>
                  <a:pt x="405" y="445"/>
                  <a:pt x="420" y="459"/>
                  <a:pt x="420" y="478"/>
                </a:cubicBezTo>
                <a:cubicBezTo>
                  <a:pt x="420" y="572"/>
                  <a:pt x="420" y="572"/>
                  <a:pt x="420" y="572"/>
                </a:cubicBezTo>
                <a:cubicBezTo>
                  <a:pt x="436" y="577"/>
                  <a:pt x="448" y="592"/>
                  <a:pt x="448" y="610"/>
                </a:cubicBezTo>
                <a:cubicBezTo>
                  <a:pt x="448" y="631"/>
                  <a:pt x="431" y="649"/>
                  <a:pt x="409" y="649"/>
                </a:cubicBezTo>
                <a:cubicBezTo>
                  <a:pt x="387" y="649"/>
                  <a:pt x="369" y="631"/>
                  <a:pt x="369" y="610"/>
                </a:cubicBezTo>
                <a:cubicBezTo>
                  <a:pt x="369" y="592"/>
                  <a:pt x="382" y="577"/>
                  <a:pt x="398" y="572"/>
                </a:cubicBezTo>
                <a:cubicBezTo>
                  <a:pt x="398" y="478"/>
                  <a:pt x="398" y="478"/>
                  <a:pt x="398" y="478"/>
                </a:cubicBezTo>
                <a:cubicBezTo>
                  <a:pt x="398" y="471"/>
                  <a:pt x="393" y="467"/>
                  <a:pt x="387" y="467"/>
                </a:cubicBezTo>
                <a:cubicBezTo>
                  <a:pt x="343" y="467"/>
                  <a:pt x="343" y="467"/>
                  <a:pt x="343" y="467"/>
                </a:cubicBezTo>
                <a:cubicBezTo>
                  <a:pt x="343" y="690"/>
                  <a:pt x="343" y="690"/>
                  <a:pt x="343" y="690"/>
                </a:cubicBezTo>
                <a:cubicBezTo>
                  <a:pt x="365" y="704"/>
                  <a:pt x="392" y="709"/>
                  <a:pt x="419" y="702"/>
                </a:cubicBezTo>
                <a:cubicBezTo>
                  <a:pt x="450" y="693"/>
                  <a:pt x="474" y="670"/>
                  <a:pt x="484" y="641"/>
                </a:cubicBezTo>
                <a:lnTo>
                  <a:pt x="484" y="236"/>
                </a:lnTo>
                <a:close/>
                <a:moveTo>
                  <a:pt x="132" y="225"/>
                </a:moveTo>
                <a:cubicBezTo>
                  <a:pt x="132" y="235"/>
                  <a:pt x="140" y="242"/>
                  <a:pt x="150" y="242"/>
                </a:cubicBezTo>
                <a:cubicBezTo>
                  <a:pt x="160" y="242"/>
                  <a:pt x="168" y="235"/>
                  <a:pt x="168" y="225"/>
                </a:cubicBezTo>
                <a:cubicBezTo>
                  <a:pt x="168" y="215"/>
                  <a:pt x="160" y="207"/>
                  <a:pt x="150" y="207"/>
                </a:cubicBezTo>
                <a:cubicBezTo>
                  <a:pt x="140" y="207"/>
                  <a:pt x="132" y="215"/>
                  <a:pt x="132" y="225"/>
                </a:cubicBez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88772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white"/>
                </a:solidFill>
                <a:effectLst/>
                <a:uLnTx/>
                <a:uFillTx/>
                <a:latin typeface="メイリオ"/>
                <a:ea typeface="メイリオ"/>
                <a:cs typeface="+mn-cs"/>
              </a:rPr>
              <a:t>©SuperStream Inc. All rights reserved.</a:t>
            </a: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733" y="1989686"/>
            <a:ext cx="3546184" cy="759663"/>
          </a:xfrm>
          <a:prstGeom prst="rect">
            <a:avLst/>
          </a:prstGeom>
        </p:spPr>
      </p:pic>
    </p:spTree>
    <p:extLst>
      <p:ext uri="{BB962C8B-B14F-4D97-AF65-F5344CB8AC3E}">
        <p14:creationId xmlns:p14="http://schemas.microsoft.com/office/powerpoint/2010/main" val="272239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tint val="75000"/>
                  </a:prstClr>
                </a:solidFill>
                <a:effectLst/>
                <a:uLnTx/>
                <a:uFillTx/>
                <a:latin typeface="メイリオ"/>
                <a:ea typeface="メイリオ"/>
                <a:cs typeface="+mn-cs"/>
              </a:rPr>
              <a:t>© SuperStream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5" name="タイトル 3"/>
          <p:cNvSpPr>
            <a:spLocks noGrp="1"/>
          </p:cNvSpPr>
          <p:nvPr>
            <p:ph type="title"/>
          </p:nvPr>
        </p:nvSpPr>
        <p:spPr>
          <a:xfrm>
            <a:off x="1655677" y="1599642"/>
            <a:ext cx="7371692" cy="1424313"/>
          </a:xfrm>
        </p:spPr>
        <p:txBody>
          <a:bodyPr/>
          <a:lstStyle/>
          <a:p>
            <a:r>
              <a:rPr lang="en-US" altLang="ja-JP" b="0" dirty="0" smtClean="0">
                <a:solidFill>
                  <a:schemeClr val="accent1"/>
                </a:solidFill>
              </a:rPr>
              <a:t>03</a:t>
            </a:r>
            <a:r>
              <a:rPr lang="en-US" altLang="ja-JP" sz="2400" dirty="0" smtClean="0"/>
              <a:t/>
            </a:r>
            <a:br>
              <a:rPr lang="en-US" altLang="ja-JP" sz="2400" dirty="0" smtClean="0"/>
            </a:br>
            <a:r>
              <a:rPr lang="en-US" altLang="ja-JP" sz="2400" dirty="0" smtClean="0"/>
              <a:t>SuperStream-NX </a:t>
            </a:r>
            <a:r>
              <a:rPr lang="en-US" altLang="ja-JP" dirty="0" smtClean="0"/>
              <a:t>AI-OCR(</a:t>
            </a:r>
            <a:r>
              <a:rPr lang="ja-JP" altLang="en-US" dirty="0" smtClean="0"/>
              <a:t>請求書・請求書明細</a:t>
            </a:r>
            <a:r>
              <a:rPr lang="en-US" altLang="ja-JP" dirty="0" smtClean="0"/>
              <a:t>)</a:t>
            </a:r>
            <a:r>
              <a:rPr lang="en-US" altLang="ja-JP" sz="2400" dirty="0"/>
              <a:t/>
            </a:r>
            <a:br>
              <a:rPr lang="en-US" altLang="ja-JP" sz="2400" dirty="0"/>
            </a:br>
            <a:r>
              <a:rPr lang="ja-JP" altLang="en-US" dirty="0" smtClean="0"/>
              <a:t>導入</a:t>
            </a:r>
            <a:r>
              <a:rPr lang="ja-JP" altLang="en-US" dirty="0"/>
              <a:t>のプロセス及び、注意点と過去導入事例について</a:t>
            </a:r>
            <a:r>
              <a:rPr lang="en-US" altLang="ja-JP" dirty="0"/>
              <a:t/>
            </a:r>
            <a:br>
              <a:rPr lang="en-US" altLang="ja-JP" dirty="0"/>
            </a:br>
            <a:r>
              <a:rPr lang="ja-JP" altLang="en-US" dirty="0"/>
              <a:t/>
            </a:r>
            <a:br>
              <a:rPr lang="ja-JP" altLang="en-US" dirty="0"/>
            </a:br>
            <a:endParaRPr kumimoji="1" lang="ja-JP" altLang="en-US" dirty="0"/>
          </a:p>
        </p:txBody>
      </p:sp>
      <p:sp>
        <p:nvSpPr>
          <p:cNvPr id="6" name="テキスト ボックス 5"/>
          <p:cNvSpPr txBox="1"/>
          <p:nvPr/>
        </p:nvSpPr>
        <p:spPr>
          <a:xfrm>
            <a:off x="4608004" y="3226392"/>
            <a:ext cx="4419365" cy="1246495"/>
          </a:xfrm>
          <a:prstGeom prst="rect">
            <a:avLst/>
          </a:prstGeom>
          <a:noFill/>
        </p:spPr>
        <p:txBody>
          <a:bodyPr wrap="square" lIns="0" tIns="0" rIns="0" bIns="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スーパーストリーム株式会社</a:t>
            </a:r>
            <a:br>
              <a:rPr kumimoji="1" lang="ja-JP" altLang="en-US" sz="1800" b="1"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br>
            <a:r>
              <a:rPr kumimoji="1" lang="ja-JP" altLang="en-US" sz="1800" b="1" i="0" u="none" strike="noStrike" kern="1200" cap="none" spc="0" normalizeH="0" baseline="0" noProof="0" dirty="0" smtClean="0">
                <a:ln>
                  <a:noFill/>
                </a:ln>
                <a:solidFill>
                  <a:prstClr val="black">
                    <a:lumMod val="65000"/>
                    <a:lumOff val="35000"/>
                  </a:prstClr>
                </a:solidFill>
                <a:effectLst/>
                <a:uLnTx/>
                <a:uFillTx/>
                <a:latin typeface="メイリオ"/>
                <a:ea typeface="メイリオ"/>
                <a:cs typeface="+mn-cs"/>
              </a:rPr>
              <a:t>開発本部　コンサルティング部</a:t>
            </a:r>
            <a:endParaRPr kumimoji="1" lang="en-US" altLang="ja-JP" sz="1800" b="1" i="0" u="none" strike="noStrike" kern="1200" cap="none" spc="0" normalizeH="0" baseline="0" noProof="0" dirty="0">
              <a:ln>
                <a:noFill/>
              </a:ln>
              <a:solidFill>
                <a:prstClr val="black">
                  <a:lumMod val="65000"/>
                  <a:lumOff val="35000"/>
                </a:prstClr>
              </a:solidFill>
              <a:effectLst/>
              <a:uLnTx/>
              <a:uFillTx/>
              <a:latin typeface="Segoe UI Light" panose="020B0502040204020203" pitchFamily="34" charset="0"/>
              <a:ea typeface="メイリオ"/>
              <a:cs typeface="Segoe UI Light"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lumMod val="65000"/>
                    <a:lumOff val="35000"/>
                  </a:prstClr>
                </a:solidFill>
                <a:effectLst/>
                <a:uLnTx/>
                <a:uFillTx/>
                <a:latin typeface="Segoe UI Light" panose="020B0502040204020203" pitchFamily="34" charset="0"/>
                <a:ea typeface="メイリオ"/>
                <a:cs typeface="Segoe UI Light" panose="020B0502040204020203" pitchFamily="34" charset="0"/>
              </a:rPr>
              <a:t>西野　敦</a:t>
            </a:r>
            <a:endParaRPr kumimoji="1" lang="ja-JP" altLang="en-US" sz="1800" b="1" i="0" u="none" strike="noStrike" kern="1200" cap="none" spc="0" normalizeH="0" baseline="0" noProof="0" dirty="0">
              <a:ln>
                <a:noFill/>
              </a:ln>
              <a:solidFill>
                <a:prstClr val="black">
                  <a:lumMod val="65000"/>
                  <a:lumOff val="35000"/>
                </a:prstClr>
              </a:solidFill>
              <a:effectLst/>
              <a:uLnTx/>
              <a:uFillTx/>
              <a:latin typeface="Segoe UI Light" panose="020B0502040204020203" pitchFamily="34" charset="0"/>
              <a:ea typeface="メイリオ"/>
              <a:cs typeface="Segoe UI Light" panose="020B0502040204020203" pitchFamily="34" charset="0"/>
            </a:endParaRPr>
          </a:p>
        </p:txBody>
      </p:sp>
    </p:spTree>
    <p:extLst>
      <p:ext uri="{BB962C8B-B14F-4D97-AF65-F5344CB8AC3E}">
        <p14:creationId xmlns:p14="http://schemas.microsoft.com/office/powerpoint/2010/main" val="382812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 SuperStream Inc. All rights reserved.</a:t>
            </a:r>
            <a:endParaRPr lang="ja-JP" altLang="en-US" dirty="0"/>
          </a:p>
        </p:txBody>
      </p:sp>
      <p:sp>
        <p:nvSpPr>
          <p:cNvPr id="5" name="タイトル 3"/>
          <p:cNvSpPr>
            <a:spLocks noGrp="1"/>
          </p:cNvSpPr>
          <p:nvPr>
            <p:ph type="title"/>
          </p:nvPr>
        </p:nvSpPr>
        <p:spPr>
          <a:xfrm>
            <a:off x="1907703" y="1599642"/>
            <a:ext cx="7119665" cy="1424313"/>
          </a:xfrm>
        </p:spPr>
        <p:txBody>
          <a:bodyPr/>
          <a:lstStyle/>
          <a:p>
            <a:r>
              <a:rPr lang="en-US" altLang="ja-JP" b="0" dirty="0">
                <a:solidFill>
                  <a:schemeClr val="accent1"/>
                </a:solidFill>
              </a:rPr>
              <a:t>01</a:t>
            </a:r>
            <a:r>
              <a:rPr lang="en-US" altLang="ja-JP" sz="2400" dirty="0"/>
              <a:t/>
            </a:r>
            <a:br>
              <a:rPr lang="en-US" altLang="ja-JP" sz="2400" dirty="0"/>
            </a:br>
            <a:r>
              <a:rPr lang="en-US" altLang="ja-JP" sz="1600" dirty="0"/>
              <a:t>SuperStream-NX AI-OCR(</a:t>
            </a:r>
            <a:r>
              <a:rPr lang="ja-JP" altLang="en-US" sz="1600" dirty="0"/>
              <a:t>請求書・請求書明細</a:t>
            </a:r>
            <a:r>
              <a:rPr lang="en-US" altLang="ja-JP" sz="1600" dirty="0"/>
              <a:t>)</a:t>
            </a:r>
            <a:r>
              <a:rPr lang="en-US" altLang="ja-JP" sz="2400" dirty="0"/>
              <a:t/>
            </a:r>
            <a:br>
              <a:rPr lang="en-US" altLang="ja-JP" sz="2400" dirty="0"/>
            </a:br>
            <a:r>
              <a:rPr lang="ja-JP" altLang="en-US" dirty="0"/>
              <a:t>概要とセールスポイントについて</a:t>
            </a:r>
            <a:endParaRPr kumimoji="1" lang="ja-JP" altLang="en-US" dirty="0"/>
          </a:p>
        </p:txBody>
      </p:sp>
      <p:sp>
        <p:nvSpPr>
          <p:cNvPr id="6" name="テキスト ボックス 5"/>
          <p:cNvSpPr txBox="1"/>
          <p:nvPr/>
        </p:nvSpPr>
        <p:spPr>
          <a:xfrm>
            <a:off x="4608004" y="3226392"/>
            <a:ext cx="4419365" cy="1246495"/>
          </a:xfrm>
          <a:prstGeom prst="rect">
            <a:avLst/>
          </a:prstGeom>
          <a:noFill/>
        </p:spPr>
        <p:txBody>
          <a:bodyPr wrap="square" lIns="0" tIns="0" rIns="0" bIns="0" rtlCol="0">
            <a:spAutoFit/>
          </a:bodyPr>
          <a:lstStyle/>
          <a:p>
            <a:pPr>
              <a:lnSpc>
                <a:spcPct val="150000"/>
              </a:lnSpc>
            </a:pPr>
            <a:r>
              <a:rPr lang="ja-JP" altLang="en-US" b="1" dirty="0">
                <a:solidFill>
                  <a:schemeClr val="tx1">
                    <a:lumMod val="65000"/>
                    <a:lumOff val="35000"/>
                  </a:schemeClr>
                </a:solidFill>
              </a:rPr>
              <a:t>スーパーストリーム株式会社</a:t>
            </a:r>
            <a:br>
              <a:rPr lang="ja-JP" altLang="en-US" b="1" dirty="0">
                <a:solidFill>
                  <a:schemeClr val="tx1">
                    <a:lumMod val="65000"/>
                    <a:lumOff val="35000"/>
                  </a:schemeClr>
                </a:solidFill>
              </a:rPr>
            </a:br>
            <a:r>
              <a:rPr lang="ja-JP" altLang="en-US" b="1" dirty="0">
                <a:solidFill>
                  <a:schemeClr val="tx1">
                    <a:lumMod val="65000"/>
                    <a:lumOff val="35000"/>
                  </a:schemeClr>
                </a:solidFill>
              </a:rPr>
              <a:t>マーケティング本部　マーケティング部</a:t>
            </a:r>
            <a:endParaRPr lang="en-US" altLang="ja-JP" b="1" dirty="0">
              <a:solidFill>
                <a:schemeClr val="tx1">
                  <a:lumMod val="65000"/>
                  <a:lumOff val="35000"/>
                </a:schemeClr>
              </a:solidFill>
              <a:latin typeface="Segoe UI Light" panose="020B0502040204020203" pitchFamily="34" charset="0"/>
              <a:cs typeface="Segoe UI Light" panose="020B0502040204020203" pitchFamily="34" charset="0"/>
            </a:endParaRPr>
          </a:p>
          <a:p>
            <a:pPr>
              <a:lnSpc>
                <a:spcPct val="150000"/>
              </a:lnSpc>
            </a:pPr>
            <a:r>
              <a:rPr lang="ja-JP" altLang="en-US" b="1" dirty="0">
                <a:solidFill>
                  <a:schemeClr val="tx1">
                    <a:lumMod val="65000"/>
                    <a:lumOff val="35000"/>
                  </a:schemeClr>
                </a:solidFill>
                <a:latin typeface="Segoe UI Light" panose="020B0502040204020203" pitchFamily="34" charset="0"/>
                <a:cs typeface="Segoe UI Light" panose="020B0502040204020203" pitchFamily="34" charset="0"/>
              </a:rPr>
              <a:t>部長　山田　英樹</a:t>
            </a:r>
            <a:endParaRPr lang="en-US" altLang="ja-JP" b="1" dirty="0">
              <a:solidFill>
                <a:schemeClr val="tx1">
                  <a:lumMod val="65000"/>
                  <a:lumOff val="35000"/>
                </a:scheme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61547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smtClean="0">
                <a:ln>
                  <a:noFill/>
                </a:ln>
                <a:solidFill>
                  <a:prstClr val="black">
                    <a:tint val="75000"/>
                  </a:prstClr>
                </a:solidFill>
                <a:effectLst/>
                <a:uLnTx/>
                <a:uFillTx/>
                <a:latin typeface="メイリオ"/>
                <a:ea typeface="メイリオ"/>
                <a:cs typeface="+mn-cs"/>
              </a:rPr>
              <a:t>© SuperStream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3" name="テキスト プレースホルダー 2"/>
          <p:cNvSpPr>
            <a:spLocks noGrp="1"/>
          </p:cNvSpPr>
          <p:nvPr>
            <p:ph type="body" sz="quarter" idx="14"/>
          </p:nvPr>
        </p:nvSpPr>
        <p:spPr/>
        <p:txBody>
          <a:bodyPr/>
          <a:lstStyle/>
          <a:p>
            <a:pPr>
              <a:spcBef>
                <a:spcPts val="600"/>
              </a:spcBef>
            </a:pPr>
            <a:r>
              <a:rPr lang="en-US" altLang="ja-JP" sz="2200" b="0" dirty="0" smtClean="0">
                <a:solidFill>
                  <a:schemeClr val="accent1"/>
                </a:solidFill>
              </a:rPr>
              <a:t>01</a:t>
            </a:r>
            <a:endParaRPr lang="en-US" altLang="ja-JP" sz="2200" b="0" dirty="0">
              <a:solidFill>
                <a:schemeClr val="accent1"/>
              </a:solidFill>
            </a:endParaRPr>
          </a:p>
          <a:p>
            <a:r>
              <a:rPr lang="ja-JP" altLang="en-US" dirty="0" smtClean="0"/>
              <a:t>導入プロジェクト事例</a:t>
            </a:r>
            <a:endParaRPr lang="ja-JP" altLang="en-US" dirty="0"/>
          </a:p>
          <a:p>
            <a:pPr>
              <a:spcBef>
                <a:spcPts val="600"/>
              </a:spcBef>
            </a:pPr>
            <a:r>
              <a:rPr lang="en-US" altLang="ja-JP" sz="2200" b="0" dirty="0">
                <a:solidFill>
                  <a:schemeClr val="accent1"/>
                </a:solidFill>
              </a:rPr>
              <a:t>02</a:t>
            </a:r>
          </a:p>
          <a:p>
            <a:r>
              <a:rPr lang="ja-JP" altLang="en-US" dirty="0"/>
              <a:t>導入</a:t>
            </a:r>
            <a:r>
              <a:rPr lang="ja-JP" altLang="en-US" dirty="0" smtClean="0"/>
              <a:t>のポイント</a:t>
            </a:r>
            <a:endParaRPr lang="ja-JP" altLang="en-US" dirty="0"/>
          </a:p>
          <a:p>
            <a:pPr>
              <a:spcBef>
                <a:spcPts val="600"/>
              </a:spcBef>
            </a:pPr>
            <a:r>
              <a:rPr lang="en-US" altLang="ja-JP" sz="2200" b="0" dirty="0" smtClean="0">
                <a:solidFill>
                  <a:schemeClr val="accent1"/>
                </a:solidFill>
              </a:rPr>
              <a:t>03</a:t>
            </a:r>
          </a:p>
          <a:p>
            <a:r>
              <a:rPr lang="ja-JP" altLang="en-US" dirty="0" smtClean="0"/>
              <a:t>まとめ</a:t>
            </a:r>
          </a:p>
        </p:txBody>
      </p:sp>
      <p:sp>
        <p:nvSpPr>
          <p:cNvPr id="4" name="スライド番号プレースホルダー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30890968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5" name="タイトル 4"/>
          <p:cNvSpPr>
            <a:spLocks noGrp="1"/>
          </p:cNvSpPr>
          <p:nvPr>
            <p:ph type="title"/>
          </p:nvPr>
        </p:nvSpPr>
        <p:spPr/>
        <p:txBody>
          <a:bodyPr/>
          <a:lstStyle/>
          <a:p>
            <a:r>
              <a:rPr kumimoji="1" lang="en-US" altLang="ja-JP" sz="3200" b="0" dirty="0" smtClean="0">
                <a:solidFill>
                  <a:schemeClr val="accent1"/>
                </a:solidFill>
              </a:rPr>
              <a:t>01</a:t>
            </a:r>
            <a:r>
              <a:rPr kumimoji="1" lang="en-US" altLang="ja-JP" dirty="0" smtClean="0"/>
              <a:t/>
            </a:r>
            <a:br>
              <a:rPr kumimoji="1" lang="en-US" altLang="ja-JP" dirty="0" smtClean="0"/>
            </a:br>
            <a:r>
              <a:rPr lang="ja-JP" altLang="en-US" dirty="0" smtClean="0"/>
              <a:t>導入プロジェクト事例</a:t>
            </a:r>
            <a:endParaRPr kumimoji="1" lang="ja-JP" altLang="en-US" dirty="0"/>
          </a:p>
        </p:txBody>
      </p:sp>
      <p:sp>
        <p:nvSpPr>
          <p:cNvPr id="2" name="フッター プレースホルダー 1"/>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smtClean="0">
                <a:ln>
                  <a:noFill/>
                </a:ln>
                <a:solidFill>
                  <a:prstClr val="black">
                    <a:tint val="75000"/>
                  </a:prstClr>
                </a:solidFill>
                <a:effectLst/>
                <a:uLnTx/>
                <a:uFillTx/>
                <a:latin typeface="メイリオ"/>
                <a:ea typeface="メイリオ"/>
                <a:cs typeface="+mn-cs"/>
              </a:rPr>
              <a:t>© SuperStream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069776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tint val="75000"/>
                  </a:prstClr>
                </a:solidFill>
                <a:effectLst/>
                <a:uLnTx/>
                <a:uFillTx/>
                <a:latin typeface="メイリオ"/>
                <a:ea typeface="メイリオ"/>
                <a:cs typeface="+mn-cs"/>
              </a:rPr>
              <a:t>© </a:t>
            </a:r>
            <a:r>
              <a:rPr kumimoji="1" lang="en-US" altLang="ja-JP" sz="600" b="0" i="0" u="none" strike="noStrike" kern="1200" cap="none" spc="0" normalizeH="0" baseline="0" noProof="0" dirty="0" err="1" smtClean="0">
                <a:ln>
                  <a:noFill/>
                </a:ln>
                <a:solidFill>
                  <a:prstClr val="black">
                    <a:tint val="75000"/>
                  </a:prstClr>
                </a:solidFill>
                <a:effectLst/>
                <a:uLnTx/>
                <a:uFillTx/>
                <a:latin typeface="メイリオ"/>
                <a:ea typeface="メイリオ"/>
                <a:cs typeface="+mn-cs"/>
              </a:rPr>
              <a:t>SuperStream</a:t>
            </a:r>
            <a:r>
              <a:rPr kumimoji="1" lang="en-US" altLang="ja-JP" sz="600" b="0" i="0" u="none" strike="noStrike" kern="1200" cap="none" spc="0" normalizeH="0" baseline="0" noProof="0" dirty="0" smtClean="0">
                <a:ln>
                  <a:noFill/>
                </a:ln>
                <a:solidFill>
                  <a:prstClr val="black">
                    <a:tint val="75000"/>
                  </a:prstClr>
                </a:solidFill>
                <a:effectLst/>
                <a:uLnTx/>
                <a:uFillTx/>
                <a:latin typeface="メイリオ"/>
                <a:ea typeface="メイリオ"/>
                <a:cs typeface="+mn-cs"/>
              </a:rPr>
              <a:t>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grpSp>
        <p:nvGrpSpPr>
          <p:cNvPr id="16" name="グループ化 15"/>
          <p:cNvGrpSpPr/>
          <p:nvPr/>
        </p:nvGrpSpPr>
        <p:grpSpPr>
          <a:xfrm>
            <a:off x="-7258" y="-7254"/>
            <a:ext cx="7711606" cy="5152567"/>
            <a:chOff x="-7258" y="-7254"/>
            <a:chExt cx="7711606" cy="5152567"/>
          </a:xfrm>
        </p:grpSpPr>
        <p:sp>
          <p:nvSpPr>
            <p:cNvPr id="9" name="直角三角形 8"/>
            <p:cNvSpPr/>
            <p:nvPr/>
          </p:nvSpPr>
          <p:spPr>
            <a:xfrm rot="5400000">
              <a:off x="-872137" y="995509"/>
              <a:ext cx="5020129" cy="327585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0" name="二等辺三角形 9"/>
            <p:cNvSpPr/>
            <p:nvPr/>
          </p:nvSpPr>
          <p:spPr>
            <a:xfrm>
              <a:off x="-7258" y="116112"/>
              <a:ext cx="6487470" cy="5029201"/>
            </a:xfrm>
            <a:prstGeom prst="triangle">
              <a:avLst>
                <a:gd name="adj" fmla="val 4996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3" name="台形 12"/>
            <p:cNvSpPr/>
            <p:nvPr/>
          </p:nvSpPr>
          <p:spPr>
            <a:xfrm rot="10800000">
              <a:off x="3131840" y="-7254"/>
              <a:ext cx="4572508" cy="246793"/>
            </a:xfrm>
            <a:prstGeom prst="trapezoid">
              <a:avLst>
                <a:gd name="adj" fmla="val 763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5" name="タイトル 4"/>
          <p:cNvSpPr>
            <a:spLocks noGrp="1"/>
          </p:cNvSpPr>
          <p:nvPr>
            <p:ph type="title"/>
          </p:nvPr>
        </p:nvSpPr>
        <p:spPr/>
        <p:txBody>
          <a:bodyPr/>
          <a:lstStyle/>
          <a:p>
            <a:r>
              <a:rPr kumimoji="1" lang="ja-JP" altLang="en-US" dirty="0" smtClean="0"/>
              <a:t>導入プロジェクト事例</a:t>
            </a:r>
            <a:endParaRPr kumimoji="1" lang="ja-JP" altLang="en-US" dirty="0"/>
          </a:p>
        </p:txBody>
      </p:sp>
      <p:sp>
        <p:nvSpPr>
          <p:cNvPr id="14" name="テキスト ボックス 13"/>
          <p:cNvSpPr txBox="1"/>
          <p:nvPr/>
        </p:nvSpPr>
        <p:spPr>
          <a:xfrm>
            <a:off x="359532" y="4191930"/>
            <a:ext cx="4500500" cy="646331"/>
          </a:xfrm>
          <a:prstGeom prst="rect">
            <a:avLst/>
          </a:prstGeom>
          <a:solidFill>
            <a:schemeClr val="bg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smtClean="0">
                <a:ln>
                  <a:noFill/>
                </a:ln>
                <a:solidFill>
                  <a:srgbClr val="008CCF"/>
                </a:solidFill>
                <a:effectLst/>
                <a:uLnTx/>
                <a:uFillTx/>
                <a:latin typeface="メイリオ"/>
                <a:ea typeface="メイリオ"/>
                <a:cs typeface="+mn-cs"/>
              </a:rPr>
              <a:t>導入</a:t>
            </a:r>
            <a:r>
              <a:rPr kumimoji="1" lang="ja-JP" altLang="en-US" sz="3200" b="1" i="0" u="none" strike="noStrike" kern="1200" cap="none" spc="0" normalizeH="0" baseline="0" noProof="0" dirty="0" smtClean="0">
                <a:ln>
                  <a:noFill/>
                </a:ln>
                <a:solidFill>
                  <a:srgbClr val="008CCF"/>
                </a:solidFill>
                <a:effectLst/>
                <a:uLnTx/>
                <a:uFillTx/>
                <a:latin typeface="メイリオ"/>
                <a:ea typeface="メイリオ"/>
                <a:cs typeface="+mn-cs"/>
              </a:rPr>
              <a:t>プロジェクト</a:t>
            </a:r>
            <a:r>
              <a:rPr kumimoji="1" lang="ja-JP" altLang="en-US" sz="3600" b="1" i="0" u="none" strike="noStrike" kern="1200" cap="none" spc="0" normalizeH="0" baseline="0" noProof="0" dirty="0" smtClean="0">
                <a:ln>
                  <a:noFill/>
                </a:ln>
                <a:solidFill>
                  <a:srgbClr val="008CCF"/>
                </a:solidFill>
                <a:effectLst/>
                <a:uLnTx/>
                <a:uFillTx/>
                <a:latin typeface="メイリオ"/>
                <a:ea typeface="メイリオ"/>
                <a:cs typeface="+mn-cs"/>
              </a:rPr>
              <a:t>事例</a:t>
            </a:r>
            <a:endParaRPr kumimoji="1" lang="ja-JP" altLang="en-US" sz="3600" b="1"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15" name="テキスト ボックス 14"/>
          <p:cNvSpPr txBox="1"/>
          <p:nvPr/>
        </p:nvSpPr>
        <p:spPr>
          <a:xfrm>
            <a:off x="132618" y="519522"/>
            <a:ext cx="40324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white"/>
                </a:solidFill>
                <a:effectLst/>
                <a:uLnTx/>
                <a:uFillTx/>
                <a:latin typeface="メイリオ"/>
                <a:ea typeface="メイリオ"/>
                <a:cs typeface="+mn-cs"/>
              </a:rPr>
              <a:t>倉庫・運輸関連業様</a:t>
            </a:r>
            <a:endParaRPr kumimoji="1" lang="ja-JP" altLang="en-US" sz="28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7" name="テキスト ボックス 16"/>
          <p:cNvSpPr txBox="1"/>
          <p:nvPr/>
        </p:nvSpPr>
        <p:spPr>
          <a:xfrm>
            <a:off x="395536" y="3093807"/>
            <a:ext cx="403244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smtClean="0">
                <a:ln>
                  <a:noFill/>
                </a:ln>
                <a:solidFill>
                  <a:prstClr val="white"/>
                </a:solidFill>
                <a:effectLst/>
                <a:uLnTx/>
                <a:uFillTx/>
                <a:latin typeface="メイリオ"/>
                <a:ea typeface="メイリオ"/>
                <a:cs typeface="+mn-cs"/>
              </a:rPr>
              <a:t>AI-OCR</a:t>
            </a:r>
            <a:r>
              <a:rPr kumimoji="1" lang="ja-JP" altLang="en-US" sz="2800" b="1" i="0" u="none" strike="noStrike" kern="1200" cap="none" spc="0" normalizeH="0" baseline="0" noProof="0" dirty="0" smtClean="0">
                <a:ln>
                  <a:noFill/>
                </a:ln>
                <a:solidFill>
                  <a:prstClr val="white"/>
                </a:solidFill>
                <a:effectLst/>
                <a:uLnTx/>
                <a:uFillTx/>
                <a:latin typeface="メイリオ"/>
                <a:ea typeface="メイリオ"/>
                <a:cs typeface="+mn-cs"/>
              </a:rPr>
              <a:t>の活用で支払業務の効率化を図る</a:t>
            </a:r>
            <a:endParaRPr kumimoji="1" lang="ja-JP" altLang="en-US" sz="2800" b="1" i="0" u="none" strike="noStrike" kern="1200" cap="none" spc="0" normalizeH="0" baseline="0" noProof="0" dirty="0">
              <a:ln>
                <a:noFill/>
              </a:ln>
              <a:solidFill>
                <a:prstClr val="white"/>
              </a:solidFill>
              <a:effectLst/>
              <a:uLnTx/>
              <a:uFillTx/>
              <a:latin typeface="メイリオ"/>
              <a:ea typeface="メイリオ"/>
              <a:cs typeface="+mn-cs"/>
            </a:endParaRPr>
          </a:p>
        </p:txBody>
      </p:sp>
      <p:grpSp>
        <p:nvGrpSpPr>
          <p:cNvPr id="35" name="グループ化 34"/>
          <p:cNvGrpSpPr/>
          <p:nvPr/>
        </p:nvGrpSpPr>
        <p:grpSpPr>
          <a:xfrm>
            <a:off x="4534999" y="497001"/>
            <a:ext cx="4042701" cy="2769921"/>
            <a:chOff x="4938651" y="1707654"/>
            <a:chExt cx="4042701" cy="2769921"/>
          </a:xfrm>
          <a:effectLst>
            <a:outerShdw blurRad="76200" dir="18900000" sy="23000" kx="-1200000" algn="bl" rotWithShape="0">
              <a:prstClr val="black">
                <a:alpha val="20000"/>
              </a:prstClr>
            </a:outerShdw>
          </a:effectLst>
        </p:grpSpPr>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8651" y="1815666"/>
              <a:ext cx="4042701" cy="2661909"/>
            </a:xfrm>
            <a:prstGeom prst="rect">
              <a:avLst/>
            </a:prstGeom>
          </p:spPr>
        </p:pic>
        <p:grpSp>
          <p:nvGrpSpPr>
            <p:cNvPr id="33" name="グループ化 32"/>
            <p:cNvGrpSpPr/>
            <p:nvPr/>
          </p:nvGrpSpPr>
          <p:grpSpPr>
            <a:xfrm>
              <a:off x="5972644" y="1707654"/>
              <a:ext cx="346310" cy="346310"/>
              <a:chOff x="5834262" y="2067196"/>
              <a:chExt cx="346310" cy="346310"/>
            </a:xfrm>
          </p:grpSpPr>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4262" y="2067196"/>
                <a:ext cx="346310" cy="346310"/>
              </a:xfrm>
              <a:prstGeom prst="rect">
                <a:avLst/>
              </a:prstGeom>
            </p:spPr>
          </p:pic>
          <p:pic>
            <p:nvPicPr>
              <p:cNvPr id="31" name="図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4636" y="2146819"/>
                <a:ext cx="25563" cy="110357"/>
              </a:xfrm>
              <a:prstGeom prst="rect">
                <a:avLst/>
              </a:prstGeom>
            </p:spPr>
          </p:pic>
          <p:pic>
            <p:nvPicPr>
              <p:cNvPr id="32" name="図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7417" y="2261311"/>
                <a:ext cx="63596" cy="59231"/>
              </a:xfrm>
              <a:prstGeom prst="rect">
                <a:avLst/>
              </a:prstGeom>
            </p:spPr>
          </p:pic>
        </p:grpSp>
      </p:grpSp>
      <p:cxnSp>
        <p:nvCxnSpPr>
          <p:cNvPr id="37" name="直線コネクタ 36"/>
          <p:cNvCxnSpPr/>
          <p:nvPr/>
        </p:nvCxnSpPr>
        <p:spPr>
          <a:xfrm flipV="1">
            <a:off x="616376" y="3520014"/>
            <a:ext cx="3584694" cy="744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792337" y="3919589"/>
            <a:ext cx="320435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458038" y="1527634"/>
            <a:ext cx="4032448"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err="1" smtClean="0">
                <a:ln>
                  <a:noFill/>
                </a:ln>
                <a:solidFill>
                  <a:prstClr val="white"/>
                </a:solidFill>
                <a:effectLst/>
                <a:uLnTx/>
                <a:uFillTx/>
                <a:latin typeface="メイリオ"/>
                <a:ea typeface="メイリオ"/>
                <a:cs typeface="+mn-cs"/>
              </a:rPr>
              <a:t>SuperSteam</a:t>
            </a:r>
            <a:r>
              <a:rPr kumimoji="1" lang="en-US" altLang="ja-JP" sz="2000" b="1" i="0" u="none" strike="noStrike" kern="1200" cap="none" spc="0" normalizeH="0" baseline="0" noProof="0" dirty="0" smtClean="0">
                <a:ln>
                  <a:noFill/>
                </a:ln>
                <a:solidFill>
                  <a:prstClr val="white"/>
                </a:solidFill>
                <a:effectLst/>
                <a:uLnTx/>
                <a:uFillTx/>
                <a:latin typeface="メイリオ"/>
                <a:ea typeface="メイリオ"/>
                <a:cs typeface="+mn-cs"/>
              </a:rPr>
              <a:t>-NX</a:t>
            </a:r>
            <a:r>
              <a:rPr kumimoji="1" lang="ja-JP" altLang="en-US" sz="2000" b="1" i="0" u="none" strike="noStrike" kern="1200" cap="none" spc="0" normalizeH="0" baseline="0" noProof="0" dirty="0" smtClean="0">
                <a:ln>
                  <a:noFill/>
                </a:ln>
                <a:solidFill>
                  <a:prstClr val="white"/>
                </a:solidFill>
                <a:effectLst/>
                <a:uLnTx/>
                <a:uFillTx/>
                <a:latin typeface="メイリオ"/>
                <a:ea typeface="メイリオ"/>
                <a:cs typeface="+mn-cs"/>
              </a:rPr>
              <a:t>既存ユーザー</a:t>
            </a:r>
            <a:endParaRPr kumimoji="1" lang="en-US" altLang="ja-JP" sz="2000" b="1" i="0" u="none" strike="noStrike" kern="1200" cap="none" spc="0" normalizeH="0" baseline="0" noProof="0" dirty="0" smtClean="0">
              <a:ln>
                <a:noFill/>
              </a:ln>
              <a:solidFill>
                <a:prstClr val="white"/>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1" i="0" u="none" strike="noStrike" kern="1200" cap="none" spc="0" normalizeH="0" baseline="0" noProof="0" dirty="0" smtClean="0">
              <a:ln>
                <a:noFill/>
              </a:ln>
              <a:solidFill>
                <a:prstClr val="white"/>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メイリオ"/>
                <a:ea typeface="メイリオ"/>
                <a:cs typeface="+mn-cs"/>
              </a:rPr>
              <a:t>導入期間：約３ヶ月</a:t>
            </a:r>
            <a:endParaRPr kumimoji="1" lang="en-US" altLang="ja-JP" sz="2000" b="1" i="0" u="none" strike="noStrike" kern="1200" cap="none" spc="0" normalizeH="0" baseline="0" noProof="0" dirty="0" smtClean="0">
              <a:ln>
                <a:noFill/>
              </a:ln>
              <a:solidFill>
                <a:prstClr val="white"/>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1" i="0" u="none" strike="noStrike" kern="1200" cap="none" spc="0" normalizeH="0" baseline="0" noProof="0" dirty="0" smtClean="0">
              <a:ln>
                <a:noFill/>
              </a:ln>
              <a:solidFill>
                <a:prstClr val="white"/>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メイリオ"/>
                <a:ea typeface="メイリオ"/>
                <a:cs typeface="+mn-cs"/>
              </a:rPr>
              <a:t>請求書月間件数：約</a:t>
            </a:r>
            <a:r>
              <a:rPr kumimoji="1" lang="en-US" altLang="ja-JP" sz="2000" b="1" i="0" u="none" strike="noStrike" kern="1200" cap="none" spc="0" normalizeH="0" baseline="0" noProof="0" dirty="0" smtClean="0">
                <a:ln>
                  <a:noFill/>
                </a:ln>
                <a:solidFill>
                  <a:prstClr val="white"/>
                </a:solidFill>
                <a:effectLst/>
                <a:uLnTx/>
                <a:uFillTx/>
                <a:latin typeface="メイリオ"/>
                <a:ea typeface="メイリオ"/>
                <a:cs typeface="+mn-cs"/>
              </a:rPr>
              <a:t>200</a:t>
            </a:r>
            <a:r>
              <a:rPr kumimoji="1" lang="ja-JP" altLang="en-US" sz="2000" b="1" i="0" u="none" strike="noStrike" kern="1200" cap="none" spc="0" normalizeH="0" baseline="0" noProof="0" dirty="0" smtClean="0">
                <a:ln>
                  <a:noFill/>
                </a:ln>
                <a:solidFill>
                  <a:prstClr val="white"/>
                </a:solidFill>
                <a:effectLst/>
                <a:uLnTx/>
                <a:uFillTx/>
                <a:latin typeface="メイリオ"/>
                <a:ea typeface="メイリオ"/>
                <a:cs typeface="+mn-cs"/>
              </a:rPr>
              <a:t>枚</a:t>
            </a:r>
            <a:endParaRPr kumimoji="1" lang="en-US" altLang="ja-JP" sz="2000" b="1" i="0" u="none" strike="noStrike" kern="1200" cap="none" spc="0" normalizeH="0" baseline="0" noProof="0" dirty="0" smtClean="0">
              <a:ln>
                <a:noFill/>
              </a:ln>
              <a:solidFill>
                <a:prstClr val="white"/>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メイリオ"/>
                <a:ea typeface="メイリオ"/>
                <a:cs typeface="+mn-cs"/>
              </a:rPr>
              <a:t>　　　　　　　（繁忙期</a:t>
            </a:r>
            <a:r>
              <a:rPr kumimoji="1" lang="en-US" altLang="ja-JP" sz="2000" b="1" i="0" u="none" strike="noStrike" kern="1200" cap="none" spc="0" normalizeH="0" baseline="0" noProof="0" dirty="0" smtClean="0">
                <a:ln>
                  <a:noFill/>
                </a:ln>
                <a:solidFill>
                  <a:prstClr val="white"/>
                </a:solidFill>
                <a:effectLst/>
                <a:uLnTx/>
                <a:uFillTx/>
                <a:latin typeface="メイリオ"/>
                <a:ea typeface="メイリオ"/>
                <a:cs typeface="+mn-cs"/>
              </a:rPr>
              <a:t>400</a:t>
            </a:r>
            <a:r>
              <a:rPr kumimoji="1" lang="ja-JP" altLang="en-US" sz="2000" b="1" i="0" u="none" strike="noStrike" kern="1200" cap="none" spc="0" normalizeH="0" baseline="0" noProof="0" dirty="0" smtClean="0">
                <a:ln>
                  <a:noFill/>
                </a:ln>
                <a:solidFill>
                  <a:prstClr val="white"/>
                </a:solidFill>
                <a:effectLst/>
                <a:uLnTx/>
                <a:uFillTx/>
                <a:latin typeface="メイリオ"/>
                <a:ea typeface="メイリオ"/>
                <a:cs typeface="+mn-cs"/>
              </a:rPr>
              <a:t>枚）</a:t>
            </a:r>
            <a:endParaRPr kumimoji="1" lang="en-US" altLang="ja-JP" sz="2000" b="1" i="0" u="none" strike="noStrike" kern="1200" cap="none" spc="0" normalizeH="0" baseline="0" noProof="0" dirty="0" smtClean="0">
              <a:ln>
                <a:noFill/>
              </a:ln>
              <a:solidFill>
                <a:prstClr val="white"/>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メイリオ"/>
                <a:ea typeface="メイリオ"/>
                <a:cs typeface="+mn-cs"/>
              </a:rPr>
              <a:t>　</a:t>
            </a:r>
            <a:endParaRPr kumimoji="1" lang="ja-JP" altLang="en-US" sz="20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42" name="Freeform 354"/>
          <p:cNvSpPr>
            <a:spLocks noChangeAspect="1" noEditPoints="1"/>
          </p:cNvSpPr>
          <p:nvPr/>
        </p:nvSpPr>
        <p:spPr bwMode="auto">
          <a:xfrm>
            <a:off x="215516" y="1594164"/>
            <a:ext cx="288000" cy="185867"/>
          </a:xfrm>
          <a:custGeom>
            <a:avLst/>
            <a:gdLst>
              <a:gd name="T0" fmla="*/ 95 w 938"/>
              <a:gd name="T1" fmla="*/ 5 h 608"/>
              <a:gd name="T2" fmla="*/ 50 w 938"/>
              <a:gd name="T3" fmla="*/ 31 h 608"/>
              <a:gd name="T4" fmla="*/ 24 w 938"/>
              <a:gd name="T5" fmla="*/ 75 h 608"/>
              <a:gd name="T6" fmla="*/ 19 w 938"/>
              <a:gd name="T7" fmla="*/ 119 h 608"/>
              <a:gd name="T8" fmla="*/ 37 w 938"/>
              <a:gd name="T9" fmla="*/ 168 h 608"/>
              <a:gd name="T10" fmla="*/ 76 w 938"/>
              <a:gd name="T11" fmla="*/ 201 h 608"/>
              <a:gd name="T12" fmla="*/ 127 w 938"/>
              <a:gd name="T13" fmla="*/ 215 h 608"/>
              <a:gd name="T14" fmla="*/ 168 w 938"/>
              <a:gd name="T15" fmla="*/ 206 h 608"/>
              <a:gd name="T16" fmla="*/ 210 w 938"/>
              <a:gd name="T17" fmla="*/ 176 h 608"/>
              <a:gd name="T18" fmla="*/ 232 w 938"/>
              <a:gd name="T19" fmla="*/ 129 h 608"/>
              <a:gd name="T20" fmla="*/ 232 w 938"/>
              <a:gd name="T21" fmla="*/ 86 h 608"/>
              <a:gd name="T22" fmla="*/ 210 w 938"/>
              <a:gd name="T23" fmla="*/ 39 h 608"/>
              <a:gd name="T24" fmla="*/ 168 w 938"/>
              <a:gd name="T25" fmla="*/ 8 h 608"/>
              <a:gd name="T26" fmla="*/ 127 w 938"/>
              <a:gd name="T27" fmla="*/ 0 h 608"/>
              <a:gd name="T28" fmla="*/ 709 w 938"/>
              <a:gd name="T29" fmla="*/ 139 h 608"/>
              <a:gd name="T30" fmla="*/ 736 w 938"/>
              <a:gd name="T31" fmla="*/ 183 h 608"/>
              <a:gd name="T32" fmla="*/ 780 w 938"/>
              <a:gd name="T33" fmla="*/ 210 h 608"/>
              <a:gd name="T34" fmla="*/ 822 w 938"/>
              <a:gd name="T35" fmla="*/ 215 h 608"/>
              <a:gd name="T36" fmla="*/ 871 w 938"/>
              <a:gd name="T37" fmla="*/ 197 h 608"/>
              <a:gd name="T38" fmla="*/ 906 w 938"/>
              <a:gd name="T39" fmla="*/ 158 h 608"/>
              <a:gd name="T40" fmla="*/ 919 w 938"/>
              <a:gd name="T41" fmla="*/ 108 h 608"/>
              <a:gd name="T42" fmla="*/ 911 w 938"/>
              <a:gd name="T43" fmla="*/ 66 h 608"/>
              <a:gd name="T44" fmla="*/ 880 w 938"/>
              <a:gd name="T45" fmla="*/ 25 h 608"/>
              <a:gd name="T46" fmla="*/ 833 w 938"/>
              <a:gd name="T47" fmla="*/ 2 h 608"/>
              <a:gd name="T48" fmla="*/ 790 w 938"/>
              <a:gd name="T49" fmla="*/ 2 h 608"/>
              <a:gd name="T50" fmla="*/ 743 w 938"/>
              <a:gd name="T51" fmla="*/ 25 h 608"/>
              <a:gd name="T52" fmla="*/ 713 w 938"/>
              <a:gd name="T53" fmla="*/ 66 h 608"/>
              <a:gd name="T54" fmla="*/ 704 w 938"/>
              <a:gd name="T55" fmla="*/ 108 h 608"/>
              <a:gd name="T56" fmla="*/ 412 w 938"/>
              <a:gd name="T57" fmla="*/ 452 h 608"/>
              <a:gd name="T58" fmla="*/ 431 w 938"/>
              <a:gd name="T59" fmla="*/ 417 h 608"/>
              <a:gd name="T60" fmla="*/ 372 w 938"/>
              <a:gd name="T61" fmla="*/ 399 h 608"/>
              <a:gd name="T62" fmla="*/ 296 w 938"/>
              <a:gd name="T63" fmla="*/ 345 h 608"/>
              <a:gd name="T64" fmla="*/ 246 w 938"/>
              <a:gd name="T65" fmla="*/ 288 h 608"/>
              <a:gd name="T66" fmla="*/ 218 w 938"/>
              <a:gd name="T67" fmla="*/ 263 h 608"/>
              <a:gd name="T68" fmla="*/ 164 w 938"/>
              <a:gd name="T69" fmla="*/ 240 h 608"/>
              <a:gd name="T70" fmla="*/ 78 w 938"/>
              <a:gd name="T71" fmla="*/ 242 h 608"/>
              <a:gd name="T72" fmla="*/ 36 w 938"/>
              <a:gd name="T73" fmla="*/ 263 h 608"/>
              <a:gd name="T74" fmla="*/ 7 w 938"/>
              <a:gd name="T75" fmla="*/ 300 h 608"/>
              <a:gd name="T76" fmla="*/ 0 w 938"/>
              <a:gd name="T77" fmla="*/ 608 h 608"/>
              <a:gd name="T78" fmla="*/ 284 w 938"/>
              <a:gd name="T79" fmla="*/ 457 h 608"/>
              <a:gd name="T80" fmla="*/ 395 w 938"/>
              <a:gd name="T81" fmla="*/ 504 h 608"/>
              <a:gd name="T82" fmla="*/ 412 w 938"/>
              <a:gd name="T83" fmla="*/ 486 h 608"/>
              <a:gd name="T84" fmla="*/ 782 w 938"/>
              <a:gd name="T85" fmla="*/ 240 h 608"/>
              <a:gd name="T86" fmla="*/ 734 w 938"/>
              <a:gd name="T87" fmla="*/ 253 h 608"/>
              <a:gd name="T88" fmla="*/ 704 w 938"/>
              <a:gd name="T89" fmla="*/ 275 h 608"/>
              <a:gd name="T90" fmla="*/ 654 w 938"/>
              <a:gd name="T91" fmla="*/ 332 h 608"/>
              <a:gd name="T92" fmla="*/ 592 w 938"/>
              <a:gd name="T93" fmla="*/ 387 h 608"/>
              <a:gd name="T94" fmla="*/ 518 w 938"/>
              <a:gd name="T95" fmla="*/ 416 h 608"/>
              <a:gd name="T96" fmla="*/ 462 w 938"/>
              <a:gd name="T97" fmla="*/ 428 h 608"/>
              <a:gd name="T98" fmla="*/ 438 w 938"/>
              <a:gd name="T99" fmla="*/ 464 h 608"/>
              <a:gd name="T100" fmla="*/ 448 w 938"/>
              <a:gd name="T101" fmla="*/ 497 h 608"/>
              <a:gd name="T102" fmla="*/ 485 w 938"/>
              <a:gd name="T103" fmla="*/ 515 h 608"/>
              <a:gd name="T104" fmla="*/ 554 w 938"/>
              <a:gd name="T105" fmla="*/ 503 h 608"/>
              <a:gd name="T106" fmla="*/ 668 w 938"/>
              <a:gd name="T107" fmla="*/ 447 h 608"/>
              <a:gd name="T108" fmla="*/ 938 w 938"/>
              <a:gd name="T109" fmla="*/ 337 h 608"/>
              <a:gd name="T110" fmla="*/ 926 w 938"/>
              <a:gd name="T111" fmla="*/ 291 h 608"/>
              <a:gd name="T112" fmla="*/ 895 w 938"/>
              <a:gd name="T113" fmla="*/ 257 h 608"/>
              <a:gd name="T114" fmla="*/ 851 w 938"/>
              <a:gd name="T115" fmla="*/ 241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8" h="608">
                <a:moveTo>
                  <a:pt x="127" y="0"/>
                </a:moveTo>
                <a:lnTo>
                  <a:pt x="127" y="0"/>
                </a:lnTo>
                <a:lnTo>
                  <a:pt x="115" y="1"/>
                </a:lnTo>
                <a:lnTo>
                  <a:pt x="106" y="2"/>
                </a:lnTo>
                <a:lnTo>
                  <a:pt x="95" y="5"/>
                </a:lnTo>
                <a:lnTo>
                  <a:pt x="85" y="8"/>
                </a:lnTo>
                <a:lnTo>
                  <a:pt x="76" y="13"/>
                </a:lnTo>
                <a:lnTo>
                  <a:pt x="66" y="19"/>
                </a:lnTo>
                <a:lnTo>
                  <a:pt x="59" y="25"/>
                </a:lnTo>
                <a:lnTo>
                  <a:pt x="50" y="31"/>
                </a:lnTo>
                <a:lnTo>
                  <a:pt x="43" y="39"/>
                </a:lnTo>
                <a:lnTo>
                  <a:pt x="37" y="48"/>
                </a:lnTo>
                <a:lnTo>
                  <a:pt x="32" y="56"/>
                </a:lnTo>
                <a:lnTo>
                  <a:pt x="28" y="66"/>
                </a:lnTo>
                <a:lnTo>
                  <a:pt x="24" y="75"/>
                </a:lnTo>
                <a:lnTo>
                  <a:pt x="22" y="86"/>
                </a:lnTo>
                <a:lnTo>
                  <a:pt x="19" y="97"/>
                </a:lnTo>
                <a:lnTo>
                  <a:pt x="19" y="108"/>
                </a:lnTo>
                <a:lnTo>
                  <a:pt x="19" y="108"/>
                </a:lnTo>
                <a:lnTo>
                  <a:pt x="19" y="119"/>
                </a:lnTo>
                <a:lnTo>
                  <a:pt x="22" y="129"/>
                </a:lnTo>
                <a:lnTo>
                  <a:pt x="24" y="139"/>
                </a:lnTo>
                <a:lnTo>
                  <a:pt x="28" y="150"/>
                </a:lnTo>
                <a:lnTo>
                  <a:pt x="32" y="158"/>
                </a:lnTo>
                <a:lnTo>
                  <a:pt x="37" y="168"/>
                </a:lnTo>
                <a:lnTo>
                  <a:pt x="43" y="176"/>
                </a:lnTo>
                <a:lnTo>
                  <a:pt x="50" y="183"/>
                </a:lnTo>
                <a:lnTo>
                  <a:pt x="59" y="191"/>
                </a:lnTo>
                <a:lnTo>
                  <a:pt x="66" y="197"/>
                </a:lnTo>
                <a:lnTo>
                  <a:pt x="76" y="201"/>
                </a:lnTo>
                <a:lnTo>
                  <a:pt x="85" y="206"/>
                </a:lnTo>
                <a:lnTo>
                  <a:pt x="95" y="210"/>
                </a:lnTo>
                <a:lnTo>
                  <a:pt x="106" y="212"/>
                </a:lnTo>
                <a:lnTo>
                  <a:pt x="115" y="215"/>
                </a:lnTo>
                <a:lnTo>
                  <a:pt x="127" y="215"/>
                </a:lnTo>
                <a:lnTo>
                  <a:pt x="127" y="215"/>
                </a:lnTo>
                <a:lnTo>
                  <a:pt x="138" y="215"/>
                </a:lnTo>
                <a:lnTo>
                  <a:pt x="149" y="212"/>
                </a:lnTo>
                <a:lnTo>
                  <a:pt x="158" y="210"/>
                </a:lnTo>
                <a:lnTo>
                  <a:pt x="168" y="206"/>
                </a:lnTo>
                <a:lnTo>
                  <a:pt x="178" y="201"/>
                </a:lnTo>
                <a:lnTo>
                  <a:pt x="187" y="197"/>
                </a:lnTo>
                <a:lnTo>
                  <a:pt x="194" y="191"/>
                </a:lnTo>
                <a:lnTo>
                  <a:pt x="203" y="183"/>
                </a:lnTo>
                <a:lnTo>
                  <a:pt x="210" y="176"/>
                </a:lnTo>
                <a:lnTo>
                  <a:pt x="216" y="168"/>
                </a:lnTo>
                <a:lnTo>
                  <a:pt x="221" y="158"/>
                </a:lnTo>
                <a:lnTo>
                  <a:pt x="226" y="150"/>
                </a:lnTo>
                <a:lnTo>
                  <a:pt x="229" y="139"/>
                </a:lnTo>
                <a:lnTo>
                  <a:pt x="232" y="129"/>
                </a:lnTo>
                <a:lnTo>
                  <a:pt x="234" y="119"/>
                </a:lnTo>
                <a:lnTo>
                  <a:pt x="234" y="108"/>
                </a:lnTo>
                <a:lnTo>
                  <a:pt x="234" y="108"/>
                </a:lnTo>
                <a:lnTo>
                  <a:pt x="234" y="97"/>
                </a:lnTo>
                <a:lnTo>
                  <a:pt x="232" y="86"/>
                </a:lnTo>
                <a:lnTo>
                  <a:pt x="229" y="75"/>
                </a:lnTo>
                <a:lnTo>
                  <a:pt x="226" y="66"/>
                </a:lnTo>
                <a:lnTo>
                  <a:pt x="221" y="56"/>
                </a:lnTo>
                <a:lnTo>
                  <a:pt x="216" y="48"/>
                </a:lnTo>
                <a:lnTo>
                  <a:pt x="210" y="39"/>
                </a:lnTo>
                <a:lnTo>
                  <a:pt x="203" y="31"/>
                </a:lnTo>
                <a:lnTo>
                  <a:pt x="194" y="25"/>
                </a:lnTo>
                <a:lnTo>
                  <a:pt x="187" y="19"/>
                </a:lnTo>
                <a:lnTo>
                  <a:pt x="178" y="13"/>
                </a:lnTo>
                <a:lnTo>
                  <a:pt x="168" y="8"/>
                </a:lnTo>
                <a:lnTo>
                  <a:pt x="158" y="5"/>
                </a:lnTo>
                <a:lnTo>
                  <a:pt x="149" y="2"/>
                </a:lnTo>
                <a:lnTo>
                  <a:pt x="138" y="1"/>
                </a:lnTo>
                <a:lnTo>
                  <a:pt x="127" y="0"/>
                </a:lnTo>
                <a:lnTo>
                  <a:pt x="127" y="0"/>
                </a:lnTo>
                <a:close/>
                <a:moveTo>
                  <a:pt x="704" y="108"/>
                </a:moveTo>
                <a:lnTo>
                  <a:pt x="704" y="108"/>
                </a:lnTo>
                <a:lnTo>
                  <a:pt x="704" y="119"/>
                </a:lnTo>
                <a:lnTo>
                  <a:pt x="707" y="129"/>
                </a:lnTo>
                <a:lnTo>
                  <a:pt x="709" y="139"/>
                </a:lnTo>
                <a:lnTo>
                  <a:pt x="713" y="150"/>
                </a:lnTo>
                <a:lnTo>
                  <a:pt x="718" y="158"/>
                </a:lnTo>
                <a:lnTo>
                  <a:pt x="722" y="168"/>
                </a:lnTo>
                <a:lnTo>
                  <a:pt x="728" y="176"/>
                </a:lnTo>
                <a:lnTo>
                  <a:pt x="736" y="183"/>
                </a:lnTo>
                <a:lnTo>
                  <a:pt x="743" y="191"/>
                </a:lnTo>
                <a:lnTo>
                  <a:pt x="751" y="197"/>
                </a:lnTo>
                <a:lnTo>
                  <a:pt x="761" y="201"/>
                </a:lnTo>
                <a:lnTo>
                  <a:pt x="769" y="206"/>
                </a:lnTo>
                <a:lnTo>
                  <a:pt x="780" y="210"/>
                </a:lnTo>
                <a:lnTo>
                  <a:pt x="790" y="212"/>
                </a:lnTo>
                <a:lnTo>
                  <a:pt x="800" y="215"/>
                </a:lnTo>
                <a:lnTo>
                  <a:pt x="811" y="215"/>
                </a:lnTo>
                <a:lnTo>
                  <a:pt x="811" y="215"/>
                </a:lnTo>
                <a:lnTo>
                  <a:pt x="822" y="215"/>
                </a:lnTo>
                <a:lnTo>
                  <a:pt x="833" y="212"/>
                </a:lnTo>
                <a:lnTo>
                  <a:pt x="844" y="210"/>
                </a:lnTo>
                <a:lnTo>
                  <a:pt x="853" y="206"/>
                </a:lnTo>
                <a:lnTo>
                  <a:pt x="863" y="201"/>
                </a:lnTo>
                <a:lnTo>
                  <a:pt x="871" y="197"/>
                </a:lnTo>
                <a:lnTo>
                  <a:pt x="880" y="191"/>
                </a:lnTo>
                <a:lnTo>
                  <a:pt x="888" y="183"/>
                </a:lnTo>
                <a:lnTo>
                  <a:pt x="894" y="176"/>
                </a:lnTo>
                <a:lnTo>
                  <a:pt x="901" y="168"/>
                </a:lnTo>
                <a:lnTo>
                  <a:pt x="906" y="158"/>
                </a:lnTo>
                <a:lnTo>
                  <a:pt x="911" y="150"/>
                </a:lnTo>
                <a:lnTo>
                  <a:pt x="914" y="139"/>
                </a:lnTo>
                <a:lnTo>
                  <a:pt x="917" y="129"/>
                </a:lnTo>
                <a:lnTo>
                  <a:pt x="918" y="119"/>
                </a:lnTo>
                <a:lnTo>
                  <a:pt x="919" y="108"/>
                </a:lnTo>
                <a:lnTo>
                  <a:pt x="919" y="108"/>
                </a:lnTo>
                <a:lnTo>
                  <a:pt x="918" y="97"/>
                </a:lnTo>
                <a:lnTo>
                  <a:pt x="917" y="86"/>
                </a:lnTo>
                <a:lnTo>
                  <a:pt x="914" y="75"/>
                </a:lnTo>
                <a:lnTo>
                  <a:pt x="911" y="66"/>
                </a:lnTo>
                <a:lnTo>
                  <a:pt x="906" y="56"/>
                </a:lnTo>
                <a:lnTo>
                  <a:pt x="901" y="48"/>
                </a:lnTo>
                <a:lnTo>
                  <a:pt x="894" y="39"/>
                </a:lnTo>
                <a:lnTo>
                  <a:pt x="888" y="31"/>
                </a:lnTo>
                <a:lnTo>
                  <a:pt x="880" y="25"/>
                </a:lnTo>
                <a:lnTo>
                  <a:pt x="871" y="19"/>
                </a:lnTo>
                <a:lnTo>
                  <a:pt x="863" y="13"/>
                </a:lnTo>
                <a:lnTo>
                  <a:pt x="853" y="8"/>
                </a:lnTo>
                <a:lnTo>
                  <a:pt x="844" y="5"/>
                </a:lnTo>
                <a:lnTo>
                  <a:pt x="833" y="2"/>
                </a:lnTo>
                <a:lnTo>
                  <a:pt x="822" y="1"/>
                </a:lnTo>
                <a:lnTo>
                  <a:pt x="811" y="0"/>
                </a:lnTo>
                <a:lnTo>
                  <a:pt x="811" y="0"/>
                </a:lnTo>
                <a:lnTo>
                  <a:pt x="800" y="1"/>
                </a:lnTo>
                <a:lnTo>
                  <a:pt x="790" y="2"/>
                </a:lnTo>
                <a:lnTo>
                  <a:pt x="780" y="5"/>
                </a:lnTo>
                <a:lnTo>
                  <a:pt x="769" y="8"/>
                </a:lnTo>
                <a:lnTo>
                  <a:pt x="761" y="13"/>
                </a:lnTo>
                <a:lnTo>
                  <a:pt x="751" y="19"/>
                </a:lnTo>
                <a:lnTo>
                  <a:pt x="743" y="25"/>
                </a:lnTo>
                <a:lnTo>
                  <a:pt x="736" y="31"/>
                </a:lnTo>
                <a:lnTo>
                  <a:pt x="728" y="39"/>
                </a:lnTo>
                <a:lnTo>
                  <a:pt x="722" y="48"/>
                </a:lnTo>
                <a:lnTo>
                  <a:pt x="718" y="56"/>
                </a:lnTo>
                <a:lnTo>
                  <a:pt x="713" y="66"/>
                </a:lnTo>
                <a:lnTo>
                  <a:pt x="709" y="75"/>
                </a:lnTo>
                <a:lnTo>
                  <a:pt x="707" y="86"/>
                </a:lnTo>
                <a:lnTo>
                  <a:pt x="704" y="97"/>
                </a:lnTo>
                <a:lnTo>
                  <a:pt x="704" y="108"/>
                </a:lnTo>
                <a:lnTo>
                  <a:pt x="704" y="108"/>
                </a:lnTo>
                <a:close/>
                <a:moveTo>
                  <a:pt x="409" y="476"/>
                </a:moveTo>
                <a:lnTo>
                  <a:pt x="409" y="476"/>
                </a:lnTo>
                <a:lnTo>
                  <a:pt x="409" y="468"/>
                </a:lnTo>
                <a:lnTo>
                  <a:pt x="410" y="459"/>
                </a:lnTo>
                <a:lnTo>
                  <a:pt x="412" y="452"/>
                </a:lnTo>
                <a:lnTo>
                  <a:pt x="414" y="444"/>
                </a:lnTo>
                <a:lnTo>
                  <a:pt x="418" y="437"/>
                </a:lnTo>
                <a:lnTo>
                  <a:pt x="421" y="429"/>
                </a:lnTo>
                <a:lnTo>
                  <a:pt x="426" y="423"/>
                </a:lnTo>
                <a:lnTo>
                  <a:pt x="431" y="417"/>
                </a:lnTo>
                <a:lnTo>
                  <a:pt x="431" y="417"/>
                </a:lnTo>
                <a:lnTo>
                  <a:pt x="414" y="414"/>
                </a:lnTo>
                <a:lnTo>
                  <a:pt x="400" y="409"/>
                </a:lnTo>
                <a:lnTo>
                  <a:pt x="385" y="405"/>
                </a:lnTo>
                <a:lnTo>
                  <a:pt x="372" y="399"/>
                </a:lnTo>
                <a:lnTo>
                  <a:pt x="360" y="393"/>
                </a:lnTo>
                <a:lnTo>
                  <a:pt x="349" y="387"/>
                </a:lnTo>
                <a:lnTo>
                  <a:pt x="329" y="375"/>
                </a:lnTo>
                <a:lnTo>
                  <a:pt x="312" y="361"/>
                </a:lnTo>
                <a:lnTo>
                  <a:pt x="296" y="345"/>
                </a:lnTo>
                <a:lnTo>
                  <a:pt x="283" y="331"/>
                </a:lnTo>
                <a:lnTo>
                  <a:pt x="270" y="315"/>
                </a:lnTo>
                <a:lnTo>
                  <a:pt x="270" y="315"/>
                </a:lnTo>
                <a:lnTo>
                  <a:pt x="259" y="301"/>
                </a:lnTo>
                <a:lnTo>
                  <a:pt x="246" y="288"/>
                </a:lnTo>
                <a:lnTo>
                  <a:pt x="234" y="275"/>
                </a:lnTo>
                <a:lnTo>
                  <a:pt x="220" y="264"/>
                </a:lnTo>
                <a:lnTo>
                  <a:pt x="220" y="264"/>
                </a:lnTo>
                <a:lnTo>
                  <a:pt x="218" y="263"/>
                </a:lnTo>
                <a:lnTo>
                  <a:pt x="218" y="263"/>
                </a:lnTo>
                <a:lnTo>
                  <a:pt x="204" y="253"/>
                </a:lnTo>
                <a:lnTo>
                  <a:pt x="190" y="246"/>
                </a:lnTo>
                <a:lnTo>
                  <a:pt x="181" y="243"/>
                </a:lnTo>
                <a:lnTo>
                  <a:pt x="173" y="241"/>
                </a:lnTo>
                <a:lnTo>
                  <a:pt x="164" y="240"/>
                </a:lnTo>
                <a:lnTo>
                  <a:pt x="156" y="240"/>
                </a:lnTo>
                <a:lnTo>
                  <a:pt x="97" y="240"/>
                </a:lnTo>
                <a:lnTo>
                  <a:pt x="97" y="240"/>
                </a:lnTo>
                <a:lnTo>
                  <a:pt x="88" y="241"/>
                </a:lnTo>
                <a:lnTo>
                  <a:pt x="78" y="242"/>
                </a:lnTo>
                <a:lnTo>
                  <a:pt x="68" y="245"/>
                </a:lnTo>
                <a:lnTo>
                  <a:pt x="60" y="248"/>
                </a:lnTo>
                <a:lnTo>
                  <a:pt x="52" y="252"/>
                </a:lnTo>
                <a:lnTo>
                  <a:pt x="43" y="257"/>
                </a:lnTo>
                <a:lnTo>
                  <a:pt x="36" y="263"/>
                </a:lnTo>
                <a:lnTo>
                  <a:pt x="29" y="269"/>
                </a:lnTo>
                <a:lnTo>
                  <a:pt x="23" y="276"/>
                </a:lnTo>
                <a:lnTo>
                  <a:pt x="17" y="283"/>
                </a:lnTo>
                <a:lnTo>
                  <a:pt x="12" y="291"/>
                </a:lnTo>
                <a:lnTo>
                  <a:pt x="7" y="300"/>
                </a:lnTo>
                <a:lnTo>
                  <a:pt x="5" y="308"/>
                </a:lnTo>
                <a:lnTo>
                  <a:pt x="2" y="318"/>
                </a:lnTo>
                <a:lnTo>
                  <a:pt x="0" y="327"/>
                </a:lnTo>
                <a:lnTo>
                  <a:pt x="0" y="337"/>
                </a:lnTo>
                <a:lnTo>
                  <a:pt x="0" y="608"/>
                </a:lnTo>
                <a:lnTo>
                  <a:pt x="253" y="608"/>
                </a:lnTo>
                <a:lnTo>
                  <a:pt x="253" y="433"/>
                </a:lnTo>
                <a:lnTo>
                  <a:pt x="253" y="433"/>
                </a:lnTo>
                <a:lnTo>
                  <a:pt x="268" y="445"/>
                </a:lnTo>
                <a:lnTo>
                  <a:pt x="284" y="457"/>
                </a:lnTo>
                <a:lnTo>
                  <a:pt x="302" y="468"/>
                </a:lnTo>
                <a:lnTo>
                  <a:pt x="322" y="479"/>
                </a:lnTo>
                <a:lnTo>
                  <a:pt x="344" y="488"/>
                </a:lnTo>
                <a:lnTo>
                  <a:pt x="368" y="497"/>
                </a:lnTo>
                <a:lnTo>
                  <a:pt x="395" y="504"/>
                </a:lnTo>
                <a:lnTo>
                  <a:pt x="424" y="510"/>
                </a:lnTo>
                <a:lnTo>
                  <a:pt x="424" y="510"/>
                </a:lnTo>
                <a:lnTo>
                  <a:pt x="419" y="503"/>
                </a:lnTo>
                <a:lnTo>
                  <a:pt x="414" y="494"/>
                </a:lnTo>
                <a:lnTo>
                  <a:pt x="412" y="486"/>
                </a:lnTo>
                <a:lnTo>
                  <a:pt x="409" y="476"/>
                </a:lnTo>
                <a:lnTo>
                  <a:pt x="409" y="476"/>
                </a:lnTo>
                <a:close/>
                <a:moveTo>
                  <a:pt x="840" y="240"/>
                </a:moveTo>
                <a:lnTo>
                  <a:pt x="782" y="240"/>
                </a:lnTo>
                <a:lnTo>
                  <a:pt x="782" y="240"/>
                </a:lnTo>
                <a:lnTo>
                  <a:pt x="774" y="240"/>
                </a:lnTo>
                <a:lnTo>
                  <a:pt x="766" y="241"/>
                </a:lnTo>
                <a:lnTo>
                  <a:pt x="757" y="243"/>
                </a:lnTo>
                <a:lnTo>
                  <a:pt x="749" y="246"/>
                </a:lnTo>
                <a:lnTo>
                  <a:pt x="734" y="253"/>
                </a:lnTo>
                <a:lnTo>
                  <a:pt x="720" y="263"/>
                </a:lnTo>
                <a:lnTo>
                  <a:pt x="720" y="263"/>
                </a:lnTo>
                <a:lnTo>
                  <a:pt x="719" y="264"/>
                </a:lnTo>
                <a:lnTo>
                  <a:pt x="719" y="264"/>
                </a:lnTo>
                <a:lnTo>
                  <a:pt x="704" y="275"/>
                </a:lnTo>
                <a:lnTo>
                  <a:pt x="691" y="287"/>
                </a:lnTo>
                <a:lnTo>
                  <a:pt x="679" y="301"/>
                </a:lnTo>
                <a:lnTo>
                  <a:pt x="667" y="315"/>
                </a:lnTo>
                <a:lnTo>
                  <a:pt x="667" y="315"/>
                </a:lnTo>
                <a:lnTo>
                  <a:pt x="654" y="332"/>
                </a:lnTo>
                <a:lnTo>
                  <a:pt x="640" y="349"/>
                </a:lnTo>
                <a:lnTo>
                  <a:pt x="622" y="366"/>
                </a:lnTo>
                <a:lnTo>
                  <a:pt x="613" y="373"/>
                </a:lnTo>
                <a:lnTo>
                  <a:pt x="602" y="380"/>
                </a:lnTo>
                <a:lnTo>
                  <a:pt x="592" y="387"/>
                </a:lnTo>
                <a:lnTo>
                  <a:pt x="578" y="395"/>
                </a:lnTo>
                <a:lnTo>
                  <a:pt x="565" y="401"/>
                </a:lnTo>
                <a:lnTo>
                  <a:pt x="551" y="407"/>
                </a:lnTo>
                <a:lnTo>
                  <a:pt x="535" y="411"/>
                </a:lnTo>
                <a:lnTo>
                  <a:pt x="518" y="416"/>
                </a:lnTo>
                <a:lnTo>
                  <a:pt x="499" y="420"/>
                </a:lnTo>
                <a:lnTo>
                  <a:pt x="479" y="422"/>
                </a:lnTo>
                <a:lnTo>
                  <a:pt x="479" y="422"/>
                </a:lnTo>
                <a:lnTo>
                  <a:pt x="470" y="425"/>
                </a:lnTo>
                <a:lnTo>
                  <a:pt x="462" y="428"/>
                </a:lnTo>
                <a:lnTo>
                  <a:pt x="454" y="433"/>
                </a:lnTo>
                <a:lnTo>
                  <a:pt x="448" y="439"/>
                </a:lnTo>
                <a:lnTo>
                  <a:pt x="443" y="447"/>
                </a:lnTo>
                <a:lnTo>
                  <a:pt x="439" y="455"/>
                </a:lnTo>
                <a:lnTo>
                  <a:pt x="438" y="464"/>
                </a:lnTo>
                <a:lnTo>
                  <a:pt x="438" y="474"/>
                </a:lnTo>
                <a:lnTo>
                  <a:pt x="438" y="474"/>
                </a:lnTo>
                <a:lnTo>
                  <a:pt x="440" y="482"/>
                </a:lnTo>
                <a:lnTo>
                  <a:pt x="443" y="491"/>
                </a:lnTo>
                <a:lnTo>
                  <a:pt x="448" y="497"/>
                </a:lnTo>
                <a:lnTo>
                  <a:pt x="454" y="503"/>
                </a:lnTo>
                <a:lnTo>
                  <a:pt x="460" y="509"/>
                </a:lnTo>
                <a:lnTo>
                  <a:pt x="468" y="512"/>
                </a:lnTo>
                <a:lnTo>
                  <a:pt x="475" y="515"/>
                </a:lnTo>
                <a:lnTo>
                  <a:pt x="485" y="515"/>
                </a:lnTo>
                <a:lnTo>
                  <a:pt x="485" y="515"/>
                </a:lnTo>
                <a:lnTo>
                  <a:pt x="490" y="515"/>
                </a:lnTo>
                <a:lnTo>
                  <a:pt x="490" y="515"/>
                </a:lnTo>
                <a:lnTo>
                  <a:pt x="523" y="510"/>
                </a:lnTo>
                <a:lnTo>
                  <a:pt x="554" y="503"/>
                </a:lnTo>
                <a:lnTo>
                  <a:pt x="582" y="494"/>
                </a:lnTo>
                <a:lnTo>
                  <a:pt x="607" y="483"/>
                </a:lnTo>
                <a:lnTo>
                  <a:pt x="630" y="473"/>
                </a:lnTo>
                <a:lnTo>
                  <a:pt x="650" y="461"/>
                </a:lnTo>
                <a:lnTo>
                  <a:pt x="668" y="447"/>
                </a:lnTo>
                <a:lnTo>
                  <a:pt x="685" y="434"/>
                </a:lnTo>
                <a:lnTo>
                  <a:pt x="685" y="608"/>
                </a:lnTo>
                <a:lnTo>
                  <a:pt x="938" y="608"/>
                </a:lnTo>
                <a:lnTo>
                  <a:pt x="938" y="337"/>
                </a:lnTo>
                <a:lnTo>
                  <a:pt x="938" y="337"/>
                </a:lnTo>
                <a:lnTo>
                  <a:pt x="937" y="327"/>
                </a:lnTo>
                <a:lnTo>
                  <a:pt x="936" y="318"/>
                </a:lnTo>
                <a:lnTo>
                  <a:pt x="934" y="308"/>
                </a:lnTo>
                <a:lnTo>
                  <a:pt x="930" y="300"/>
                </a:lnTo>
                <a:lnTo>
                  <a:pt x="926" y="291"/>
                </a:lnTo>
                <a:lnTo>
                  <a:pt x="922" y="283"/>
                </a:lnTo>
                <a:lnTo>
                  <a:pt x="916" y="276"/>
                </a:lnTo>
                <a:lnTo>
                  <a:pt x="910" y="269"/>
                </a:lnTo>
                <a:lnTo>
                  <a:pt x="902" y="263"/>
                </a:lnTo>
                <a:lnTo>
                  <a:pt x="895" y="257"/>
                </a:lnTo>
                <a:lnTo>
                  <a:pt x="887" y="252"/>
                </a:lnTo>
                <a:lnTo>
                  <a:pt x="878" y="248"/>
                </a:lnTo>
                <a:lnTo>
                  <a:pt x="870" y="245"/>
                </a:lnTo>
                <a:lnTo>
                  <a:pt x="860" y="242"/>
                </a:lnTo>
                <a:lnTo>
                  <a:pt x="851" y="241"/>
                </a:lnTo>
                <a:lnTo>
                  <a:pt x="840" y="240"/>
                </a:lnTo>
                <a:lnTo>
                  <a:pt x="840" y="24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3" name="Freeform 382"/>
          <p:cNvSpPr>
            <a:spLocks noChangeAspect="1" noEditPoints="1"/>
          </p:cNvSpPr>
          <p:nvPr/>
        </p:nvSpPr>
        <p:spPr bwMode="auto">
          <a:xfrm>
            <a:off x="225001" y="1993301"/>
            <a:ext cx="252865" cy="252000"/>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nvGrpSpPr>
          <p:cNvPr id="200" name="グループ化 199"/>
          <p:cNvGrpSpPr>
            <a:grpSpLocks noChangeAspect="1"/>
          </p:cNvGrpSpPr>
          <p:nvPr/>
        </p:nvGrpSpPr>
        <p:grpSpPr>
          <a:xfrm>
            <a:off x="6386154" y="3479909"/>
            <a:ext cx="2217846" cy="1324089"/>
            <a:chOff x="6101125" y="140934"/>
            <a:chExt cx="2916238" cy="1741036"/>
          </a:xfrm>
        </p:grpSpPr>
        <p:sp>
          <p:nvSpPr>
            <p:cNvPr id="124" name="Rectangle 5"/>
            <p:cNvSpPr>
              <a:spLocks noChangeArrowheads="1"/>
            </p:cNvSpPr>
            <p:nvPr/>
          </p:nvSpPr>
          <p:spPr bwMode="auto">
            <a:xfrm>
              <a:off x="6101125" y="140934"/>
              <a:ext cx="2914650" cy="541338"/>
            </a:xfrm>
            <a:prstGeom prst="rect">
              <a:avLst/>
            </a:prstGeom>
            <a:solidFill>
              <a:srgbClr val="CCD7EE"/>
            </a:solidFill>
            <a:ln w="9525">
              <a:no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29" name="Rectangle 19"/>
            <p:cNvSpPr>
              <a:spLocks noChangeArrowheads="1"/>
            </p:cNvSpPr>
            <p:nvPr/>
          </p:nvSpPr>
          <p:spPr bwMode="auto">
            <a:xfrm>
              <a:off x="6101125" y="699542"/>
              <a:ext cx="1439863" cy="433388"/>
            </a:xfrm>
            <a:prstGeom prst="rect">
              <a:avLst/>
            </a:prstGeom>
            <a:solidFill>
              <a:srgbClr val="5F90CC"/>
            </a:solidFill>
            <a:ln w="9525">
              <a:no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30" name="Freeform 20"/>
            <p:cNvSpPr>
              <a:spLocks noEditPoints="1"/>
            </p:cNvSpPr>
            <p:nvPr/>
          </p:nvSpPr>
          <p:spPr bwMode="auto">
            <a:xfrm>
              <a:off x="6453550" y="809079"/>
              <a:ext cx="717550" cy="206375"/>
            </a:xfrm>
            <a:custGeom>
              <a:avLst/>
              <a:gdLst>
                <a:gd name="T0" fmla="*/ 197 w 1507"/>
                <a:gd name="T1" fmla="*/ 85 h 432"/>
                <a:gd name="T2" fmla="*/ 181 w 1507"/>
                <a:gd name="T3" fmla="*/ 15 h 432"/>
                <a:gd name="T4" fmla="*/ 296 w 1507"/>
                <a:gd name="T5" fmla="*/ 115 h 432"/>
                <a:gd name="T6" fmla="*/ 253 w 1507"/>
                <a:gd name="T7" fmla="*/ 82 h 432"/>
                <a:gd name="T8" fmla="*/ 380 w 1507"/>
                <a:gd name="T9" fmla="*/ 116 h 432"/>
                <a:gd name="T10" fmla="*/ 354 w 1507"/>
                <a:gd name="T11" fmla="*/ 40 h 432"/>
                <a:gd name="T12" fmla="*/ 354 w 1507"/>
                <a:gd name="T13" fmla="*/ 71 h 432"/>
                <a:gd name="T14" fmla="*/ 430 w 1507"/>
                <a:gd name="T15" fmla="*/ 72 h 432"/>
                <a:gd name="T16" fmla="*/ 487 w 1507"/>
                <a:gd name="T17" fmla="*/ 100 h 432"/>
                <a:gd name="T18" fmla="*/ 483 w 1507"/>
                <a:gd name="T19" fmla="*/ 47 h 432"/>
                <a:gd name="T20" fmla="*/ 526 w 1507"/>
                <a:gd name="T21" fmla="*/ 115 h 432"/>
                <a:gd name="T22" fmla="*/ 621 w 1507"/>
                <a:gd name="T23" fmla="*/ 116 h 432"/>
                <a:gd name="T24" fmla="*/ 597 w 1507"/>
                <a:gd name="T25" fmla="*/ 49 h 432"/>
                <a:gd name="T26" fmla="*/ 611 w 1507"/>
                <a:gd name="T27" fmla="*/ 37 h 432"/>
                <a:gd name="T28" fmla="*/ 720 w 1507"/>
                <a:gd name="T29" fmla="*/ 115 h 432"/>
                <a:gd name="T30" fmla="*/ 702 w 1507"/>
                <a:gd name="T31" fmla="*/ 29 h 432"/>
                <a:gd name="T32" fmla="*/ 795 w 1507"/>
                <a:gd name="T33" fmla="*/ 45 h 432"/>
                <a:gd name="T34" fmla="*/ 762 w 1507"/>
                <a:gd name="T35" fmla="*/ 44 h 432"/>
                <a:gd name="T36" fmla="*/ 884 w 1507"/>
                <a:gd name="T37" fmla="*/ 66 h 432"/>
                <a:gd name="T38" fmla="*/ 851 w 1507"/>
                <a:gd name="T39" fmla="*/ 116 h 432"/>
                <a:gd name="T40" fmla="*/ 954 w 1507"/>
                <a:gd name="T41" fmla="*/ 103 h 432"/>
                <a:gd name="T42" fmla="*/ 949 w 1507"/>
                <a:gd name="T43" fmla="*/ 45 h 432"/>
                <a:gd name="T44" fmla="*/ 971 w 1507"/>
                <a:gd name="T45" fmla="*/ 115 h 432"/>
                <a:gd name="T46" fmla="*/ 921 w 1507"/>
                <a:gd name="T47" fmla="*/ 99 h 432"/>
                <a:gd name="T48" fmla="*/ 1015 w 1507"/>
                <a:gd name="T49" fmla="*/ 115 h 432"/>
                <a:gd name="T50" fmla="*/ 1067 w 1507"/>
                <a:gd name="T51" fmla="*/ 41 h 432"/>
                <a:gd name="T52" fmla="*/ 1089 w 1507"/>
                <a:gd name="T53" fmla="*/ 42 h 432"/>
                <a:gd name="T54" fmla="*/ 1296 w 1507"/>
                <a:gd name="T55" fmla="*/ 115 h 432"/>
                <a:gd name="T56" fmla="*/ 1224 w 1507"/>
                <a:gd name="T57" fmla="*/ 1 h 432"/>
                <a:gd name="T58" fmla="*/ 1388 w 1507"/>
                <a:gd name="T59" fmla="*/ 115 h 432"/>
                <a:gd name="T60" fmla="*/ 1406 w 1507"/>
                <a:gd name="T61" fmla="*/ 1 h 432"/>
                <a:gd name="T62" fmla="*/ 104 w 1507"/>
                <a:gd name="T63" fmla="*/ 248 h 432"/>
                <a:gd name="T64" fmla="*/ 186 w 1507"/>
                <a:gd name="T65" fmla="*/ 248 h 432"/>
                <a:gd name="T66" fmla="*/ 496 w 1507"/>
                <a:gd name="T67" fmla="*/ 333 h 432"/>
                <a:gd name="T68" fmla="*/ 372 w 1507"/>
                <a:gd name="T69" fmla="*/ 333 h 432"/>
                <a:gd name="T70" fmla="*/ 561 w 1507"/>
                <a:gd name="T71" fmla="*/ 334 h 432"/>
                <a:gd name="T72" fmla="*/ 603 w 1507"/>
                <a:gd name="T73" fmla="*/ 246 h 432"/>
                <a:gd name="T74" fmla="*/ 732 w 1507"/>
                <a:gd name="T75" fmla="*/ 248 h 432"/>
                <a:gd name="T76" fmla="*/ 719 w 1507"/>
                <a:gd name="T77" fmla="*/ 324 h 432"/>
                <a:gd name="T78" fmla="*/ 892 w 1507"/>
                <a:gd name="T79" fmla="*/ 258 h 432"/>
                <a:gd name="T80" fmla="*/ 984 w 1507"/>
                <a:gd name="T81" fmla="*/ 290 h 432"/>
                <a:gd name="T82" fmla="*/ 978 w 1507"/>
                <a:gd name="T83" fmla="*/ 332 h 432"/>
                <a:gd name="T84" fmla="*/ 924 w 1507"/>
                <a:gd name="T85" fmla="*/ 340 h 432"/>
                <a:gd name="T86" fmla="*/ 960 w 1507"/>
                <a:gd name="T87" fmla="*/ 382 h 432"/>
                <a:gd name="T88" fmla="*/ 993 w 1507"/>
                <a:gd name="T89" fmla="*/ 292 h 432"/>
                <a:gd name="T90" fmla="*/ 1080 w 1507"/>
                <a:gd name="T91" fmla="*/ 270 h 432"/>
                <a:gd name="T92" fmla="*/ 1074 w 1507"/>
                <a:gd name="T93" fmla="*/ 409 h 432"/>
                <a:gd name="T94" fmla="*/ 996 w 1507"/>
                <a:gd name="T95" fmla="*/ 429 h 432"/>
                <a:gd name="T96" fmla="*/ 1054 w 1507"/>
                <a:gd name="T97" fmla="*/ 382 h 432"/>
                <a:gd name="T98" fmla="*/ 1163 w 1507"/>
                <a:gd name="T99" fmla="*/ 380 h 432"/>
                <a:gd name="T100" fmla="*/ 1139 w 1507"/>
                <a:gd name="T101" fmla="*/ 407 h 432"/>
                <a:gd name="T102" fmla="*/ 1192 w 1507"/>
                <a:gd name="T103" fmla="*/ 288 h 432"/>
                <a:gd name="T104" fmla="*/ 1192 w 1507"/>
                <a:gd name="T105" fmla="*/ 310 h 432"/>
                <a:gd name="T106" fmla="*/ 1373 w 1507"/>
                <a:gd name="T107" fmla="*/ 325 h 432"/>
                <a:gd name="T108" fmla="*/ 1281 w 1507"/>
                <a:gd name="T109" fmla="*/ 351 h 432"/>
                <a:gd name="T110" fmla="*/ 1351 w 1507"/>
                <a:gd name="T111" fmla="*/ 312 h 432"/>
                <a:gd name="T112" fmla="*/ 1351 w 1507"/>
                <a:gd name="T113" fmla="*/ 260 h 432"/>
                <a:gd name="T114" fmla="*/ 1373 w 1507"/>
                <a:gd name="T115" fmla="*/ 325 h 432"/>
                <a:gd name="T116" fmla="*/ 1304 w 1507"/>
                <a:gd name="T117" fmla="*/ 371 h 432"/>
                <a:gd name="T118" fmla="*/ 1325 w 1507"/>
                <a:gd name="T119" fmla="*/ 411 h 432"/>
                <a:gd name="T120" fmla="*/ 1402 w 1507"/>
                <a:gd name="T121" fmla="*/ 305 h 432"/>
                <a:gd name="T122" fmla="*/ 1507 w 1507"/>
                <a:gd name="T123" fmla="*/ 34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07" h="432">
                  <a:moveTo>
                    <a:pt x="215" y="84"/>
                  </a:moveTo>
                  <a:cubicBezTo>
                    <a:pt x="215" y="94"/>
                    <a:pt x="212" y="102"/>
                    <a:pt x="204" y="107"/>
                  </a:cubicBezTo>
                  <a:cubicBezTo>
                    <a:pt x="197" y="113"/>
                    <a:pt x="187" y="116"/>
                    <a:pt x="174" y="116"/>
                  </a:cubicBezTo>
                  <a:cubicBezTo>
                    <a:pt x="161" y="116"/>
                    <a:pt x="151" y="114"/>
                    <a:pt x="143" y="110"/>
                  </a:cubicBezTo>
                  <a:cubicBezTo>
                    <a:pt x="143" y="93"/>
                    <a:pt x="143" y="93"/>
                    <a:pt x="143" y="93"/>
                  </a:cubicBezTo>
                  <a:cubicBezTo>
                    <a:pt x="148" y="95"/>
                    <a:pt x="154" y="97"/>
                    <a:pt x="159" y="98"/>
                  </a:cubicBezTo>
                  <a:cubicBezTo>
                    <a:pt x="165" y="100"/>
                    <a:pt x="171" y="100"/>
                    <a:pt x="176" y="100"/>
                  </a:cubicBezTo>
                  <a:cubicBezTo>
                    <a:pt x="183" y="100"/>
                    <a:pt x="188" y="99"/>
                    <a:pt x="192" y="96"/>
                  </a:cubicBezTo>
                  <a:cubicBezTo>
                    <a:pt x="195" y="93"/>
                    <a:pt x="197" y="90"/>
                    <a:pt x="197" y="85"/>
                  </a:cubicBezTo>
                  <a:cubicBezTo>
                    <a:pt x="197" y="81"/>
                    <a:pt x="195" y="77"/>
                    <a:pt x="192" y="74"/>
                  </a:cubicBezTo>
                  <a:cubicBezTo>
                    <a:pt x="189" y="71"/>
                    <a:pt x="182" y="68"/>
                    <a:pt x="172" y="64"/>
                  </a:cubicBezTo>
                  <a:cubicBezTo>
                    <a:pt x="162" y="60"/>
                    <a:pt x="155" y="55"/>
                    <a:pt x="151" y="49"/>
                  </a:cubicBezTo>
                  <a:cubicBezTo>
                    <a:pt x="146" y="44"/>
                    <a:pt x="144" y="38"/>
                    <a:pt x="144" y="30"/>
                  </a:cubicBezTo>
                  <a:cubicBezTo>
                    <a:pt x="144" y="21"/>
                    <a:pt x="148" y="13"/>
                    <a:pt x="154" y="8"/>
                  </a:cubicBezTo>
                  <a:cubicBezTo>
                    <a:pt x="161" y="2"/>
                    <a:pt x="170" y="0"/>
                    <a:pt x="181" y="0"/>
                  </a:cubicBezTo>
                  <a:cubicBezTo>
                    <a:pt x="192" y="0"/>
                    <a:pt x="203" y="2"/>
                    <a:pt x="214" y="7"/>
                  </a:cubicBezTo>
                  <a:cubicBezTo>
                    <a:pt x="208" y="22"/>
                    <a:pt x="208" y="22"/>
                    <a:pt x="208" y="22"/>
                  </a:cubicBezTo>
                  <a:cubicBezTo>
                    <a:pt x="198" y="18"/>
                    <a:pt x="189" y="15"/>
                    <a:pt x="181" y="15"/>
                  </a:cubicBezTo>
                  <a:cubicBezTo>
                    <a:pt x="175" y="15"/>
                    <a:pt x="170" y="17"/>
                    <a:pt x="167" y="19"/>
                  </a:cubicBezTo>
                  <a:cubicBezTo>
                    <a:pt x="164" y="22"/>
                    <a:pt x="163" y="25"/>
                    <a:pt x="163" y="30"/>
                  </a:cubicBezTo>
                  <a:cubicBezTo>
                    <a:pt x="163" y="33"/>
                    <a:pt x="163" y="35"/>
                    <a:pt x="164" y="37"/>
                  </a:cubicBezTo>
                  <a:cubicBezTo>
                    <a:pt x="166" y="39"/>
                    <a:pt x="168" y="41"/>
                    <a:pt x="171" y="43"/>
                  </a:cubicBezTo>
                  <a:cubicBezTo>
                    <a:pt x="173" y="45"/>
                    <a:pt x="178" y="48"/>
                    <a:pt x="186" y="51"/>
                  </a:cubicBezTo>
                  <a:cubicBezTo>
                    <a:pt x="194" y="54"/>
                    <a:pt x="200" y="57"/>
                    <a:pt x="204" y="60"/>
                  </a:cubicBezTo>
                  <a:cubicBezTo>
                    <a:pt x="208" y="63"/>
                    <a:pt x="211" y="67"/>
                    <a:pt x="213" y="70"/>
                  </a:cubicBezTo>
                  <a:cubicBezTo>
                    <a:pt x="214" y="74"/>
                    <a:pt x="215" y="79"/>
                    <a:pt x="215" y="84"/>
                  </a:cubicBezTo>
                  <a:close/>
                  <a:moveTo>
                    <a:pt x="296" y="115"/>
                  </a:moveTo>
                  <a:cubicBezTo>
                    <a:pt x="293" y="103"/>
                    <a:pt x="293" y="103"/>
                    <a:pt x="293" y="103"/>
                  </a:cubicBezTo>
                  <a:cubicBezTo>
                    <a:pt x="292" y="103"/>
                    <a:pt x="292" y="103"/>
                    <a:pt x="292" y="103"/>
                  </a:cubicBezTo>
                  <a:cubicBezTo>
                    <a:pt x="290" y="107"/>
                    <a:pt x="286" y="110"/>
                    <a:pt x="282" y="113"/>
                  </a:cubicBezTo>
                  <a:cubicBezTo>
                    <a:pt x="277" y="115"/>
                    <a:pt x="272" y="116"/>
                    <a:pt x="266" y="116"/>
                  </a:cubicBezTo>
                  <a:cubicBezTo>
                    <a:pt x="255" y="116"/>
                    <a:pt x="247" y="113"/>
                    <a:pt x="242" y="108"/>
                  </a:cubicBezTo>
                  <a:cubicBezTo>
                    <a:pt x="237" y="103"/>
                    <a:pt x="235" y="95"/>
                    <a:pt x="235" y="85"/>
                  </a:cubicBezTo>
                  <a:cubicBezTo>
                    <a:pt x="235" y="29"/>
                    <a:pt x="235" y="29"/>
                    <a:pt x="235" y="29"/>
                  </a:cubicBezTo>
                  <a:cubicBezTo>
                    <a:pt x="253" y="29"/>
                    <a:pt x="253" y="29"/>
                    <a:pt x="253" y="29"/>
                  </a:cubicBezTo>
                  <a:cubicBezTo>
                    <a:pt x="253" y="82"/>
                    <a:pt x="253" y="82"/>
                    <a:pt x="253" y="82"/>
                  </a:cubicBezTo>
                  <a:cubicBezTo>
                    <a:pt x="253" y="88"/>
                    <a:pt x="254" y="93"/>
                    <a:pt x="257" y="96"/>
                  </a:cubicBezTo>
                  <a:cubicBezTo>
                    <a:pt x="260" y="100"/>
                    <a:pt x="264" y="101"/>
                    <a:pt x="270" y="101"/>
                  </a:cubicBezTo>
                  <a:cubicBezTo>
                    <a:pt x="277" y="101"/>
                    <a:pt x="283" y="99"/>
                    <a:pt x="286" y="94"/>
                  </a:cubicBezTo>
                  <a:cubicBezTo>
                    <a:pt x="290" y="90"/>
                    <a:pt x="292" y="82"/>
                    <a:pt x="292" y="71"/>
                  </a:cubicBezTo>
                  <a:cubicBezTo>
                    <a:pt x="292" y="29"/>
                    <a:pt x="292" y="29"/>
                    <a:pt x="292" y="29"/>
                  </a:cubicBezTo>
                  <a:cubicBezTo>
                    <a:pt x="310" y="29"/>
                    <a:pt x="310" y="29"/>
                    <a:pt x="310" y="29"/>
                  </a:cubicBezTo>
                  <a:cubicBezTo>
                    <a:pt x="310" y="115"/>
                    <a:pt x="310" y="115"/>
                    <a:pt x="310" y="115"/>
                  </a:cubicBezTo>
                  <a:lnTo>
                    <a:pt x="296" y="115"/>
                  </a:lnTo>
                  <a:close/>
                  <a:moveTo>
                    <a:pt x="380" y="116"/>
                  </a:moveTo>
                  <a:cubicBezTo>
                    <a:pt x="369" y="116"/>
                    <a:pt x="360" y="112"/>
                    <a:pt x="354" y="104"/>
                  </a:cubicBezTo>
                  <a:cubicBezTo>
                    <a:pt x="353" y="104"/>
                    <a:pt x="353" y="104"/>
                    <a:pt x="353" y="104"/>
                  </a:cubicBezTo>
                  <a:cubicBezTo>
                    <a:pt x="354" y="112"/>
                    <a:pt x="354" y="116"/>
                    <a:pt x="354" y="118"/>
                  </a:cubicBezTo>
                  <a:cubicBezTo>
                    <a:pt x="354" y="153"/>
                    <a:pt x="354" y="153"/>
                    <a:pt x="354" y="153"/>
                  </a:cubicBezTo>
                  <a:cubicBezTo>
                    <a:pt x="336" y="153"/>
                    <a:pt x="336" y="153"/>
                    <a:pt x="336" y="153"/>
                  </a:cubicBezTo>
                  <a:cubicBezTo>
                    <a:pt x="336" y="29"/>
                    <a:pt x="336" y="29"/>
                    <a:pt x="336" y="29"/>
                  </a:cubicBezTo>
                  <a:cubicBezTo>
                    <a:pt x="351" y="29"/>
                    <a:pt x="351" y="29"/>
                    <a:pt x="351" y="29"/>
                  </a:cubicBezTo>
                  <a:cubicBezTo>
                    <a:pt x="351" y="30"/>
                    <a:pt x="352" y="34"/>
                    <a:pt x="353" y="40"/>
                  </a:cubicBezTo>
                  <a:cubicBezTo>
                    <a:pt x="354" y="40"/>
                    <a:pt x="354" y="40"/>
                    <a:pt x="354" y="40"/>
                  </a:cubicBezTo>
                  <a:cubicBezTo>
                    <a:pt x="360" y="32"/>
                    <a:pt x="369" y="27"/>
                    <a:pt x="380" y="27"/>
                  </a:cubicBezTo>
                  <a:cubicBezTo>
                    <a:pt x="391" y="27"/>
                    <a:pt x="399" y="31"/>
                    <a:pt x="405" y="39"/>
                  </a:cubicBezTo>
                  <a:cubicBezTo>
                    <a:pt x="411" y="47"/>
                    <a:pt x="414" y="58"/>
                    <a:pt x="414" y="71"/>
                  </a:cubicBezTo>
                  <a:cubicBezTo>
                    <a:pt x="414" y="86"/>
                    <a:pt x="411" y="96"/>
                    <a:pt x="405" y="104"/>
                  </a:cubicBezTo>
                  <a:cubicBezTo>
                    <a:pt x="399" y="112"/>
                    <a:pt x="390" y="116"/>
                    <a:pt x="380" y="116"/>
                  </a:cubicBezTo>
                  <a:close/>
                  <a:moveTo>
                    <a:pt x="375" y="42"/>
                  </a:moveTo>
                  <a:cubicBezTo>
                    <a:pt x="368" y="42"/>
                    <a:pt x="363" y="44"/>
                    <a:pt x="359" y="48"/>
                  </a:cubicBezTo>
                  <a:cubicBezTo>
                    <a:pt x="356" y="53"/>
                    <a:pt x="354" y="59"/>
                    <a:pt x="354" y="69"/>
                  </a:cubicBezTo>
                  <a:cubicBezTo>
                    <a:pt x="354" y="71"/>
                    <a:pt x="354" y="71"/>
                    <a:pt x="354" y="71"/>
                  </a:cubicBezTo>
                  <a:cubicBezTo>
                    <a:pt x="354" y="82"/>
                    <a:pt x="356" y="89"/>
                    <a:pt x="359" y="94"/>
                  </a:cubicBezTo>
                  <a:cubicBezTo>
                    <a:pt x="363" y="99"/>
                    <a:pt x="368" y="101"/>
                    <a:pt x="376" y="101"/>
                  </a:cubicBezTo>
                  <a:cubicBezTo>
                    <a:pt x="382" y="101"/>
                    <a:pt x="387" y="99"/>
                    <a:pt x="390" y="93"/>
                  </a:cubicBezTo>
                  <a:cubicBezTo>
                    <a:pt x="393" y="88"/>
                    <a:pt x="395" y="81"/>
                    <a:pt x="395" y="71"/>
                  </a:cubicBezTo>
                  <a:cubicBezTo>
                    <a:pt x="395" y="62"/>
                    <a:pt x="394" y="54"/>
                    <a:pt x="390" y="50"/>
                  </a:cubicBezTo>
                  <a:cubicBezTo>
                    <a:pt x="387" y="45"/>
                    <a:pt x="382" y="42"/>
                    <a:pt x="375" y="42"/>
                  </a:cubicBezTo>
                  <a:close/>
                  <a:moveTo>
                    <a:pt x="472" y="116"/>
                  </a:moveTo>
                  <a:cubicBezTo>
                    <a:pt x="459" y="116"/>
                    <a:pt x="449" y="112"/>
                    <a:pt x="441" y="104"/>
                  </a:cubicBezTo>
                  <a:cubicBezTo>
                    <a:pt x="434" y="97"/>
                    <a:pt x="430" y="86"/>
                    <a:pt x="430" y="72"/>
                  </a:cubicBezTo>
                  <a:cubicBezTo>
                    <a:pt x="430" y="58"/>
                    <a:pt x="433" y="47"/>
                    <a:pt x="440" y="39"/>
                  </a:cubicBezTo>
                  <a:cubicBezTo>
                    <a:pt x="447" y="31"/>
                    <a:pt x="457" y="27"/>
                    <a:pt x="469" y="27"/>
                  </a:cubicBezTo>
                  <a:cubicBezTo>
                    <a:pt x="480" y="27"/>
                    <a:pt x="489" y="31"/>
                    <a:pt x="496" y="38"/>
                  </a:cubicBezTo>
                  <a:cubicBezTo>
                    <a:pt x="503" y="44"/>
                    <a:pt x="506" y="54"/>
                    <a:pt x="506" y="66"/>
                  </a:cubicBezTo>
                  <a:cubicBezTo>
                    <a:pt x="506" y="76"/>
                    <a:pt x="506" y="76"/>
                    <a:pt x="506" y="76"/>
                  </a:cubicBezTo>
                  <a:cubicBezTo>
                    <a:pt x="449" y="76"/>
                    <a:pt x="449" y="76"/>
                    <a:pt x="449" y="76"/>
                  </a:cubicBezTo>
                  <a:cubicBezTo>
                    <a:pt x="449" y="84"/>
                    <a:pt x="451" y="90"/>
                    <a:pt x="455" y="95"/>
                  </a:cubicBezTo>
                  <a:cubicBezTo>
                    <a:pt x="460" y="99"/>
                    <a:pt x="466" y="102"/>
                    <a:pt x="473" y="102"/>
                  </a:cubicBezTo>
                  <a:cubicBezTo>
                    <a:pt x="478" y="102"/>
                    <a:pt x="483" y="101"/>
                    <a:pt x="487" y="100"/>
                  </a:cubicBezTo>
                  <a:cubicBezTo>
                    <a:pt x="492" y="99"/>
                    <a:pt x="497" y="98"/>
                    <a:pt x="502" y="95"/>
                  </a:cubicBezTo>
                  <a:cubicBezTo>
                    <a:pt x="502" y="110"/>
                    <a:pt x="502" y="110"/>
                    <a:pt x="502" y="110"/>
                  </a:cubicBezTo>
                  <a:cubicBezTo>
                    <a:pt x="497" y="112"/>
                    <a:pt x="493" y="114"/>
                    <a:pt x="488" y="115"/>
                  </a:cubicBezTo>
                  <a:cubicBezTo>
                    <a:pt x="484" y="116"/>
                    <a:pt x="478" y="116"/>
                    <a:pt x="472" y="116"/>
                  </a:cubicBezTo>
                  <a:close/>
                  <a:moveTo>
                    <a:pt x="469" y="41"/>
                  </a:moveTo>
                  <a:cubicBezTo>
                    <a:pt x="463" y="41"/>
                    <a:pt x="459" y="43"/>
                    <a:pt x="455" y="47"/>
                  </a:cubicBezTo>
                  <a:cubicBezTo>
                    <a:pt x="452" y="50"/>
                    <a:pt x="450" y="56"/>
                    <a:pt x="449" y="63"/>
                  </a:cubicBezTo>
                  <a:cubicBezTo>
                    <a:pt x="488" y="63"/>
                    <a:pt x="488" y="63"/>
                    <a:pt x="488" y="63"/>
                  </a:cubicBezTo>
                  <a:cubicBezTo>
                    <a:pt x="488" y="56"/>
                    <a:pt x="486" y="50"/>
                    <a:pt x="483" y="47"/>
                  </a:cubicBezTo>
                  <a:cubicBezTo>
                    <a:pt x="479" y="43"/>
                    <a:pt x="475" y="41"/>
                    <a:pt x="469" y="41"/>
                  </a:cubicBezTo>
                  <a:close/>
                  <a:moveTo>
                    <a:pt x="570" y="27"/>
                  </a:moveTo>
                  <a:cubicBezTo>
                    <a:pt x="574" y="27"/>
                    <a:pt x="577" y="28"/>
                    <a:pt x="579" y="28"/>
                  </a:cubicBezTo>
                  <a:cubicBezTo>
                    <a:pt x="577" y="45"/>
                    <a:pt x="577" y="45"/>
                    <a:pt x="577" y="45"/>
                  </a:cubicBezTo>
                  <a:cubicBezTo>
                    <a:pt x="575" y="44"/>
                    <a:pt x="572" y="44"/>
                    <a:pt x="569" y="44"/>
                  </a:cubicBezTo>
                  <a:cubicBezTo>
                    <a:pt x="562" y="44"/>
                    <a:pt x="556" y="46"/>
                    <a:pt x="551" y="51"/>
                  </a:cubicBezTo>
                  <a:cubicBezTo>
                    <a:pt x="547" y="56"/>
                    <a:pt x="545" y="62"/>
                    <a:pt x="545" y="70"/>
                  </a:cubicBezTo>
                  <a:cubicBezTo>
                    <a:pt x="545" y="115"/>
                    <a:pt x="545" y="115"/>
                    <a:pt x="545" y="115"/>
                  </a:cubicBezTo>
                  <a:cubicBezTo>
                    <a:pt x="526" y="115"/>
                    <a:pt x="526" y="115"/>
                    <a:pt x="526" y="115"/>
                  </a:cubicBezTo>
                  <a:cubicBezTo>
                    <a:pt x="526" y="29"/>
                    <a:pt x="526" y="29"/>
                    <a:pt x="526" y="29"/>
                  </a:cubicBezTo>
                  <a:cubicBezTo>
                    <a:pt x="541" y="29"/>
                    <a:pt x="541" y="29"/>
                    <a:pt x="541" y="29"/>
                  </a:cubicBezTo>
                  <a:cubicBezTo>
                    <a:pt x="543" y="44"/>
                    <a:pt x="543" y="44"/>
                    <a:pt x="543" y="44"/>
                  </a:cubicBezTo>
                  <a:cubicBezTo>
                    <a:pt x="544" y="44"/>
                    <a:pt x="544" y="44"/>
                    <a:pt x="544" y="44"/>
                  </a:cubicBezTo>
                  <a:cubicBezTo>
                    <a:pt x="547" y="39"/>
                    <a:pt x="551" y="35"/>
                    <a:pt x="555" y="32"/>
                  </a:cubicBezTo>
                  <a:cubicBezTo>
                    <a:pt x="560" y="29"/>
                    <a:pt x="565" y="27"/>
                    <a:pt x="570" y="27"/>
                  </a:cubicBezTo>
                  <a:close/>
                  <a:moveTo>
                    <a:pt x="662" y="84"/>
                  </a:moveTo>
                  <a:cubicBezTo>
                    <a:pt x="662" y="94"/>
                    <a:pt x="659" y="102"/>
                    <a:pt x="651" y="107"/>
                  </a:cubicBezTo>
                  <a:cubicBezTo>
                    <a:pt x="644" y="113"/>
                    <a:pt x="634" y="116"/>
                    <a:pt x="621" y="116"/>
                  </a:cubicBezTo>
                  <a:cubicBezTo>
                    <a:pt x="608" y="116"/>
                    <a:pt x="598" y="114"/>
                    <a:pt x="590" y="110"/>
                  </a:cubicBezTo>
                  <a:cubicBezTo>
                    <a:pt x="590" y="93"/>
                    <a:pt x="590" y="93"/>
                    <a:pt x="590" y="93"/>
                  </a:cubicBezTo>
                  <a:cubicBezTo>
                    <a:pt x="595" y="95"/>
                    <a:pt x="600" y="97"/>
                    <a:pt x="606" y="98"/>
                  </a:cubicBezTo>
                  <a:cubicBezTo>
                    <a:pt x="612" y="100"/>
                    <a:pt x="617" y="100"/>
                    <a:pt x="622" y="100"/>
                  </a:cubicBezTo>
                  <a:cubicBezTo>
                    <a:pt x="630" y="100"/>
                    <a:pt x="635" y="99"/>
                    <a:pt x="639" y="96"/>
                  </a:cubicBezTo>
                  <a:cubicBezTo>
                    <a:pt x="642" y="93"/>
                    <a:pt x="644" y="90"/>
                    <a:pt x="644" y="85"/>
                  </a:cubicBezTo>
                  <a:cubicBezTo>
                    <a:pt x="644" y="81"/>
                    <a:pt x="642" y="77"/>
                    <a:pt x="639" y="74"/>
                  </a:cubicBezTo>
                  <a:cubicBezTo>
                    <a:pt x="636" y="71"/>
                    <a:pt x="629" y="68"/>
                    <a:pt x="619" y="64"/>
                  </a:cubicBezTo>
                  <a:cubicBezTo>
                    <a:pt x="609" y="60"/>
                    <a:pt x="602" y="55"/>
                    <a:pt x="597" y="49"/>
                  </a:cubicBezTo>
                  <a:cubicBezTo>
                    <a:pt x="593" y="44"/>
                    <a:pt x="591" y="38"/>
                    <a:pt x="591" y="30"/>
                  </a:cubicBezTo>
                  <a:cubicBezTo>
                    <a:pt x="591" y="21"/>
                    <a:pt x="594" y="13"/>
                    <a:pt x="601" y="8"/>
                  </a:cubicBezTo>
                  <a:cubicBezTo>
                    <a:pt x="608" y="2"/>
                    <a:pt x="617" y="0"/>
                    <a:pt x="628" y="0"/>
                  </a:cubicBezTo>
                  <a:cubicBezTo>
                    <a:pt x="639" y="0"/>
                    <a:pt x="650" y="2"/>
                    <a:pt x="661" y="7"/>
                  </a:cubicBezTo>
                  <a:cubicBezTo>
                    <a:pt x="655" y="22"/>
                    <a:pt x="655" y="22"/>
                    <a:pt x="655" y="22"/>
                  </a:cubicBezTo>
                  <a:cubicBezTo>
                    <a:pt x="645" y="18"/>
                    <a:pt x="636" y="15"/>
                    <a:pt x="628" y="15"/>
                  </a:cubicBezTo>
                  <a:cubicBezTo>
                    <a:pt x="622" y="15"/>
                    <a:pt x="617" y="17"/>
                    <a:pt x="614" y="19"/>
                  </a:cubicBezTo>
                  <a:cubicBezTo>
                    <a:pt x="611" y="22"/>
                    <a:pt x="609" y="25"/>
                    <a:pt x="609" y="30"/>
                  </a:cubicBezTo>
                  <a:cubicBezTo>
                    <a:pt x="609" y="33"/>
                    <a:pt x="610" y="35"/>
                    <a:pt x="611" y="37"/>
                  </a:cubicBezTo>
                  <a:cubicBezTo>
                    <a:pt x="612" y="39"/>
                    <a:pt x="615" y="41"/>
                    <a:pt x="617" y="43"/>
                  </a:cubicBezTo>
                  <a:cubicBezTo>
                    <a:pt x="620" y="45"/>
                    <a:pt x="625" y="48"/>
                    <a:pt x="633" y="51"/>
                  </a:cubicBezTo>
                  <a:cubicBezTo>
                    <a:pt x="641" y="54"/>
                    <a:pt x="647" y="57"/>
                    <a:pt x="651" y="60"/>
                  </a:cubicBezTo>
                  <a:cubicBezTo>
                    <a:pt x="655" y="63"/>
                    <a:pt x="658" y="67"/>
                    <a:pt x="660" y="70"/>
                  </a:cubicBezTo>
                  <a:cubicBezTo>
                    <a:pt x="661" y="74"/>
                    <a:pt x="662" y="79"/>
                    <a:pt x="662" y="84"/>
                  </a:cubicBezTo>
                  <a:close/>
                  <a:moveTo>
                    <a:pt x="714" y="101"/>
                  </a:moveTo>
                  <a:cubicBezTo>
                    <a:pt x="719" y="101"/>
                    <a:pt x="723" y="101"/>
                    <a:pt x="727" y="99"/>
                  </a:cubicBezTo>
                  <a:cubicBezTo>
                    <a:pt x="727" y="113"/>
                    <a:pt x="727" y="113"/>
                    <a:pt x="727" y="113"/>
                  </a:cubicBezTo>
                  <a:cubicBezTo>
                    <a:pt x="725" y="114"/>
                    <a:pt x="723" y="115"/>
                    <a:pt x="720" y="115"/>
                  </a:cubicBezTo>
                  <a:cubicBezTo>
                    <a:pt x="716" y="116"/>
                    <a:pt x="713" y="116"/>
                    <a:pt x="710" y="116"/>
                  </a:cubicBezTo>
                  <a:cubicBezTo>
                    <a:pt x="693" y="116"/>
                    <a:pt x="684" y="107"/>
                    <a:pt x="684" y="89"/>
                  </a:cubicBezTo>
                  <a:cubicBezTo>
                    <a:pt x="684" y="43"/>
                    <a:pt x="684" y="43"/>
                    <a:pt x="684" y="43"/>
                  </a:cubicBezTo>
                  <a:cubicBezTo>
                    <a:pt x="672" y="43"/>
                    <a:pt x="672" y="43"/>
                    <a:pt x="672" y="43"/>
                  </a:cubicBezTo>
                  <a:cubicBezTo>
                    <a:pt x="672" y="35"/>
                    <a:pt x="672" y="35"/>
                    <a:pt x="672" y="35"/>
                  </a:cubicBezTo>
                  <a:cubicBezTo>
                    <a:pt x="685" y="28"/>
                    <a:pt x="685" y="28"/>
                    <a:pt x="685" y="28"/>
                  </a:cubicBezTo>
                  <a:cubicBezTo>
                    <a:pt x="691" y="10"/>
                    <a:pt x="691" y="10"/>
                    <a:pt x="691" y="10"/>
                  </a:cubicBezTo>
                  <a:cubicBezTo>
                    <a:pt x="702" y="10"/>
                    <a:pt x="702" y="10"/>
                    <a:pt x="702" y="10"/>
                  </a:cubicBezTo>
                  <a:cubicBezTo>
                    <a:pt x="702" y="29"/>
                    <a:pt x="702" y="29"/>
                    <a:pt x="702" y="29"/>
                  </a:cubicBezTo>
                  <a:cubicBezTo>
                    <a:pt x="727" y="29"/>
                    <a:pt x="727" y="29"/>
                    <a:pt x="727" y="29"/>
                  </a:cubicBezTo>
                  <a:cubicBezTo>
                    <a:pt x="727" y="43"/>
                    <a:pt x="727" y="43"/>
                    <a:pt x="727" y="43"/>
                  </a:cubicBezTo>
                  <a:cubicBezTo>
                    <a:pt x="702" y="43"/>
                    <a:pt x="702" y="43"/>
                    <a:pt x="702" y="43"/>
                  </a:cubicBezTo>
                  <a:cubicBezTo>
                    <a:pt x="702" y="88"/>
                    <a:pt x="702" y="88"/>
                    <a:pt x="702" y="88"/>
                  </a:cubicBezTo>
                  <a:cubicBezTo>
                    <a:pt x="702" y="93"/>
                    <a:pt x="703" y="96"/>
                    <a:pt x="706" y="98"/>
                  </a:cubicBezTo>
                  <a:cubicBezTo>
                    <a:pt x="708" y="100"/>
                    <a:pt x="711" y="101"/>
                    <a:pt x="714" y="101"/>
                  </a:cubicBezTo>
                  <a:close/>
                  <a:moveTo>
                    <a:pt x="788" y="27"/>
                  </a:moveTo>
                  <a:cubicBezTo>
                    <a:pt x="792" y="27"/>
                    <a:pt x="795" y="28"/>
                    <a:pt x="797" y="28"/>
                  </a:cubicBezTo>
                  <a:cubicBezTo>
                    <a:pt x="795" y="45"/>
                    <a:pt x="795" y="45"/>
                    <a:pt x="795" y="45"/>
                  </a:cubicBezTo>
                  <a:cubicBezTo>
                    <a:pt x="793" y="44"/>
                    <a:pt x="790" y="44"/>
                    <a:pt x="787" y="44"/>
                  </a:cubicBezTo>
                  <a:cubicBezTo>
                    <a:pt x="780" y="44"/>
                    <a:pt x="774" y="46"/>
                    <a:pt x="770" y="51"/>
                  </a:cubicBezTo>
                  <a:cubicBezTo>
                    <a:pt x="765" y="56"/>
                    <a:pt x="763" y="62"/>
                    <a:pt x="763" y="70"/>
                  </a:cubicBezTo>
                  <a:cubicBezTo>
                    <a:pt x="763" y="115"/>
                    <a:pt x="763" y="115"/>
                    <a:pt x="763" y="115"/>
                  </a:cubicBezTo>
                  <a:cubicBezTo>
                    <a:pt x="745" y="115"/>
                    <a:pt x="745" y="115"/>
                    <a:pt x="745" y="115"/>
                  </a:cubicBezTo>
                  <a:cubicBezTo>
                    <a:pt x="745" y="29"/>
                    <a:pt x="745" y="29"/>
                    <a:pt x="745" y="29"/>
                  </a:cubicBezTo>
                  <a:cubicBezTo>
                    <a:pt x="759" y="29"/>
                    <a:pt x="759" y="29"/>
                    <a:pt x="759" y="29"/>
                  </a:cubicBezTo>
                  <a:cubicBezTo>
                    <a:pt x="761" y="44"/>
                    <a:pt x="761" y="44"/>
                    <a:pt x="761" y="44"/>
                  </a:cubicBezTo>
                  <a:cubicBezTo>
                    <a:pt x="762" y="44"/>
                    <a:pt x="762" y="44"/>
                    <a:pt x="762" y="44"/>
                  </a:cubicBezTo>
                  <a:cubicBezTo>
                    <a:pt x="765" y="39"/>
                    <a:pt x="769" y="35"/>
                    <a:pt x="773" y="32"/>
                  </a:cubicBezTo>
                  <a:cubicBezTo>
                    <a:pt x="778" y="29"/>
                    <a:pt x="783" y="27"/>
                    <a:pt x="788" y="27"/>
                  </a:cubicBezTo>
                  <a:close/>
                  <a:moveTo>
                    <a:pt x="851" y="116"/>
                  </a:moveTo>
                  <a:cubicBezTo>
                    <a:pt x="837" y="116"/>
                    <a:pt x="827" y="112"/>
                    <a:pt x="819" y="104"/>
                  </a:cubicBezTo>
                  <a:cubicBezTo>
                    <a:pt x="812" y="97"/>
                    <a:pt x="808" y="86"/>
                    <a:pt x="808" y="72"/>
                  </a:cubicBezTo>
                  <a:cubicBezTo>
                    <a:pt x="808" y="58"/>
                    <a:pt x="811" y="47"/>
                    <a:pt x="818" y="39"/>
                  </a:cubicBezTo>
                  <a:cubicBezTo>
                    <a:pt x="825" y="31"/>
                    <a:pt x="835" y="27"/>
                    <a:pt x="847" y="27"/>
                  </a:cubicBezTo>
                  <a:cubicBezTo>
                    <a:pt x="858" y="27"/>
                    <a:pt x="867" y="31"/>
                    <a:pt x="874" y="38"/>
                  </a:cubicBezTo>
                  <a:cubicBezTo>
                    <a:pt x="881" y="44"/>
                    <a:pt x="884" y="54"/>
                    <a:pt x="884" y="66"/>
                  </a:cubicBezTo>
                  <a:cubicBezTo>
                    <a:pt x="884" y="76"/>
                    <a:pt x="884" y="76"/>
                    <a:pt x="884" y="76"/>
                  </a:cubicBezTo>
                  <a:cubicBezTo>
                    <a:pt x="827" y="76"/>
                    <a:pt x="827" y="76"/>
                    <a:pt x="827" y="76"/>
                  </a:cubicBezTo>
                  <a:cubicBezTo>
                    <a:pt x="827" y="84"/>
                    <a:pt x="829" y="90"/>
                    <a:pt x="833" y="95"/>
                  </a:cubicBezTo>
                  <a:cubicBezTo>
                    <a:pt x="838" y="99"/>
                    <a:pt x="844" y="102"/>
                    <a:pt x="851" y="102"/>
                  </a:cubicBezTo>
                  <a:cubicBezTo>
                    <a:pt x="856" y="102"/>
                    <a:pt x="861" y="101"/>
                    <a:pt x="865" y="100"/>
                  </a:cubicBezTo>
                  <a:cubicBezTo>
                    <a:pt x="870" y="99"/>
                    <a:pt x="875" y="98"/>
                    <a:pt x="880" y="95"/>
                  </a:cubicBezTo>
                  <a:cubicBezTo>
                    <a:pt x="880" y="110"/>
                    <a:pt x="880" y="110"/>
                    <a:pt x="880" y="110"/>
                  </a:cubicBezTo>
                  <a:cubicBezTo>
                    <a:pt x="875" y="112"/>
                    <a:pt x="871" y="114"/>
                    <a:pt x="866" y="115"/>
                  </a:cubicBezTo>
                  <a:cubicBezTo>
                    <a:pt x="862" y="116"/>
                    <a:pt x="856" y="116"/>
                    <a:pt x="851" y="116"/>
                  </a:cubicBezTo>
                  <a:close/>
                  <a:moveTo>
                    <a:pt x="847" y="41"/>
                  </a:moveTo>
                  <a:cubicBezTo>
                    <a:pt x="841" y="41"/>
                    <a:pt x="837" y="43"/>
                    <a:pt x="833" y="47"/>
                  </a:cubicBezTo>
                  <a:cubicBezTo>
                    <a:pt x="830" y="50"/>
                    <a:pt x="828" y="56"/>
                    <a:pt x="827" y="63"/>
                  </a:cubicBezTo>
                  <a:cubicBezTo>
                    <a:pt x="866" y="63"/>
                    <a:pt x="866" y="63"/>
                    <a:pt x="866" y="63"/>
                  </a:cubicBezTo>
                  <a:cubicBezTo>
                    <a:pt x="866" y="56"/>
                    <a:pt x="864" y="50"/>
                    <a:pt x="861" y="47"/>
                  </a:cubicBezTo>
                  <a:cubicBezTo>
                    <a:pt x="857" y="43"/>
                    <a:pt x="853" y="41"/>
                    <a:pt x="847" y="41"/>
                  </a:cubicBezTo>
                  <a:close/>
                  <a:moveTo>
                    <a:pt x="958" y="115"/>
                  </a:moveTo>
                  <a:cubicBezTo>
                    <a:pt x="955" y="103"/>
                    <a:pt x="955" y="103"/>
                    <a:pt x="955" y="103"/>
                  </a:cubicBezTo>
                  <a:cubicBezTo>
                    <a:pt x="954" y="103"/>
                    <a:pt x="954" y="103"/>
                    <a:pt x="954" y="103"/>
                  </a:cubicBezTo>
                  <a:cubicBezTo>
                    <a:pt x="950" y="108"/>
                    <a:pt x="946" y="111"/>
                    <a:pt x="941" y="113"/>
                  </a:cubicBezTo>
                  <a:cubicBezTo>
                    <a:pt x="937" y="115"/>
                    <a:pt x="932" y="116"/>
                    <a:pt x="925" y="116"/>
                  </a:cubicBezTo>
                  <a:cubicBezTo>
                    <a:pt x="917" y="116"/>
                    <a:pt x="910" y="114"/>
                    <a:pt x="906" y="109"/>
                  </a:cubicBezTo>
                  <a:cubicBezTo>
                    <a:pt x="901" y="105"/>
                    <a:pt x="898" y="98"/>
                    <a:pt x="898" y="90"/>
                  </a:cubicBezTo>
                  <a:cubicBezTo>
                    <a:pt x="898" y="81"/>
                    <a:pt x="902" y="74"/>
                    <a:pt x="908" y="70"/>
                  </a:cubicBezTo>
                  <a:cubicBezTo>
                    <a:pt x="915" y="65"/>
                    <a:pt x="925" y="63"/>
                    <a:pt x="938" y="63"/>
                  </a:cubicBezTo>
                  <a:cubicBezTo>
                    <a:pt x="953" y="62"/>
                    <a:pt x="953" y="62"/>
                    <a:pt x="953" y="62"/>
                  </a:cubicBezTo>
                  <a:cubicBezTo>
                    <a:pt x="953" y="58"/>
                    <a:pt x="953" y="58"/>
                    <a:pt x="953" y="58"/>
                  </a:cubicBezTo>
                  <a:cubicBezTo>
                    <a:pt x="953" y="52"/>
                    <a:pt x="952" y="48"/>
                    <a:pt x="949" y="45"/>
                  </a:cubicBezTo>
                  <a:cubicBezTo>
                    <a:pt x="947" y="43"/>
                    <a:pt x="943" y="41"/>
                    <a:pt x="937" y="41"/>
                  </a:cubicBezTo>
                  <a:cubicBezTo>
                    <a:pt x="933" y="41"/>
                    <a:pt x="929" y="42"/>
                    <a:pt x="925" y="43"/>
                  </a:cubicBezTo>
                  <a:cubicBezTo>
                    <a:pt x="921" y="44"/>
                    <a:pt x="917" y="46"/>
                    <a:pt x="913" y="48"/>
                  </a:cubicBezTo>
                  <a:cubicBezTo>
                    <a:pt x="907" y="35"/>
                    <a:pt x="907" y="35"/>
                    <a:pt x="907" y="35"/>
                  </a:cubicBezTo>
                  <a:cubicBezTo>
                    <a:pt x="912" y="32"/>
                    <a:pt x="917" y="30"/>
                    <a:pt x="922" y="29"/>
                  </a:cubicBezTo>
                  <a:cubicBezTo>
                    <a:pt x="928" y="28"/>
                    <a:pt x="933" y="27"/>
                    <a:pt x="938" y="27"/>
                  </a:cubicBezTo>
                  <a:cubicBezTo>
                    <a:pt x="949" y="27"/>
                    <a:pt x="957" y="30"/>
                    <a:pt x="963" y="34"/>
                  </a:cubicBezTo>
                  <a:cubicBezTo>
                    <a:pt x="968" y="39"/>
                    <a:pt x="971" y="47"/>
                    <a:pt x="971" y="57"/>
                  </a:cubicBezTo>
                  <a:cubicBezTo>
                    <a:pt x="971" y="115"/>
                    <a:pt x="971" y="115"/>
                    <a:pt x="971" y="115"/>
                  </a:cubicBezTo>
                  <a:lnTo>
                    <a:pt x="958" y="115"/>
                  </a:lnTo>
                  <a:close/>
                  <a:moveTo>
                    <a:pt x="931" y="102"/>
                  </a:moveTo>
                  <a:cubicBezTo>
                    <a:pt x="938" y="102"/>
                    <a:pt x="943" y="100"/>
                    <a:pt x="947" y="97"/>
                  </a:cubicBezTo>
                  <a:cubicBezTo>
                    <a:pt x="951" y="93"/>
                    <a:pt x="953" y="88"/>
                    <a:pt x="953" y="81"/>
                  </a:cubicBezTo>
                  <a:cubicBezTo>
                    <a:pt x="953" y="74"/>
                    <a:pt x="953" y="74"/>
                    <a:pt x="953" y="74"/>
                  </a:cubicBezTo>
                  <a:cubicBezTo>
                    <a:pt x="942" y="74"/>
                    <a:pt x="942" y="74"/>
                    <a:pt x="942" y="74"/>
                  </a:cubicBezTo>
                  <a:cubicBezTo>
                    <a:pt x="933" y="74"/>
                    <a:pt x="927" y="76"/>
                    <a:pt x="923" y="78"/>
                  </a:cubicBezTo>
                  <a:cubicBezTo>
                    <a:pt x="919" y="81"/>
                    <a:pt x="917" y="85"/>
                    <a:pt x="917" y="90"/>
                  </a:cubicBezTo>
                  <a:cubicBezTo>
                    <a:pt x="917" y="94"/>
                    <a:pt x="919" y="97"/>
                    <a:pt x="921" y="99"/>
                  </a:cubicBezTo>
                  <a:cubicBezTo>
                    <a:pt x="923" y="101"/>
                    <a:pt x="926" y="102"/>
                    <a:pt x="931" y="102"/>
                  </a:cubicBezTo>
                  <a:close/>
                  <a:moveTo>
                    <a:pt x="1069" y="115"/>
                  </a:moveTo>
                  <a:cubicBezTo>
                    <a:pt x="1051" y="115"/>
                    <a:pt x="1051" y="115"/>
                    <a:pt x="1051" y="115"/>
                  </a:cubicBezTo>
                  <a:cubicBezTo>
                    <a:pt x="1051" y="62"/>
                    <a:pt x="1051" y="62"/>
                    <a:pt x="1051" y="62"/>
                  </a:cubicBezTo>
                  <a:cubicBezTo>
                    <a:pt x="1051" y="55"/>
                    <a:pt x="1049" y="50"/>
                    <a:pt x="1047" y="47"/>
                  </a:cubicBezTo>
                  <a:cubicBezTo>
                    <a:pt x="1044" y="44"/>
                    <a:pt x="1040" y="42"/>
                    <a:pt x="1035" y="42"/>
                  </a:cubicBezTo>
                  <a:cubicBezTo>
                    <a:pt x="1028" y="42"/>
                    <a:pt x="1023" y="44"/>
                    <a:pt x="1020" y="49"/>
                  </a:cubicBezTo>
                  <a:cubicBezTo>
                    <a:pt x="1016" y="54"/>
                    <a:pt x="1015" y="61"/>
                    <a:pt x="1015" y="72"/>
                  </a:cubicBezTo>
                  <a:cubicBezTo>
                    <a:pt x="1015" y="115"/>
                    <a:pt x="1015" y="115"/>
                    <a:pt x="1015" y="115"/>
                  </a:cubicBezTo>
                  <a:cubicBezTo>
                    <a:pt x="997" y="115"/>
                    <a:pt x="997" y="115"/>
                    <a:pt x="997" y="115"/>
                  </a:cubicBezTo>
                  <a:cubicBezTo>
                    <a:pt x="997" y="29"/>
                    <a:pt x="997" y="29"/>
                    <a:pt x="997" y="29"/>
                  </a:cubicBezTo>
                  <a:cubicBezTo>
                    <a:pt x="1011" y="29"/>
                    <a:pt x="1011" y="29"/>
                    <a:pt x="1011" y="29"/>
                  </a:cubicBezTo>
                  <a:cubicBezTo>
                    <a:pt x="1013" y="40"/>
                    <a:pt x="1013" y="40"/>
                    <a:pt x="1013" y="40"/>
                  </a:cubicBezTo>
                  <a:cubicBezTo>
                    <a:pt x="1014" y="40"/>
                    <a:pt x="1014" y="40"/>
                    <a:pt x="1014" y="40"/>
                  </a:cubicBezTo>
                  <a:cubicBezTo>
                    <a:pt x="1017" y="36"/>
                    <a:pt x="1020" y="33"/>
                    <a:pt x="1025" y="31"/>
                  </a:cubicBezTo>
                  <a:cubicBezTo>
                    <a:pt x="1029" y="28"/>
                    <a:pt x="1034" y="27"/>
                    <a:pt x="1040" y="27"/>
                  </a:cubicBezTo>
                  <a:cubicBezTo>
                    <a:pt x="1053" y="27"/>
                    <a:pt x="1061" y="32"/>
                    <a:pt x="1066" y="41"/>
                  </a:cubicBezTo>
                  <a:cubicBezTo>
                    <a:pt x="1067" y="41"/>
                    <a:pt x="1067" y="41"/>
                    <a:pt x="1067" y="41"/>
                  </a:cubicBezTo>
                  <a:cubicBezTo>
                    <a:pt x="1070" y="36"/>
                    <a:pt x="1073" y="33"/>
                    <a:pt x="1078" y="31"/>
                  </a:cubicBezTo>
                  <a:cubicBezTo>
                    <a:pt x="1082" y="28"/>
                    <a:pt x="1088" y="27"/>
                    <a:pt x="1094" y="27"/>
                  </a:cubicBezTo>
                  <a:cubicBezTo>
                    <a:pt x="1104" y="27"/>
                    <a:pt x="1111" y="30"/>
                    <a:pt x="1116" y="35"/>
                  </a:cubicBezTo>
                  <a:cubicBezTo>
                    <a:pt x="1121" y="40"/>
                    <a:pt x="1123" y="48"/>
                    <a:pt x="1123" y="59"/>
                  </a:cubicBezTo>
                  <a:cubicBezTo>
                    <a:pt x="1123" y="115"/>
                    <a:pt x="1123" y="115"/>
                    <a:pt x="1123" y="115"/>
                  </a:cubicBezTo>
                  <a:cubicBezTo>
                    <a:pt x="1105" y="115"/>
                    <a:pt x="1105" y="115"/>
                    <a:pt x="1105" y="115"/>
                  </a:cubicBezTo>
                  <a:cubicBezTo>
                    <a:pt x="1105" y="62"/>
                    <a:pt x="1105" y="62"/>
                    <a:pt x="1105" y="62"/>
                  </a:cubicBezTo>
                  <a:cubicBezTo>
                    <a:pt x="1105" y="55"/>
                    <a:pt x="1103" y="50"/>
                    <a:pt x="1101" y="47"/>
                  </a:cubicBezTo>
                  <a:cubicBezTo>
                    <a:pt x="1098" y="44"/>
                    <a:pt x="1095" y="42"/>
                    <a:pt x="1089" y="42"/>
                  </a:cubicBezTo>
                  <a:cubicBezTo>
                    <a:pt x="1082" y="42"/>
                    <a:pt x="1077" y="44"/>
                    <a:pt x="1074" y="49"/>
                  </a:cubicBezTo>
                  <a:cubicBezTo>
                    <a:pt x="1070" y="53"/>
                    <a:pt x="1069" y="60"/>
                    <a:pt x="1069" y="69"/>
                  </a:cubicBezTo>
                  <a:lnTo>
                    <a:pt x="1069" y="115"/>
                  </a:lnTo>
                  <a:close/>
                  <a:moveTo>
                    <a:pt x="1141" y="68"/>
                  </a:moveTo>
                  <a:cubicBezTo>
                    <a:pt x="1141" y="52"/>
                    <a:pt x="1141" y="52"/>
                    <a:pt x="1141" y="52"/>
                  </a:cubicBezTo>
                  <a:cubicBezTo>
                    <a:pt x="1181" y="52"/>
                    <a:pt x="1181" y="52"/>
                    <a:pt x="1181" y="52"/>
                  </a:cubicBezTo>
                  <a:cubicBezTo>
                    <a:pt x="1181" y="68"/>
                    <a:pt x="1181" y="68"/>
                    <a:pt x="1181" y="68"/>
                  </a:cubicBezTo>
                  <a:lnTo>
                    <a:pt x="1141" y="68"/>
                  </a:lnTo>
                  <a:close/>
                  <a:moveTo>
                    <a:pt x="1296" y="115"/>
                  </a:moveTo>
                  <a:cubicBezTo>
                    <a:pt x="1273" y="115"/>
                    <a:pt x="1273" y="115"/>
                    <a:pt x="1273" y="115"/>
                  </a:cubicBezTo>
                  <a:cubicBezTo>
                    <a:pt x="1217" y="24"/>
                    <a:pt x="1217" y="24"/>
                    <a:pt x="1217" y="24"/>
                  </a:cubicBezTo>
                  <a:cubicBezTo>
                    <a:pt x="1217" y="24"/>
                    <a:pt x="1217" y="24"/>
                    <a:pt x="1217" y="24"/>
                  </a:cubicBezTo>
                  <a:cubicBezTo>
                    <a:pt x="1217" y="29"/>
                    <a:pt x="1217" y="29"/>
                    <a:pt x="1217" y="29"/>
                  </a:cubicBezTo>
                  <a:cubicBezTo>
                    <a:pt x="1218" y="39"/>
                    <a:pt x="1218" y="48"/>
                    <a:pt x="1218" y="56"/>
                  </a:cubicBezTo>
                  <a:cubicBezTo>
                    <a:pt x="1218" y="115"/>
                    <a:pt x="1218" y="115"/>
                    <a:pt x="1218" y="115"/>
                  </a:cubicBezTo>
                  <a:cubicBezTo>
                    <a:pt x="1201" y="115"/>
                    <a:pt x="1201" y="115"/>
                    <a:pt x="1201" y="115"/>
                  </a:cubicBezTo>
                  <a:cubicBezTo>
                    <a:pt x="1201" y="1"/>
                    <a:pt x="1201" y="1"/>
                    <a:pt x="1201" y="1"/>
                  </a:cubicBezTo>
                  <a:cubicBezTo>
                    <a:pt x="1224" y="1"/>
                    <a:pt x="1224" y="1"/>
                    <a:pt x="1224" y="1"/>
                  </a:cubicBezTo>
                  <a:cubicBezTo>
                    <a:pt x="1279" y="91"/>
                    <a:pt x="1279" y="91"/>
                    <a:pt x="1279" y="91"/>
                  </a:cubicBezTo>
                  <a:cubicBezTo>
                    <a:pt x="1280" y="91"/>
                    <a:pt x="1280" y="91"/>
                    <a:pt x="1280" y="91"/>
                  </a:cubicBezTo>
                  <a:cubicBezTo>
                    <a:pt x="1280" y="90"/>
                    <a:pt x="1280" y="86"/>
                    <a:pt x="1279" y="78"/>
                  </a:cubicBezTo>
                  <a:cubicBezTo>
                    <a:pt x="1279" y="71"/>
                    <a:pt x="1279" y="65"/>
                    <a:pt x="1279" y="61"/>
                  </a:cubicBezTo>
                  <a:cubicBezTo>
                    <a:pt x="1279" y="1"/>
                    <a:pt x="1279" y="1"/>
                    <a:pt x="1279" y="1"/>
                  </a:cubicBezTo>
                  <a:cubicBezTo>
                    <a:pt x="1296" y="1"/>
                    <a:pt x="1296" y="1"/>
                    <a:pt x="1296" y="1"/>
                  </a:cubicBezTo>
                  <a:lnTo>
                    <a:pt x="1296" y="115"/>
                  </a:lnTo>
                  <a:close/>
                  <a:moveTo>
                    <a:pt x="1409" y="115"/>
                  </a:moveTo>
                  <a:cubicBezTo>
                    <a:pt x="1388" y="115"/>
                    <a:pt x="1388" y="115"/>
                    <a:pt x="1388" y="115"/>
                  </a:cubicBezTo>
                  <a:cubicBezTo>
                    <a:pt x="1359" y="68"/>
                    <a:pt x="1359" y="68"/>
                    <a:pt x="1359" y="68"/>
                  </a:cubicBezTo>
                  <a:cubicBezTo>
                    <a:pt x="1331" y="115"/>
                    <a:pt x="1331" y="115"/>
                    <a:pt x="1331" y="115"/>
                  </a:cubicBezTo>
                  <a:cubicBezTo>
                    <a:pt x="1311" y="115"/>
                    <a:pt x="1311" y="115"/>
                    <a:pt x="1311" y="115"/>
                  </a:cubicBezTo>
                  <a:cubicBezTo>
                    <a:pt x="1349" y="56"/>
                    <a:pt x="1349" y="56"/>
                    <a:pt x="1349" y="56"/>
                  </a:cubicBezTo>
                  <a:cubicBezTo>
                    <a:pt x="1313" y="1"/>
                    <a:pt x="1313" y="1"/>
                    <a:pt x="1313" y="1"/>
                  </a:cubicBezTo>
                  <a:cubicBezTo>
                    <a:pt x="1334" y="1"/>
                    <a:pt x="1334" y="1"/>
                    <a:pt x="1334" y="1"/>
                  </a:cubicBezTo>
                  <a:cubicBezTo>
                    <a:pt x="1360" y="44"/>
                    <a:pt x="1360" y="44"/>
                    <a:pt x="1360" y="44"/>
                  </a:cubicBezTo>
                  <a:cubicBezTo>
                    <a:pt x="1386" y="1"/>
                    <a:pt x="1386" y="1"/>
                    <a:pt x="1386" y="1"/>
                  </a:cubicBezTo>
                  <a:cubicBezTo>
                    <a:pt x="1406" y="1"/>
                    <a:pt x="1406" y="1"/>
                    <a:pt x="1406" y="1"/>
                  </a:cubicBezTo>
                  <a:cubicBezTo>
                    <a:pt x="1371" y="56"/>
                    <a:pt x="1371" y="56"/>
                    <a:pt x="1371" y="56"/>
                  </a:cubicBezTo>
                  <a:lnTo>
                    <a:pt x="1409" y="115"/>
                  </a:lnTo>
                  <a:close/>
                  <a:moveTo>
                    <a:pt x="126" y="418"/>
                  </a:moveTo>
                  <a:cubicBezTo>
                    <a:pt x="113" y="378"/>
                    <a:pt x="113" y="378"/>
                    <a:pt x="113" y="378"/>
                  </a:cubicBezTo>
                  <a:cubicBezTo>
                    <a:pt x="52" y="378"/>
                    <a:pt x="52" y="378"/>
                    <a:pt x="52" y="378"/>
                  </a:cubicBezTo>
                  <a:cubicBezTo>
                    <a:pt x="39" y="418"/>
                    <a:pt x="39" y="418"/>
                    <a:pt x="39" y="418"/>
                  </a:cubicBezTo>
                  <a:cubicBezTo>
                    <a:pt x="0" y="418"/>
                    <a:pt x="0" y="418"/>
                    <a:pt x="0" y="418"/>
                  </a:cubicBezTo>
                  <a:cubicBezTo>
                    <a:pt x="60" y="248"/>
                    <a:pt x="60" y="248"/>
                    <a:pt x="60" y="248"/>
                  </a:cubicBezTo>
                  <a:cubicBezTo>
                    <a:pt x="104" y="248"/>
                    <a:pt x="104" y="248"/>
                    <a:pt x="104" y="248"/>
                  </a:cubicBezTo>
                  <a:cubicBezTo>
                    <a:pt x="165" y="418"/>
                    <a:pt x="165" y="418"/>
                    <a:pt x="165" y="418"/>
                  </a:cubicBezTo>
                  <a:lnTo>
                    <a:pt x="126" y="418"/>
                  </a:lnTo>
                  <a:close/>
                  <a:moveTo>
                    <a:pt x="105" y="348"/>
                  </a:moveTo>
                  <a:cubicBezTo>
                    <a:pt x="93" y="311"/>
                    <a:pt x="87" y="290"/>
                    <a:pt x="86" y="286"/>
                  </a:cubicBezTo>
                  <a:cubicBezTo>
                    <a:pt x="84" y="281"/>
                    <a:pt x="83" y="277"/>
                    <a:pt x="83" y="274"/>
                  </a:cubicBezTo>
                  <a:cubicBezTo>
                    <a:pt x="80" y="284"/>
                    <a:pt x="73" y="309"/>
                    <a:pt x="61" y="348"/>
                  </a:cubicBezTo>
                  <a:lnTo>
                    <a:pt x="105" y="348"/>
                  </a:lnTo>
                  <a:close/>
                  <a:moveTo>
                    <a:pt x="186" y="418"/>
                  </a:moveTo>
                  <a:cubicBezTo>
                    <a:pt x="186" y="248"/>
                    <a:pt x="186" y="248"/>
                    <a:pt x="186" y="248"/>
                  </a:cubicBezTo>
                  <a:cubicBezTo>
                    <a:pt x="222" y="248"/>
                    <a:pt x="222" y="248"/>
                    <a:pt x="222" y="248"/>
                  </a:cubicBezTo>
                  <a:cubicBezTo>
                    <a:pt x="222" y="418"/>
                    <a:pt x="222" y="418"/>
                    <a:pt x="222" y="418"/>
                  </a:cubicBezTo>
                  <a:lnTo>
                    <a:pt x="186" y="418"/>
                  </a:lnTo>
                  <a:close/>
                  <a:moveTo>
                    <a:pt x="251" y="351"/>
                  </a:moveTo>
                  <a:cubicBezTo>
                    <a:pt x="251" y="322"/>
                    <a:pt x="251" y="322"/>
                    <a:pt x="251" y="322"/>
                  </a:cubicBezTo>
                  <a:cubicBezTo>
                    <a:pt x="313" y="322"/>
                    <a:pt x="313" y="322"/>
                    <a:pt x="313" y="322"/>
                  </a:cubicBezTo>
                  <a:cubicBezTo>
                    <a:pt x="313" y="351"/>
                    <a:pt x="313" y="351"/>
                    <a:pt x="313" y="351"/>
                  </a:cubicBezTo>
                  <a:lnTo>
                    <a:pt x="251" y="351"/>
                  </a:lnTo>
                  <a:close/>
                  <a:moveTo>
                    <a:pt x="496" y="333"/>
                  </a:moveTo>
                  <a:cubicBezTo>
                    <a:pt x="496" y="361"/>
                    <a:pt x="489" y="383"/>
                    <a:pt x="475" y="398"/>
                  </a:cubicBezTo>
                  <a:cubicBezTo>
                    <a:pt x="461" y="413"/>
                    <a:pt x="441" y="421"/>
                    <a:pt x="415" y="421"/>
                  </a:cubicBezTo>
                  <a:cubicBezTo>
                    <a:pt x="389" y="421"/>
                    <a:pt x="369" y="413"/>
                    <a:pt x="355" y="398"/>
                  </a:cubicBezTo>
                  <a:cubicBezTo>
                    <a:pt x="341" y="383"/>
                    <a:pt x="334" y="361"/>
                    <a:pt x="334" y="333"/>
                  </a:cubicBezTo>
                  <a:cubicBezTo>
                    <a:pt x="334" y="305"/>
                    <a:pt x="341" y="283"/>
                    <a:pt x="355" y="268"/>
                  </a:cubicBezTo>
                  <a:cubicBezTo>
                    <a:pt x="369" y="253"/>
                    <a:pt x="389" y="246"/>
                    <a:pt x="415" y="246"/>
                  </a:cubicBezTo>
                  <a:cubicBezTo>
                    <a:pt x="441" y="246"/>
                    <a:pt x="461" y="253"/>
                    <a:pt x="475" y="268"/>
                  </a:cubicBezTo>
                  <a:cubicBezTo>
                    <a:pt x="489" y="283"/>
                    <a:pt x="496" y="305"/>
                    <a:pt x="496" y="333"/>
                  </a:cubicBezTo>
                  <a:close/>
                  <a:moveTo>
                    <a:pt x="372" y="333"/>
                  </a:moveTo>
                  <a:cubicBezTo>
                    <a:pt x="372" y="352"/>
                    <a:pt x="375" y="366"/>
                    <a:pt x="383" y="376"/>
                  </a:cubicBezTo>
                  <a:cubicBezTo>
                    <a:pt x="390" y="386"/>
                    <a:pt x="401" y="390"/>
                    <a:pt x="415" y="390"/>
                  </a:cubicBezTo>
                  <a:cubicBezTo>
                    <a:pt x="444" y="390"/>
                    <a:pt x="458" y="371"/>
                    <a:pt x="458" y="333"/>
                  </a:cubicBezTo>
                  <a:cubicBezTo>
                    <a:pt x="458" y="295"/>
                    <a:pt x="444" y="276"/>
                    <a:pt x="415" y="276"/>
                  </a:cubicBezTo>
                  <a:cubicBezTo>
                    <a:pt x="401" y="276"/>
                    <a:pt x="390" y="281"/>
                    <a:pt x="383" y="290"/>
                  </a:cubicBezTo>
                  <a:cubicBezTo>
                    <a:pt x="375" y="300"/>
                    <a:pt x="372" y="314"/>
                    <a:pt x="372" y="333"/>
                  </a:cubicBezTo>
                  <a:close/>
                  <a:moveTo>
                    <a:pt x="603" y="276"/>
                  </a:moveTo>
                  <a:cubicBezTo>
                    <a:pt x="590" y="276"/>
                    <a:pt x="579" y="281"/>
                    <a:pt x="572" y="291"/>
                  </a:cubicBezTo>
                  <a:cubicBezTo>
                    <a:pt x="564" y="301"/>
                    <a:pt x="561" y="316"/>
                    <a:pt x="561" y="334"/>
                  </a:cubicBezTo>
                  <a:cubicBezTo>
                    <a:pt x="561" y="372"/>
                    <a:pt x="575" y="391"/>
                    <a:pt x="603" y="391"/>
                  </a:cubicBezTo>
                  <a:cubicBezTo>
                    <a:pt x="615" y="391"/>
                    <a:pt x="630" y="388"/>
                    <a:pt x="647" y="382"/>
                  </a:cubicBezTo>
                  <a:cubicBezTo>
                    <a:pt x="647" y="412"/>
                    <a:pt x="647" y="412"/>
                    <a:pt x="647" y="412"/>
                  </a:cubicBezTo>
                  <a:cubicBezTo>
                    <a:pt x="633" y="418"/>
                    <a:pt x="617" y="421"/>
                    <a:pt x="600" y="421"/>
                  </a:cubicBezTo>
                  <a:cubicBezTo>
                    <a:pt x="575" y="421"/>
                    <a:pt x="556" y="413"/>
                    <a:pt x="543" y="398"/>
                  </a:cubicBezTo>
                  <a:cubicBezTo>
                    <a:pt x="530" y="383"/>
                    <a:pt x="523" y="362"/>
                    <a:pt x="523" y="334"/>
                  </a:cubicBezTo>
                  <a:cubicBezTo>
                    <a:pt x="523" y="316"/>
                    <a:pt x="527" y="301"/>
                    <a:pt x="533" y="287"/>
                  </a:cubicBezTo>
                  <a:cubicBezTo>
                    <a:pt x="540" y="274"/>
                    <a:pt x="549" y="264"/>
                    <a:pt x="561" y="257"/>
                  </a:cubicBezTo>
                  <a:cubicBezTo>
                    <a:pt x="573" y="250"/>
                    <a:pt x="587" y="246"/>
                    <a:pt x="603" y="246"/>
                  </a:cubicBezTo>
                  <a:cubicBezTo>
                    <a:pt x="620" y="246"/>
                    <a:pt x="636" y="250"/>
                    <a:pt x="653" y="258"/>
                  </a:cubicBezTo>
                  <a:cubicBezTo>
                    <a:pt x="641" y="287"/>
                    <a:pt x="641" y="287"/>
                    <a:pt x="641" y="287"/>
                  </a:cubicBezTo>
                  <a:cubicBezTo>
                    <a:pt x="635" y="284"/>
                    <a:pt x="629" y="282"/>
                    <a:pt x="622" y="279"/>
                  </a:cubicBezTo>
                  <a:cubicBezTo>
                    <a:pt x="616" y="277"/>
                    <a:pt x="609" y="276"/>
                    <a:pt x="603" y="276"/>
                  </a:cubicBezTo>
                  <a:close/>
                  <a:moveTo>
                    <a:pt x="719" y="353"/>
                  </a:moveTo>
                  <a:cubicBezTo>
                    <a:pt x="719" y="418"/>
                    <a:pt x="719" y="418"/>
                    <a:pt x="719" y="418"/>
                  </a:cubicBezTo>
                  <a:cubicBezTo>
                    <a:pt x="683" y="418"/>
                    <a:pt x="683" y="418"/>
                    <a:pt x="683" y="418"/>
                  </a:cubicBezTo>
                  <a:cubicBezTo>
                    <a:pt x="683" y="248"/>
                    <a:pt x="683" y="248"/>
                    <a:pt x="683" y="248"/>
                  </a:cubicBezTo>
                  <a:cubicBezTo>
                    <a:pt x="732" y="248"/>
                    <a:pt x="732" y="248"/>
                    <a:pt x="732" y="248"/>
                  </a:cubicBezTo>
                  <a:cubicBezTo>
                    <a:pt x="755" y="248"/>
                    <a:pt x="772" y="253"/>
                    <a:pt x="784" y="261"/>
                  </a:cubicBezTo>
                  <a:cubicBezTo>
                    <a:pt x="795" y="269"/>
                    <a:pt x="800" y="282"/>
                    <a:pt x="800" y="299"/>
                  </a:cubicBezTo>
                  <a:cubicBezTo>
                    <a:pt x="800" y="309"/>
                    <a:pt x="797" y="318"/>
                    <a:pt x="792" y="326"/>
                  </a:cubicBezTo>
                  <a:cubicBezTo>
                    <a:pt x="786" y="334"/>
                    <a:pt x="779" y="340"/>
                    <a:pt x="769" y="344"/>
                  </a:cubicBezTo>
                  <a:cubicBezTo>
                    <a:pt x="794" y="383"/>
                    <a:pt x="811" y="407"/>
                    <a:pt x="818" y="418"/>
                  </a:cubicBezTo>
                  <a:cubicBezTo>
                    <a:pt x="779" y="418"/>
                    <a:pt x="779" y="418"/>
                    <a:pt x="779" y="418"/>
                  </a:cubicBezTo>
                  <a:cubicBezTo>
                    <a:pt x="738" y="353"/>
                    <a:pt x="738" y="353"/>
                    <a:pt x="738" y="353"/>
                  </a:cubicBezTo>
                  <a:lnTo>
                    <a:pt x="719" y="353"/>
                  </a:lnTo>
                  <a:close/>
                  <a:moveTo>
                    <a:pt x="719" y="324"/>
                  </a:moveTo>
                  <a:cubicBezTo>
                    <a:pt x="730" y="324"/>
                    <a:pt x="730" y="324"/>
                    <a:pt x="730" y="324"/>
                  </a:cubicBezTo>
                  <a:cubicBezTo>
                    <a:pt x="742" y="324"/>
                    <a:pt x="750" y="322"/>
                    <a:pt x="756" y="318"/>
                  </a:cubicBezTo>
                  <a:cubicBezTo>
                    <a:pt x="761" y="314"/>
                    <a:pt x="764" y="308"/>
                    <a:pt x="764" y="300"/>
                  </a:cubicBezTo>
                  <a:cubicBezTo>
                    <a:pt x="764" y="292"/>
                    <a:pt x="761" y="286"/>
                    <a:pt x="755" y="283"/>
                  </a:cubicBezTo>
                  <a:cubicBezTo>
                    <a:pt x="750" y="280"/>
                    <a:pt x="741" y="278"/>
                    <a:pt x="730" y="278"/>
                  </a:cubicBezTo>
                  <a:cubicBezTo>
                    <a:pt x="719" y="278"/>
                    <a:pt x="719" y="278"/>
                    <a:pt x="719" y="278"/>
                  </a:cubicBezTo>
                  <a:lnTo>
                    <a:pt x="719" y="324"/>
                  </a:lnTo>
                  <a:close/>
                  <a:moveTo>
                    <a:pt x="856" y="345"/>
                  </a:moveTo>
                  <a:cubicBezTo>
                    <a:pt x="856" y="306"/>
                    <a:pt x="872" y="277"/>
                    <a:pt x="892" y="258"/>
                  </a:cubicBezTo>
                  <a:cubicBezTo>
                    <a:pt x="909" y="265"/>
                    <a:pt x="909" y="265"/>
                    <a:pt x="909" y="265"/>
                  </a:cubicBezTo>
                  <a:cubicBezTo>
                    <a:pt x="891" y="285"/>
                    <a:pt x="877" y="310"/>
                    <a:pt x="877" y="345"/>
                  </a:cubicBezTo>
                  <a:cubicBezTo>
                    <a:pt x="877" y="380"/>
                    <a:pt x="891" y="405"/>
                    <a:pt x="909" y="424"/>
                  </a:cubicBezTo>
                  <a:cubicBezTo>
                    <a:pt x="892" y="432"/>
                    <a:pt x="892" y="432"/>
                    <a:pt x="892" y="432"/>
                  </a:cubicBezTo>
                  <a:cubicBezTo>
                    <a:pt x="872" y="413"/>
                    <a:pt x="856" y="384"/>
                    <a:pt x="856" y="345"/>
                  </a:cubicBezTo>
                  <a:close/>
                  <a:moveTo>
                    <a:pt x="984" y="307"/>
                  </a:moveTo>
                  <a:cubicBezTo>
                    <a:pt x="915" y="307"/>
                    <a:pt x="915" y="307"/>
                    <a:pt x="915" y="307"/>
                  </a:cubicBezTo>
                  <a:cubicBezTo>
                    <a:pt x="915" y="290"/>
                    <a:pt x="915" y="290"/>
                    <a:pt x="915" y="290"/>
                  </a:cubicBezTo>
                  <a:cubicBezTo>
                    <a:pt x="984" y="290"/>
                    <a:pt x="984" y="290"/>
                    <a:pt x="984" y="290"/>
                  </a:cubicBezTo>
                  <a:lnTo>
                    <a:pt x="984" y="307"/>
                  </a:lnTo>
                  <a:close/>
                  <a:moveTo>
                    <a:pt x="978" y="420"/>
                  </a:moveTo>
                  <a:cubicBezTo>
                    <a:pt x="941" y="420"/>
                    <a:pt x="941" y="420"/>
                    <a:pt x="941" y="420"/>
                  </a:cubicBezTo>
                  <a:cubicBezTo>
                    <a:pt x="941" y="427"/>
                    <a:pt x="941" y="427"/>
                    <a:pt x="941" y="427"/>
                  </a:cubicBezTo>
                  <a:cubicBezTo>
                    <a:pt x="923" y="427"/>
                    <a:pt x="923" y="427"/>
                    <a:pt x="923" y="427"/>
                  </a:cubicBezTo>
                  <a:cubicBezTo>
                    <a:pt x="923" y="365"/>
                    <a:pt x="923" y="365"/>
                    <a:pt x="923" y="365"/>
                  </a:cubicBezTo>
                  <a:cubicBezTo>
                    <a:pt x="978" y="365"/>
                    <a:pt x="978" y="365"/>
                    <a:pt x="978" y="365"/>
                  </a:cubicBezTo>
                  <a:lnTo>
                    <a:pt x="978" y="420"/>
                  </a:lnTo>
                  <a:close/>
                  <a:moveTo>
                    <a:pt x="978" y="332"/>
                  </a:moveTo>
                  <a:cubicBezTo>
                    <a:pt x="924" y="332"/>
                    <a:pt x="924" y="332"/>
                    <a:pt x="924" y="332"/>
                  </a:cubicBezTo>
                  <a:cubicBezTo>
                    <a:pt x="924" y="315"/>
                    <a:pt x="924" y="315"/>
                    <a:pt x="924" y="315"/>
                  </a:cubicBezTo>
                  <a:cubicBezTo>
                    <a:pt x="978" y="315"/>
                    <a:pt x="978" y="315"/>
                    <a:pt x="978" y="315"/>
                  </a:cubicBezTo>
                  <a:lnTo>
                    <a:pt x="978" y="332"/>
                  </a:lnTo>
                  <a:close/>
                  <a:moveTo>
                    <a:pt x="924" y="340"/>
                  </a:moveTo>
                  <a:cubicBezTo>
                    <a:pt x="978" y="340"/>
                    <a:pt x="978" y="340"/>
                    <a:pt x="978" y="340"/>
                  </a:cubicBezTo>
                  <a:cubicBezTo>
                    <a:pt x="978" y="356"/>
                    <a:pt x="978" y="356"/>
                    <a:pt x="978" y="356"/>
                  </a:cubicBezTo>
                  <a:cubicBezTo>
                    <a:pt x="924" y="356"/>
                    <a:pt x="924" y="356"/>
                    <a:pt x="924" y="356"/>
                  </a:cubicBezTo>
                  <a:lnTo>
                    <a:pt x="924" y="340"/>
                  </a:lnTo>
                  <a:close/>
                  <a:moveTo>
                    <a:pt x="978" y="282"/>
                  </a:moveTo>
                  <a:cubicBezTo>
                    <a:pt x="924" y="282"/>
                    <a:pt x="924" y="282"/>
                    <a:pt x="924" y="282"/>
                  </a:cubicBezTo>
                  <a:cubicBezTo>
                    <a:pt x="924" y="266"/>
                    <a:pt x="924" y="266"/>
                    <a:pt x="924" y="266"/>
                  </a:cubicBezTo>
                  <a:cubicBezTo>
                    <a:pt x="978" y="266"/>
                    <a:pt x="978" y="266"/>
                    <a:pt x="978" y="266"/>
                  </a:cubicBezTo>
                  <a:lnTo>
                    <a:pt x="978" y="282"/>
                  </a:lnTo>
                  <a:close/>
                  <a:moveTo>
                    <a:pt x="941" y="382"/>
                  </a:moveTo>
                  <a:cubicBezTo>
                    <a:pt x="941" y="403"/>
                    <a:pt x="941" y="403"/>
                    <a:pt x="941" y="403"/>
                  </a:cubicBezTo>
                  <a:cubicBezTo>
                    <a:pt x="960" y="403"/>
                    <a:pt x="960" y="403"/>
                    <a:pt x="960" y="403"/>
                  </a:cubicBezTo>
                  <a:cubicBezTo>
                    <a:pt x="960" y="382"/>
                    <a:pt x="960" y="382"/>
                    <a:pt x="960" y="382"/>
                  </a:cubicBezTo>
                  <a:lnTo>
                    <a:pt x="941" y="382"/>
                  </a:lnTo>
                  <a:close/>
                  <a:moveTo>
                    <a:pt x="1084" y="314"/>
                  </a:moveTo>
                  <a:cubicBezTo>
                    <a:pt x="1084" y="329"/>
                    <a:pt x="1084" y="329"/>
                    <a:pt x="1084" y="329"/>
                  </a:cubicBezTo>
                  <a:cubicBezTo>
                    <a:pt x="984" y="329"/>
                    <a:pt x="984" y="329"/>
                    <a:pt x="984" y="329"/>
                  </a:cubicBezTo>
                  <a:cubicBezTo>
                    <a:pt x="984" y="314"/>
                    <a:pt x="984" y="314"/>
                    <a:pt x="984" y="314"/>
                  </a:cubicBezTo>
                  <a:cubicBezTo>
                    <a:pt x="1024" y="314"/>
                    <a:pt x="1024" y="314"/>
                    <a:pt x="1024" y="314"/>
                  </a:cubicBezTo>
                  <a:cubicBezTo>
                    <a:pt x="1024" y="306"/>
                    <a:pt x="1024" y="306"/>
                    <a:pt x="1024" y="306"/>
                  </a:cubicBezTo>
                  <a:cubicBezTo>
                    <a:pt x="993" y="306"/>
                    <a:pt x="993" y="306"/>
                    <a:pt x="993" y="306"/>
                  </a:cubicBezTo>
                  <a:cubicBezTo>
                    <a:pt x="993" y="292"/>
                    <a:pt x="993" y="292"/>
                    <a:pt x="993" y="292"/>
                  </a:cubicBezTo>
                  <a:cubicBezTo>
                    <a:pt x="1024" y="292"/>
                    <a:pt x="1024" y="292"/>
                    <a:pt x="1024" y="292"/>
                  </a:cubicBezTo>
                  <a:cubicBezTo>
                    <a:pt x="1024" y="285"/>
                    <a:pt x="1024" y="285"/>
                    <a:pt x="1024" y="285"/>
                  </a:cubicBezTo>
                  <a:cubicBezTo>
                    <a:pt x="989" y="285"/>
                    <a:pt x="989" y="285"/>
                    <a:pt x="989" y="285"/>
                  </a:cubicBezTo>
                  <a:cubicBezTo>
                    <a:pt x="989" y="270"/>
                    <a:pt x="989" y="270"/>
                    <a:pt x="989" y="270"/>
                  </a:cubicBezTo>
                  <a:cubicBezTo>
                    <a:pt x="1024" y="270"/>
                    <a:pt x="1024" y="270"/>
                    <a:pt x="1024" y="270"/>
                  </a:cubicBezTo>
                  <a:cubicBezTo>
                    <a:pt x="1024" y="260"/>
                    <a:pt x="1024" y="260"/>
                    <a:pt x="1024" y="260"/>
                  </a:cubicBezTo>
                  <a:cubicBezTo>
                    <a:pt x="1044" y="260"/>
                    <a:pt x="1044" y="260"/>
                    <a:pt x="1044" y="260"/>
                  </a:cubicBezTo>
                  <a:cubicBezTo>
                    <a:pt x="1044" y="270"/>
                    <a:pt x="1044" y="270"/>
                    <a:pt x="1044" y="270"/>
                  </a:cubicBezTo>
                  <a:cubicBezTo>
                    <a:pt x="1080" y="270"/>
                    <a:pt x="1080" y="270"/>
                    <a:pt x="1080" y="270"/>
                  </a:cubicBezTo>
                  <a:cubicBezTo>
                    <a:pt x="1080" y="285"/>
                    <a:pt x="1080" y="285"/>
                    <a:pt x="1080" y="285"/>
                  </a:cubicBezTo>
                  <a:cubicBezTo>
                    <a:pt x="1044" y="285"/>
                    <a:pt x="1044" y="285"/>
                    <a:pt x="1044" y="285"/>
                  </a:cubicBezTo>
                  <a:cubicBezTo>
                    <a:pt x="1044" y="292"/>
                    <a:pt x="1044" y="292"/>
                    <a:pt x="1044" y="292"/>
                  </a:cubicBezTo>
                  <a:cubicBezTo>
                    <a:pt x="1078" y="292"/>
                    <a:pt x="1078" y="292"/>
                    <a:pt x="1078" y="292"/>
                  </a:cubicBezTo>
                  <a:cubicBezTo>
                    <a:pt x="1078" y="306"/>
                    <a:pt x="1078" y="306"/>
                    <a:pt x="1078" y="306"/>
                  </a:cubicBezTo>
                  <a:cubicBezTo>
                    <a:pt x="1044" y="306"/>
                    <a:pt x="1044" y="306"/>
                    <a:pt x="1044" y="306"/>
                  </a:cubicBezTo>
                  <a:cubicBezTo>
                    <a:pt x="1044" y="314"/>
                    <a:pt x="1044" y="314"/>
                    <a:pt x="1044" y="314"/>
                  </a:cubicBezTo>
                  <a:lnTo>
                    <a:pt x="1084" y="314"/>
                  </a:lnTo>
                  <a:close/>
                  <a:moveTo>
                    <a:pt x="1074" y="409"/>
                  </a:moveTo>
                  <a:cubicBezTo>
                    <a:pt x="1074" y="419"/>
                    <a:pt x="1072" y="423"/>
                    <a:pt x="1066" y="426"/>
                  </a:cubicBezTo>
                  <a:cubicBezTo>
                    <a:pt x="1060" y="429"/>
                    <a:pt x="1052" y="429"/>
                    <a:pt x="1040" y="429"/>
                  </a:cubicBezTo>
                  <a:cubicBezTo>
                    <a:pt x="1039" y="424"/>
                    <a:pt x="1037" y="417"/>
                    <a:pt x="1034" y="412"/>
                  </a:cubicBezTo>
                  <a:cubicBezTo>
                    <a:pt x="1041" y="412"/>
                    <a:pt x="1049" y="412"/>
                    <a:pt x="1051" y="412"/>
                  </a:cubicBezTo>
                  <a:cubicBezTo>
                    <a:pt x="1053" y="412"/>
                    <a:pt x="1054" y="411"/>
                    <a:pt x="1054" y="409"/>
                  </a:cubicBezTo>
                  <a:cubicBezTo>
                    <a:pt x="1054" y="396"/>
                    <a:pt x="1054" y="396"/>
                    <a:pt x="1054" y="396"/>
                  </a:cubicBezTo>
                  <a:cubicBezTo>
                    <a:pt x="1016" y="396"/>
                    <a:pt x="1016" y="396"/>
                    <a:pt x="1016" y="396"/>
                  </a:cubicBezTo>
                  <a:cubicBezTo>
                    <a:pt x="1016" y="429"/>
                    <a:pt x="1016" y="429"/>
                    <a:pt x="1016" y="429"/>
                  </a:cubicBezTo>
                  <a:cubicBezTo>
                    <a:pt x="996" y="429"/>
                    <a:pt x="996" y="429"/>
                    <a:pt x="996" y="429"/>
                  </a:cubicBezTo>
                  <a:cubicBezTo>
                    <a:pt x="996" y="336"/>
                    <a:pt x="996" y="336"/>
                    <a:pt x="996" y="336"/>
                  </a:cubicBezTo>
                  <a:cubicBezTo>
                    <a:pt x="1074" y="336"/>
                    <a:pt x="1074" y="336"/>
                    <a:pt x="1074" y="336"/>
                  </a:cubicBezTo>
                  <a:lnTo>
                    <a:pt x="1074" y="409"/>
                  </a:lnTo>
                  <a:close/>
                  <a:moveTo>
                    <a:pt x="1016" y="351"/>
                  </a:moveTo>
                  <a:cubicBezTo>
                    <a:pt x="1016" y="359"/>
                    <a:pt x="1016" y="359"/>
                    <a:pt x="1016" y="359"/>
                  </a:cubicBezTo>
                  <a:cubicBezTo>
                    <a:pt x="1054" y="359"/>
                    <a:pt x="1054" y="359"/>
                    <a:pt x="1054" y="359"/>
                  </a:cubicBezTo>
                  <a:cubicBezTo>
                    <a:pt x="1054" y="351"/>
                    <a:pt x="1054" y="351"/>
                    <a:pt x="1054" y="351"/>
                  </a:cubicBezTo>
                  <a:lnTo>
                    <a:pt x="1016" y="351"/>
                  </a:lnTo>
                  <a:close/>
                  <a:moveTo>
                    <a:pt x="1054" y="382"/>
                  </a:moveTo>
                  <a:cubicBezTo>
                    <a:pt x="1054" y="373"/>
                    <a:pt x="1054" y="373"/>
                    <a:pt x="1054" y="373"/>
                  </a:cubicBezTo>
                  <a:cubicBezTo>
                    <a:pt x="1016" y="373"/>
                    <a:pt x="1016" y="373"/>
                    <a:pt x="1016" y="373"/>
                  </a:cubicBezTo>
                  <a:cubicBezTo>
                    <a:pt x="1016" y="382"/>
                    <a:pt x="1016" y="382"/>
                    <a:pt x="1016" y="382"/>
                  </a:cubicBezTo>
                  <a:lnTo>
                    <a:pt x="1054" y="382"/>
                  </a:lnTo>
                  <a:close/>
                  <a:moveTo>
                    <a:pt x="1163" y="380"/>
                  </a:moveTo>
                  <a:cubicBezTo>
                    <a:pt x="1145" y="391"/>
                    <a:pt x="1125" y="403"/>
                    <a:pt x="1109" y="413"/>
                  </a:cubicBezTo>
                  <a:cubicBezTo>
                    <a:pt x="1096" y="393"/>
                    <a:pt x="1096" y="393"/>
                    <a:pt x="1096" y="393"/>
                  </a:cubicBezTo>
                  <a:cubicBezTo>
                    <a:pt x="1111" y="385"/>
                    <a:pt x="1134" y="372"/>
                    <a:pt x="1156" y="360"/>
                  </a:cubicBezTo>
                  <a:lnTo>
                    <a:pt x="1163" y="380"/>
                  </a:lnTo>
                  <a:close/>
                  <a:moveTo>
                    <a:pt x="1256" y="325"/>
                  </a:moveTo>
                  <a:cubicBezTo>
                    <a:pt x="1245" y="338"/>
                    <a:pt x="1232" y="351"/>
                    <a:pt x="1221" y="361"/>
                  </a:cubicBezTo>
                  <a:cubicBezTo>
                    <a:pt x="1233" y="377"/>
                    <a:pt x="1249" y="390"/>
                    <a:pt x="1268" y="398"/>
                  </a:cubicBezTo>
                  <a:cubicBezTo>
                    <a:pt x="1262" y="402"/>
                    <a:pt x="1255" y="411"/>
                    <a:pt x="1252" y="417"/>
                  </a:cubicBezTo>
                  <a:cubicBezTo>
                    <a:pt x="1226" y="404"/>
                    <a:pt x="1207" y="382"/>
                    <a:pt x="1192" y="355"/>
                  </a:cubicBezTo>
                  <a:cubicBezTo>
                    <a:pt x="1192" y="403"/>
                    <a:pt x="1192" y="403"/>
                    <a:pt x="1192" y="403"/>
                  </a:cubicBezTo>
                  <a:cubicBezTo>
                    <a:pt x="1192" y="416"/>
                    <a:pt x="1190" y="422"/>
                    <a:pt x="1182" y="425"/>
                  </a:cubicBezTo>
                  <a:cubicBezTo>
                    <a:pt x="1174" y="429"/>
                    <a:pt x="1163" y="430"/>
                    <a:pt x="1146" y="430"/>
                  </a:cubicBezTo>
                  <a:cubicBezTo>
                    <a:pt x="1146" y="423"/>
                    <a:pt x="1142" y="413"/>
                    <a:pt x="1139" y="407"/>
                  </a:cubicBezTo>
                  <a:cubicBezTo>
                    <a:pt x="1150" y="407"/>
                    <a:pt x="1162" y="407"/>
                    <a:pt x="1165" y="407"/>
                  </a:cubicBezTo>
                  <a:cubicBezTo>
                    <a:pt x="1169" y="407"/>
                    <a:pt x="1170" y="406"/>
                    <a:pt x="1170" y="403"/>
                  </a:cubicBezTo>
                  <a:cubicBezTo>
                    <a:pt x="1170" y="308"/>
                    <a:pt x="1170" y="308"/>
                    <a:pt x="1170" y="308"/>
                  </a:cubicBezTo>
                  <a:cubicBezTo>
                    <a:pt x="1102" y="308"/>
                    <a:pt x="1102" y="308"/>
                    <a:pt x="1102" y="308"/>
                  </a:cubicBezTo>
                  <a:cubicBezTo>
                    <a:pt x="1102" y="288"/>
                    <a:pt x="1102" y="288"/>
                    <a:pt x="1102" y="288"/>
                  </a:cubicBezTo>
                  <a:cubicBezTo>
                    <a:pt x="1170" y="288"/>
                    <a:pt x="1170" y="288"/>
                    <a:pt x="1170" y="288"/>
                  </a:cubicBezTo>
                  <a:cubicBezTo>
                    <a:pt x="1170" y="260"/>
                    <a:pt x="1170" y="260"/>
                    <a:pt x="1170" y="260"/>
                  </a:cubicBezTo>
                  <a:cubicBezTo>
                    <a:pt x="1192" y="260"/>
                    <a:pt x="1192" y="260"/>
                    <a:pt x="1192" y="260"/>
                  </a:cubicBezTo>
                  <a:cubicBezTo>
                    <a:pt x="1192" y="288"/>
                    <a:pt x="1192" y="288"/>
                    <a:pt x="1192" y="288"/>
                  </a:cubicBezTo>
                  <a:cubicBezTo>
                    <a:pt x="1229" y="288"/>
                    <a:pt x="1229" y="288"/>
                    <a:pt x="1229" y="288"/>
                  </a:cubicBezTo>
                  <a:cubicBezTo>
                    <a:pt x="1221" y="282"/>
                    <a:pt x="1212" y="277"/>
                    <a:pt x="1204" y="273"/>
                  </a:cubicBezTo>
                  <a:cubicBezTo>
                    <a:pt x="1216" y="259"/>
                    <a:pt x="1216" y="259"/>
                    <a:pt x="1216" y="259"/>
                  </a:cubicBezTo>
                  <a:cubicBezTo>
                    <a:pt x="1227" y="264"/>
                    <a:pt x="1242" y="272"/>
                    <a:pt x="1250" y="278"/>
                  </a:cubicBezTo>
                  <a:cubicBezTo>
                    <a:pt x="1242" y="288"/>
                    <a:pt x="1242" y="288"/>
                    <a:pt x="1242" y="288"/>
                  </a:cubicBezTo>
                  <a:cubicBezTo>
                    <a:pt x="1262" y="288"/>
                    <a:pt x="1262" y="288"/>
                    <a:pt x="1262" y="288"/>
                  </a:cubicBezTo>
                  <a:cubicBezTo>
                    <a:pt x="1262" y="308"/>
                    <a:pt x="1262" y="308"/>
                    <a:pt x="1262" y="308"/>
                  </a:cubicBezTo>
                  <a:cubicBezTo>
                    <a:pt x="1192" y="308"/>
                    <a:pt x="1192" y="308"/>
                    <a:pt x="1192" y="308"/>
                  </a:cubicBezTo>
                  <a:cubicBezTo>
                    <a:pt x="1192" y="310"/>
                    <a:pt x="1192" y="310"/>
                    <a:pt x="1192" y="310"/>
                  </a:cubicBezTo>
                  <a:cubicBezTo>
                    <a:pt x="1196" y="322"/>
                    <a:pt x="1202" y="334"/>
                    <a:pt x="1209" y="345"/>
                  </a:cubicBezTo>
                  <a:cubicBezTo>
                    <a:pt x="1219" y="335"/>
                    <a:pt x="1230" y="322"/>
                    <a:pt x="1237" y="312"/>
                  </a:cubicBezTo>
                  <a:lnTo>
                    <a:pt x="1256" y="325"/>
                  </a:lnTo>
                  <a:close/>
                  <a:moveTo>
                    <a:pt x="1136" y="359"/>
                  </a:moveTo>
                  <a:cubicBezTo>
                    <a:pt x="1131" y="350"/>
                    <a:pt x="1119" y="335"/>
                    <a:pt x="1109" y="326"/>
                  </a:cubicBezTo>
                  <a:cubicBezTo>
                    <a:pt x="1125" y="314"/>
                    <a:pt x="1125" y="314"/>
                    <a:pt x="1125" y="314"/>
                  </a:cubicBezTo>
                  <a:cubicBezTo>
                    <a:pt x="1135" y="323"/>
                    <a:pt x="1148" y="337"/>
                    <a:pt x="1153" y="346"/>
                  </a:cubicBezTo>
                  <a:lnTo>
                    <a:pt x="1136" y="359"/>
                  </a:lnTo>
                  <a:close/>
                  <a:moveTo>
                    <a:pt x="1373" y="325"/>
                  </a:moveTo>
                  <a:cubicBezTo>
                    <a:pt x="1373" y="331"/>
                    <a:pt x="1373" y="331"/>
                    <a:pt x="1373" y="331"/>
                  </a:cubicBezTo>
                  <a:cubicBezTo>
                    <a:pt x="1431" y="331"/>
                    <a:pt x="1431" y="331"/>
                    <a:pt x="1431" y="331"/>
                  </a:cubicBezTo>
                  <a:cubicBezTo>
                    <a:pt x="1431" y="344"/>
                    <a:pt x="1431" y="344"/>
                    <a:pt x="1431" y="344"/>
                  </a:cubicBezTo>
                  <a:cubicBezTo>
                    <a:pt x="1373" y="344"/>
                    <a:pt x="1373" y="344"/>
                    <a:pt x="1373" y="344"/>
                  </a:cubicBezTo>
                  <a:cubicBezTo>
                    <a:pt x="1373" y="351"/>
                    <a:pt x="1373" y="351"/>
                    <a:pt x="1373" y="351"/>
                  </a:cubicBezTo>
                  <a:cubicBezTo>
                    <a:pt x="1444" y="351"/>
                    <a:pt x="1444" y="351"/>
                    <a:pt x="1444" y="351"/>
                  </a:cubicBezTo>
                  <a:cubicBezTo>
                    <a:pt x="1444" y="366"/>
                    <a:pt x="1444" y="366"/>
                    <a:pt x="1444" y="366"/>
                  </a:cubicBezTo>
                  <a:cubicBezTo>
                    <a:pt x="1281" y="366"/>
                    <a:pt x="1281" y="366"/>
                    <a:pt x="1281" y="366"/>
                  </a:cubicBezTo>
                  <a:cubicBezTo>
                    <a:pt x="1281" y="351"/>
                    <a:pt x="1281" y="351"/>
                    <a:pt x="1281" y="351"/>
                  </a:cubicBezTo>
                  <a:cubicBezTo>
                    <a:pt x="1351" y="351"/>
                    <a:pt x="1351" y="351"/>
                    <a:pt x="1351" y="351"/>
                  </a:cubicBezTo>
                  <a:cubicBezTo>
                    <a:pt x="1351" y="344"/>
                    <a:pt x="1351" y="344"/>
                    <a:pt x="1351" y="344"/>
                  </a:cubicBezTo>
                  <a:cubicBezTo>
                    <a:pt x="1294" y="344"/>
                    <a:pt x="1294" y="344"/>
                    <a:pt x="1294" y="344"/>
                  </a:cubicBezTo>
                  <a:cubicBezTo>
                    <a:pt x="1294" y="331"/>
                    <a:pt x="1294" y="331"/>
                    <a:pt x="1294" y="331"/>
                  </a:cubicBezTo>
                  <a:cubicBezTo>
                    <a:pt x="1351" y="331"/>
                    <a:pt x="1351" y="331"/>
                    <a:pt x="1351" y="331"/>
                  </a:cubicBezTo>
                  <a:cubicBezTo>
                    <a:pt x="1351" y="325"/>
                    <a:pt x="1351" y="325"/>
                    <a:pt x="1351" y="325"/>
                  </a:cubicBezTo>
                  <a:cubicBezTo>
                    <a:pt x="1298" y="325"/>
                    <a:pt x="1298" y="325"/>
                    <a:pt x="1298" y="325"/>
                  </a:cubicBezTo>
                  <a:cubicBezTo>
                    <a:pt x="1298" y="312"/>
                    <a:pt x="1298" y="312"/>
                    <a:pt x="1298" y="312"/>
                  </a:cubicBezTo>
                  <a:cubicBezTo>
                    <a:pt x="1351" y="312"/>
                    <a:pt x="1351" y="312"/>
                    <a:pt x="1351" y="312"/>
                  </a:cubicBezTo>
                  <a:cubicBezTo>
                    <a:pt x="1351" y="305"/>
                    <a:pt x="1351" y="305"/>
                    <a:pt x="1351" y="305"/>
                  </a:cubicBezTo>
                  <a:cubicBezTo>
                    <a:pt x="1281" y="305"/>
                    <a:pt x="1281" y="305"/>
                    <a:pt x="1281" y="305"/>
                  </a:cubicBezTo>
                  <a:cubicBezTo>
                    <a:pt x="1281" y="290"/>
                    <a:pt x="1281" y="290"/>
                    <a:pt x="1281" y="290"/>
                  </a:cubicBezTo>
                  <a:cubicBezTo>
                    <a:pt x="1351" y="290"/>
                    <a:pt x="1351" y="290"/>
                    <a:pt x="1351" y="290"/>
                  </a:cubicBezTo>
                  <a:cubicBezTo>
                    <a:pt x="1351" y="284"/>
                    <a:pt x="1351" y="284"/>
                    <a:pt x="1351" y="284"/>
                  </a:cubicBezTo>
                  <a:cubicBezTo>
                    <a:pt x="1300" y="284"/>
                    <a:pt x="1300" y="284"/>
                    <a:pt x="1300" y="284"/>
                  </a:cubicBezTo>
                  <a:cubicBezTo>
                    <a:pt x="1300" y="271"/>
                    <a:pt x="1300" y="271"/>
                    <a:pt x="1300" y="271"/>
                  </a:cubicBezTo>
                  <a:cubicBezTo>
                    <a:pt x="1351" y="271"/>
                    <a:pt x="1351" y="271"/>
                    <a:pt x="1351" y="271"/>
                  </a:cubicBezTo>
                  <a:cubicBezTo>
                    <a:pt x="1351" y="260"/>
                    <a:pt x="1351" y="260"/>
                    <a:pt x="1351" y="260"/>
                  </a:cubicBezTo>
                  <a:cubicBezTo>
                    <a:pt x="1373" y="260"/>
                    <a:pt x="1373" y="260"/>
                    <a:pt x="1373" y="260"/>
                  </a:cubicBezTo>
                  <a:cubicBezTo>
                    <a:pt x="1373" y="271"/>
                    <a:pt x="1373" y="271"/>
                    <a:pt x="1373" y="271"/>
                  </a:cubicBezTo>
                  <a:cubicBezTo>
                    <a:pt x="1423" y="271"/>
                    <a:pt x="1423" y="271"/>
                    <a:pt x="1423" y="271"/>
                  </a:cubicBezTo>
                  <a:cubicBezTo>
                    <a:pt x="1423" y="290"/>
                    <a:pt x="1423" y="290"/>
                    <a:pt x="1423" y="290"/>
                  </a:cubicBezTo>
                  <a:cubicBezTo>
                    <a:pt x="1444" y="290"/>
                    <a:pt x="1444" y="290"/>
                    <a:pt x="1444" y="290"/>
                  </a:cubicBezTo>
                  <a:cubicBezTo>
                    <a:pt x="1444" y="305"/>
                    <a:pt x="1444" y="305"/>
                    <a:pt x="1444" y="305"/>
                  </a:cubicBezTo>
                  <a:cubicBezTo>
                    <a:pt x="1423" y="305"/>
                    <a:pt x="1423" y="305"/>
                    <a:pt x="1423" y="305"/>
                  </a:cubicBezTo>
                  <a:cubicBezTo>
                    <a:pt x="1423" y="325"/>
                    <a:pt x="1423" y="325"/>
                    <a:pt x="1423" y="325"/>
                  </a:cubicBezTo>
                  <a:lnTo>
                    <a:pt x="1373" y="325"/>
                  </a:lnTo>
                  <a:close/>
                  <a:moveTo>
                    <a:pt x="1304" y="371"/>
                  </a:moveTo>
                  <a:cubicBezTo>
                    <a:pt x="1424" y="371"/>
                    <a:pt x="1424" y="371"/>
                    <a:pt x="1424" y="371"/>
                  </a:cubicBezTo>
                  <a:cubicBezTo>
                    <a:pt x="1424" y="430"/>
                    <a:pt x="1424" y="430"/>
                    <a:pt x="1424" y="430"/>
                  </a:cubicBezTo>
                  <a:cubicBezTo>
                    <a:pt x="1403" y="430"/>
                    <a:pt x="1403" y="430"/>
                    <a:pt x="1403" y="430"/>
                  </a:cubicBezTo>
                  <a:cubicBezTo>
                    <a:pt x="1403" y="425"/>
                    <a:pt x="1403" y="425"/>
                    <a:pt x="1403" y="425"/>
                  </a:cubicBezTo>
                  <a:cubicBezTo>
                    <a:pt x="1325" y="425"/>
                    <a:pt x="1325" y="425"/>
                    <a:pt x="1325" y="425"/>
                  </a:cubicBezTo>
                  <a:cubicBezTo>
                    <a:pt x="1325" y="430"/>
                    <a:pt x="1325" y="430"/>
                    <a:pt x="1325" y="430"/>
                  </a:cubicBezTo>
                  <a:cubicBezTo>
                    <a:pt x="1304" y="430"/>
                    <a:pt x="1304" y="430"/>
                    <a:pt x="1304" y="430"/>
                  </a:cubicBezTo>
                  <a:lnTo>
                    <a:pt x="1304" y="371"/>
                  </a:lnTo>
                  <a:close/>
                  <a:moveTo>
                    <a:pt x="1325" y="385"/>
                  </a:moveTo>
                  <a:cubicBezTo>
                    <a:pt x="1325" y="392"/>
                    <a:pt x="1325" y="392"/>
                    <a:pt x="1325" y="392"/>
                  </a:cubicBezTo>
                  <a:cubicBezTo>
                    <a:pt x="1403" y="392"/>
                    <a:pt x="1403" y="392"/>
                    <a:pt x="1403" y="392"/>
                  </a:cubicBezTo>
                  <a:cubicBezTo>
                    <a:pt x="1403" y="385"/>
                    <a:pt x="1403" y="385"/>
                    <a:pt x="1403" y="385"/>
                  </a:cubicBezTo>
                  <a:lnTo>
                    <a:pt x="1325" y="385"/>
                  </a:lnTo>
                  <a:close/>
                  <a:moveTo>
                    <a:pt x="1403" y="411"/>
                  </a:moveTo>
                  <a:cubicBezTo>
                    <a:pt x="1403" y="404"/>
                    <a:pt x="1403" y="404"/>
                    <a:pt x="1403" y="404"/>
                  </a:cubicBezTo>
                  <a:cubicBezTo>
                    <a:pt x="1325" y="404"/>
                    <a:pt x="1325" y="404"/>
                    <a:pt x="1325" y="404"/>
                  </a:cubicBezTo>
                  <a:cubicBezTo>
                    <a:pt x="1325" y="411"/>
                    <a:pt x="1325" y="411"/>
                    <a:pt x="1325" y="411"/>
                  </a:cubicBezTo>
                  <a:lnTo>
                    <a:pt x="1403" y="411"/>
                  </a:lnTo>
                  <a:close/>
                  <a:moveTo>
                    <a:pt x="1373" y="290"/>
                  </a:moveTo>
                  <a:cubicBezTo>
                    <a:pt x="1402" y="290"/>
                    <a:pt x="1402" y="290"/>
                    <a:pt x="1402" y="290"/>
                  </a:cubicBezTo>
                  <a:cubicBezTo>
                    <a:pt x="1402" y="284"/>
                    <a:pt x="1402" y="284"/>
                    <a:pt x="1402" y="284"/>
                  </a:cubicBezTo>
                  <a:cubicBezTo>
                    <a:pt x="1373" y="284"/>
                    <a:pt x="1373" y="284"/>
                    <a:pt x="1373" y="284"/>
                  </a:cubicBezTo>
                  <a:lnTo>
                    <a:pt x="1373" y="290"/>
                  </a:lnTo>
                  <a:close/>
                  <a:moveTo>
                    <a:pt x="1373" y="312"/>
                  </a:moveTo>
                  <a:cubicBezTo>
                    <a:pt x="1402" y="312"/>
                    <a:pt x="1402" y="312"/>
                    <a:pt x="1402" y="312"/>
                  </a:cubicBezTo>
                  <a:cubicBezTo>
                    <a:pt x="1402" y="305"/>
                    <a:pt x="1402" y="305"/>
                    <a:pt x="1402" y="305"/>
                  </a:cubicBezTo>
                  <a:cubicBezTo>
                    <a:pt x="1373" y="305"/>
                    <a:pt x="1373" y="305"/>
                    <a:pt x="1373" y="305"/>
                  </a:cubicBezTo>
                  <a:lnTo>
                    <a:pt x="1373" y="312"/>
                  </a:lnTo>
                  <a:close/>
                  <a:moveTo>
                    <a:pt x="1507" y="345"/>
                  </a:moveTo>
                  <a:cubicBezTo>
                    <a:pt x="1507" y="384"/>
                    <a:pt x="1491" y="413"/>
                    <a:pt x="1471" y="432"/>
                  </a:cubicBezTo>
                  <a:cubicBezTo>
                    <a:pt x="1454" y="424"/>
                    <a:pt x="1454" y="424"/>
                    <a:pt x="1454" y="424"/>
                  </a:cubicBezTo>
                  <a:cubicBezTo>
                    <a:pt x="1472" y="405"/>
                    <a:pt x="1486" y="380"/>
                    <a:pt x="1486" y="345"/>
                  </a:cubicBezTo>
                  <a:cubicBezTo>
                    <a:pt x="1486" y="310"/>
                    <a:pt x="1472" y="285"/>
                    <a:pt x="1454" y="265"/>
                  </a:cubicBezTo>
                  <a:cubicBezTo>
                    <a:pt x="1471" y="258"/>
                    <a:pt x="1471" y="258"/>
                    <a:pt x="1471" y="258"/>
                  </a:cubicBezTo>
                  <a:cubicBezTo>
                    <a:pt x="1491" y="277"/>
                    <a:pt x="1507" y="306"/>
                    <a:pt x="1507" y="345"/>
                  </a:cubicBez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31" name="Freeform 26"/>
            <p:cNvSpPr>
              <a:spLocks noEditPoints="1"/>
            </p:cNvSpPr>
            <p:nvPr/>
          </p:nvSpPr>
          <p:spPr bwMode="auto">
            <a:xfrm>
              <a:off x="6469425" y="1802594"/>
              <a:ext cx="703263" cy="79375"/>
            </a:xfrm>
            <a:custGeom>
              <a:avLst/>
              <a:gdLst>
                <a:gd name="T0" fmla="*/ 12 w 1478"/>
                <a:gd name="T1" fmla="*/ 152 h 164"/>
                <a:gd name="T2" fmla="*/ 186 w 1478"/>
                <a:gd name="T3" fmla="*/ 150 h 164"/>
                <a:gd name="T4" fmla="*/ 137 w 1478"/>
                <a:gd name="T5" fmla="*/ 22 h 164"/>
                <a:gd name="T6" fmla="*/ 156 w 1478"/>
                <a:gd name="T7" fmla="*/ 50 h 164"/>
                <a:gd name="T8" fmla="*/ 232 w 1478"/>
                <a:gd name="T9" fmla="*/ 23 h 164"/>
                <a:gd name="T10" fmla="*/ 280 w 1478"/>
                <a:gd name="T11" fmla="*/ 78 h 164"/>
                <a:gd name="T12" fmla="*/ 448 w 1478"/>
                <a:gd name="T13" fmla="*/ 135 h 164"/>
                <a:gd name="T14" fmla="*/ 403 w 1478"/>
                <a:gd name="T15" fmla="*/ 21 h 164"/>
                <a:gd name="T16" fmla="*/ 403 w 1478"/>
                <a:gd name="T17" fmla="*/ 129 h 164"/>
                <a:gd name="T18" fmla="*/ 544 w 1478"/>
                <a:gd name="T19" fmla="*/ 43 h 164"/>
                <a:gd name="T20" fmla="*/ 577 w 1478"/>
                <a:gd name="T21" fmla="*/ 145 h 164"/>
                <a:gd name="T22" fmla="*/ 513 w 1478"/>
                <a:gd name="T23" fmla="*/ 29 h 164"/>
                <a:gd name="T24" fmla="*/ 544 w 1478"/>
                <a:gd name="T25" fmla="*/ 43 h 164"/>
                <a:gd name="T26" fmla="*/ 641 w 1478"/>
                <a:gd name="T27" fmla="*/ 23 h 164"/>
                <a:gd name="T28" fmla="*/ 706 w 1478"/>
                <a:gd name="T29" fmla="*/ 150 h 164"/>
                <a:gd name="T30" fmla="*/ 640 w 1478"/>
                <a:gd name="T31" fmla="*/ 79 h 164"/>
                <a:gd name="T32" fmla="*/ 631 w 1478"/>
                <a:gd name="T33" fmla="*/ 45 h 164"/>
                <a:gd name="T34" fmla="*/ 760 w 1478"/>
                <a:gd name="T35" fmla="*/ 82 h 164"/>
                <a:gd name="T36" fmla="*/ 797 w 1478"/>
                <a:gd name="T37" fmla="*/ 47 h 164"/>
                <a:gd name="T38" fmla="*/ 821 w 1478"/>
                <a:gd name="T39" fmla="*/ 152 h 164"/>
                <a:gd name="T40" fmla="*/ 856 w 1478"/>
                <a:gd name="T41" fmla="*/ 152 h 164"/>
                <a:gd name="T42" fmla="*/ 856 w 1478"/>
                <a:gd name="T43" fmla="*/ 70 h 164"/>
                <a:gd name="T44" fmla="*/ 805 w 1478"/>
                <a:gd name="T45" fmla="*/ 78 h 164"/>
                <a:gd name="T46" fmla="*/ 855 w 1478"/>
                <a:gd name="T47" fmla="*/ 23 h 164"/>
                <a:gd name="T48" fmla="*/ 821 w 1478"/>
                <a:gd name="T49" fmla="*/ 117 h 164"/>
                <a:gd name="T50" fmla="*/ 898 w 1478"/>
                <a:gd name="T51" fmla="*/ 53 h 164"/>
                <a:gd name="T52" fmla="*/ 898 w 1478"/>
                <a:gd name="T53" fmla="*/ 26 h 164"/>
                <a:gd name="T54" fmla="*/ 917 w 1478"/>
                <a:gd name="T55" fmla="*/ 3 h 164"/>
                <a:gd name="T56" fmla="*/ 917 w 1478"/>
                <a:gd name="T57" fmla="*/ 32 h 164"/>
                <a:gd name="T58" fmla="*/ 955 w 1478"/>
                <a:gd name="T59" fmla="*/ 53 h 164"/>
                <a:gd name="T60" fmla="*/ 924 w 1478"/>
                <a:gd name="T61" fmla="*/ 145 h 164"/>
                <a:gd name="T62" fmla="*/ 873 w 1478"/>
                <a:gd name="T63" fmla="*/ 161 h 164"/>
                <a:gd name="T64" fmla="*/ 891 w 1478"/>
                <a:gd name="T65" fmla="*/ 96 h 164"/>
                <a:gd name="T66" fmla="*/ 927 w 1478"/>
                <a:gd name="T67" fmla="*/ 109 h 164"/>
                <a:gd name="T68" fmla="*/ 979 w 1478"/>
                <a:gd name="T69" fmla="*/ 145 h 164"/>
                <a:gd name="T70" fmla="*/ 1083 w 1478"/>
                <a:gd name="T71" fmla="*/ 97 h 164"/>
                <a:gd name="T72" fmla="*/ 1047 w 1478"/>
                <a:gd name="T73" fmla="*/ 157 h 164"/>
                <a:gd name="T74" fmla="*/ 1035 w 1478"/>
                <a:gd name="T75" fmla="*/ 48 h 164"/>
                <a:gd name="T76" fmla="*/ 1056 w 1478"/>
                <a:gd name="T77" fmla="*/ 3 h 164"/>
                <a:gd name="T78" fmla="*/ 1111 w 1478"/>
                <a:gd name="T79" fmla="*/ 19 h 164"/>
                <a:gd name="T80" fmla="*/ 1056 w 1478"/>
                <a:gd name="T81" fmla="*/ 49 h 164"/>
                <a:gd name="T82" fmla="*/ 978 w 1478"/>
                <a:gd name="T83" fmla="*/ 64 h 164"/>
                <a:gd name="T84" fmla="*/ 1226 w 1478"/>
                <a:gd name="T85" fmla="*/ 69 h 164"/>
                <a:gd name="T86" fmla="*/ 1292 w 1478"/>
                <a:gd name="T87" fmla="*/ 87 h 164"/>
                <a:gd name="T88" fmla="*/ 1205 w 1478"/>
                <a:gd name="T89" fmla="*/ 81 h 164"/>
                <a:gd name="T90" fmla="*/ 1155 w 1478"/>
                <a:gd name="T91" fmla="*/ 63 h 164"/>
                <a:gd name="T92" fmla="*/ 1140 w 1478"/>
                <a:gd name="T93" fmla="*/ 31 h 164"/>
                <a:gd name="T94" fmla="*/ 1205 w 1478"/>
                <a:gd name="T95" fmla="*/ 13 h 164"/>
                <a:gd name="T96" fmla="*/ 1273 w 1478"/>
                <a:gd name="T97" fmla="*/ 31 h 164"/>
                <a:gd name="T98" fmla="*/ 1226 w 1478"/>
                <a:gd name="T99" fmla="*/ 63 h 164"/>
                <a:gd name="T100" fmla="*/ 1253 w 1478"/>
                <a:gd name="T101" fmla="*/ 157 h 164"/>
                <a:gd name="T102" fmla="*/ 1181 w 1478"/>
                <a:gd name="T103" fmla="*/ 120 h 164"/>
                <a:gd name="T104" fmla="*/ 1253 w 1478"/>
                <a:gd name="T105" fmla="*/ 144 h 164"/>
                <a:gd name="T106" fmla="*/ 1226 w 1478"/>
                <a:gd name="T107" fmla="*/ 31 h 164"/>
                <a:gd name="T108" fmla="*/ 1226 w 1478"/>
                <a:gd name="T109" fmla="*/ 51 h 164"/>
                <a:gd name="T110" fmla="*/ 1351 w 1478"/>
                <a:gd name="T111" fmla="*/ 82 h 164"/>
                <a:gd name="T112" fmla="*/ 1318 w 1478"/>
                <a:gd name="T113" fmla="*/ 0 h 164"/>
                <a:gd name="T114" fmla="*/ 1467 w 1478"/>
                <a:gd name="T115" fmla="*/ 152 h 164"/>
                <a:gd name="T116" fmla="*/ 1478 w 1478"/>
                <a:gd name="T117" fmla="*/ 16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78" h="164">
                  <a:moveTo>
                    <a:pt x="0" y="3"/>
                  </a:moveTo>
                  <a:cubicBezTo>
                    <a:pt x="43" y="3"/>
                    <a:pt x="43" y="3"/>
                    <a:pt x="43" y="3"/>
                  </a:cubicBezTo>
                  <a:cubicBezTo>
                    <a:pt x="43" y="12"/>
                    <a:pt x="43" y="12"/>
                    <a:pt x="43" y="12"/>
                  </a:cubicBezTo>
                  <a:cubicBezTo>
                    <a:pt x="12" y="12"/>
                    <a:pt x="12" y="12"/>
                    <a:pt x="12" y="12"/>
                  </a:cubicBezTo>
                  <a:cubicBezTo>
                    <a:pt x="12" y="152"/>
                    <a:pt x="12" y="152"/>
                    <a:pt x="12" y="152"/>
                  </a:cubicBezTo>
                  <a:cubicBezTo>
                    <a:pt x="43" y="152"/>
                    <a:pt x="43" y="152"/>
                    <a:pt x="43" y="152"/>
                  </a:cubicBezTo>
                  <a:cubicBezTo>
                    <a:pt x="43" y="161"/>
                    <a:pt x="43" y="161"/>
                    <a:pt x="43" y="161"/>
                  </a:cubicBezTo>
                  <a:cubicBezTo>
                    <a:pt x="0" y="161"/>
                    <a:pt x="0" y="161"/>
                    <a:pt x="0" y="161"/>
                  </a:cubicBezTo>
                  <a:lnTo>
                    <a:pt x="0" y="3"/>
                  </a:lnTo>
                  <a:close/>
                  <a:moveTo>
                    <a:pt x="186" y="150"/>
                  </a:moveTo>
                  <a:cubicBezTo>
                    <a:pt x="177" y="120"/>
                    <a:pt x="177" y="120"/>
                    <a:pt x="177" y="120"/>
                  </a:cubicBezTo>
                  <a:cubicBezTo>
                    <a:pt x="131" y="120"/>
                    <a:pt x="131" y="120"/>
                    <a:pt x="131" y="120"/>
                  </a:cubicBezTo>
                  <a:cubicBezTo>
                    <a:pt x="121" y="150"/>
                    <a:pt x="121" y="150"/>
                    <a:pt x="121" y="150"/>
                  </a:cubicBezTo>
                  <a:cubicBezTo>
                    <a:pt x="92" y="150"/>
                    <a:pt x="92" y="150"/>
                    <a:pt x="92" y="150"/>
                  </a:cubicBezTo>
                  <a:cubicBezTo>
                    <a:pt x="137" y="22"/>
                    <a:pt x="137" y="22"/>
                    <a:pt x="137" y="22"/>
                  </a:cubicBezTo>
                  <a:cubicBezTo>
                    <a:pt x="170" y="22"/>
                    <a:pt x="170" y="22"/>
                    <a:pt x="170" y="22"/>
                  </a:cubicBezTo>
                  <a:cubicBezTo>
                    <a:pt x="216" y="150"/>
                    <a:pt x="216" y="150"/>
                    <a:pt x="216" y="150"/>
                  </a:cubicBezTo>
                  <a:lnTo>
                    <a:pt x="186" y="150"/>
                  </a:lnTo>
                  <a:close/>
                  <a:moveTo>
                    <a:pt x="171" y="97"/>
                  </a:moveTo>
                  <a:cubicBezTo>
                    <a:pt x="162" y="70"/>
                    <a:pt x="157" y="54"/>
                    <a:pt x="156" y="50"/>
                  </a:cubicBezTo>
                  <a:cubicBezTo>
                    <a:pt x="155" y="47"/>
                    <a:pt x="154" y="44"/>
                    <a:pt x="154" y="42"/>
                  </a:cubicBezTo>
                  <a:cubicBezTo>
                    <a:pt x="152" y="49"/>
                    <a:pt x="147" y="68"/>
                    <a:pt x="137" y="97"/>
                  </a:cubicBezTo>
                  <a:lnTo>
                    <a:pt x="171" y="97"/>
                  </a:lnTo>
                  <a:close/>
                  <a:moveTo>
                    <a:pt x="232" y="150"/>
                  </a:moveTo>
                  <a:cubicBezTo>
                    <a:pt x="232" y="23"/>
                    <a:pt x="232" y="23"/>
                    <a:pt x="232" y="23"/>
                  </a:cubicBezTo>
                  <a:cubicBezTo>
                    <a:pt x="259" y="23"/>
                    <a:pt x="259" y="23"/>
                    <a:pt x="259" y="23"/>
                  </a:cubicBezTo>
                  <a:cubicBezTo>
                    <a:pt x="259" y="150"/>
                    <a:pt x="259" y="150"/>
                    <a:pt x="259" y="150"/>
                  </a:cubicBezTo>
                  <a:lnTo>
                    <a:pt x="232" y="150"/>
                  </a:lnTo>
                  <a:close/>
                  <a:moveTo>
                    <a:pt x="280" y="99"/>
                  </a:moveTo>
                  <a:cubicBezTo>
                    <a:pt x="280" y="78"/>
                    <a:pt x="280" y="78"/>
                    <a:pt x="280" y="78"/>
                  </a:cubicBezTo>
                  <a:cubicBezTo>
                    <a:pt x="327" y="78"/>
                    <a:pt x="327" y="78"/>
                    <a:pt x="327" y="78"/>
                  </a:cubicBezTo>
                  <a:cubicBezTo>
                    <a:pt x="327" y="99"/>
                    <a:pt x="327" y="99"/>
                    <a:pt x="327" y="99"/>
                  </a:cubicBezTo>
                  <a:lnTo>
                    <a:pt x="280" y="99"/>
                  </a:lnTo>
                  <a:close/>
                  <a:moveTo>
                    <a:pt x="464" y="86"/>
                  </a:moveTo>
                  <a:cubicBezTo>
                    <a:pt x="464" y="107"/>
                    <a:pt x="459" y="123"/>
                    <a:pt x="448" y="135"/>
                  </a:cubicBezTo>
                  <a:cubicBezTo>
                    <a:pt x="438" y="146"/>
                    <a:pt x="423" y="152"/>
                    <a:pt x="403" y="152"/>
                  </a:cubicBezTo>
                  <a:cubicBezTo>
                    <a:pt x="384" y="152"/>
                    <a:pt x="369" y="146"/>
                    <a:pt x="358" y="135"/>
                  </a:cubicBezTo>
                  <a:cubicBezTo>
                    <a:pt x="348" y="123"/>
                    <a:pt x="343" y="107"/>
                    <a:pt x="343" y="86"/>
                  </a:cubicBezTo>
                  <a:cubicBezTo>
                    <a:pt x="343" y="65"/>
                    <a:pt x="348" y="49"/>
                    <a:pt x="358" y="37"/>
                  </a:cubicBezTo>
                  <a:cubicBezTo>
                    <a:pt x="369" y="26"/>
                    <a:pt x="384" y="21"/>
                    <a:pt x="403" y="21"/>
                  </a:cubicBezTo>
                  <a:cubicBezTo>
                    <a:pt x="423" y="21"/>
                    <a:pt x="438" y="26"/>
                    <a:pt x="448" y="37"/>
                  </a:cubicBezTo>
                  <a:cubicBezTo>
                    <a:pt x="459" y="49"/>
                    <a:pt x="464" y="65"/>
                    <a:pt x="464" y="86"/>
                  </a:cubicBezTo>
                  <a:close/>
                  <a:moveTo>
                    <a:pt x="371" y="86"/>
                  </a:moveTo>
                  <a:cubicBezTo>
                    <a:pt x="371" y="100"/>
                    <a:pt x="374" y="111"/>
                    <a:pt x="379" y="118"/>
                  </a:cubicBezTo>
                  <a:cubicBezTo>
                    <a:pt x="384" y="125"/>
                    <a:pt x="392" y="129"/>
                    <a:pt x="403" y="129"/>
                  </a:cubicBezTo>
                  <a:cubicBezTo>
                    <a:pt x="425" y="129"/>
                    <a:pt x="436" y="115"/>
                    <a:pt x="436" y="86"/>
                  </a:cubicBezTo>
                  <a:cubicBezTo>
                    <a:pt x="436" y="57"/>
                    <a:pt x="425" y="43"/>
                    <a:pt x="403" y="43"/>
                  </a:cubicBezTo>
                  <a:cubicBezTo>
                    <a:pt x="393" y="43"/>
                    <a:pt x="384" y="47"/>
                    <a:pt x="379" y="54"/>
                  </a:cubicBezTo>
                  <a:cubicBezTo>
                    <a:pt x="374" y="61"/>
                    <a:pt x="371" y="72"/>
                    <a:pt x="371" y="86"/>
                  </a:cubicBezTo>
                  <a:close/>
                  <a:moveTo>
                    <a:pt x="544" y="43"/>
                  </a:moveTo>
                  <a:cubicBezTo>
                    <a:pt x="534" y="43"/>
                    <a:pt x="526" y="47"/>
                    <a:pt x="521" y="55"/>
                  </a:cubicBezTo>
                  <a:cubicBezTo>
                    <a:pt x="515" y="62"/>
                    <a:pt x="512" y="73"/>
                    <a:pt x="512" y="87"/>
                  </a:cubicBezTo>
                  <a:cubicBezTo>
                    <a:pt x="512" y="115"/>
                    <a:pt x="523" y="129"/>
                    <a:pt x="544" y="129"/>
                  </a:cubicBezTo>
                  <a:cubicBezTo>
                    <a:pt x="553" y="129"/>
                    <a:pt x="564" y="127"/>
                    <a:pt x="577" y="123"/>
                  </a:cubicBezTo>
                  <a:cubicBezTo>
                    <a:pt x="577" y="145"/>
                    <a:pt x="577" y="145"/>
                    <a:pt x="577" y="145"/>
                  </a:cubicBezTo>
                  <a:cubicBezTo>
                    <a:pt x="566" y="150"/>
                    <a:pt x="555" y="152"/>
                    <a:pt x="542" y="152"/>
                  </a:cubicBezTo>
                  <a:cubicBezTo>
                    <a:pt x="523" y="152"/>
                    <a:pt x="509" y="146"/>
                    <a:pt x="499" y="135"/>
                  </a:cubicBezTo>
                  <a:cubicBezTo>
                    <a:pt x="490" y="124"/>
                    <a:pt x="485" y="107"/>
                    <a:pt x="485" y="86"/>
                  </a:cubicBezTo>
                  <a:cubicBezTo>
                    <a:pt x="485" y="73"/>
                    <a:pt x="487" y="62"/>
                    <a:pt x="492" y="52"/>
                  </a:cubicBezTo>
                  <a:cubicBezTo>
                    <a:pt x="497" y="42"/>
                    <a:pt x="504" y="34"/>
                    <a:pt x="513" y="29"/>
                  </a:cubicBezTo>
                  <a:cubicBezTo>
                    <a:pt x="522" y="23"/>
                    <a:pt x="532" y="21"/>
                    <a:pt x="544" y="21"/>
                  </a:cubicBezTo>
                  <a:cubicBezTo>
                    <a:pt x="557" y="21"/>
                    <a:pt x="569" y="24"/>
                    <a:pt x="582" y="30"/>
                  </a:cubicBezTo>
                  <a:cubicBezTo>
                    <a:pt x="573" y="52"/>
                    <a:pt x="573" y="52"/>
                    <a:pt x="573" y="52"/>
                  </a:cubicBezTo>
                  <a:cubicBezTo>
                    <a:pt x="568" y="49"/>
                    <a:pt x="563" y="47"/>
                    <a:pt x="559" y="46"/>
                  </a:cubicBezTo>
                  <a:cubicBezTo>
                    <a:pt x="554" y="44"/>
                    <a:pt x="549" y="43"/>
                    <a:pt x="544" y="43"/>
                  </a:cubicBezTo>
                  <a:close/>
                  <a:moveTo>
                    <a:pt x="631" y="101"/>
                  </a:moveTo>
                  <a:cubicBezTo>
                    <a:pt x="631" y="150"/>
                    <a:pt x="631" y="150"/>
                    <a:pt x="631" y="150"/>
                  </a:cubicBezTo>
                  <a:cubicBezTo>
                    <a:pt x="604" y="150"/>
                    <a:pt x="604" y="150"/>
                    <a:pt x="604" y="150"/>
                  </a:cubicBezTo>
                  <a:cubicBezTo>
                    <a:pt x="604" y="23"/>
                    <a:pt x="604" y="23"/>
                    <a:pt x="604" y="23"/>
                  </a:cubicBezTo>
                  <a:cubicBezTo>
                    <a:pt x="641" y="23"/>
                    <a:pt x="641" y="23"/>
                    <a:pt x="641" y="23"/>
                  </a:cubicBezTo>
                  <a:cubicBezTo>
                    <a:pt x="659" y="23"/>
                    <a:pt x="671" y="26"/>
                    <a:pt x="680" y="32"/>
                  </a:cubicBezTo>
                  <a:cubicBezTo>
                    <a:pt x="688" y="38"/>
                    <a:pt x="692" y="48"/>
                    <a:pt x="692" y="61"/>
                  </a:cubicBezTo>
                  <a:cubicBezTo>
                    <a:pt x="692" y="68"/>
                    <a:pt x="690" y="75"/>
                    <a:pt x="686" y="81"/>
                  </a:cubicBezTo>
                  <a:cubicBezTo>
                    <a:pt x="682" y="87"/>
                    <a:pt x="676" y="91"/>
                    <a:pt x="668" y="94"/>
                  </a:cubicBezTo>
                  <a:cubicBezTo>
                    <a:pt x="688" y="123"/>
                    <a:pt x="700" y="142"/>
                    <a:pt x="706" y="150"/>
                  </a:cubicBezTo>
                  <a:cubicBezTo>
                    <a:pt x="676" y="150"/>
                    <a:pt x="676" y="150"/>
                    <a:pt x="676" y="150"/>
                  </a:cubicBezTo>
                  <a:cubicBezTo>
                    <a:pt x="645" y="101"/>
                    <a:pt x="645" y="101"/>
                    <a:pt x="645" y="101"/>
                  </a:cubicBezTo>
                  <a:lnTo>
                    <a:pt x="631" y="101"/>
                  </a:lnTo>
                  <a:close/>
                  <a:moveTo>
                    <a:pt x="631" y="79"/>
                  </a:moveTo>
                  <a:cubicBezTo>
                    <a:pt x="640" y="79"/>
                    <a:pt x="640" y="79"/>
                    <a:pt x="640" y="79"/>
                  </a:cubicBezTo>
                  <a:cubicBezTo>
                    <a:pt x="648" y="79"/>
                    <a:pt x="655" y="78"/>
                    <a:pt x="659" y="75"/>
                  </a:cubicBezTo>
                  <a:cubicBezTo>
                    <a:pt x="663" y="72"/>
                    <a:pt x="665" y="68"/>
                    <a:pt x="665" y="61"/>
                  </a:cubicBezTo>
                  <a:cubicBezTo>
                    <a:pt x="665" y="55"/>
                    <a:pt x="663" y="51"/>
                    <a:pt x="659" y="49"/>
                  </a:cubicBezTo>
                  <a:cubicBezTo>
                    <a:pt x="654" y="46"/>
                    <a:pt x="648" y="45"/>
                    <a:pt x="639" y="45"/>
                  </a:cubicBezTo>
                  <a:cubicBezTo>
                    <a:pt x="631" y="45"/>
                    <a:pt x="631" y="45"/>
                    <a:pt x="631" y="45"/>
                  </a:cubicBezTo>
                  <a:lnTo>
                    <a:pt x="631" y="79"/>
                  </a:lnTo>
                  <a:close/>
                  <a:moveTo>
                    <a:pt x="741" y="82"/>
                  </a:moveTo>
                  <a:cubicBezTo>
                    <a:pt x="741" y="46"/>
                    <a:pt x="756" y="18"/>
                    <a:pt x="775" y="0"/>
                  </a:cubicBezTo>
                  <a:cubicBezTo>
                    <a:pt x="791" y="7"/>
                    <a:pt x="791" y="7"/>
                    <a:pt x="791" y="7"/>
                  </a:cubicBezTo>
                  <a:cubicBezTo>
                    <a:pt x="774" y="26"/>
                    <a:pt x="760" y="49"/>
                    <a:pt x="760" y="82"/>
                  </a:cubicBezTo>
                  <a:cubicBezTo>
                    <a:pt x="760" y="115"/>
                    <a:pt x="774" y="138"/>
                    <a:pt x="791" y="156"/>
                  </a:cubicBezTo>
                  <a:cubicBezTo>
                    <a:pt x="775" y="164"/>
                    <a:pt x="775" y="164"/>
                    <a:pt x="775" y="164"/>
                  </a:cubicBezTo>
                  <a:cubicBezTo>
                    <a:pt x="756" y="146"/>
                    <a:pt x="741" y="118"/>
                    <a:pt x="741" y="82"/>
                  </a:cubicBezTo>
                  <a:close/>
                  <a:moveTo>
                    <a:pt x="861" y="47"/>
                  </a:moveTo>
                  <a:cubicBezTo>
                    <a:pt x="797" y="47"/>
                    <a:pt x="797" y="47"/>
                    <a:pt x="797" y="47"/>
                  </a:cubicBezTo>
                  <a:cubicBezTo>
                    <a:pt x="797" y="31"/>
                    <a:pt x="797" y="31"/>
                    <a:pt x="797" y="31"/>
                  </a:cubicBezTo>
                  <a:cubicBezTo>
                    <a:pt x="861" y="31"/>
                    <a:pt x="861" y="31"/>
                    <a:pt x="861" y="31"/>
                  </a:cubicBezTo>
                  <a:lnTo>
                    <a:pt x="861" y="47"/>
                  </a:lnTo>
                  <a:close/>
                  <a:moveTo>
                    <a:pt x="856" y="152"/>
                  </a:moveTo>
                  <a:cubicBezTo>
                    <a:pt x="821" y="152"/>
                    <a:pt x="821" y="152"/>
                    <a:pt x="821" y="152"/>
                  </a:cubicBezTo>
                  <a:cubicBezTo>
                    <a:pt x="821" y="159"/>
                    <a:pt x="821" y="159"/>
                    <a:pt x="821" y="159"/>
                  </a:cubicBezTo>
                  <a:cubicBezTo>
                    <a:pt x="804" y="159"/>
                    <a:pt x="804" y="159"/>
                    <a:pt x="804" y="159"/>
                  </a:cubicBezTo>
                  <a:cubicBezTo>
                    <a:pt x="804" y="101"/>
                    <a:pt x="804" y="101"/>
                    <a:pt x="804" y="101"/>
                  </a:cubicBezTo>
                  <a:cubicBezTo>
                    <a:pt x="856" y="101"/>
                    <a:pt x="856" y="101"/>
                    <a:pt x="856" y="101"/>
                  </a:cubicBezTo>
                  <a:lnTo>
                    <a:pt x="856" y="152"/>
                  </a:lnTo>
                  <a:close/>
                  <a:moveTo>
                    <a:pt x="856" y="70"/>
                  </a:moveTo>
                  <a:cubicBezTo>
                    <a:pt x="805" y="70"/>
                    <a:pt x="805" y="70"/>
                    <a:pt x="805" y="70"/>
                  </a:cubicBezTo>
                  <a:cubicBezTo>
                    <a:pt x="805" y="54"/>
                    <a:pt x="805" y="54"/>
                    <a:pt x="805" y="54"/>
                  </a:cubicBezTo>
                  <a:cubicBezTo>
                    <a:pt x="856" y="54"/>
                    <a:pt x="856" y="54"/>
                    <a:pt x="856" y="54"/>
                  </a:cubicBezTo>
                  <a:lnTo>
                    <a:pt x="856" y="70"/>
                  </a:lnTo>
                  <a:close/>
                  <a:moveTo>
                    <a:pt x="805" y="78"/>
                  </a:moveTo>
                  <a:cubicBezTo>
                    <a:pt x="856" y="78"/>
                    <a:pt x="856" y="78"/>
                    <a:pt x="856" y="78"/>
                  </a:cubicBezTo>
                  <a:cubicBezTo>
                    <a:pt x="856" y="93"/>
                    <a:pt x="856" y="93"/>
                    <a:pt x="856" y="93"/>
                  </a:cubicBezTo>
                  <a:cubicBezTo>
                    <a:pt x="805" y="93"/>
                    <a:pt x="805" y="93"/>
                    <a:pt x="805" y="93"/>
                  </a:cubicBezTo>
                  <a:lnTo>
                    <a:pt x="805" y="78"/>
                  </a:lnTo>
                  <a:close/>
                  <a:moveTo>
                    <a:pt x="855" y="23"/>
                  </a:moveTo>
                  <a:cubicBezTo>
                    <a:pt x="805" y="23"/>
                    <a:pt x="805" y="23"/>
                    <a:pt x="805" y="23"/>
                  </a:cubicBezTo>
                  <a:cubicBezTo>
                    <a:pt x="805" y="8"/>
                    <a:pt x="805" y="8"/>
                    <a:pt x="805" y="8"/>
                  </a:cubicBezTo>
                  <a:cubicBezTo>
                    <a:pt x="855" y="8"/>
                    <a:pt x="855" y="8"/>
                    <a:pt x="855" y="8"/>
                  </a:cubicBezTo>
                  <a:lnTo>
                    <a:pt x="855" y="23"/>
                  </a:lnTo>
                  <a:close/>
                  <a:moveTo>
                    <a:pt x="821" y="117"/>
                  </a:moveTo>
                  <a:cubicBezTo>
                    <a:pt x="821" y="137"/>
                    <a:pt x="821" y="137"/>
                    <a:pt x="821" y="137"/>
                  </a:cubicBezTo>
                  <a:cubicBezTo>
                    <a:pt x="839" y="137"/>
                    <a:pt x="839" y="137"/>
                    <a:pt x="839" y="137"/>
                  </a:cubicBezTo>
                  <a:cubicBezTo>
                    <a:pt x="839" y="117"/>
                    <a:pt x="839" y="117"/>
                    <a:pt x="839" y="117"/>
                  </a:cubicBezTo>
                  <a:lnTo>
                    <a:pt x="821" y="117"/>
                  </a:lnTo>
                  <a:close/>
                  <a:moveTo>
                    <a:pt x="955" y="53"/>
                  </a:moveTo>
                  <a:cubicBezTo>
                    <a:pt x="955" y="67"/>
                    <a:pt x="955" y="67"/>
                    <a:pt x="955" y="67"/>
                  </a:cubicBezTo>
                  <a:cubicBezTo>
                    <a:pt x="861" y="67"/>
                    <a:pt x="861" y="67"/>
                    <a:pt x="861" y="67"/>
                  </a:cubicBezTo>
                  <a:cubicBezTo>
                    <a:pt x="861" y="53"/>
                    <a:pt x="861" y="53"/>
                    <a:pt x="861" y="53"/>
                  </a:cubicBezTo>
                  <a:cubicBezTo>
                    <a:pt x="898" y="53"/>
                    <a:pt x="898" y="53"/>
                    <a:pt x="898" y="53"/>
                  </a:cubicBezTo>
                  <a:cubicBezTo>
                    <a:pt x="898" y="46"/>
                    <a:pt x="898" y="46"/>
                    <a:pt x="898" y="46"/>
                  </a:cubicBezTo>
                  <a:cubicBezTo>
                    <a:pt x="870" y="46"/>
                    <a:pt x="870" y="46"/>
                    <a:pt x="870" y="46"/>
                  </a:cubicBezTo>
                  <a:cubicBezTo>
                    <a:pt x="870" y="32"/>
                    <a:pt x="870" y="32"/>
                    <a:pt x="870" y="32"/>
                  </a:cubicBezTo>
                  <a:cubicBezTo>
                    <a:pt x="898" y="32"/>
                    <a:pt x="898" y="32"/>
                    <a:pt x="898" y="32"/>
                  </a:cubicBezTo>
                  <a:cubicBezTo>
                    <a:pt x="898" y="26"/>
                    <a:pt x="898" y="26"/>
                    <a:pt x="898" y="26"/>
                  </a:cubicBezTo>
                  <a:cubicBezTo>
                    <a:pt x="865" y="26"/>
                    <a:pt x="865" y="26"/>
                    <a:pt x="865" y="26"/>
                  </a:cubicBezTo>
                  <a:cubicBezTo>
                    <a:pt x="865" y="12"/>
                    <a:pt x="865" y="12"/>
                    <a:pt x="865" y="12"/>
                  </a:cubicBezTo>
                  <a:cubicBezTo>
                    <a:pt x="898" y="12"/>
                    <a:pt x="898" y="12"/>
                    <a:pt x="898" y="12"/>
                  </a:cubicBezTo>
                  <a:cubicBezTo>
                    <a:pt x="898" y="3"/>
                    <a:pt x="898" y="3"/>
                    <a:pt x="898" y="3"/>
                  </a:cubicBezTo>
                  <a:cubicBezTo>
                    <a:pt x="917" y="3"/>
                    <a:pt x="917" y="3"/>
                    <a:pt x="917" y="3"/>
                  </a:cubicBezTo>
                  <a:cubicBezTo>
                    <a:pt x="917" y="12"/>
                    <a:pt x="917" y="12"/>
                    <a:pt x="917" y="12"/>
                  </a:cubicBezTo>
                  <a:cubicBezTo>
                    <a:pt x="952" y="12"/>
                    <a:pt x="952" y="12"/>
                    <a:pt x="952" y="12"/>
                  </a:cubicBezTo>
                  <a:cubicBezTo>
                    <a:pt x="952" y="26"/>
                    <a:pt x="952" y="26"/>
                    <a:pt x="952" y="26"/>
                  </a:cubicBezTo>
                  <a:cubicBezTo>
                    <a:pt x="917" y="26"/>
                    <a:pt x="917" y="26"/>
                    <a:pt x="917" y="26"/>
                  </a:cubicBezTo>
                  <a:cubicBezTo>
                    <a:pt x="917" y="32"/>
                    <a:pt x="917" y="32"/>
                    <a:pt x="917" y="32"/>
                  </a:cubicBezTo>
                  <a:cubicBezTo>
                    <a:pt x="949" y="32"/>
                    <a:pt x="949" y="32"/>
                    <a:pt x="949" y="32"/>
                  </a:cubicBezTo>
                  <a:cubicBezTo>
                    <a:pt x="949" y="46"/>
                    <a:pt x="949" y="46"/>
                    <a:pt x="949" y="46"/>
                  </a:cubicBezTo>
                  <a:cubicBezTo>
                    <a:pt x="917" y="46"/>
                    <a:pt x="917" y="46"/>
                    <a:pt x="917" y="46"/>
                  </a:cubicBezTo>
                  <a:cubicBezTo>
                    <a:pt x="917" y="53"/>
                    <a:pt x="917" y="53"/>
                    <a:pt x="917" y="53"/>
                  </a:cubicBezTo>
                  <a:lnTo>
                    <a:pt x="955" y="53"/>
                  </a:lnTo>
                  <a:close/>
                  <a:moveTo>
                    <a:pt x="945" y="143"/>
                  </a:moveTo>
                  <a:cubicBezTo>
                    <a:pt x="945" y="151"/>
                    <a:pt x="944" y="155"/>
                    <a:pt x="938" y="158"/>
                  </a:cubicBezTo>
                  <a:cubicBezTo>
                    <a:pt x="932" y="161"/>
                    <a:pt x="924" y="161"/>
                    <a:pt x="914" y="161"/>
                  </a:cubicBezTo>
                  <a:cubicBezTo>
                    <a:pt x="913" y="156"/>
                    <a:pt x="911" y="149"/>
                    <a:pt x="908" y="145"/>
                  </a:cubicBezTo>
                  <a:cubicBezTo>
                    <a:pt x="915" y="145"/>
                    <a:pt x="922" y="145"/>
                    <a:pt x="924" y="145"/>
                  </a:cubicBezTo>
                  <a:cubicBezTo>
                    <a:pt x="926" y="145"/>
                    <a:pt x="927" y="144"/>
                    <a:pt x="927" y="142"/>
                  </a:cubicBezTo>
                  <a:cubicBezTo>
                    <a:pt x="927" y="130"/>
                    <a:pt x="927" y="130"/>
                    <a:pt x="927" y="130"/>
                  </a:cubicBezTo>
                  <a:cubicBezTo>
                    <a:pt x="891" y="130"/>
                    <a:pt x="891" y="130"/>
                    <a:pt x="891" y="130"/>
                  </a:cubicBezTo>
                  <a:cubicBezTo>
                    <a:pt x="891" y="161"/>
                    <a:pt x="891" y="161"/>
                    <a:pt x="891" y="161"/>
                  </a:cubicBezTo>
                  <a:cubicBezTo>
                    <a:pt x="873" y="161"/>
                    <a:pt x="873" y="161"/>
                    <a:pt x="873" y="161"/>
                  </a:cubicBezTo>
                  <a:cubicBezTo>
                    <a:pt x="873" y="74"/>
                    <a:pt x="873" y="74"/>
                    <a:pt x="873" y="74"/>
                  </a:cubicBezTo>
                  <a:cubicBezTo>
                    <a:pt x="945" y="74"/>
                    <a:pt x="945" y="74"/>
                    <a:pt x="945" y="74"/>
                  </a:cubicBezTo>
                  <a:lnTo>
                    <a:pt x="945" y="143"/>
                  </a:lnTo>
                  <a:close/>
                  <a:moveTo>
                    <a:pt x="891" y="88"/>
                  </a:moveTo>
                  <a:cubicBezTo>
                    <a:pt x="891" y="96"/>
                    <a:pt x="891" y="96"/>
                    <a:pt x="891" y="96"/>
                  </a:cubicBezTo>
                  <a:cubicBezTo>
                    <a:pt x="927" y="96"/>
                    <a:pt x="927" y="96"/>
                    <a:pt x="927" y="96"/>
                  </a:cubicBezTo>
                  <a:cubicBezTo>
                    <a:pt x="927" y="88"/>
                    <a:pt x="927" y="88"/>
                    <a:pt x="927" y="88"/>
                  </a:cubicBezTo>
                  <a:lnTo>
                    <a:pt x="891" y="88"/>
                  </a:lnTo>
                  <a:close/>
                  <a:moveTo>
                    <a:pt x="927" y="117"/>
                  </a:moveTo>
                  <a:cubicBezTo>
                    <a:pt x="927" y="109"/>
                    <a:pt x="927" y="109"/>
                    <a:pt x="927" y="109"/>
                  </a:cubicBezTo>
                  <a:cubicBezTo>
                    <a:pt x="891" y="109"/>
                    <a:pt x="891" y="109"/>
                    <a:pt x="891" y="109"/>
                  </a:cubicBezTo>
                  <a:cubicBezTo>
                    <a:pt x="891" y="117"/>
                    <a:pt x="891" y="117"/>
                    <a:pt x="891" y="117"/>
                  </a:cubicBezTo>
                  <a:lnTo>
                    <a:pt x="927" y="117"/>
                  </a:lnTo>
                  <a:close/>
                  <a:moveTo>
                    <a:pt x="1029" y="114"/>
                  </a:moveTo>
                  <a:cubicBezTo>
                    <a:pt x="1012" y="125"/>
                    <a:pt x="993" y="137"/>
                    <a:pt x="979" y="145"/>
                  </a:cubicBezTo>
                  <a:cubicBezTo>
                    <a:pt x="966" y="127"/>
                    <a:pt x="966" y="127"/>
                    <a:pt x="966" y="127"/>
                  </a:cubicBezTo>
                  <a:cubicBezTo>
                    <a:pt x="980" y="120"/>
                    <a:pt x="1002" y="108"/>
                    <a:pt x="1022" y="96"/>
                  </a:cubicBezTo>
                  <a:lnTo>
                    <a:pt x="1029" y="114"/>
                  </a:lnTo>
                  <a:close/>
                  <a:moveTo>
                    <a:pt x="1116" y="63"/>
                  </a:moveTo>
                  <a:cubicBezTo>
                    <a:pt x="1106" y="75"/>
                    <a:pt x="1093" y="88"/>
                    <a:pt x="1083" y="97"/>
                  </a:cubicBezTo>
                  <a:cubicBezTo>
                    <a:pt x="1095" y="112"/>
                    <a:pt x="1110" y="124"/>
                    <a:pt x="1127" y="132"/>
                  </a:cubicBezTo>
                  <a:cubicBezTo>
                    <a:pt x="1122" y="136"/>
                    <a:pt x="1115" y="144"/>
                    <a:pt x="1112" y="150"/>
                  </a:cubicBezTo>
                  <a:cubicBezTo>
                    <a:pt x="1088" y="137"/>
                    <a:pt x="1070" y="116"/>
                    <a:pt x="1056" y="91"/>
                  </a:cubicBezTo>
                  <a:cubicBezTo>
                    <a:pt x="1056" y="137"/>
                    <a:pt x="1056" y="137"/>
                    <a:pt x="1056" y="137"/>
                  </a:cubicBezTo>
                  <a:cubicBezTo>
                    <a:pt x="1056" y="148"/>
                    <a:pt x="1054" y="154"/>
                    <a:pt x="1047" y="157"/>
                  </a:cubicBezTo>
                  <a:cubicBezTo>
                    <a:pt x="1039" y="161"/>
                    <a:pt x="1029" y="162"/>
                    <a:pt x="1013" y="161"/>
                  </a:cubicBezTo>
                  <a:cubicBezTo>
                    <a:pt x="1013" y="156"/>
                    <a:pt x="1010" y="146"/>
                    <a:pt x="1006" y="140"/>
                  </a:cubicBezTo>
                  <a:cubicBezTo>
                    <a:pt x="1017" y="141"/>
                    <a:pt x="1028" y="140"/>
                    <a:pt x="1031" y="140"/>
                  </a:cubicBezTo>
                  <a:cubicBezTo>
                    <a:pt x="1034" y="140"/>
                    <a:pt x="1035" y="139"/>
                    <a:pt x="1035" y="136"/>
                  </a:cubicBezTo>
                  <a:cubicBezTo>
                    <a:pt x="1035" y="48"/>
                    <a:pt x="1035" y="48"/>
                    <a:pt x="1035" y="48"/>
                  </a:cubicBezTo>
                  <a:cubicBezTo>
                    <a:pt x="971" y="48"/>
                    <a:pt x="971" y="48"/>
                    <a:pt x="971" y="48"/>
                  </a:cubicBezTo>
                  <a:cubicBezTo>
                    <a:pt x="971" y="28"/>
                    <a:pt x="971" y="28"/>
                    <a:pt x="971" y="28"/>
                  </a:cubicBezTo>
                  <a:cubicBezTo>
                    <a:pt x="1035" y="28"/>
                    <a:pt x="1035" y="28"/>
                    <a:pt x="1035" y="28"/>
                  </a:cubicBezTo>
                  <a:cubicBezTo>
                    <a:pt x="1035" y="3"/>
                    <a:pt x="1035" y="3"/>
                    <a:pt x="1035" y="3"/>
                  </a:cubicBezTo>
                  <a:cubicBezTo>
                    <a:pt x="1056" y="3"/>
                    <a:pt x="1056" y="3"/>
                    <a:pt x="1056" y="3"/>
                  </a:cubicBezTo>
                  <a:cubicBezTo>
                    <a:pt x="1056" y="28"/>
                    <a:pt x="1056" y="28"/>
                    <a:pt x="1056" y="28"/>
                  </a:cubicBezTo>
                  <a:cubicBezTo>
                    <a:pt x="1091" y="28"/>
                    <a:pt x="1091" y="28"/>
                    <a:pt x="1091" y="28"/>
                  </a:cubicBezTo>
                  <a:cubicBezTo>
                    <a:pt x="1084" y="23"/>
                    <a:pt x="1074" y="18"/>
                    <a:pt x="1067" y="14"/>
                  </a:cubicBezTo>
                  <a:cubicBezTo>
                    <a:pt x="1079" y="2"/>
                    <a:pt x="1079" y="2"/>
                    <a:pt x="1079" y="2"/>
                  </a:cubicBezTo>
                  <a:cubicBezTo>
                    <a:pt x="1089" y="6"/>
                    <a:pt x="1103" y="14"/>
                    <a:pt x="1111" y="19"/>
                  </a:cubicBezTo>
                  <a:cubicBezTo>
                    <a:pt x="1103" y="28"/>
                    <a:pt x="1103" y="28"/>
                    <a:pt x="1103" y="28"/>
                  </a:cubicBezTo>
                  <a:cubicBezTo>
                    <a:pt x="1122" y="28"/>
                    <a:pt x="1122" y="28"/>
                    <a:pt x="1122" y="28"/>
                  </a:cubicBezTo>
                  <a:cubicBezTo>
                    <a:pt x="1122" y="48"/>
                    <a:pt x="1122" y="48"/>
                    <a:pt x="1122" y="48"/>
                  </a:cubicBezTo>
                  <a:cubicBezTo>
                    <a:pt x="1056" y="48"/>
                    <a:pt x="1056" y="48"/>
                    <a:pt x="1056" y="48"/>
                  </a:cubicBezTo>
                  <a:cubicBezTo>
                    <a:pt x="1056" y="49"/>
                    <a:pt x="1056" y="49"/>
                    <a:pt x="1056" y="49"/>
                  </a:cubicBezTo>
                  <a:cubicBezTo>
                    <a:pt x="1060" y="61"/>
                    <a:pt x="1065" y="72"/>
                    <a:pt x="1072" y="82"/>
                  </a:cubicBezTo>
                  <a:cubicBezTo>
                    <a:pt x="1081" y="73"/>
                    <a:pt x="1092" y="61"/>
                    <a:pt x="1098" y="51"/>
                  </a:cubicBezTo>
                  <a:lnTo>
                    <a:pt x="1116" y="63"/>
                  </a:lnTo>
                  <a:close/>
                  <a:moveTo>
                    <a:pt x="1003" y="95"/>
                  </a:moveTo>
                  <a:cubicBezTo>
                    <a:pt x="999" y="86"/>
                    <a:pt x="987" y="73"/>
                    <a:pt x="978" y="64"/>
                  </a:cubicBezTo>
                  <a:cubicBezTo>
                    <a:pt x="993" y="53"/>
                    <a:pt x="993" y="53"/>
                    <a:pt x="993" y="53"/>
                  </a:cubicBezTo>
                  <a:cubicBezTo>
                    <a:pt x="1003" y="62"/>
                    <a:pt x="1015" y="74"/>
                    <a:pt x="1020" y="83"/>
                  </a:cubicBezTo>
                  <a:lnTo>
                    <a:pt x="1003" y="95"/>
                  </a:lnTo>
                  <a:close/>
                  <a:moveTo>
                    <a:pt x="1226" y="63"/>
                  </a:moveTo>
                  <a:cubicBezTo>
                    <a:pt x="1226" y="69"/>
                    <a:pt x="1226" y="69"/>
                    <a:pt x="1226" y="69"/>
                  </a:cubicBezTo>
                  <a:cubicBezTo>
                    <a:pt x="1280" y="69"/>
                    <a:pt x="1280" y="69"/>
                    <a:pt x="1280" y="69"/>
                  </a:cubicBezTo>
                  <a:cubicBezTo>
                    <a:pt x="1280" y="81"/>
                    <a:pt x="1280" y="81"/>
                    <a:pt x="1280" y="81"/>
                  </a:cubicBezTo>
                  <a:cubicBezTo>
                    <a:pt x="1226" y="81"/>
                    <a:pt x="1226" y="81"/>
                    <a:pt x="1226" y="81"/>
                  </a:cubicBezTo>
                  <a:cubicBezTo>
                    <a:pt x="1226" y="87"/>
                    <a:pt x="1226" y="87"/>
                    <a:pt x="1226" y="87"/>
                  </a:cubicBezTo>
                  <a:cubicBezTo>
                    <a:pt x="1292" y="87"/>
                    <a:pt x="1292" y="87"/>
                    <a:pt x="1292" y="87"/>
                  </a:cubicBezTo>
                  <a:cubicBezTo>
                    <a:pt x="1292" y="101"/>
                    <a:pt x="1292" y="101"/>
                    <a:pt x="1292" y="101"/>
                  </a:cubicBezTo>
                  <a:cubicBezTo>
                    <a:pt x="1140" y="101"/>
                    <a:pt x="1140" y="101"/>
                    <a:pt x="1140" y="101"/>
                  </a:cubicBezTo>
                  <a:cubicBezTo>
                    <a:pt x="1140" y="87"/>
                    <a:pt x="1140" y="87"/>
                    <a:pt x="1140" y="87"/>
                  </a:cubicBezTo>
                  <a:cubicBezTo>
                    <a:pt x="1205" y="87"/>
                    <a:pt x="1205" y="87"/>
                    <a:pt x="1205" y="87"/>
                  </a:cubicBezTo>
                  <a:cubicBezTo>
                    <a:pt x="1205" y="81"/>
                    <a:pt x="1205" y="81"/>
                    <a:pt x="1205" y="81"/>
                  </a:cubicBezTo>
                  <a:cubicBezTo>
                    <a:pt x="1152" y="81"/>
                    <a:pt x="1152" y="81"/>
                    <a:pt x="1152" y="81"/>
                  </a:cubicBezTo>
                  <a:cubicBezTo>
                    <a:pt x="1152" y="69"/>
                    <a:pt x="1152" y="69"/>
                    <a:pt x="1152" y="69"/>
                  </a:cubicBezTo>
                  <a:cubicBezTo>
                    <a:pt x="1205" y="69"/>
                    <a:pt x="1205" y="69"/>
                    <a:pt x="1205" y="69"/>
                  </a:cubicBezTo>
                  <a:cubicBezTo>
                    <a:pt x="1205" y="63"/>
                    <a:pt x="1205" y="63"/>
                    <a:pt x="1205" y="63"/>
                  </a:cubicBezTo>
                  <a:cubicBezTo>
                    <a:pt x="1155" y="63"/>
                    <a:pt x="1155" y="63"/>
                    <a:pt x="1155" y="63"/>
                  </a:cubicBezTo>
                  <a:cubicBezTo>
                    <a:pt x="1155" y="51"/>
                    <a:pt x="1155" y="51"/>
                    <a:pt x="1155" y="51"/>
                  </a:cubicBezTo>
                  <a:cubicBezTo>
                    <a:pt x="1205" y="51"/>
                    <a:pt x="1205" y="51"/>
                    <a:pt x="1205" y="51"/>
                  </a:cubicBezTo>
                  <a:cubicBezTo>
                    <a:pt x="1205" y="45"/>
                    <a:pt x="1205" y="45"/>
                    <a:pt x="1205" y="45"/>
                  </a:cubicBezTo>
                  <a:cubicBezTo>
                    <a:pt x="1140" y="45"/>
                    <a:pt x="1140" y="45"/>
                    <a:pt x="1140" y="45"/>
                  </a:cubicBezTo>
                  <a:cubicBezTo>
                    <a:pt x="1140" y="31"/>
                    <a:pt x="1140" y="31"/>
                    <a:pt x="1140" y="31"/>
                  </a:cubicBezTo>
                  <a:cubicBezTo>
                    <a:pt x="1205" y="31"/>
                    <a:pt x="1205" y="31"/>
                    <a:pt x="1205" y="31"/>
                  </a:cubicBezTo>
                  <a:cubicBezTo>
                    <a:pt x="1205" y="24"/>
                    <a:pt x="1205" y="24"/>
                    <a:pt x="1205" y="24"/>
                  </a:cubicBezTo>
                  <a:cubicBezTo>
                    <a:pt x="1157" y="24"/>
                    <a:pt x="1157" y="24"/>
                    <a:pt x="1157" y="24"/>
                  </a:cubicBezTo>
                  <a:cubicBezTo>
                    <a:pt x="1157" y="13"/>
                    <a:pt x="1157" y="13"/>
                    <a:pt x="1157" y="13"/>
                  </a:cubicBezTo>
                  <a:cubicBezTo>
                    <a:pt x="1205" y="13"/>
                    <a:pt x="1205" y="13"/>
                    <a:pt x="1205" y="13"/>
                  </a:cubicBezTo>
                  <a:cubicBezTo>
                    <a:pt x="1205" y="2"/>
                    <a:pt x="1205" y="2"/>
                    <a:pt x="1205" y="2"/>
                  </a:cubicBezTo>
                  <a:cubicBezTo>
                    <a:pt x="1226" y="2"/>
                    <a:pt x="1226" y="2"/>
                    <a:pt x="1226" y="2"/>
                  </a:cubicBezTo>
                  <a:cubicBezTo>
                    <a:pt x="1226" y="13"/>
                    <a:pt x="1226" y="13"/>
                    <a:pt x="1226" y="13"/>
                  </a:cubicBezTo>
                  <a:cubicBezTo>
                    <a:pt x="1273" y="13"/>
                    <a:pt x="1273" y="13"/>
                    <a:pt x="1273" y="13"/>
                  </a:cubicBezTo>
                  <a:cubicBezTo>
                    <a:pt x="1273" y="31"/>
                    <a:pt x="1273" y="31"/>
                    <a:pt x="1273" y="31"/>
                  </a:cubicBezTo>
                  <a:cubicBezTo>
                    <a:pt x="1292" y="31"/>
                    <a:pt x="1292" y="31"/>
                    <a:pt x="1292" y="31"/>
                  </a:cubicBezTo>
                  <a:cubicBezTo>
                    <a:pt x="1292" y="45"/>
                    <a:pt x="1292" y="45"/>
                    <a:pt x="1292" y="45"/>
                  </a:cubicBezTo>
                  <a:cubicBezTo>
                    <a:pt x="1273" y="45"/>
                    <a:pt x="1273" y="45"/>
                    <a:pt x="1273" y="45"/>
                  </a:cubicBezTo>
                  <a:cubicBezTo>
                    <a:pt x="1273" y="63"/>
                    <a:pt x="1273" y="63"/>
                    <a:pt x="1273" y="63"/>
                  </a:cubicBezTo>
                  <a:lnTo>
                    <a:pt x="1226" y="63"/>
                  </a:lnTo>
                  <a:close/>
                  <a:moveTo>
                    <a:pt x="1161" y="107"/>
                  </a:moveTo>
                  <a:cubicBezTo>
                    <a:pt x="1274" y="107"/>
                    <a:pt x="1274" y="107"/>
                    <a:pt x="1274" y="107"/>
                  </a:cubicBezTo>
                  <a:cubicBezTo>
                    <a:pt x="1274" y="162"/>
                    <a:pt x="1274" y="162"/>
                    <a:pt x="1274" y="162"/>
                  </a:cubicBezTo>
                  <a:cubicBezTo>
                    <a:pt x="1253" y="162"/>
                    <a:pt x="1253" y="162"/>
                    <a:pt x="1253" y="162"/>
                  </a:cubicBezTo>
                  <a:cubicBezTo>
                    <a:pt x="1253" y="157"/>
                    <a:pt x="1253" y="157"/>
                    <a:pt x="1253" y="157"/>
                  </a:cubicBezTo>
                  <a:cubicBezTo>
                    <a:pt x="1181" y="157"/>
                    <a:pt x="1181" y="157"/>
                    <a:pt x="1181" y="157"/>
                  </a:cubicBezTo>
                  <a:cubicBezTo>
                    <a:pt x="1181" y="162"/>
                    <a:pt x="1181" y="162"/>
                    <a:pt x="1181" y="162"/>
                  </a:cubicBezTo>
                  <a:cubicBezTo>
                    <a:pt x="1161" y="162"/>
                    <a:pt x="1161" y="162"/>
                    <a:pt x="1161" y="162"/>
                  </a:cubicBezTo>
                  <a:lnTo>
                    <a:pt x="1161" y="107"/>
                  </a:lnTo>
                  <a:close/>
                  <a:moveTo>
                    <a:pt x="1181" y="120"/>
                  </a:moveTo>
                  <a:cubicBezTo>
                    <a:pt x="1181" y="126"/>
                    <a:pt x="1181" y="126"/>
                    <a:pt x="1181" y="126"/>
                  </a:cubicBezTo>
                  <a:cubicBezTo>
                    <a:pt x="1253" y="126"/>
                    <a:pt x="1253" y="126"/>
                    <a:pt x="1253" y="126"/>
                  </a:cubicBezTo>
                  <a:cubicBezTo>
                    <a:pt x="1253" y="120"/>
                    <a:pt x="1253" y="120"/>
                    <a:pt x="1253" y="120"/>
                  </a:cubicBezTo>
                  <a:lnTo>
                    <a:pt x="1181" y="120"/>
                  </a:lnTo>
                  <a:close/>
                  <a:moveTo>
                    <a:pt x="1253" y="144"/>
                  </a:moveTo>
                  <a:cubicBezTo>
                    <a:pt x="1253" y="137"/>
                    <a:pt x="1253" y="137"/>
                    <a:pt x="1253" y="137"/>
                  </a:cubicBezTo>
                  <a:cubicBezTo>
                    <a:pt x="1181" y="137"/>
                    <a:pt x="1181" y="137"/>
                    <a:pt x="1181" y="137"/>
                  </a:cubicBezTo>
                  <a:cubicBezTo>
                    <a:pt x="1181" y="144"/>
                    <a:pt x="1181" y="144"/>
                    <a:pt x="1181" y="144"/>
                  </a:cubicBezTo>
                  <a:lnTo>
                    <a:pt x="1253" y="144"/>
                  </a:lnTo>
                  <a:close/>
                  <a:moveTo>
                    <a:pt x="1226" y="31"/>
                  </a:moveTo>
                  <a:cubicBezTo>
                    <a:pt x="1253" y="31"/>
                    <a:pt x="1253" y="31"/>
                    <a:pt x="1253" y="31"/>
                  </a:cubicBezTo>
                  <a:cubicBezTo>
                    <a:pt x="1253" y="24"/>
                    <a:pt x="1253" y="24"/>
                    <a:pt x="1253" y="24"/>
                  </a:cubicBezTo>
                  <a:cubicBezTo>
                    <a:pt x="1226" y="24"/>
                    <a:pt x="1226" y="24"/>
                    <a:pt x="1226" y="24"/>
                  </a:cubicBezTo>
                  <a:lnTo>
                    <a:pt x="1226" y="31"/>
                  </a:lnTo>
                  <a:close/>
                  <a:moveTo>
                    <a:pt x="1226" y="51"/>
                  </a:moveTo>
                  <a:cubicBezTo>
                    <a:pt x="1253" y="51"/>
                    <a:pt x="1253" y="51"/>
                    <a:pt x="1253" y="51"/>
                  </a:cubicBezTo>
                  <a:cubicBezTo>
                    <a:pt x="1253" y="45"/>
                    <a:pt x="1253" y="45"/>
                    <a:pt x="1253" y="45"/>
                  </a:cubicBezTo>
                  <a:cubicBezTo>
                    <a:pt x="1226" y="45"/>
                    <a:pt x="1226" y="45"/>
                    <a:pt x="1226" y="45"/>
                  </a:cubicBezTo>
                  <a:lnTo>
                    <a:pt x="1226" y="51"/>
                  </a:lnTo>
                  <a:close/>
                  <a:moveTo>
                    <a:pt x="1351" y="82"/>
                  </a:moveTo>
                  <a:cubicBezTo>
                    <a:pt x="1351" y="118"/>
                    <a:pt x="1336" y="146"/>
                    <a:pt x="1318" y="164"/>
                  </a:cubicBezTo>
                  <a:cubicBezTo>
                    <a:pt x="1301" y="156"/>
                    <a:pt x="1301" y="156"/>
                    <a:pt x="1301" y="156"/>
                  </a:cubicBezTo>
                  <a:cubicBezTo>
                    <a:pt x="1318" y="138"/>
                    <a:pt x="1332" y="115"/>
                    <a:pt x="1332" y="82"/>
                  </a:cubicBezTo>
                  <a:cubicBezTo>
                    <a:pt x="1332" y="49"/>
                    <a:pt x="1318" y="26"/>
                    <a:pt x="1301" y="7"/>
                  </a:cubicBezTo>
                  <a:cubicBezTo>
                    <a:pt x="1318" y="0"/>
                    <a:pt x="1318" y="0"/>
                    <a:pt x="1318" y="0"/>
                  </a:cubicBezTo>
                  <a:cubicBezTo>
                    <a:pt x="1336" y="18"/>
                    <a:pt x="1351" y="46"/>
                    <a:pt x="1351" y="82"/>
                  </a:cubicBezTo>
                  <a:close/>
                  <a:moveTo>
                    <a:pt x="1478" y="161"/>
                  </a:moveTo>
                  <a:cubicBezTo>
                    <a:pt x="1435" y="161"/>
                    <a:pt x="1435" y="161"/>
                    <a:pt x="1435" y="161"/>
                  </a:cubicBezTo>
                  <a:cubicBezTo>
                    <a:pt x="1435" y="152"/>
                    <a:pt x="1435" y="152"/>
                    <a:pt x="1435" y="152"/>
                  </a:cubicBezTo>
                  <a:cubicBezTo>
                    <a:pt x="1467" y="152"/>
                    <a:pt x="1467" y="152"/>
                    <a:pt x="1467" y="152"/>
                  </a:cubicBezTo>
                  <a:cubicBezTo>
                    <a:pt x="1467" y="12"/>
                    <a:pt x="1467" y="12"/>
                    <a:pt x="1467" y="12"/>
                  </a:cubicBezTo>
                  <a:cubicBezTo>
                    <a:pt x="1435" y="12"/>
                    <a:pt x="1435" y="12"/>
                    <a:pt x="1435" y="12"/>
                  </a:cubicBezTo>
                  <a:cubicBezTo>
                    <a:pt x="1435" y="3"/>
                    <a:pt x="1435" y="3"/>
                    <a:pt x="1435" y="3"/>
                  </a:cubicBezTo>
                  <a:cubicBezTo>
                    <a:pt x="1478" y="3"/>
                    <a:pt x="1478" y="3"/>
                    <a:pt x="1478" y="3"/>
                  </a:cubicBezTo>
                  <a:lnTo>
                    <a:pt x="1478" y="161"/>
                  </a:lnTo>
                  <a:close/>
                </a:path>
              </a:pathLst>
            </a:custGeom>
            <a:solidFill>
              <a:srgbClr val="5F90CC"/>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32" name="Freeform 31"/>
            <p:cNvSpPr>
              <a:spLocks noEditPoints="1"/>
            </p:cNvSpPr>
            <p:nvPr/>
          </p:nvSpPr>
          <p:spPr bwMode="auto">
            <a:xfrm>
              <a:off x="6582138" y="1658132"/>
              <a:ext cx="473075" cy="111125"/>
            </a:xfrm>
            <a:custGeom>
              <a:avLst/>
              <a:gdLst>
                <a:gd name="T0" fmla="*/ 49 w 994"/>
                <a:gd name="T1" fmla="*/ 150 h 233"/>
                <a:gd name="T2" fmla="*/ 0 w 994"/>
                <a:gd name="T3" fmla="*/ 230 h 233"/>
                <a:gd name="T4" fmla="*/ 101 w 994"/>
                <a:gd name="T5" fmla="*/ 2 h 233"/>
                <a:gd name="T6" fmla="*/ 172 w 994"/>
                <a:gd name="T7" fmla="*/ 230 h 233"/>
                <a:gd name="T8" fmla="*/ 55 w 994"/>
                <a:gd name="T9" fmla="*/ 136 h 233"/>
                <a:gd name="T10" fmla="*/ 105 w 994"/>
                <a:gd name="T11" fmla="*/ 54 h 233"/>
                <a:gd name="T12" fmla="*/ 86 w 994"/>
                <a:gd name="T13" fmla="*/ 54 h 233"/>
                <a:gd name="T14" fmla="*/ 222 w 994"/>
                <a:gd name="T15" fmla="*/ 230 h 233"/>
                <a:gd name="T16" fmla="*/ 238 w 994"/>
                <a:gd name="T17" fmla="*/ 3 h 233"/>
                <a:gd name="T18" fmla="*/ 222 w 994"/>
                <a:gd name="T19" fmla="*/ 230 h 233"/>
                <a:gd name="T20" fmla="*/ 284 w 994"/>
                <a:gd name="T21" fmla="*/ 113 h 233"/>
                <a:gd name="T22" fmla="*/ 358 w 994"/>
                <a:gd name="T23" fmla="*/ 126 h 233"/>
                <a:gd name="T24" fmla="*/ 595 w 994"/>
                <a:gd name="T25" fmla="*/ 116 h 233"/>
                <a:gd name="T26" fmla="*/ 494 w 994"/>
                <a:gd name="T27" fmla="*/ 233 h 233"/>
                <a:gd name="T28" fmla="*/ 392 w 994"/>
                <a:gd name="T29" fmla="*/ 116 h 233"/>
                <a:gd name="T30" fmla="*/ 494 w 994"/>
                <a:gd name="T31" fmla="*/ 0 h 233"/>
                <a:gd name="T32" fmla="*/ 595 w 994"/>
                <a:gd name="T33" fmla="*/ 116 h 233"/>
                <a:gd name="T34" fmla="*/ 431 w 994"/>
                <a:gd name="T35" fmla="*/ 191 h 233"/>
                <a:gd name="T36" fmla="*/ 556 w 994"/>
                <a:gd name="T37" fmla="*/ 192 h 233"/>
                <a:gd name="T38" fmla="*/ 556 w 994"/>
                <a:gd name="T39" fmla="*/ 41 h 233"/>
                <a:gd name="T40" fmla="*/ 432 w 994"/>
                <a:gd name="T41" fmla="*/ 41 h 233"/>
                <a:gd name="T42" fmla="*/ 744 w 994"/>
                <a:gd name="T43" fmla="*/ 14 h 233"/>
                <a:gd name="T44" fmla="*/ 652 w 994"/>
                <a:gd name="T45" fmla="*/ 116 h 233"/>
                <a:gd name="T46" fmla="*/ 741 w 994"/>
                <a:gd name="T47" fmla="*/ 218 h 233"/>
                <a:gd name="T48" fmla="*/ 794 w 994"/>
                <a:gd name="T49" fmla="*/ 225 h 233"/>
                <a:gd name="T50" fmla="*/ 662 w 994"/>
                <a:gd name="T51" fmla="*/ 202 h 233"/>
                <a:gd name="T52" fmla="*/ 648 w 994"/>
                <a:gd name="T53" fmla="*/ 55 h 233"/>
                <a:gd name="T54" fmla="*/ 743 w 994"/>
                <a:gd name="T55" fmla="*/ 0 h 233"/>
                <a:gd name="T56" fmla="*/ 796 w 994"/>
                <a:gd name="T57" fmla="*/ 27 h 233"/>
                <a:gd name="T58" fmla="*/ 860 w 994"/>
                <a:gd name="T59" fmla="*/ 131 h 233"/>
                <a:gd name="T60" fmla="*/ 844 w 994"/>
                <a:gd name="T61" fmla="*/ 230 h 233"/>
                <a:gd name="T62" fmla="*/ 898 w 994"/>
                <a:gd name="T63" fmla="*/ 3 h 233"/>
                <a:gd name="T64" fmla="*/ 981 w 994"/>
                <a:gd name="T65" fmla="*/ 66 h 233"/>
                <a:gd name="T66" fmla="*/ 932 w 994"/>
                <a:gd name="T67" fmla="*/ 127 h 233"/>
                <a:gd name="T68" fmla="*/ 975 w 994"/>
                <a:gd name="T69" fmla="*/ 230 h 233"/>
                <a:gd name="T70" fmla="*/ 860 w 994"/>
                <a:gd name="T71" fmla="*/ 131 h 233"/>
                <a:gd name="T72" fmla="*/ 903 w 994"/>
                <a:gd name="T73" fmla="*/ 117 h 233"/>
                <a:gd name="T74" fmla="*/ 964 w 994"/>
                <a:gd name="T75" fmla="*/ 67 h 233"/>
                <a:gd name="T76" fmla="*/ 898 w 994"/>
                <a:gd name="T77" fmla="*/ 17 h 233"/>
                <a:gd name="T78" fmla="*/ 860 w 994"/>
                <a:gd name="T79" fmla="*/ 11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4" h="233">
                  <a:moveTo>
                    <a:pt x="141" y="150"/>
                  </a:moveTo>
                  <a:cubicBezTo>
                    <a:pt x="49" y="150"/>
                    <a:pt x="49" y="150"/>
                    <a:pt x="49" y="150"/>
                  </a:cubicBezTo>
                  <a:cubicBezTo>
                    <a:pt x="17" y="230"/>
                    <a:pt x="17" y="230"/>
                    <a:pt x="17" y="230"/>
                  </a:cubicBezTo>
                  <a:cubicBezTo>
                    <a:pt x="0" y="230"/>
                    <a:pt x="0" y="230"/>
                    <a:pt x="0" y="230"/>
                  </a:cubicBezTo>
                  <a:cubicBezTo>
                    <a:pt x="91" y="2"/>
                    <a:pt x="91" y="2"/>
                    <a:pt x="91" y="2"/>
                  </a:cubicBezTo>
                  <a:cubicBezTo>
                    <a:pt x="101" y="2"/>
                    <a:pt x="101" y="2"/>
                    <a:pt x="101" y="2"/>
                  </a:cubicBezTo>
                  <a:cubicBezTo>
                    <a:pt x="190" y="230"/>
                    <a:pt x="190" y="230"/>
                    <a:pt x="190" y="230"/>
                  </a:cubicBezTo>
                  <a:cubicBezTo>
                    <a:pt x="172" y="230"/>
                    <a:pt x="172" y="230"/>
                    <a:pt x="172" y="230"/>
                  </a:cubicBezTo>
                  <a:lnTo>
                    <a:pt x="141" y="150"/>
                  </a:lnTo>
                  <a:close/>
                  <a:moveTo>
                    <a:pt x="55" y="136"/>
                  </a:moveTo>
                  <a:cubicBezTo>
                    <a:pt x="136" y="136"/>
                    <a:pt x="136" y="136"/>
                    <a:pt x="136" y="136"/>
                  </a:cubicBezTo>
                  <a:cubicBezTo>
                    <a:pt x="105" y="54"/>
                    <a:pt x="105" y="54"/>
                    <a:pt x="105" y="54"/>
                  </a:cubicBezTo>
                  <a:cubicBezTo>
                    <a:pt x="102" y="47"/>
                    <a:pt x="99" y="39"/>
                    <a:pt x="96" y="27"/>
                  </a:cubicBezTo>
                  <a:cubicBezTo>
                    <a:pt x="93" y="37"/>
                    <a:pt x="90" y="46"/>
                    <a:pt x="86" y="54"/>
                  </a:cubicBezTo>
                  <a:lnTo>
                    <a:pt x="55" y="136"/>
                  </a:lnTo>
                  <a:close/>
                  <a:moveTo>
                    <a:pt x="222" y="230"/>
                  </a:moveTo>
                  <a:cubicBezTo>
                    <a:pt x="222" y="3"/>
                    <a:pt x="222" y="3"/>
                    <a:pt x="222" y="3"/>
                  </a:cubicBezTo>
                  <a:cubicBezTo>
                    <a:pt x="238" y="3"/>
                    <a:pt x="238" y="3"/>
                    <a:pt x="238" y="3"/>
                  </a:cubicBezTo>
                  <a:cubicBezTo>
                    <a:pt x="238" y="230"/>
                    <a:pt x="238" y="230"/>
                    <a:pt x="238" y="230"/>
                  </a:cubicBezTo>
                  <a:lnTo>
                    <a:pt x="222" y="230"/>
                  </a:lnTo>
                  <a:close/>
                  <a:moveTo>
                    <a:pt x="284" y="126"/>
                  </a:moveTo>
                  <a:cubicBezTo>
                    <a:pt x="284" y="113"/>
                    <a:pt x="284" y="113"/>
                    <a:pt x="284" y="113"/>
                  </a:cubicBezTo>
                  <a:cubicBezTo>
                    <a:pt x="358" y="113"/>
                    <a:pt x="358" y="113"/>
                    <a:pt x="358" y="113"/>
                  </a:cubicBezTo>
                  <a:cubicBezTo>
                    <a:pt x="358" y="126"/>
                    <a:pt x="358" y="126"/>
                    <a:pt x="358" y="126"/>
                  </a:cubicBezTo>
                  <a:lnTo>
                    <a:pt x="284" y="126"/>
                  </a:lnTo>
                  <a:close/>
                  <a:moveTo>
                    <a:pt x="595" y="116"/>
                  </a:moveTo>
                  <a:cubicBezTo>
                    <a:pt x="595" y="152"/>
                    <a:pt x="586" y="181"/>
                    <a:pt x="568" y="201"/>
                  </a:cubicBezTo>
                  <a:cubicBezTo>
                    <a:pt x="550" y="222"/>
                    <a:pt x="525" y="233"/>
                    <a:pt x="494" y="233"/>
                  </a:cubicBezTo>
                  <a:cubicBezTo>
                    <a:pt x="462" y="233"/>
                    <a:pt x="437" y="222"/>
                    <a:pt x="419" y="201"/>
                  </a:cubicBezTo>
                  <a:cubicBezTo>
                    <a:pt x="401" y="181"/>
                    <a:pt x="392" y="152"/>
                    <a:pt x="392" y="116"/>
                  </a:cubicBezTo>
                  <a:cubicBezTo>
                    <a:pt x="392" y="80"/>
                    <a:pt x="401" y="51"/>
                    <a:pt x="420" y="31"/>
                  </a:cubicBezTo>
                  <a:cubicBezTo>
                    <a:pt x="438" y="10"/>
                    <a:pt x="462" y="0"/>
                    <a:pt x="494" y="0"/>
                  </a:cubicBezTo>
                  <a:cubicBezTo>
                    <a:pt x="526" y="0"/>
                    <a:pt x="550" y="10"/>
                    <a:pt x="568" y="31"/>
                  </a:cubicBezTo>
                  <a:cubicBezTo>
                    <a:pt x="586" y="52"/>
                    <a:pt x="595" y="80"/>
                    <a:pt x="595" y="116"/>
                  </a:cubicBezTo>
                  <a:close/>
                  <a:moveTo>
                    <a:pt x="410" y="116"/>
                  </a:moveTo>
                  <a:cubicBezTo>
                    <a:pt x="410" y="149"/>
                    <a:pt x="417" y="174"/>
                    <a:pt x="431" y="191"/>
                  </a:cubicBezTo>
                  <a:cubicBezTo>
                    <a:pt x="446" y="209"/>
                    <a:pt x="467" y="218"/>
                    <a:pt x="494" y="218"/>
                  </a:cubicBezTo>
                  <a:cubicBezTo>
                    <a:pt x="521" y="218"/>
                    <a:pt x="542" y="209"/>
                    <a:pt x="556" y="192"/>
                  </a:cubicBezTo>
                  <a:cubicBezTo>
                    <a:pt x="571" y="174"/>
                    <a:pt x="578" y="149"/>
                    <a:pt x="578" y="116"/>
                  </a:cubicBezTo>
                  <a:cubicBezTo>
                    <a:pt x="578" y="83"/>
                    <a:pt x="571" y="58"/>
                    <a:pt x="556" y="41"/>
                  </a:cubicBezTo>
                  <a:cubicBezTo>
                    <a:pt x="542" y="24"/>
                    <a:pt x="521" y="15"/>
                    <a:pt x="494" y="15"/>
                  </a:cubicBezTo>
                  <a:cubicBezTo>
                    <a:pt x="467" y="15"/>
                    <a:pt x="446" y="24"/>
                    <a:pt x="432" y="41"/>
                  </a:cubicBezTo>
                  <a:cubicBezTo>
                    <a:pt x="417" y="59"/>
                    <a:pt x="410" y="84"/>
                    <a:pt x="410" y="116"/>
                  </a:cubicBezTo>
                  <a:close/>
                  <a:moveTo>
                    <a:pt x="744" y="14"/>
                  </a:moveTo>
                  <a:cubicBezTo>
                    <a:pt x="715" y="14"/>
                    <a:pt x="693" y="23"/>
                    <a:pt x="677" y="41"/>
                  </a:cubicBezTo>
                  <a:cubicBezTo>
                    <a:pt x="660" y="60"/>
                    <a:pt x="652" y="85"/>
                    <a:pt x="652" y="116"/>
                  </a:cubicBezTo>
                  <a:cubicBezTo>
                    <a:pt x="652" y="148"/>
                    <a:pt x="660" y="174"/>
                    <a:pt x="675" y="191"/>
                  </a:cubicBezTo>
                  <a:cubicBezTo>
                    <a:pt x="691" y="209"/>
                    <a:pt x="713" y="218"/>
                    <a:pt x="741" y="218"/>
                  </a:cubicBezTo>
                  <a:cubicBezTo>
                    <a:pt x="760" y="218"/>
                    <a:pt x="778" y="216"/>
                    <a:pt x="794" y="211"/>
                  </a:cubicBezTo>
                  <a:cubicBezTo>
                    <a:pt x="794" y="225"/>
                    <a:pt x="794" y="225"/>
                    <a:pt x="794" y="225"/>
                  </a:cubicBezTo>
                  <a:cubicBezTo>
                    <a:pt x="779" y="230"/>
                    <a:pt x="760" y="233"/>
                    <a:pt x="738" y="233"/>
                  </a:cubicBezTo>
                  <a:cubicBezTo>
                    <a:pt x="706" y="233"/>
                    <a:pt x="681" y="223"/>
                    <a:pt x="662" y="202"/>
                  </a:cubicBezTo>
                  <a:cubicBezTo>
                    <a:pt x="644" y="181"/>
                    <a:pt x="635" y="153"/>
                    <a:pt x="635" y="116"/>
                  </a:cubicBezTo>
                  <a:cubicBezTo>
                    <a:pt x="635" y="93"/>
                    <a:pt x="639" y="72"/>
                    <a:pt x="648" y="55"/>
                  </a:cubicBezTo>
                  <a:cubicBezTo>
                    <a:pt x="657" y="37"/>
                    <a:pt x="669" y="24"/>
                    <a:pt x="686" y="14"/>
                  </a:cubicBezTo>
                  <a:cubicBezTo>
                    <a:pt x="702" y="5"/>
                    <a:pt x="721" y="0"/>
                    <a:pt x="743" y="0"/>
                  </a:cubicBezTo>
                  <a:cubicBezTo>
                    <a:pt x="765" y="0"/>
                    <a:pt x="785" y="4"/>
                    <a:pt x="802" y="12"/>
                  </a:cubicBezTo>
                  <a:cubicBezTo>
                    <a:pt x="796" y="27"/>
                    <a:pt x="796" y="27"/>
                    <a:pt x="796" y="27"/>
                  </a:cubicBezTo>
                  <a:cubicBezTo>
                    <a:pt x="779" y="18"/>
                    <a:pt x="762" y="14"/>
                    <a:pt x="744" y="14"/>
                  </a:cubicBezTo>
                  <a:close/>
                  <a:moveTo>
                    <a:pt x="860" y="131"/>
                  </a:moveTo>
                  <a:cubicBezTo>
                    <a:pt x="860" y="230"/>
                    <a:pt x="860" y="230"/>
                    <a:pt x="860" y="230"/>
                  </a:cubicBezTo>
                  <a:cubicBezTo>
                    <a:pt x="844" y="230"/>
                    <a:pt x="844" y="230"/>
                    <a:pt x="844" y="230"/>
                  </a:cubicBezTo>
                  <a:cubicBezTo>
                    <a:pt x="844" y="3"/>
                    <a:pt x="844" y="3"/>
                    <a:pt x="844" y="3"/>
                  </a:cubicBezTo>
                  <a:cubicBezTo>
                    <a:pt x="898" y="3"/>
                    <a:pt x="898" y="3"/>
                    <a:pt x="898" y="3"/>
                  </a:cubicBezTo>
                  <a:cubicBezTo>
                    <a:pt x="926" y="3"/>
                    <a:pt x="947" y="8"/>
                    <a:pt x="960" y="19"/>
                  </a:cubicBezTo>
                  <a:cubicBezTo>
                    <a:pt x="974" y="29"/>
                    <a:pt x="981" y="45"/>
                    <a:pt x="981" y="66"/>
                  </a:cubicBezTo>
                  <a:cubicBezTo>
                    <a:pt x="981" y="81"/>
                    <a:pt x="977" y="94"/>
                    <a:pt x="969" y="104"/>
                  </a:cubicBezTo>
                  <a:cubicBezTo>
                    <a:pt x="961" y="114"/>
                    <a:pt x="948" y="122"/>
                    <a:pt x="932" y="127"/>
                  </a:cubicBezTo>
                  <a:cubicBezTo>
                    <a:pt x="994" y="230"/>
                    <a:pt x="994" y="230"/>
                    <a:pt x="994" y="230"/>
                  </a:cubicBezTo>
                  <a:cubicBezTo>
                    <a:pt x="975" y="230"/>
                    <a:pt x="975" y="230"/>
                    <a:pt x="975" y="230"/>
                  </a:cubicBezTo>
                  <a:cubicBezTo>
                    <a:pt x="916" y="131"/>
                    <a:pt x="916" y="131"/>
                    <a:pt x="916" y="131"/>
                  </a:cubicBezTo>
                  <a:lnTo>
                    <a:pt x="860" y="131"/>
                  </a:lnTo>
                  <a:close/>
                  <a:moveTo>
                    <a:pt x="860" y="117"/>
                  </a:moveTo>
                  <a:cubicBezTo>
                    <a:pt x="903" y="117"/>
                    <a:pt x="903" y="117"/>
                    <a:pt x="903" y="117"/>
                  </a:cubicBezTo>
                  <a:cubicBezTo>
                    <a:pt x="922" y="117"/>
                    <a:pt x="937" y="113"/>
                    <a:pt x="948" y="105"/>
                  </a:cubicBezTo>
                  <a:cubicBezTo>
                    <a:pt x="958" y="96"/>
                    <a:pt x="964" y="83"/>
                    <a:pt x="964" y="67"/>
                  </a:cubicBezTo>
                  <a:cubicBezTo>
                    <a:pt x="964" y="50"/>
                    <a:pt x="958" y="37"/>
                    <a:pt x="948" y="29"/>
                  </a:cubicBezTo>
                  <a:cubicBezTo>
                    <a:pt x="938" y="21"/>
                    <a:pt x="921" y="17"/>
                    <a:pt x="898" y="17"/>
                  </a:cubicBezTo>
                  <a:cubicBezTo>
                    <a:pt x="860" y="17"/>
                    <a:pt x="860" y="17"/>
                    <a:pt x="860" y="17"/>
                  </a:cubicBezTo>
                  <a:lnTo>
                    <a:pt x="860" y="117"/>
                  </a:lnTo>
                  <a:close/>
                </a:path>
              </a:pathLst>
            </a:custGeom>
            <a:solidFill>
              <a:srgbClr val="5F90CC"/>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34" name="Freeform 43"/>
            <p:cNvSpPr>
              <a:spLocks noEditPoints="1"/>
            </p:cNvSpPr>
            <p:nvPr/>
          </p:nvSpPr>
          <p:spPr bwMode="auto">
            <a:xfrm>
              <a:off x="6566263" y="1167594"/>
              <a:ext cx="506413" cy="360363"/>
            </a:xfrm>
            <a:custGeom>
              <a:avLst/>
              <a:gdLst>
                <a:gd name="T0" fmla="*/ 511 w 1061"/>
                <a:gd name="T1" fmla="*/ 0 h 756"/>
                <a:gd name="T2" fmla="*/ 1061 w 1061"/>
                <a:gd name="T3" fmla="*/ 138 h 756"/>
                <a:gd name="T4" fmla="*/ 941 w 1061"/>
                <a:gd name="T5" fmla="*/ 121 h 756"/>
                <a:gd name="T6" fmla="*/ 1027 w 1061"/>
                <a:gd name="T7" fmla="*/ 231 h 756"/>
                <a:gd name="T8" fmla="*/ 1027 w 1061"/>
                <a:gd name="T9" fmla="*/ 248 h 756"/>
                <a:gd name="T10" fmla="*/ 546 w 1061"/>
                <a:gd name="T11" fmla="*/ 509 h 756"/>
                <a:gd name="T12" fmla="*/ 1027 w 1061"/>
                <a:gd name="T13" fmla="*/ 509 h 756"/>
                <a:gd name="T14" fmla="*/ 584 w 1061"/>
                <a:gd name="T15" fmla="*/ 297 h 756"/>
                <a:gd name="T16" fmla="*/ 825 w 1061"/>
                <a:gd name="T17" fmla="*/ 297 h 756"/>
                <a:gd name="T18" fmla="*/ 787 w 1061"/>
                <a:gd name="T19" fmla="*/ 413 h 756"/>
                <a:gd name="T20" fmla="*/ 666 w 1061"/>
                <a:gd name="T21" fmla="*/ 297 h 756"/>
                <a:gd name="T22" fmla="*/ 706 w 1061"/>
                <a:gd name="T23" fmla="*/ 389 h 756"/>
                <a:gd name="T24" fmla="*/ 766 w 1061"/>
                <a:gd name="T25" fmla="*/ 464 h 756"/>
                <a:gd name="T26" fmla="*/ 932 w 1061"/>
                <a:gd name="T27" fmla="*/ 382 h 756"/>
                <a:gd name="T28" fmla="*/ 917 w 1061"/>
                <a:gd name="T29" fmla="*/ 382 h 756"/>
                <a:gd name="T30" fmla="*/ 898 w 1061"/>
                <a:gd name="T31" fmla="*/ 464 h 756"/>
                <a:gd name="T32" fmla="*/ 955 w 1061"/>
                <a:gd name="T33" fmla="*/ 297 h 756"/>
                <a:gd name="T34" fmla="*/ 255 w 1061"/>
                <a:gd name="T35" fmla="*/ 438 h 756"/>
                <a:gd name="T36" fmla="*/ 273 w 1061"/>
                <a:gd name="T37" fmla="*/ 456 h 756"/>
                <a:gd name="T38" fmla="*/ 188 w 1061"/>
                <a:gd name="T39" fmla="*/ 236 h 756"/>
                <a:gd name="T40" fmla="*/ 150 w 1061"/>
                <a:gd name="T41" fmla="*/ 185 h 756"/>
                <a:gd name="T42" fmla="*/ 244 w 1061"/>
                <a:gd name="T43" fmla="*/ 203 h 756"/>
                <a:gd name="T44" fmla="*/ 95 w 1061"/>
                <a:gd name="T45" fmla="*/ 142 h 756"/>
                <a:gd name="T46" fmla="*/ 217 w 1061"/>
                <a:gd name="T47" fmla="*/ 291 h 756"/>
                <a:gd name="T48" fmla="*/ 255 w 1061"/>
                <a:gd name="T49" fmla="*/ 341 h 756"/>
                <a:gd name="T50" fmla="*/ 28 w 1061"/>
                <a:gd name="T51" fmla="*/ 378 h 756"/>
                <a:gd name="T52" fmla="*/ 90 w 1061"/>
                <a:gd name="T53" fmla="*/ 609 h 756"/>
                <a:gd name="T54" fmla="*/ 101 w 1061"/>
                <a:gd name="T55" fmla="*/ 339 h 756"/>
                <a:gd name="T56" fmla="*/ 112 w 1061"/>
                <a:gd name="T57" fmla="*/ 628 h 756"/>
                <a:gd name="T58" fmla="*/ 321 w 1061"/>
                <a:gd name="T59" fmla="*/ 690 h 756"/>
                <a:gd name="T60" fmla="*/ 244 w 1061"/>
                <a:gd name="T61" fmla="*/ 588 h 756"/>
                <a:gd name="T62" fmla="*/ 255 w 1061"/>
                <a:gd name="T63" fmla="*/ 416 h 756"/>
                <a:gd name="T64" fmla="*/ 266 w 1061"/>
                <a:gd name="T65" fmla="*/ 588 h 756"/>
                <a:gd name="T66" fmla="*/ 321 w 1061"/>
                <a:gd name="T67" fmla="*/ 390 h 756"/>
                <a:gd name="T68" fmla="*/ 189 w 1061"/>
                <a:gd name="T69" fmla="*/ 495 h 756"/>
                <a:gd name="T70" fmla="*/ 139 w 1061"/>
                <a:gd name="T71" fmla="*/ 533 h 756"/>
                <a:gd name="T72" fmla="*/ 200 w 1061"/>
                <a:gd name="T73" fmla="*/ 368 h 756"/>
                <a:gd name="T74" fmla="*/ 266 w 1061"/>
                <a:gd name="T75" fmla="*/ 52 h 756"/>
                <a:gd name="T76" fmla="*/ 255 w 1061"/>
                <a:gd name="T77" fmla="*/ 284 h 756"/>
                <a:gd name="T78" fmla="*/ 273 w 1061"/>
                <a:gd name="T79" fmla="*/ 302 h 756"/>
                <a:gd name="T80" fmla="*/ 196 w 1061"/>
                <a:gd name="T81" fmla="*/ 533 h 756"/>
                <a:gd name="T82" fmla="*/ 119 w 1061"/>
                <a:gd name="T83" fmla="*/ 379 h 756"/>
                <a:gd name="T84" fmla="*/ 101 w 1061"/>
                <a:gd name="T85" fmla="*/ 396 h 756"/>
                <a:gd name="T86" fmla="*/ 409 w 1061"/>
                <a:gd name="T87" fmla="*/ 396 h 756"/>
                <a:gd name="T88" fmla="*/ 391 w 1061"/>
                <a:gd name="T89" fmla="*/ 379 h 756"/>
                <a:gd name="T90" fmla="*/ 391 w 1061"/>
                <a:gd name="T91" fmla="*/ 148 h 756"/>
                <a:gd name="T92" fmla="*/ 391 w 1061"/>
                <a:gd name="T93" fmla="*/ 610 h 756"/>
                <a:gd name="T94" fmla="*/ 409 w 1061"/>
                <a:gd name="T95" fmla="*/ 592 h 756"/>
                <a:gd name="T96" fmla="*/ 431 w 1061"/>
                <a:gd name="T97" fmla="*/ 236 h 756"/>
                <a:gd name="T98" fmla="*/ 448 w 1061"/>
                <a:gd name="T99" fmla="*/ 379 h 756"/>
                <a:gd name="T100" fmla="*/ 398 w 1061"/>
                <a:gd name="T101" fmla="*/ 341 h 756"/>
                <a:gd name="T102" fmla="*/ 484 w 1061"/>
                <a:gd name="T103" fmla="*/ 214 h 756"/>
                <a:gd name="T104" fmla="*/ 343 w 1061"/>
                <a:gd name="T105" fmla="*/ 67 h 756"/>
                <a:gd name="T106" fmla="*/ 409 w 1061"/>
                <a:gd name="T107" fmla="*/ 108 h 756"/>
                <a:gd name="T108" fmla="*/ 371 w 1061"/>
                <a:gd name="T109" fmla="*/ 159 h 756"/>
                <a:gd name="T110" fmla="*/ 387 w 1061"/>
                <a:gd name="T111" fmla="*/ 445 h 756"/>
                <a:gd name="T112" fmla="*/ 448 w 1061"/>
                <a:gd name="T113" fmla="*/ 610 h 756"/>
                <a:gd name="T114" fmla="*/ 398 w 1061"/>
                <a:gd name="T115" fmla="*/ 572 h 756"/>
                <a:gd name="T116" fmla="*/ 343 w 1061"/>
                <a:gd name="T117" fmla="*/ 467 h 756"/>
                <a:gd name="T118" fmla="*/ 484 w 1061"/>
                <a:gd name="T119" fmla="*/ 641 h 756"/>
                <a:gd name="T120" fmla="*/ 150 w 1061"/>
                <a:gd name="T121" fmla="*/ 242 h 756"/>
                <a:gd name="T122" fmla="*/ 132 w 1061"/>
                <a:gd name="T123" fmla="*/ 22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1" h="756">
                  <a:moveTo>
                    <a:pt x="1061" y="756"/>
                  </a:moveTo>
                  <a:cubicBezTo>
                    <a:pt x="511" y="756"/>
                    <a:pt x="511" y="756"/>
                    <a:pt x="511" y="756"/>
                  </a:cubicBezTo>
                  <a:cubicBezTo>
                    <a:pt x="511" y="0"/>
                    <a:pt x="511" y="0"/>
                    <a:pt x="511" y="0"/>
                  </a:cubicBezTo>
                  <a:cubicBezTo>
                    <a:pt x="924" y="0"/>
                    <a:pt x="924" y="0"/>
                    <a:pt x="924" y="0"/>
                  </a:cubicBezTo>
                  <a:cubicBezTo>
                    <a:pt x="924" y="138"/>
                    <a:pt x="924" y="138"/>
                    <a:pt x="924" y="138"/>
                  </a:cubicBezTo>
                  <a:cubicBezTo>
                    <a:pt x="1061" y="138"/>
                    <a:pt x="1061" y="138"/>
                    <a:pt x="1061" y="138"/>
                  </a:cubicBezTo>
                  <a:lnTo>
                    <a:pt x="1061" y="756"/>
                  </a:lnTo>
                  <a:close/>
                  <a:moveTo>
                    <a:pt x="941" y="0"/>
                  </a:moveTo>
                  <a:cubicBezTo>
                    <a:pt x="941" y="121"/>
                    <a:pt x="941" y="121"/>
                    <a:pt x="941" y="121"/>
                  </a:cubicBezTo>
                  <a:cubicBezTo>
                    <a:pt x="1061" y="121"/>
                    <a:pt x="1061" y="121"/>
                    <a:pt x="1061" y="121"/>
                  </a:cubicBezTo>
                  <a:lnTo>
                    <a:pt x="941" y="0"/>
                  </a:lnTo>
                  <a:close/>
                  <a:moveTo>
                    <a:pt x="1027" y="231"/>
                  </a:moveTo>
                  <a:cubicBezTo>
                    <a:pt x="546" y="231"/>
                    <a:pt x="546" y="231"/>
                    <a:pt x="546" y="231"/>
                  </a:cubicBezTo>
                  <a:cubicBezTo>
                    <a:pt x="546" y="248"/>
                    <a:pt x="546" y="248"/>
                    <a:pt x="546" y="248"/>
                  </a:cubicBezTo>
                  <a:cubicBezTo>
                    <a:pt x="1027" y="248"/>
                    <a:pt x="1027" y="248"/>
                    <a:pt x="1027" y="248"/>
                  </a:cubicBezTo>
                  <a:lnTo>
                    <a:pt x="1027" y="231"/>
                  </a:lnTo>
                  <a:close/>
                  <a:moveTo>
                    <a:pt x="1027" y="509"/>
                  </a:moveTo>
                  <a:cubicBezTo>
                    <a:pt x="546" y="509"/>
                    <a:pt x="546" y="509"/>
                    <a:pt x="546" y="509"/>
                  </a:cubicBezTo>
                  <a:cubicBezTo>
                    <a:pt x="546" y="526"/>
                    <a:pt x="546" y="526"/>
                    <a:pt x="546" y="526"/>
                  </a:cubicBezTo>
                  <a:cubicBezTo>
                    <a:pt x="1027" y="526"/>
                    <a:pt x="1027" y="526"/>
                    <a:pt x="1027" y="526"/>
                  </a:cubicBezTo>
                  <a:lnTo>
                    <a:pt x="1027" y="509"/>
                  </a:lnTo>
                  <a:close/>
                  <a:moveTo>
                    <a:pt x="630" y="464"/>
                  </a:moveTo>
                  <a:cubicBezTo>
                    <a:pt x="630" y="297"/>
                    <a:pt x="630" y="297"/>
                    <a:pt x="630" y="297"/>
                  </a:cubicBezTo>
                  <a:cubicBezTo>
                    <a:pt x="584" y="297"/>
                    <a:pt x="584" y="297"/>
                    <a:pt x="584" y="297"/>
                  </a:cubicBezTo>
                  <a:cubicBezTo>
                    <a:pt x="584" y="464"/>
                    <a:pt x="584" y="464"/>
                    <a:pt x="584" y="464"/>
                  </a:cubicBezTo>
                  <a:lnTo>
                    <a:pt x="630" y="464"/>
                  </a:lnTo>
                  <a:close/>
                  <a:moveTo>
                    <a:pt x="825" y="297"/>
                  </a:moveTo>
                  <a:cubicBezTo>
                    <a:pt x="785" y="297"/>
                    <a:pt x="785" y="297"/>
                    <a:pt x="785" y="297"/>
                  </a:cubicBezTo>
                  <a:cubicBezTo>
                    <a:pt x="785" y="373"/>
                    <a:pt x="785" y="373"/>
                    <a:pt x="785" y="373"/>
                  </a:cubicBezTo>
                  <a:cubicBezTo>
                    <a:pt x="785" y="383"/>
                    <a:pt x="785" y="396"/>
                    <a:pt x="787" y="413"/>
                  </a:cubicBezTo>
                  <a:cubicBezTo>
                    <a:pt x="786" y="413"/>
                    <a:pt x="786" y="413"/>
                    <a:pt x="786" y="413"/>
                  </a:cubicBezTo>
                  <a:cubicBezTo>
                    <a:pt x="725" y="297"/>
                    <a:pt x="725" y="297"/>
                    <a:pt x="725" y="297"/>
                  </a:cubicBezTo>
                  <a:cubicBezTo>
                    <a:pt x="666" y="297"/>
                    <a:pt x="666" y="297"/>
                    <a:pt x="666" y="297"/>
                  </a:cubicBezTo>
                  <a:cubicBezTo>
                    <a:pt x="666" y="464"/>
                    <a:pt x="666" y="464"/>
                    <a:pt x="666" y="464"/>
                  </a:cubicBezTo>
                  <a:cubicBezTo>
                    <a:pt x="706" y="464"/>
                    <a:pt x="706" y="464"/>
                    <a:pt x="706" y="464"/>
                  </a:cubicBezTo>
                  <a:cubicBezTo>
                    <a:pt x="706" y="389"/>
                    <a:pt x="706" y="389"/>
                    <a:pt x="706" y="389"/>
                  </a:cubicBezTo>
                  <a:cubicBezTo>
                    <a:pt x="706" y="379"/>
                    <a:pt x="705" y="365"/>
                    <a:pt x="704" y="346"/>
                  </a:cubicBezTo>
                  <a:cubicBezTo>
                    <a:pt x="705" y="346"/>
                    <a:pt x="705" y="346"/>
                    <a:pt x="705" y="346"/>
                  </a:cubicBezTo>
                  <a:cubicBezTo>
                    <a:pt x="766" y="464"/>
                    <a:pt x="766" y="464"/>
                    <a:pt x="766" y="464"/>
                  </a:cubicBezTo>
                  <a:cubicBezTo>
                    <a:pt x="825" y="464"/>
                    <a:pt x="825" y="464"/>
                    <a:pt x="825" y="464"/>
                  </a:cubicBezTo>
                  <a:lnTo>
                    <a:pt x="825" y="297"/>
                  </a:lnTo>
                  <a:close/>
                  <a:moveTo>
                    <a:pt x="932" y="382"/>
                  </a:moveTo>
                  <a:cubicBezTo>
                    <a:pt x="931" y="387"/>
                    <a:pt x="930" y="393"/>
                    <a:pt x="928" y="401"/>
                  </a:cubicBezTo>
                  <a:cubicBezTo>
                    <a:pt x="926" y="409"/>
                    <a:pt x="925" y="416"/>
                    <a:pt x="925" y="421"/>
                  </a:cubicBezTo>
                  <a:cubicBezTo>
                    <a:pt x="924" y="414"/>
                    <a:pt x="922" y="401"/>
                    <a:pt x="917" y="382"/>
                  </a:cubicBezTo>
                  <a:cubicBezTo>
                    <a:pt x="894" y="297"/>
                    <a:pt x="894" y="297"/>
                    <a:pt x="894" y="297"/>
                  </a:cubicBezTo>
                  <a:cubicBezTo>
                    <a:pt x="843" y="297"/>
                    <a:pt x="843" y="297"/>
                    <a:pt x="843" y="297"/>
                  </a:cubicBezTo>
                  <a:cubicBezTo>
                    <a:pt x="898" y="464"/>
                    <a:pt x="898" y="464"/>
                    <a:pt x="898" y="464"/>
                  </a:cubicBezTo>
                  <a:cubicBezTo>
                    <a:pt x="951" y="464"/>
                    <a:pt x="951" y="464"/>
                    <a:pt x="951" y="464"/>
                  </a:cubicBezTo>
                  <a:cubicBezTo>
                    <a:pt x="1006" y="297"/>
                    <a:pt x="1006" y="297"/>
                    <a:pt x="1006" y="297"/>
                  </a:cubicBezTo>
                  <a:cubicBezTo>
                    <a:pt x="955" y="297"/>
                    <a:pt x="955" y="297"/>
                    <a:pt x="955" y="297"/>
                  </a:cubicBezTo>
                  <a:lnTo>
                    <a:pt x="932" y="382"/>
                  </a:lnTo>
                  <a:close/>
                  <a:moveTo>
                    <a:pt x="273" y="456"/>
                  </a:moveTo>
                  <a:cubicBezTo>
                    <a:pt x="273" y="446"/>
                    <a:pt x="265" y="438"/>
                    <a:pt x="255" y="438"/>
                  </a:cubicBezTo>
                  <a:cubicBezTo>
                    <a:pt x="245" y="438"/>
                    <a:pt x="237" y="446"/>
                    <a:pt x="237" y="456"/>
                  </a:cubicBezTo>
                  <a:cubicBezTo>
                    <a:pt x="237" y="465"/>
                    <a:pt x="245" y="473"/>
                    <a:pt x="255" y="473"/>
                  </a:cubicBezTo>
                  <a:cubicBezTo>
                    <a:pt x="265" y="473"/>
                    <a:pt x="273" y="465"/>
                    <a:pt x="273" y="456"/>
                  </a:cubicBezTo>
                  <a:close/>
                  <a:moveTo>
                    <a:pt x="266" y="203"/>
                  </a:moveTo>
                  <a:cubicBezTo>
                    <a:pt x="266" y="221"/>
                    <a:pt x="251" y="236"/>
                    <a:pt x="233" y="236"/>
                  </a:cubicBezTo>
                  <a:cubicBezTo>
                    <a:pt x="188" y="236"/>
                    <a:pt x="188" y="236"/>
                    <a:pt x="188" y="236"/>
                  </a:cubicBezTo>
                  <a:cubicBezTo>
                    <a:pt x="183" y="252"/>
                    <a:pt x="168" y="264"/>
                    <a:pt x="150" y="264"/>
                  </a:cubicBezTo>
                  <a:cubicBezTo>
                    <a:pt x="128" y="264"/>
                    <a:pt x="110" y="247"/>
                    <a:pt x="110" y="225"/>
                  </a:cubicBezTo>
                  <a:cubicBezTo>
                    <a:pt x="110" y="203"/>
                    <a:pt x="128" y="185"/>
                    <a:pt x="150" y="185"/>
                  </a:cubicBezTo>
                  <a:cubicBezTo>
                    <a:pt x="168" y="185"/>
                    <a:pt x="183" y="197"/>
                    <a:pt x="188" y="214"/>
                  </a:cubicBezTo>
                  <a:cubicBezTo>
                    <a:pt x="233" y="214"/>
                    <a:pt x="233" y="214"/>
                    <a:pt x="233" y="214"/>
                  </a:cubicBezTo>
                  <a:cubicBezTo>
                    <a:pt x="239" y="214"/>
                    <a:pt x="244" y="209"/>
                    <a:pt x="244" y="203"/>
                  </a:cubicBezTo>
                  <a:cubicBezTo>
                    <a:pt x="244" y="56"/>
                    <a:pt x="244" y="56"/>
                    <a:pt x="244" y="56"/>
                  </a:cubicBezTo>
                  <a:cubicBezTo>
                    <a:pt x="213" y="64"/>
                    <a:pt x="190" y="87"/>
                    <a:pt x="180" y="116"/>
                  </a:cubicBezTo>
                  <a:cubicBezTo>
                    <a:pt x="150" y="110"/>
                    <a:pt x="118" y="119"/>
                    <a:pt x="95" y="142"/>
                  </a:cubicBezTo>
                  <a:cubicBezTo>
                    <a:pt x="72" y="165"/>
                    <a:pt x="64" y="197"/>
                    <a:pt x="69" y="227"/>
                  </a:cubicBezTo>
                  <a:cubicBezTo>
                    <a:pt x="41" y="237"/>
                    <a:pt x="18" y="260"/>
                    <a:pt x="9" y="291"/>
                  </a:cubicBezTo>
                  <a:cubicBezTo>
                    <a:pt x="217" y="291"/>
                    <a:pt x="217" y="291"/>
                    <a:pt x="217" y="291"/>
                  </a:cubicBezTo>
                  <a:cubicBezTo>
                    <a:pt x="222" y="274"/>
                    <a:pt x="237" y="262"/>
                    <a:pt x="255" y="262"/>
                  </a:cubicBezTo>
                  <a:cubicBezTo>
                    <a:pt x="277" y="262"/>
                    <a:pt x="295" y="280"/>
                    <a:pt x="295" y="302"/>
                  </a:cubicBezTo>
                  <a:cubicBezTo>
                    <a:pt x="295" y="324"/>
                    <a:pt x="277" y="341"/>
                    <a:pt x="255" y="341"/>
                  </a:cubicBezTo>
                  <a:cubicBezTo>
                    <a:pt x="237" y="341"/>
                    <a:pt x="222" y="329"/>
                    <a:pt x="217" y="313"/>
                  </a:cubicBezTo>
                  <a:cubicBezTo>
                    <a:pt x="6" y="313"/>
                    <a:pt x="6" y="313"/>
                    <a:pt x="6" y="313"/>
                  </a:cubicBezTo>
                  <a:cubicBezTo>
                    <a:pt x="5" y="337"/>
                    <a:pt x="13" y="360"/>
                    <a:pt x="28" y="378"/>
                  </a:cubicBezTo>
                  <a:cubicBezTo>
                    <a:pt x="9" y="402"/>
                    <a:pt x="0" y="434"/>
                    <a:pt x="9" y="465"/>
                  </a:cubicBezTo>
                  <a:cubicBezTo>
                    <a:pt x="17" y="497"/>
                    <a:pt x="41" y="520"/>
                    <a:pt x="69" y="530"/>
                  </a:cubicBezTo>
                  <a:cubicBezTo>
                    <a:pt x="64" y="558"/>
                    <a:pt x="71" y="587"/>
                    <a:pt x="90" y="609"/>
                  </a:cubicBezTo>
                  <a:cubicBezTo>
                    <a:pt x="90" y="417"/>
                    <a:pt x="90" y="417"/>
                    <a:pt x="90" y="417"/>
                  </a:cubicBezTo>
                  <a:cubicBezTo>
                    <a:pt x="74" y="412"/>
                    <a:pt x="62" y="397"/>
                    <a:pt x="62" y="379"/>
                  </a:cubicBezTo>
                  <a:cubicBezTo>
                    <a:pt x="62" y="357"/>
                    <a:pt x="79" y="339"/>
                    <a:pt x="101" y="339"/>
                  </a:cubicBezTo>
                  <a:cubicBezTo>
                    <a:pt x="123" y="339"/>
                    <a:pt x="141" y="357"/>
                    <a:pt x="141" y="379"/>
                  </a:cubicBezTo>
                  <a:cubicBezTo>
                    <a:pt x="141" y="397"/>
                    <a:pt x="128" y="412"/>
                    <a:pt x="112" y="417"/>
                  </a:cubicBezTo>
                  <a:cubicBezTo>
                    <a:pt x="112" y="628"/>
                    <a:pt x="112" y="628"/>
                    <a:pt x="112" y="628"/>
                  </a:cubicBezTo>
                  <a:cubicBezTo>
                    <a:pt x="133" y="641"/>
                    <a:pt x="157" y="646"/>
                    <a:pt x="180" y="641"/>
                  </a:cubicBezTo>
                  <a:cubicBezTo>
                    <a:pt x="190" y="670"/>
                    <a:pt x="214" y="693"/>
                    <a:pt x="245" y="702"/>
                  </a:cubicBezTo>
                  <a:cubicBezTo>
                    <a:pt x="272" y="709"/>
                    <a:pt x="299" y="704"/>
                    <a:pt x="321" y="690"/>
                  </a:cubicBezTo>
                  <a:cubicBezTo>
                    <a:pt x="321" y="620"/>
                    <a:pt x="321" y="620"/>
                    <a:pt x="321" y="620"/>
                  </a:cubicBezTo>
                  <a:cubicBezTo>
                    <a:pt x="277" y="620"/>
                    <a:pt x="277" y="620"/>
                    <a:pt x="277" y="620"/>
                  </a:cubicBezTo>
                  <a:cubicBezTo>
                    <a:pt x="259" y="620"/>
                    <a:pt x="244" y="606"/>
                    <a:pt x="244" y="588"/>
                  </a:cubicBezTo>
                  <a:cubicBezTo>
                    <a:pt x="244" y="493"/>
                    <a:pt x="244" y="493"/>
                    <a:pt x="244" y="493"/>
                  </a:cubicBezTo>
                  <a:cubicBezTo>
                    <a:pt x="228" y="489"/>
                    <a:pt x="215" y="474"/>
                    <a:pt x="215" y="456"/>
                  </a:cubicBezTo>
                  <a:cubicBezTo>
                    <a:pt x="215" y="434"/>
                    <a:pt x="233" y="416"/>
                    <a:pt x="255" y="416"/>
                  </a:cubicBezTo>
                  <a:cubicBezTo>
                    <a:pt x="277" y="416"/>
                    <a:pt x="295" y="434"/>
                    <a:pt x="295" y="456"/>
                  </a:cubicBezTo>
                  <a:cubicBezTo>
                    <a:pt x="295" y="474"/>
                    <a:pt x="282" y="489"/>
                    <a:pt x="266" y="493"/>
                  </a:cubicBezTo>
                  <a:cubicBezTo>
                    <a:pt x="266" y="588"/>
                    <a:pt x="266" y="588"/>
                    <a:pt x="266" y="588"/>
                  </a:cubicBezTo>
                  <a:cubicBezTo>
                    <a:pt x="266" y="594"/>
                    <a:pt x="271" y="599"/>
                    <a:pt x="277" y="599"/>
                  </a:cubicBezTo>
                  <a:cubicBezTo>
                    <a:pt x="321" y="599"/>
                    <a:pt x="321" y="599"/>
                    <a:pt x="321" y="599"/>
                  </a:cubicBezTo>
                  <a:cubicBezTo>
                    <a:pt x="321" y="390"/>
                    <a:pt x="321" y="390"/>
                    <a:pt x="321" y="390"/>
                  </a:cubicBezTo>
                  <a:cubicBezTo>
                    <a:pt x="200" y="390"/>
                    <a:pt x="200" y="390"/>
                    <a:pt x="200" y="390"/>
                  </a:cubicBezTo>
                  <a:cubicBezTo>
                    <a:pt x="194" y="390"/>
                    <a:pt x="189" y="395"/>
                    <a:pt x="189" y="401"/>
                  </a:cubicBezTo>
                  <a:cubicBezTo>
                    <a:pt x="189" y="495"/>
                    <a:pt x="189" y="495"/>
                    <a:pt x="189" y="495"/>
                  </a:cubicBezTo>
                  <a:cubicBezTo>
                    <a:pt x="205" y="500"/>
                    <a:pt x="218" y="515"/>
                    <a:pt x="218" y="533"/>
                  </a:cubicBezTo>
                  <a:cubicBezTo>
                    <a:pt x="218" y="554"/>
                    <a:pt x="200" y="572"/>
                    <a:pt x="178" y="572"/>
                  </a:cubicBezTo>
                  <a:cubicBezTo>
                    <a:pt x="156" y="572"/>
                    <a:pt x="139" y="554"/>
                    <a:pt x="139" y="533"/>
                  </a:cubicBezTo>
                  <a:cubicBezTo>
                    <a:pt x="139" y="515"/>
                    <a:pt x="151" y="500"/>
                    <a:pt x="167" y="495"/>
                  </a:cubicBezTo>
                  <a:cubicBezTo>
                    <a:pt x="167" y="401"/>
                    <a:pt x="167" y="401"/>
                    <a:pt x="167" y="401"/>
                  </a:cubicBezTo>
                  <a:cubicBezTo>
                    <a:pt x="167" y="382"/>
                    <a:pt x="182" y="368"/>
                    <a:pt x="200" y="368"/>
                  </a:cubicBezTo>
                  <a:cubicBezTo>
                    <a:pt x="321" y="368"/>
                    <a:pt x="321" y="368"/>
                    <a:pt x="321" y="368"/>
                  </a:cubicBezTo>
                  <a:cubicBezTo>
                    <a:pt x="321" y="67"/>
                    <a:pt x="321" y="67"/>
                    <a:pt x="321" y="67"/>
                  </a:cubicBezTo>
                  <a:cubicBezTo>
                    <a:pt x="305" y="57"/>
                    <a:pt x="286" y="51"/>
                    <a:pt x="266" y="52"/>
                  </a:cubicBezTo>
                  <a:lnTo>
                    <a:pt x="266" y="203"/>
                  </a:lnTo>
                  <a:close/>
                  <a:moveTo>
                    <a:pt x="273" y="302"/>
                  </a:moveTo>
                  <a:cubicBezTo>
                    <a:pt x="273" y="292"/>
                    <a:pt x="265" y="284"/>
                    <a:pt x="255" y="284"/>
                  </a:cubicBezTo>
                  <a:cubicBezTo>
                    <a:pt x="245" y="284"/>
                    <a:pt x="237" y="292"/>
                    <a:pt x="237" y="302"/>
                  </a:cubicBezTo>
                  <a:cubicBezTo>
                    <a:pt x="237" y="312"/>
                    <a:pt x="245" y="319"/>
                    <a:pt x="255" y="319"/>
                  </a:cubicBezTo>
                  <a:cubicBezTo>
                    <a:pt x="265" y="319"/>
                    <a:pt x="273" y="312"/>
                    <a:pt x="273" y="302"/>
                  </a:cubicBezTo>
                  <a:close/>
                  <a:moveTo>
                    <a:pt x="160" y="533"/>
                  </a:moveTo>
                  <a:cubicBezTo>
                    <a:pt x="160" y="542"/>
                    <a:pt x="168" y="550"/>
                    <a:pt x="178" y="550"/>
                  </a:cubicBezTo>
                  <a:cubicBezTo>
                    <a:pt x="188" y="550"/>
                    <a:pt x="196" y="542"/>
                    <a:pt x="196" y="533"/>
                  </a:cubicBezTo>
                  <a:cubicBezTo>
                    <a:pt x="196" y="523"/>
                    <a:pt x="188" y="515"/>
                    <a:pt x="178" y="515"/>
                  </a:cubicBezTo>
                  <a:cubicBezTo>
                    <a:pt x="168" y="515"/>
                    <a:pt x="160" y="523"/>
                    <a:pt x="160" y="533"/>
                  </a:cubicBezTo>
                  <a:close/>
                  <a:moveTo>
                    <a:pt x="119" y="379"/>
                  </a:moveTo>
                  <a:cubicBezTo>
                    <a:pt x="119" y="369"/>
                    <a:pt x="111" y="361"/>
                    <a:pt x="101" y="361"/>
                  </a:cubicBezTo>
                  <a:cubicBezTo>
                    <a:pt x="91" y="361"/>
                    <a:pt x="83" y="369"/>
                    <a:pt x="83" y="379"/>
                  </a:cubicBezTo>
                  <a:cubicBezTo>
                    <a:pt x="83" y="388"/>
                    <a:pt x="91" y="396"/>
                    <a:pt x="101" y="396"/>
                  </a:cubicBezTo>
                  <a:cubicBezTo>
                    <a:pt x="111" y="396"/>
                    <a:pt x="119" y="388"/>
                    <a:pt x="119" y="379"/>
                  </a:cubicBezTo>
                  <a:close/>
                  <a:moveTo>
                    <a:pt x="391" y="379"/>
                  </a:moveTo>
                  <a:cubicBezTo>
                    <a:pt x="391" y="388"/>
                    <a:pt x="399" y="396"/>
                    <a:pt x="409" y="396"/>
                  </a:cubicBezTo>
                  <a:cubicBezTo>
                    <a:pt x="419" y="396"/>
                    <a:pt x="427" y="388"/>
                    <a:pt x="427" y="379"/>
                  </a:cubicBezTo>
                  <a:cubicBezTo>
                    <a:pt x="427" y="369"/>
                    <a:pt x="419" y="361"/>
                    <a:pt x="409" y="361"/>
                  </a:cubicBezTo>
                  <a:cubicBezTo>
                    <a:pt x="399" y="361"/>
                    <a:pt x="391" y="369"/>
                    <a:pt x="391" y="379"/>
                  </a:cubicBezTo>
                  <a:close/>
                  <a:moveTo>
                    <a:pt x="427" y="148"/>
                  </a:moveTo>
                  <a:cubicBezTo>
                    <a:pt x="427" y="138"/>
                    <a:pt x="419" y="130"/>
                    <a:pt x="409" y="130"/>
                  </a:cubicBezTo>
                  <a:cubicBezTo>
                    <a:pt x="399" y="130"/>
                    <a:pt x="391" y="138"/>
                    <a:pt x="391" y="148"/>
                  </a:cubicBezTo>
                  <a:cubicBezTo>
                    <a:pt x="391" y="158"/>
                    <a:pt x="399" y="166"/>
                    <a:pt x="409" y="166"/>
                  </a:cubicBezTo>
                  <a:cubicBezTo>
                    <a:pt x="419" y="166"/>
                    <a:pt x="427" y="158"/>
                    <a:pt x="427" y="148"/>
                  </a:cubicBezTo>
                  <a:close/>
                  <a:moveTo>
                    <a:pt x="391" y="610"/>
                  </a:moveTo>
                  <a:cubicBezTo>
                    <a:pt x="391" y="619"/>
                    <a:pt x="399" y="627"/>
                    <a:pt x="409" y="627"/>
                  </a:cubicBezTo>
                  <a:cubicBezTo>
                    <a:pt x="419" y="627"/>
                    <a:pt x="427" y="619"/>
                    <a:pt x="427" y="610"/>
                  </a:cubicBezTo>
                  <a:cubicBezTo>
                    <a:pt x="427" y="600"/>
                    <a:pt x="419" y="592"/>
                    <a:pt x="409" y="592"/>
                  </a:cubicBezTo>
                  <a:cubicBezTo>
                    <a:pt x="399" y="592"/>
                    <a:pt x="391" y="600"/>
                    <a:pt x="391" y="610"/>
                  </a:cubicBezTo>
                  <a:close/>
                  <a:moveTo>
                    <a:pt x="484" y="236"/>
                  </a:moveTo>
                  <a:cubicBezTo>
                    <a:pt x="431" y="236"/>
                    <a:pt x="431" y="236"/>
                    <a:pt x="431" y="236"/>
                  </a:cubicBezTo>
                  <a:cubicBezTo>
                    <a:pt x="425" y="236"/>
                    <a:pt x="420" y="241"/>
                    <a:pt x="420" y="247"/>
                  </a:cubicBezTo>
                  <a:cubicBezTo>
                    <a:pt x="420" y="341"/>
                    <a:pt x="420" y="341"/>
                    <a:pt x="420" y="341"/>
                  </a:cubicBezTo>
                  <a:cubicBezTo>
                    <a:pt x="436" y="346"/>
                    <a:pt x="448" y="361"/>
                    <a:pt x="448" y="379"/>
                  </a:cubicBezTo>
                  <a:cubicBezTo>
                    <a:pt x="448" y="401"/>
                    <a:pt x="431" y="418"/>
                    <a:pt x="409" y="418"/>
                  </a:cubicBezTo>
                  <a:cubicBezTo>
                    <a:pt x="387" y="418"/>
                    <a:pt x="369" y="401"/>
                    <a:pt x="369" y="379"/>
                  </a:cubicBezTo>
                  <a:cubicBezTo>
                    <a:pt x="369" y="361"/>
                    <a:pt x="382" y="346"/>
                    <a:pt x="398" y="341"/>
                  </a:cubicBezTo>
                  <a:cubicBezTo>
                    <a:pt x="398" y="247"/>
                    <a:pt x="398" y="247"/>
                    <a:pt x="398" y="247"/>
                  </a:cubicBezTo>
                  <a:cubicBezTo>
                    <a:pt x="398" y="229"/>
                    <a:pt x="413" y="214"/>
                    <a:pt x="431" y="214"/>
                  </a:cubicBezTo>
                  <a:cubicBezTo>
                    <a:pt x="484" y="214"/>
                    <a:pt x="484" y="214"/>
                    <a:pt x="484" y="214"/>
                  </a:cubicBezTo>
                  <a:cubicBezTo>
                    <a:pt x="484" y="116"/>
                    <a:pt x="484" y="116"/>
                    <a:pt x="484" y="116"/>
                  </a:cubicBezTo>
                  <a:cubicBezTo>
                    <a:pt x="474" y="87"/>
                    <a:pt x="450" y="64"/>
                    <a:pt x="419" y="55"/>
                  </a:cubicBezTo>
                  <a:cubicBezTo>
                    <a:pt x="392" y="48"/>
                    <a:pt x="365" y="53"/>
                    <a:pt x="343" y="67"/>
                  </a:cubicBezTo>
                  <a:cubicBezTo>
                    <a:pt x="343" y="137"/>
                    <a:pt x="343" y="137"/>
                    <a:pt x="343" y="137"/>
                  </a:cubicBezTo>
                  <a:cubicBezTo>
                    <a:pt x="371" y="137"/>
                    <a:pt x="371" y="137"/>
                    <a:pt x="371" y="137"/>
                  </a:cubicBezTo>
                  <a:cubicBezTo>
                    <a:pt x="376" y="120"/>
                    <a:pt x="391" y="108"/>
                    <a:pt x="409" y="108"/>
                  </a:cubicBezTo>
                  <a:cubicBezTo>
                    <a:pt x="431" y="108"/>
                    <a:pt x="448" y="126"/>
                    <a:pt x="448" y="148"/>
                  </a:cubicBezTo>
                  <a:cubicBezTo>
                    <a:pt x="448" y="170"/>
                    <a:pt x="431" y="187"/>
                    <a:pt x="409" y="187"/>
                  </a:cubicBezTo>
                  <a:cubicBezTo>
                    <a:pt x="391" y="187"/>
                    <a:pt x="376" y="175"/>
                    <a:pt x="371" y="159"/>
                  </a:cubicBezTo>
                  <a:cubicBezTo>
                    <a:pt x="343" y="159"/>
                    <a:pt x="343" y="159"/>
                    <a:pt x="343" y="159"/>
                  </a:cubicBezTo>
                  <a:cubicBezTo>
                    <a:pt x="343" y="445"/>
                    <a:pt x="343" y="445"/>
                    <a:pt x="343" y="445"/>
                  </a:cubicBezTo>
                  <a:cubicBezTo>
                    <a:pt x="387" y="445"/>
                    <a:pt x="387" y="445"/>
                    <a:pt x="387" y="445"/>
                  </a:cubicBezTo>
                  <a:cubicBezTo>
                    <a:pt x="405" y="445"/>
                    <a:pt x="420" y="459"/>
                    <a:pt x="420" y="478"/>
                  </a:cubicBezTo>
                  <a:cubicBezTo>
                    <a:pt x="420" y="572"/>
                    <a:pt x="420" y="572"/>
                    <a:pt x="420" y="572"/>
                  </a:cubicBezTo>
                  <a:cubicBezTo>
                    <a:pt x="436" y="577"/>
                    <a:pt x="448" y="592"/>
                    <a:pt x="448" y="610"/>
                  </a:cubicBezTo>
                  <a:cubicBezTo>
                    <a:pt x="448" y="631"/>
                    <a:pt x="431" y="649"/>
                    <a:pt x="409" y="649"/>
                  </a:cubicBezTo>
                  <a:cubicBezTo>
                    <a:pt x="387" y="649"/>
                    <a:pt x="369" y="631"/>
                    <a:pt x="369" y="610"/>
                  </a:cubicBezTo>
                  <a:cubicBezTo>
                    <a:pt x="369" y="592"/>
                    <a:pt x="382" y="577"/>
                    <a:pt x="398" y="572"/>
                  </a:cubicBezTo>
                  <a:cubicBezTo>
                    <a:pt x="398" y="478"/>
                    <a:pt x="398" y="478"/>
                    <a:pt x="398" y="478"/>
                  </a:cubicBezTo>
                  <a:cubicBezTo>
                    <a:pt x="398" y="471"/>
                    <a:pt x="393" y="467"/>
                    <a:pt x="387" y="467"/>
                  </a:cubicBezTo>
                  <a:cubicBezTo>
                    <a:pt x="343" y="467"/>
                    <a:pt x="343" y="467"/>
                    <a:pt x="343" y="467"/>
                  </a:cubicBezTo>
                  <a:cubicBezTo>
                    <a:pt x="343" y="690"/>
                    <a:pt x="343" y="690"/>
                    <a:pt x="343" y="690"/>
                  </a:cubicBezTo>
                  <a:cubicBezTo>
                    <a:pt x="365" y="704"/>
                    <a:pt x="392" y="709"/>
                    <a:pt x="419" y="702"/>
                  </a:cubicBezTo>
                  <a:cubicBezTo>
                    <a:pt x="450" y="693"/>
                    <a:pt x="474" y="670"/>
                    <a:pt x="484" y="641"/>
                  </a:cubicBezTo>
                  <a:lnTo>
                    <a:pt x="484" y="236"/>
                  </a:lnTo>
                  <a:close/>
                  <a:moveTo>
                    <a:pt x="132" y="225"/>
                  </a:moveTo>
                  <a:cubicBezTo>
                    <a:pt x="132" y="235"/>
                    <a:pt x="140" y="242"/>
                    <a:pt x="150" y="242"/>
                  </a:cubicBezTo>
                  <a:cubicBezTo>
                    <a:pt x="160" y="242"/>
                    <a:pt x="168" y="235"/>
                    <a:pt x="168" y="225"/>
                  </a:cubicBezTo>
                  <a:cubicBezTo>
                    <a:pt x="168" y="215"/>
                    <a:pt x="160" y="207"/>
                    <a:pt x="150" y="207"/>
                  </a:cubicBezTo>
                  <a:cubicBezTo>
                    <a:pt x="140" y="207"/>
                    <a:pt x="132" y="215"/>
                    <a:pt x="132" y="225"/>
                  </a:cubicBezTo>
                  <a:close/>
                </a:path>
              </a:pathLst>
            </a:custGeom>
            <a:solidFill>
              <a:srgbClr val="5F90CC"/>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35" name="Freeform 47"/>
            <p:cNvSpPr>
              <a:spLocks noEditPoints="1"/>
            </p:cNvSpPr>
            <p:nvPr/>
          </p:nvSpPr>
          <p:spPr bwMode="auto">
            <a:xfrm>
              <a:off x="7380461" y="237771"/>
              <a:ext cx="347663" cy="346075"/>
            </a:xfrm>
            <a:custGeom>
              <a:avLst/>
              <a:gdLst>
                <a:gd name="T0" fmla="*/ 164 w 729"/>
                <a:gd name="T1" fmla="*/ 214 h 727"/>
                <a:gd name="T2" fmla="*/ 176 w 729"/>
                <a:gd name="T3" fmla="*/ 533 h 727"/>
                <a:gd name="T4" fmla="*/ 195 w 729"/>
                <a:gd name="T5" fmla="*/ 514 h 727"/>
                <a:gd name="T6" fmla="*/ 280 w 729"/>
                <a:gd name="T7" fmla="*/ 429 h 727"/>
                <a:gd name="T8" fmla="*/ 299 w 729"/>
                <a:gd name="T9" fmla="*/ 449 h 727"/>
                <a:gd name="T10" fmla="*/ 91 w 729"/>
                <a:gd name="T11" fmla="*/ 364 h 727"/>
                <a:gd name="T12" fmla="*/ 352 w 729"/>
                <a:gd name="T13" fmla="*/ 630 h 727"/>
                <a:gd name="T14" fmla="*/ 268 w 729"/>
                <a:gd name="T15" fmla="*/ 490 h 727"/>
                <a:gd name="T16" fmla="*/ 323 w 729"/>
                <a:gd name="T17" fmla="*/ 449 h 727"/>
                <a:gd name="T18" fmla="*/ 304 w 729"/>
                <a:gd name="T19" fmla="*/ 606 h 727"/>
                <a:gd name="T20" fmla="*/ 219 w 729"/>
                <a:gd name="T21" fmla="*/ 376 h 727"/>
                <a:gd name="T22" fmla="*/ 238 w 729"/>
                <a:gd name="T23" fmla="*/ 533 h 727"/>
                <a:gd name="T24" fmla="*/ 183 w 729"/>
                <a:gd name="T25" fmla="*/ 492 h 727"/>
                <a:gd name="T26" fmla="*/ 352 w 729"/>
                <a:gd name="T27" fmla="*/ 352 h 727"/>
                <a:gd name="T28" fmla="*/ 292 w 729"/>
                <a:gd name="T29" fmla="*/ 171 h 727"/>
                <a:gd name="T30" fmla="*/ 164 w 729"/>
                <a:gd name="T31" fmla="*/ 238 h 727"/>
                <a:gd name="T32" fmla="*/ 206 w 729"/>
                <a:gd name="T33" fmla="*/ 183 h 727"/>
                <a:gd name="T34" fmla="*/ 268 w 729"/>
                <a:gd name="T35" fmla="*/ 9 h 727"/>
                <a:gd name="T36" fmla="*/ 75 w 729"/>
                <a:gd name="T37" fmla="*/ 197 h 727"/>
                <a:gd name="T38" fmla="*/ 280 w 729"/>
                <a:gd name="T39" fmla="*/ 236 h 727"/>
                <a:gd name="T40" fmla="*/ 238 w 729"/>
                <a:gd name="T41" fmla="*/ 291 h 727"/>
                <a:gd name="T42" fmla="*/ 9 w 729"/>
                <a:gd name="T43" fmla="*/ 459 h 727"/>
                <a:gd name="T44" fmla="*/ 98 w 729"/>
                <a:gd name="T45" fmla="*/ 406 h 727"/>
                <a:gd name="T46" fmla="*/ 154 w 729"/>
                <a:gd name="T47" fmla="*/ 364 h 727"/>
                <a:gd name="T48" fmla="*/ 197 w 729"/>
                <a:gd name="T49" fmla="*/ 653 h 727"/>
                <a:gd name="T50" fmla="*/ 352 w 729"/>
                <a:gd name="T51" fmla="*/ 630 h 727"/>
                <a:gd name="T52" fmla="*/ 260 w 729"/>
                <a:gd name="T53" fmla="*/ 279 h 727"/>
                <a:gd name="T54" fmla="*/ 468 w 729"/>
                <a:gd name="T55" fmla="*/ 110 h 727"/>
                <a:gd name="T56" fmla="*/ 449 w 729"/>
                <a:gd name="T57" fmla="*/ 130 h 727"/>
                <a:gd name="T58" fmla="*/ 449 w 729"/>
                <a:gd name="T59" fmla="*/ 383 h 727"/>
                <a:gd name="T60" fmla="*/ 429 w 729"/>
                <a:gd name="T61" fmla="*/ 364 h 727"/>
                <a:gd name="T62" fmla="*/ 606 w 729"/>
                <a:gd name="T63" fmla="*/ 303 h 727"/>
                <a:gd name="T64" fmla="*/ 534 w 729"/>
                <a:gd name="T65" fmla="*/ 323 h 727"/>
                <a:gd name="T66" fmla="*/ 575 w 729"/>
                <a:gd name="T67" fmla="*/ 267 h 727"/>
                <a:gd name="T68" fmla="*/ 630 w 729"/>
                <a:gd name="T69" fmla="*/ 425 h 727"/>
                <a:gd name="T70" fmla="*/ 698 w 729"/>
                <a:gd name="T71" fmla="*/ 364 h 727"/>
                <a:gd name="T72" fmla="*/ 473 w 729"/>
                <a:gd name="T73" fmla="*/ 207 h 727"/>
                <a:gd name="T74" fmla="*/ 492 w 729"/>
                <a:gd name="T75" fmla="*/ 364 h 727"/>
                <a:gd name="T76" fmla="*/ 437 w 729"/>
                <a:gd name="T77" fmla="*/ 322 h 727"/>
                <a:gd name="T78" fmla="*/ 655 w 729"/>
                <a:gd name="T79" fmla="*/ 183 h 727"/>
                <a:gd name="T80" fmla="*/ 460 w 729"/>
                <a:gd name="T81" fmla="*/ 8 h 727"/>
                <a:gd name="T82" fmla="*/ 407 w 729"/>
                <a:gd name="T83" fmla="*/ 98 h 727"/>
                <a:gd name="T84" fmla="*/ 449 w 729"/>
                <a:gd name="T85" fmla="*/ 154 h 727"/>
                <a:gd name="T86" fmla="*/ 376 w 729"/>
                <a:gd name="T87" fmla="*/ 437 h 727"/>
                <a:gd name="T88" fmla="*/ 461 w 729"/>
                <a:gd name="T89" fmla="*/ 576 h 727"/>
                <a:gd name="T90" fmla="*/ 405 w 729"/>
                <a:gd name="T91" fmla="*/ 618 h 727"/>
                <a:gd name="T92" fmla="*/ 425 w 729"/>
                <a:gd name="T93" fmla="*/ 461 h 727"/>
                <a:gd name="T94" fmla="*/ 460 w 729"/>
                <a:gd name="T95" fmla="*/ 719 h 727"/>
                <a:gd name="T96" fmla="*/ 648 w 729"/>
                <a:gd name="T97" fmla="*/ 588 h 727"/>
                <a:gd name="T98" fmla="*/ 522 w 729"/>
                <a:gd name="T99" fmla="*/ 490 h 727"/>
                <a:gd name="T100" fmla="*/ 577 w 729"/>
                <a:gd name="T101" fmla="*/ 449 h 727"/>
                <a:gd name="T102" fmla="*/ 558 w 729"/>
                <a:gd name="T103" fmla="*/ 564 h 727"/>
                <a:gd name="T104" fmla="*/ 719 w 729"/>
                <a:gd name="T105" fmla="*/ 461 h 727"/>
                <a:gd name="T106" fmla="*/ 534 w 729"/>
                <a:gd name="T107" fmla="*/ 299 h 727"/>
                <a:gd name="T108" fmla="*/ 514 w 729"/>
                <a:gd name="T109" fmla="*/ 279 h 727"/>
                <a:gd name="T110" fmla="*/ 514 w 729"/>
                <a:gd name="T111" fmla="*/ 449 h 727"/>
                <a:gd name="T112" fmla="*/ 429 w 729"/>
                <a:gd name="T113" fmla="*/ 618 h 727"/>
                <a:gd name="T114" fmla="*/ 449 w 729"/>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9" h="727">
                  <a:moveTo>
                    <a:pt x="164" y="175"/>
                  </a:moveTo>
                  <a:cubicBezTo>
                    <a:pt x="175" y="175"/>
                    <a:pt x="183" y="184"/>
                    <a:pt x="183" y="195"/>
                  </a:cubicBezTo>
                  <a:cubicBezTo>
                    <a:pt x="183" y="205"/>
                    <a:pt x="175" y="214"/>
                    <a:pt x="164" y="214"/>
                  </a:cubicBezTo>
                  <a:cubicBezTo>
                    <a:pt x="153" y="214"/>
                    <a:pt x="145" y="205"/>
                    <a:pt x="145" y="195"/>
                  </a:cubicBezTo>
                  <a:cubicBezTo>
                    <a:pt x="145" y="184"/>
                    <a:pt x="153" y="175"/>
                    <a:pt x="164" y="175"/>
                  </a:cubicBezTo>
                  <a:close/>
                  <a:moveTo>
                    <a:pt x="176" y="533"/>
                  </a:moveTo>
                  <a:cubicBezTo>
                    <a:pt x="176" y="544"/>
                    <a:pt x="184" y="553"/>
                    <a:pt x="195" y="553"/>
                  </a:cubicBezTo>
                  <a:cubicBezTo>
                    <a:pt x="206" y="553"/>
                    <a:pt x="214" y="544"/>
                    <a:pt x="214" y="533"/>
                  </a:cubicBezTo>
                  <a:cubicBezTo>
                    <a:pt x="214" y="523"/>
                    <a:pt x="206" y="514"/>
                    <a:pt x="195" y="514"/>
                  </a:cubicBezTo>
                  <a:cubicBezTo>
                    <a:pt x="184" y="514"/>
                    <a:pt x="176" y="523"/>
                    <a:pt x="176" y="533"/>
                  </a:cubicBezTo>
                  <a:close/>
                  <a:moveTo>
                    <a:pt x="299" y="449"/>
                  </a:moveTo>
                  <a:cubicBezTo>
                    <a:pt x="299" y="438"/>
                    <a:pt x="290" y="429"/>
                    <a:pt x="280" y="429"/>
                  </a:cubicBezTo>
                  <a:cubicBezTo>
                    <a:pt x="269" y="429"/>
                    <a:pt x="260" y="438"/>
                    <a:pt x="260" y="449"/>
                  </a:cubicBezTo>
                  <a:cubicBezTo>
                    <a:pt x="260" y="459"/>
                    <a:pt x="269" y="468"/>
                    <a:pt x="280" y="468"/>
                  </a:cubicBezTo>
                  <a:cubicBezTo>
                    <a:pt x="290" y="468"/>
                    <a:pt x="299" y="459"/>
                    <a:pt x="299" y="449"/>
                  </a:cubicBezTo>
                  <a:close/>
                  <a:moveTo>
                    <a:pt x="130" y="364"/>
                  </a:moveTo>
                  <a:cubicBezTo>
                    <a:pt x="130" y="353"/>
                    <a:pt x="121" y="345"/>
                    <a:pt x="110" y="345"/>
                  </a:cubicBezTo>
                  <a:cubicBezTo>
                    <a:pt x="100" y="345"/>
                    <a:pt x="91" y="353"/>
                    <a:pt x="91" y="364"/>
                  </a:cubicBezTo>
                  <a:cubicBezTo>
                    <a:pt x="91" y="375"/>
                    <a:pt x="100" y="383"/>
                    <a:pt x="110" y="383"/>
                  </a:cubicBezTo>
                  <a:cubicBezTo>
                    <a:pt x="121" y="383"/>
                    <a:pt x="130" y="375"/>
                    <a:pt x="130" y="364"/>
                  </a:cubicBezTo>
                  <a:close/>
                  <a:moveTo>
                    <a:pt x="352" y="630"/>
                  </a:moveTo>
                  <a:cubicBezTo>
                    <a:pt x="304" y="630"/>
                    <a:pt x="304" y="630"/>
                    <a:pt x="304" y="630"/>
                  </a:cubicBezTo>
                  <a:cubicBezTo>
                    <a:pt x="284" y="630"/>
                    <a:pt x="268" y="614"/>
                    <a:pt x="268" y="594"/>
                  </a:cubicBezTo>
                  <a:cubicBezTo>
                    <a:pt x="268" y="490"/>
                    <a:pt x="268" y="490"/>
                    <a:pt x="268" y="490"/>
                  </a:cubicBezTo>
                  <a:cubicBezTo>
                    <a:pt x="250" y="485"/>
                    <a:pt x="236" y="468"/>
                    <a:pt x="236" y="449"/>
                  </a:cubicBezTo>
                  <a:cubicBezTo>
                    <a:pt x="236" y="425"/>
                    <a:pt x="256" y="405"/>
                    <a:pt x="280" y="405"/>
                  </a:cubicBezTo>
                  <a:cubicBezTo>
                    <a:pt x="304" y="405"/>
                    <a:pt x="323" y="425"/>
                    <a:pt x="323" y="449"/>
                  </a:cubicBezTo>
                  <a:cubicBezTo>
                    <a:pt x="323" y="468"/>
                    <a:pt x="310" y="485"/>
                    <a:pt x="292" y="490"/>
                  </a:cubicBezTo>
                  <a:cubicBezTo>
                    <a:pt x="292" y="594"/>
                    <a:pt x="292" y="594"/>
                    <a:pt x="292" y="594"/>
                  </a:cubicBezTo>
                  <a:cubicBezTo>
                    <a:pt x="292" y="601"/>
                    <a:pt x="297" y="606"/>
                    <a:pt x="304" y="606"/>
                  </a:cubicBezTo>
                  <a:cubicBezTo>
                    <a:pt x="352" y="606"/>
                    <a:pt x="352" y="606"/>
                    <a:pt x="352" y="606"/>
                  </a:cubicBezTo>
                  <a:cubicBezTo>
                    <a:pt x="352" y="376"/>
                    <a:pt x="352" y="376"/>
                    <a:pt x="352" y="376"/>
                  </a:cubicBezTo>
                  <a:cubicBezTo>
                    <a:pt x="219" y="376"/>
                    <a:pt x="219" y="376"/>
                    <a:pt x="219" y="376"/>
                  </a:cubicBezTo>
                  <a:cubicBezTo>
                    <a:pt x="212" y="376"/>
                    <a:pt x="207" y="381"/>
                    <a:pt x="207" y="388"/>
                  </a:cubicBezTo>
                  <a:cubicBezTo>
                    <a:pt x="207" y="492"/>
                    <a:pt x="207" y="492"/>
                    <a:pt x="207" y="492"/>
                  </a:cubicBezTo>
                  <a:cubicBezTo>
                    <a:pt x="225" y="497"/>
                    <a:pt x="238" y="514"/>
                    <a:pt x="238" y="533"/>
                  </a:cubicBezTo>
                  <a:cubicBezTo>
                    <a:pt x="238" y="557"/>
                    <a:pt x="219" y="577"/>
                    <a:pt x="195" y="577"/>
                  </a:cubicBezTo>
                  <a:cubicBezTo>
                    <a:pt x="171" y="577"/>
                    <a:pt x="152" y="557"/>
                    <a:pt x="152" y="533"/>
                  </a:cubicBezTo>
                  <a:cubicBezTo>
                    <a:pt x="152" y="514"/>
                    <a:pt x="165" y="497"/>
                    <a:pt x="183" y="492"/>
                  </a:cubicBezTo>
                  <a:cubicBezTo>
                    <a:pt x="183" y="388"/>
                    <a:pt x="183" y="388"/>
                    <a:pt x="183" y="388"/>
                  </a:cubicBezTo>
                  <a:cubicBezTo>
                    <a:pt x="183" y="368"/>
                    <a:pt x="199" y="352"/>
                    <a:pt x="219" y="352"/>
                  </a:cubicBezTo>
                  <a:cubicBezTo>
                    <a:pt x="352" y="352"/>
                    <a:pt x="352" y="352"/>
                    <a:pt x="352" y="352"/>
                  </a:cubicBezTo>
                  <a:cubicBezTo>
                    <a:pt x="352" y="21"/>
                    <a:pt x="352" y="21"/>
                    <a:pt x="352" y="21"/>
                  </a:cubicBezTo>
                  <a:cubicBezTo>
                    <a:pt x="334" y="10"/>
                    <a:pt x="313" y="4"/>
                    <a:pt x="292" y="5"/>
                  </a:cubicBezTo>
                  <a:cubicBezTo>
                    <a:pt x="292" y="171"/>
                    <a:pt x="292" y="171"/>
                    <a:pt x="292" y="171"/>
                  </a:cubicBezTo>
                  <a:cubicBezTo>
                    <a:pt x="292" y="191"/>
                    <a:pt x="275" y="207"/>
                    <a:pt x="256" y="207"/>
                  </a:cubicBezTo>
                  <a:cubicBezTo>
                    <a:pt x="206" y="207"/>
                    <a:pt x="206" y="207"/>
                    <a:pt x="206" y="207"/>
                  </a:cubicBezTo>
                  <a:cubicBezTo>
                    <a:pt x="200" y="225"/>
                    <a:pt x="184" y="238"/>
                    <a:pt x="164" y="238"/>
                  </a:cubicBezTo>
                  <a:cubicBezTo>
                    <a:pt x="140" y="238"/>
                    <a:pt x="121" y="219"/>
                    <a:pt x="121" y="195"/>
                  </a:cubicBezTo>
                  <a:cubicBezTo>
                    <a:pt x="121" y="171"/>
                    <a:pt x="140" y="151"/>
                    <a:pt x="164" y="151"/>
                  </a:cubicBezTo>
                  <a:cubicBezTo>
                    <a:pt x="184" y="151"/>
                    <a:pt x="200" y="165"/>
                    <a:pt x="206" y="183"/>
                  </a:cubicBezTo>
                  <a:cubicBezTo>
                    <a:pt x="256" y="183"/>
                    <a:pt x="256" y="183"/>
                    <a:pt x="256" y="183"/>
                  </a:cubicBezTo>
                  <a:cubicBezTo>
                    <a:pt x="262" y="183"/>
                    <a:pt x="268" y="177"/>
                    <a:pt x="268" y="171"/>
                  </a:cubicBezTo>
                  <a:cubicBezTo>
                    <a:pt x="268" y="9"/>
                    <a:pt x="268" y="9"/>
                    <a:pt x="268" y="9"/>
                  </a:cubicBezTo>
                  <a:cubicBezTo>
                    <a:pt x="234" y="18"/>
                    <a:pt x="208" y="44"/>
                    <a:pt x="197" y="75"/>
                  </a:cubicBezTo>
                  <a:cubicBezTo>
                    <a:pt x="165" y="69"/>
                    <a:pt x="129" y="78"/>
                    <a:pt x="104" y="104"/>
                  </a:cubicBezTo>
                  <a:cubicBezTo>
                    <a:pt x="79" y="129"/>
                    <a:pt x="69" y="164"/>
                    <a:pt x="75" y="197"/>
                  </a:cubicBezTo>
                  <a:cubicBezTo>
                    <a:pt x="44" y="208"/>
                    <a:pt x="19" y="233"/>
                    <a:pt x="9" y="267"/>
                  </a:cubicBezTo>
                  <a:cubicBezTo>
                    <a:pt x="238" y="267"/>
                    <a:pt x="238" y="267"/>
                    <a:pt x="238" y="267"/>
                  </a:cubicBezTo>
                  <a:cubicBezTo>
                    <a:pt x="243" y="249"/>
                    <a:pt x="260" y="236"/>
                    <a:pt x="280" y="236"/>
                  </a:cubicBezTo>
                  <a:cubicBezTo>
                    <a:pt x="304" y="236"/>
                    <a:pt x="323" y="255"/>
                    <a:pt x="323" y="279"/>
                  </a:cubicBezTo>
                  <a:cubicBezTo>
                    <a:pt x="323" y="303"/>
                    <a:pt x="304" y="323"/>
                    <a:pt x="280" y="323"/>
                  </a:cubicBezTo>
                  <a:cubicBezTo>
                    <a:pt x="260" y="323"/>
                    <a:pt x="243" y="310"/>
                    <a:pt x="238" y="291"/>
                  </a:cubicBezTo>
                  <a:cubicBezTo>
                    <a:pt x="5" y="291"/>
                    <a:pt x="5" y="291"/>
                    <a:pt x="5" y="291"/>
                  </a:cubicBezTo>
                  <a:cubicBezTo>
                    <a:pt x="4" y="318"/>
                    <a:pt x="14" y="344"/>
                    <a:pt x="30" y="364"/>
                  </a:cubicBezTo>
                  <a:cubicBezTo>
                    <a:pt x="9" y="389"/>
                    <a:pt x="0" y="424"/>
                    <a:pt x="9" y="459"/>
                  </a:cubicBezTo>
                  <a:cubicBezTo>
                    <a:pt x="18" y="494"/>
                    <a:pt x="44" y="519"/>
                    <a:pt x="75" y="531"/>
                  </a:cubicBezTo>
                  <a:cubicBezTo>
                    <a:pt x="70" y="561"/>
                    <a:pt x="77" y="593"/>
                    <a:pt x="98" y="617"/>
                  </a:cubicBezTo>
                  <a:cubicBezTo>
                    <a:pt x="98" y="406"/>
                    <a:pt x="98" y="406"/>
                    <a:pt x="98" y="406"/>
                  </a:cubicBezTo>
                  <a:cubicBezTo>
                    <a:pt x="80" y="400"/>
                    <a:pt x="67" y="384"/>
                    <a:pt x="67" y="364"/>
                  </a:cubicBezTo>
                  <a:cubicBezTo>
                    <a:pt x="67" y="340"/>
                    <a:pt x="86" y="321"/>
                    <a:pt x="110" y="321"/>
                  </a:cubicBezTo>
                  <a:cubicBezTo>
                    <a:pt x="134" y="321"/>
                    <a:pt x="154" y="340"/>
                    <a:pt x="154" y="364"/>
                  </a:cubicBezTo>
                  <a:cubicBezTo>
                    <a:pt x="154" y="384"/>
                    <a:pt x="140" y="400"/>
                    <a:pt x="122" y="406"/>
                  </a:cubicBezTo>
                  <a:cubicBezTo>
                    <a:pt x="122" y="638"/>
                    <a:pt x="122" y="638"/>
                    <a:pt x="122" y="638"/>
                  </a:cubicBezTo>
                  <a:cubicBezTo>
                    <a:pt x="145" y="653"/>
                    <a:pt x="172" y="658"/>
                    <a:pt x="197" y="653"/>
                  </a:cubicBezTo>
                  <a:cubicBezTo>
                    <a:pt x="209" y="684"/>
                    <a:pt x="234" y="710"/>
                    <a:pt x="269" y="719"/>
                  </a:cubicBezTo>
                  <a:cubicBezTo>
                    <a:pt x="299" y="727"/>
                    <a:pt x="328" y="721"/>
                    <a:pt x="352" y="706"/>
                  </a:cubicBezTo>
                  <a:lnTo>
                    <a:pt x="352" y="630"/>
                  </a:lnTo>
                  <a:close/>
                  <a:moveTo>
                    <a:pt x="299" y="279"/>
                  </a:moveTo>
                  <a:cubicBezTo>
                    <a:pt x="299" y="269"/>
                    <a:pt x="290" y="260"/>
                    <a:pt x="280" y="260"/>
                  </a:cubicBezTo>
                  <a:cubicBezTo>
                    <a:pt x="269" y="260"/>
                    <a:pt x="260" y="269"/>
                    <a:pt x="260" y="279"/>
                  </a:cubicBezTo>
                  <a:cubicBezTo>
                    <a:pt x="260" y="290"/>
                    <a:pt x="269" y="299"/>
                    <a:pt x="280" y="299"/>
                  </a:cubicBezTo>
                  <a:cubicBezTo>
                    <a:pt x="290" y="299"/>
                    <a:pt x="299" y="290"/>
                    <a:pt x="299" y="279"/>
                  </a:cubicBezTo>
                  <a:close/>
                  <a:moveTo>
                    <a:pt x="468" y="110"/>
                  </a:moveTo>
                  <a:cubicBezTo>
                    <a:pt x="468" y="99"/>
                    <a:pt x="460" y="91"/>
                    <a:pt x="449" y="91"/>
                  </a:cubicBezTo>
                  <a:cubicBezTo>
                    <a:pt x="438" y="91"/>
                    <a:pt x="429" y="99"/>
                    <a:pt x="429" y="110"/>
                  </a:cubicBezTo>
                  <a:cubicBezTo>
                    <a:pt x="429" y="121"/>
                    <a:pt x="438" y="130"/>
                    <a:pt x="449" y="130"/>
                  </a:cubicBezTo>
                  <a:cubicBezTo>
                    <a:pt x="460" y="130"/>
                    <a:pt x="468" y="121"/>
                    <a:pt x="468" y="110"/>
                  </a:cubicBezTo>
                  <a:close/>
                  <a:moveTo>
                    <a:pt x="429" y="364"/>
                  </a:moveTo>
                  <a:cubicBezTo>
                    <a:pt x="429" y="375"/>
                    <a:pt x="438" y="383"/>
                    <a:pt x="449" y="383"/>
                  </a:cubicBezTo>
                  <a:cubicBezTo>
                    <a:pt x="460" y="383"/>
                    <a:pt x="468" y="375"/>
                    <a:pt x="468" y="364"/>
                  </a:cubicBezTo>
                  <a:cubicBezTo>
                    <a:pt x="468" y="353"/>
                    <a:pt x="460" y="345"/>
                    <a:pt x="449" y="345"/>
                  </a:cubicBezTo>
                  <a:cubicBezTo>
                    <a:pt x="438" y="345"/>
                    <a:pt x="429" y="353"/>
                    <a:pt x="429" y="364"/>
                  </a:cubicBezTo>
                  <a:close/>
                  <a:moveTo>
                    <a:pt x="642" y="461"/>
                  </a:moveTo>
                  <a:cubicBezTo>
                    <a:pt x="622" y="461"/>
                    <a:pt x="606" y="445"/>
                    <a:pt x="606" y="425"/>
                  </a:cubicBezTo>
                  <a:cubicBezTo>
                    <a:pt x="606" y="303"/>
                    <a:pt x="606" y="303"/>
                    <a:pt x="606" y="303"/>
                  </a:cubicBezTo>
                  <a:cubicBezTo>
                    <a:pt x="606" y="297"/>
                    <a:pt x="601" y="291"/>
                    <a:pt x="594" y="291"/>
                  </a:cubicBezTo>
                  <a:cubicBezTo>
                    <a:pt x="575" y="291"/>
                    <a:pt x="575" y="291"/>
                    <a:pt x="575" y="291"/>
                  </a:cubicBezTo>
                  <a:cubicBezTo>
                    <a:pt x="570" y="310"/>
                    <a:pt x="553" y="323"/>
                    <a:pt x="534" y="323"/>
                  </a:cubicBezTo>
                  <a:cubicBezTo>
                    <a:pt x="510" y="323"/>
                    <a:pt x="490" y="303"/>
                    <a:pt x="490" y="279"/>
                  </a:cubicBezTo>
                  <a:cubicBezTo>
                    <a:pt x="490" y="255"/>
                    <a:pt x="510" y="236"/>
                    <a:pt x="534" y="236"/>
                  </a:cubicBezTo>
                  <a:cubicBezTo>
                    <a:pt x="553" y="236"/>
                    <a:pt x="570" y="249"/>
                    <a:pt x="575" y="267"/>
                  </a:cubicBezTo>
                  <a:cubicBezTo>
                    <a:pt x="594" y="267"/>
                    <a:pt x="594" y="267"/>
                    <a:pt x="594" y="267"/>
                  </a:cubicBezTo>
                  <a:cubicBezTo>
                    <a:pt x="614" y="267"/>
                    <a:pt x="630" y="284"/>
                    <a:pt x="630" y="303"/>
                  </a:cubicBezTo>
                  <a:cubicBezTo>
                    <a:pt x="630" y="425"/>
                    <a:pt x="630" y="425"/>
                    <a:pt x="630" y="425"/>
                  </a:cubicBezTo>
                  <a:cubicBezTo>
                    <a:pt x="630" y="431"/>
                    <a:pt x="636" y="437"/>
                    <a:pt x="642" y="437"/>
                  </a:cubicBezTo>
                  <a:cubicBezTo>
                    <a:pt x="723" y="437"/>
                    <a:pt x="723" y="437"/>
                    <a:pt x="723" y="437"/>
                  </a:cubicBezTo>
                  <a:cubicBezTo>
                    <a:pt x="724" y="410"/>
                    <a:pt x="715" y="384"/>
                    <a:pt x="698" y="364"/>
                  </a:cubicBezTo>
                  <a:cubicBezTo>
                    <a:pt x="720" y="338"/>
                    <a:pt x="729" y="303"/>
                    <a:pt x="720" y="268"/>
                  </a:cubicBezTo>
                  <a:cubicBezTo>
                    <a:pt x="713" y="242"/>
                    <a:pt x="696" y="220"/>
                    <a:pt x="674" y="207"/>
                  </a:cubicBezTo>
                  <a:cubicBezTo>
                    <a:pt x="473" y="207"/>
                    <a:pt x="473" y="207"/>
                    <a:pt x="473" y="207"/>
                  </a:cubicBezTo>
                  <a:cubicBezTo>
                    <a:pt x="466" y="207"/>
                    <a:pt x="461" y="212"/>
                    <a:pt x="461" y="219"/>
                  </a:cubicBezTo>
                  <a:cubicBezTo>
                    <a:pt x="461" y="322"/>
                    <a:pt x="461" y="322"/>
                    <a:pt x="461" y="322"/>
                  </a:cubicBezTo>
                  <a:cubicBezTo>
                    <a:pt x="479" y="328"/>
                    <a:pt x="492" y="344"/>
                    <a:pt x="492" y="364"/>
                  </a:cubicBezTo>
                  <a:cubicBezTo>
                    <a:pt x="492" y="388"/>
                    <a:pt x="473" y="408"/>
                    <a:pt x="449" y="408"/>
                  </a:cubicBezTo>
                  <a:cubicBezTo>
                    <a:pt x="425" y="408"/>
                    <a:pt x="405" y="388"/>
                    <a:pt x="405" y="364"/>
                  </a:cubicBezTo>
                  <a:cubicBezTo>
                    <a:pt x="405" y="344"/>
                    <a:pt x="419" y="328"/>
                    <a:pt x="437" y="322"/>
                  </a:cubicBezTo>
                  <a:cubicBezTo>
                    <a:pt x="437" y="219"/>
                    <a:pt x="437" y="219"/>
                    <a:pt x="437" y="219"/>
                  </a:cubicBezTo>
                  <a:cubicBezTo>
                    <a:pt x="437" y="199"/>
                    <a:pt x="453" y="183"/>
                    <a:pt x="473" y="183"/>
                  </a:cubicBezTo>
                  <a:cubicBezTo>
                    <a:pt x="655" y="183"/>
                    <a:pt x="655" y="183"/>
                    <a:pt x="655" y="183"/>
                  </a:cubicBezTo>
                  <a:cubicBezTo>
                    <a:pt x="656" y="154"/>
                    <a:pt x="646" y="125"/>
                    <a:pt x="625" y="104"/>
                  </a:cubicBezTo>
                  <a:cubicBezTo>
                    <a:pt x="599" y="78"/>
                    <a:pt x="564" y="69"/>
                    <a:pt x="531" y="75"/>
                  </a:cubicBezTo>
                  <a:cubicBezTo>
                    <a:pt x="520" y="43"/>
                    <a:pt x="494" y="18"/>
                    <a:pt x="460" y="8"/>
                  </a:cubicBezTo>
                  <a:cubicBezTo>
                    <a:pt x="430" y="0"/>
                    <a:pt x="400" y="6"/>
                    <a:pt x="376" y="21"/>
                  </a:cubicBezTo>
                  <a:cubicBezTo>
                    <a:pt x="376" y="98"/>
                    <a:pt x="376" y="98"/>
                    <a:pt x="376" y="98"/>
                  </a:cubicBezTo>
                  <a:cubicBezTo>
                    <a:pt x="407" y="98"/>
                    <a:pt x="407" y="98"/>
                    <a:pt x="407" y="98"/>
                  </a:cubicBezTo>
                  <a:cubicBezTo>
                    <a:pt x="413" y="80"/>
                    <a:pt x="429" y="67"/>
                    <a:pt x="449" y="67"/>
                  </a:cubicBezTo>
                  <a:cubicBezTo>
                    <a:pt x="473" y="67"/>
                    <a:pt x="492" y="86"/>
                    <a:pt x="492" y="110"/>
                  </a:cubicBezTo>
                  <a:cubicBezTo>
                    <a:pt x="492" y="134"/>
                    <a:pt x="473" y="154"/>
                    <a:pt x="449" y="154"/>
                  </a:cubicBezTo>
                  <a:cubicBezTo>
                    <a:pt x="429" y="154"/>
                    <a:pt x="413" y="140"/>
                    <a:pt x="407" y="122"/>
                  </a:cubicBezTo>
                  <a:cubicBezTo>
                    <a:pt x="376" y="122"/>
                    <a:pt x="376" y="122"/>
                    <a:pt x="376" y="122"/>
                  </a:cubicBezTo>
                  <a:cubicBezTo>
                    <a:pt x="376" y="437"/>
                    <a:pt x="376" y="437"/>
                    <a:pt x="376" y="437"/>
                  </a:cubicBezTo>
                  <a:cubicBezTo>
                    <a:pt x="425" y="437"/>
                    <a:pt x="425" y="437"/>
                    <a:pt x="425" y="437"/>
                  </a:cubicBezTo>
                  <a:cubicBezTo>
                    <a:pt x="445" y="437"/>
                    <a:pt x="461" y="453"/>
                    <a:pt x="461" y="473"/>
                  </a:cubicBezTo>
                  <a:cubicBezTo>
                    <a:pt x="461" y="576"/>
                    <a:pt x="461" y="576"/>
                    <a:pt x="461" y="576"/>
                  </a:cubicBezTo>
                  <a:cubicBezTo>
                    <a:pt x="479" y="582"/>
                    <a:pt x="492" y="598"/>
                    <a:pt x="492" y="618"/>
                  </a:cubicBezTo>
                  <a:cubicBezTo>
                    <a:pt x="492" y="642"/>
                    <a:pt x="473" y="661"/>
                    <a:pt x="449" y="661"/>
                  </a:cubicBezTo>
                  <a:cubicBezTo>
                    <a:pt x="425" y="661"/>
                    <a:pt x="405" y="642"/>
                    <a:pt x="405" y="618"/>
                  </a:cubicBezTo>
                  <a:cubicBezTo>
                    <a:pt x="405" y="598"/>
                    <a:pt x="419" y="582"/>
                    <a:pt x="437" y="576"/>
                  </a:cubicBezTo>
                  <a:cubicBezTo>
                    <a:pt x="437" y="473"/>
                    <a:pt x="437" y="473"/>
                    <a:pt x="437" y="473"/>
                  </a:cubicBezTo>
                  <a:cubicBezTo>
                    <a:pt x="437" y="466"/>
                    <a:pt x="432" y="461"/>
                    <a:pt x="425" y="461"/>
                  </a:cubicBezTo>
                  <a:cubicBezTo>
                    <a:pt x="376" y="461"/>
                    <a:pt x="376" y="461"/>
                    <a:pt x="376" y="461"/>
                  </a:cubicBezTo>
                  <a:cubicBezTo>
                    <a:pt x="376" y="706"/>
                    <a:pt x="376" y="706"/>
                    <a:pt x="376" y="706"/>
                  </a:cubicBezTo>
                  <a:cubicBezTo>
                    <a:pt x="400" y="721"/>
                    <a:pt x="430" y="727"/>
                    <a:pt x="460" y="719"/>
                  </a:cubicBezTo>
                  <a:cubicBezTo>
                    <a:pt x="494" y="710"/>
                    <a:pt x="520" y="684"/>
                    <a:pt x="531" y="653"/>
                  </a:cubicBezTo>
                  <a:cubicBezTo>
                    <a:pt x="564" y="659"/>
                    <a:pt x="599" y="649"/>
                    <a:pt x="625" y="624"/>
                  </a:cubicBezTo>
                  <a:cubicBezTo>
                    <a:pt x="635" y="613"/>
                    <a:pt x="643" y="601"/>
                    <a:pt x="648" y="588"/>
                  </a:cubicBezTo>
                  <a:cubicBezTo>
                    <a:pt x="558" y="588"/>
                    <a:pt x="558" y="588"/>
                    <a:pt x="558" y="588"/>
                  </a:cubicBezTo>
                  <a:cubicBezTo>
                    <a:pt x="538" y="588"/>
                    <a:pt x="522" y="572"/>
                    <a:pt x="522" y="552"/>
                  </a:cubicBezTo>
                  <a:cubicBezTo>
                    <a:pt x="522" y="490"/>
                    <a:pt x="522" y="490"/>
                    <a:pt x="522" y="490"/>
                  </a:cubicBezTo>
                  <a:cubicBezTo>
                    <a:pt x="503" y="485"/>
                    <a:pt x="490" y="468"/>
                    <a:pt x="490" y="449"/>
                  </a:cubicBezTo>
                  <a:cubicBezTo>
                    <a:pt x="490" y="425"/>
                    <a:pt x="510" y="405"/>
                    <a:pt x="534" y="405"/>
                  </a:cubicBezTo>
                  <a:cubicBezTo>
                    <a:pt x="558" y="405"/>
                    <a:pt x="577" y="425"/>
                    <a:pt x="577" y="449"/>
                  </a:cubicBezTo>
                  <a:cubicBezTo>
                    <a:pt x="577" y="468"/>
                    <a:pt x="564" y="485"/>
                    <a:pt x="546" y="490"/>
                  </a:cubicBezTo>
                  <a:cubicBezTo>
                    <a:pt x="546" y="552"/>
                    <a:pt x="546" y="552"/>
                    <a:pt x="546" y="552"/>
                  </a:cubicBezTo>
                  <a:cubicBezTo>
                    <a:pt x="546" y="558"/>
                    <a:pt x="551" y="564"/>
                    <a:pt x="558" y="564"/>
                  </a:cubicBezTo>
                  <a:cubicBezTo>
                    <a:pt x="654" y="564"/>
                    <a:pt x="654" y="564"/>
                    <a:pt x="654" y="564"/>
                  </a:cubicBezTo>
                  <a:cubicBezTo>
                    <a:pt x="656" y="553"/>
                    <a:pt x="655" y="542"/>
                    <a:pt x="653" y="531"/>
                  </a:cubicBezTo>
                  <a:cubicBezTo>
                    <a:pt x="684" y="520"/>
                    <a:pt x="710" y="494"/>
                    <a:pt x="719" y="461"/>
                  </a:cubicBezTo>
                  <a:lnTo>
                    <a:pt x="642" y="461"/>
                  </a:lnTo>
                  <a:close/>
                  <a:moveTo>
                    <a:pt x="514" y="279"/>
                  </a:moveTo>
                  <a:cubicBezTo>
                    <a:pt x="514" y="290"/>
                    <a:pt x="523" y="299"/>
                    <a:pt x="534" y="299"/>
                  </a:cubicBezTo>
                  <a:cubicBezTo>
                    <a:pt x="544" y="299"/>
                    <a:pt x="553" y="290"/>
                    <a:pt x="553" y="279"/>
                  </a:cubicBezTo>
                  <a:cubicBezTo>
                    <a:pt x="553" y="269"/>
                    <a:pt x="544" y="260"/>
                    <a:pt x="534" y="260"/>
                  </a:cubicBezTo>
                  <a:cubicBezTo>
                    <a:pt x="523" y="260"/>
                    <a:pt x="514" y="269"/>
                    <a:pt x="514" y="279"/>
                  </a:cubicBezTo>
                  <a:close/>
                  <a:moveTo>
                    <a:pt x="553" y="449"/>
                  </a:moveTo>
                  <a:cubicBezTo>
                    <a:pt x="553" y="438"/>
                    <a:pt x="544" y="429"/>
                    <a:pt x="534" y="429"/>
                  </a:cubicBezTo>
                  <a:cubicBezTo>
                    <a:pt x="523" y="429"/>
                    <a:pt x="514" y="438"/>
                    <a:pt x="514" y="449"/>
                  </a:cubicBezTo>
                  <a:cubicBezTo>
                    <a:pt x="514" y="459"/>
                    <a:pt x="523" y="468"/>
                    <a:pt x="534" y="468"/>
                  </a:cubicBezTo>
                  <a:cubicBezTo>
                    <a:pt x="544" y="468"/>
                    <a:pt x="553" y="459"/>
                    <a:pt x="553" y="449"/>
                  </a:cubicBezTo>
                  <a:close/>
                  <a:moveTo>
                    <a:pt x="429" y="618"/>
                  </a:moveTo>
                  <a:cubicBezTo>
                    <a:pt x="429" y="629"/>
                    <a:pt x="438" y="637"/>
                    <a:pt x="449" y="637"/>
                  </a:cubicBezTo>
                  <a:cubicBezTo>
                    <a:pt x="460" y="637"/>
                    <a:pt x="468" y="629"/>
                    <a:pt x="468" y="618"/>
                  </a:cubicBezTo>
                  <a:cubicBezTo>
                    <a:pt x="468" y="607"/>
                    <a:pt x="460" y="599"/>
                    <a:pt x="449" y="599"/>
                  </a:cubicBezTo>
                  <a:cubicBezTo>
                    <a:pt x="438" y="599"/>
                    <a:pt x="429" y="607"/>
                    <a:pt x="429" y="618"/>
                  </a:cubicBez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36" name="Freeform 48"/>
            <p:cNvSpPr>
              <a:spLocks noEditPoints="1"/>
            </p:cNvSpPr>
            <p:nvPr/>
          </p:nvSpPr>
          <p:spPr bwMode="auto">
            <a:xfrm>
              <a:off x="7008192" y="374296"/>
              <a:ext cx="1092200" cy="93663"/>
            </a:xfrm>
            <a:custGeom>
              <a:avLst/>
              <a:gdLst>
                <a:gd name="T0" fmla="*/ 39 w 2291"/>
                <a:gd name="T1" fmla="*/ 184 h 196"/>
                <a:gd name="T2" fmla="*/ 164 w 2291"/>
                <a:gd name="T3" fmla="*/ 184 h 196"/>
                <a:gd name="T4" fmla="*/ 82 w 2291"/>
                <a:gd name="T5" fmla="*/ 39 h 196"/>
                <a:gd name="T6" fmla="*/ 186 w 2291"/>
                <a:gd name="T7" fmla="*/ 14 h 196"/>
                <a:gd name="T8" fmla="*/ 311 w 2291"/>
                <a:gd name="T9" fmla="*/ 69 h 196"/>
                <a:gd name="T10" fmla="*/ 311 w 2291"/>
                <a:gd name="T11" fmla="*/ 69 h 196"/>
                <a:gd name="T12" fmla="*/ 400 w 2291"/>
                <a:gd name="T13" fmla="*/ 14 h 196"/>
                <a:gd name="T14" fmla="*/ 510 w 2291"/>
                <a:gd name="T15" fmla="*/ 91 h 196"/>
                <a:gd name="T16" fmla="*/ 456 w 2291"/>
                <a:gd name="T17" fmla="*/ 118 h 196"/>
                <a:gd name="T18" fmla="*/ 473 w 2291"/>
                <a:gd name="T19" fmla="*/ 83 h 196"/>
                <a:gd name="T20" fmla="*/ 436 w 2291"/>
                <a:gd name="T21" fmla="*/ 43 h 196"/>
                <a:gd name="T22" fmla="*/ 609 w 2291"/>
                <a:gd name="T23" fmla="*/ 123 h 196"/>
                <a:gd name="T24" fmla="*/ 558 w 2291"/>
                <a:gd name="T25" fmla="*/ 14 h 196"/>
                <a:gd name="T26" fmla="*/ 594 w 2291"/>
                <a:gd name="T27" fmla="*/ 94 h 196"/>
                <a:gd name="T28" fmla="*/ 632 w 2291"/>
                <a:gd name="T29" fmla="*/ 49 h 196"/>
                <a:gd name="T30" fmla="*/ 811 w 2291"/>
                <a:gd name="T31" fmla="*/ 184 h 196"/>
                <a:gd name="T32" fmla="*/ 686 w 2291"/>
                <a:gd name="T33" fmla="*/ 184 h 196"/>
                <a:gd name="T34" fmla="*/ 811 w 2291"/>
                <a:gd name="T35" fmla="*/ 184 h 196"/>
                <a:gd name="T36" fmla="*/ 746 w 2291"/>
                <a:gd name="T37" fmla="*/ 113 h 196"/>
                <a:gd name="T38" fmla="*/ 938 w 2291"/>
                <a:gd name="T39" fmla="*/ 93 h 196"/>
                <a:gd name="T40" fmla="*/ 1037 w 2291"/>
                <a:gd name="T41" fmla="*/ 36 h 196"/>
                <a:gd name="T42" fmla="*/ 1039 w 2291"/>
                <a:gd name="T43" fmla="*/ 120 h 196"/>
                <a:gd name="T44" fmla="*/ 1154 w 2291"/>
                <a:gd name="T45" fmla="*/ 5 h 196"/>
                <a:gd name="T46" fmla="*/ 1121 w 2291"/>
                <a:gd name="T47" fmla="*/ 119 h 196"/>
                <a:gd name="T48" fmla="*/ 1154 w 2291"/>
                <a:gd name="T49" fmla="*/ 5 h 196"/>
                <a:gd name="T50" fmla="*/ 1231 w 2291"/>
                <a:gd name="T51" fmla="*/ 159 h 196"/>
                <a:gd name="T52" fmla="*/ 1226 w 2291"/>
                <a:gd name="T53" fmla="*/ 69 h 196"/>
                <a:gd name="T54" fmla="*/ 1442 w 2291"/>
                <a:gd name="T55" fmla="*/ 154 h 196"/>
                <a:gd name="T56" fmla="*/ 1323 w 2291"/>
                <a:gd name="T57" fmla="*/ 182 h 196"/>
                <a:gd name="T58" fmla="*/ 1397 w 2291"/>
                <a:gd name="T59" fmla="*/ 154 h 196"/>
                <a:gd name="T60" fmla="*/ 1322 w 2291"/>
                <a:gd name="T61" fmla="*/ 61 h 196"/>
                <a:gd name="T62" fmla="*/ 1441 w 2291"/>
                <a:gd name="T63" fmla="*/ 71 h 196"/>
                <a:gd name="T64" fmla="*/ 1496 w 2291"/>
                <a:gd name="T65" fmla="*/ 74 h 196"/>
                <a:gd name="T66" fmla="*/ 1681 w 2291"/>
                <a:gd name="T67" fmla="*/ 110 h 196"/>
                <a:gd name="T68" fmla="*/ 1496 w 2291"/>
                <a:gd name="T69" fmla="*/ 74 h 196"/>
                <a:gd name="T70" fmla="*/ 1725 w 2291"/>
                <a:gd name="T71" fmla="*/ 51 h 196"/>
                <a:gd name="T72" fmla="*/ 1901 w 2291"/>
                <a:gd name="T73" fmla="*/ 81 h 196"/>
                <a:gd name="T74" fmla="*/ 1795 w 2291"/>
                <a:gd name="T75" fmla="*/ 135 h 196"/>
                <a:gd name="T76" fmla="*/ 1760 w 2291"/>
                <a:gd name="T77" fmla="*/ 0 h 196"/>
                <a:gd name="T78" fmla="*/ 2034 w 2291"/>
                <a:gd name="T79" fmla="*/ 196 h 196"/>
                <a:gd name="T80" fmla="*/ 1929 w 2291"/>
                <a:gd name="T81" fmla="*/ 160 h 196"/>
                <a:gd name="T82" fmla="*/ 1962 w 2291"/>
                <a:gd name="T83" fmla="*/ 131 h 196"/>
                <a:gd name="T84" fmla="*/ 2034 w 2291"/>
                <a:gd name="T85" fmla="*/ 105 h 196"/>
                <a:gd name="T86" fmla="*/ 1931 w 2291"/>
                <a:gd name="T87" fmla="*/ 51 h 196"/>
                <a:gd name="T88" fmla="*/ 2062 w 2291"/>
                <a:gd name="T89" fmla="*/ 67 h 196"/>
                <a:gd name="T90" fmla="*/ 2291 w 2291"/>
                <a:gd name="T91" fmla="*/ 72 h 196"/>
                <a:gd name="T92" fmla="*/ 2190 w 2291"/>
                <a:gd name="T93" fmla="*/ 128 h 196"/>
                <a:gd name="T94" fmla="*/ 2132 w 2291"/>
                <a:gd name="T95" fmla="*/ 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1" h="196">
                  <a:moveTo>
                    <a:pt x="125" y="184"/>
                  </a:moveTo>
                  <a:cubicBezTo>
                    <a:pt x="113" y="143"/>
                    <a:pt x="113" y="143"/>
                    <a:pt x="113" y="143"/>
                  </a:cubicBezTo>
                  <a:cubicBezTo>
                    <a:pt x="51" y="143"/>
                    <a:pt x="51" y="143"/>
                    <a:pt x="51" y="143"/>
                  </a:cubicBezTo>
                  <a:cubicBezTo>
                    <a:pt x="39" y="184"/>
                    <a:pt x="39" y="184"/>
                    <a:pt x="39" y="184"/>
                  </a:cubicBezTo>
                  <a:cubicBezTo>
                    <a:pt x="0" y="184"/>
                    <a:pt x="0" y="184"/>
                    <a:pt x="0" y="184"/>
                  </a:cubicBezTo>
                  <a:cubicBezTo>
                    <a:pt x="60" y="13"/>
                    <a:pt x="60" y="13"/>
                    <a:pt x="60" y="13"/>
                  </a:cubicBezTo>
                  <a:cubicBezTo>
                    <a:pt x="104" y="13"/>
                    <a:pt x="104" y="13"/>
                    <a:pt x="104" y="13"/>
                  </a:cubicBezTo>
                  <a:cubicBezTo>
                    <a:pt x="164" y="184"/>
                    <a:pt x="164" y="184"/>
                    <a:pt x="164" y="184"/>
                  </a:cubicBezTo>
                  <a:lnTo>
                    <a:pt x="125" y="184"/>
                  </a:lnTo>
                  <a:close/>
                  <a:moveTo>
                    <a:pt x="104" y="113"/>
                  </a:moveTo>
                  <a:cubicBezTo>
                    <a:pt x="93" y="76"/>
                    <a:pt x="87" y="56"/>
                    <a:pt x="85" y="51"/>
                  </a:cubicBezTo>
                  <a:cubicBezTo>
                    <a:pt x="84" y="46"/>
                    <a:pt x="83" y="42"/>
                    <a:pt x="82" y="39"/>
                  </a:cubicBezTo>
                  <a:cubicBezTo>
                    <a:pt x="79" y="49"/>
                    <a:pt x="72" y="74"/>
                    <a:pt x="60" y="113"/>
                  </a:cubicBezTo>
                  <a:lnTo>
                    <a:pt x="104" y="113"/>
                  </a:lnTo>
                  <a:close/>
                  <a:moveTo>
                    <a:pt x="186" y="184"/>
                  </a:moveTo>
                  <a:cubicBezTo>
                    <a:pt x="186" y="14"/>
                    <a:pt x="186" y="14"/>
                    <a:pt x="186" y="14"/>
                  </a:cubicBezTo>
                  <a:cubicBezTo>
                    <a:pt x="222" y="14"/>
                    <a:pt x="222" y="14"/>
                    <a:pt x="222" y="14"/>
                  </a:cubicBezTo>
                  <a:cubicBezTo>
                    <a:pt x="222" y="184"/>
                    <a:pt x="222" y="184"/>
                    <a:pt x="222" y="184"/>
                  </a:cubicBezTo>
                  <a:lnTo>
                    <a:pt x="186" y="184"/>
                  </a:lnTo>
                  <a:close/>
                  <a:moveTo>
                    <a:pt x="311" y="69"/>
                  </a:moveTo>
                  <a:cubicBezTo>
                    <a:pt x="324" y="69"/>
                    <a:pt x="334" y="79"/>
                    <a:pt x="334" y="92"/>
                  </a:cubicBezTo>
                  <a:cubicBezTo>
                    <a:pt x="334" y="105"/>
                    <a:pt x="324" y="115"/>
                    <a:pt x="311" y="115"/>
                  </a:cubicBezTo>
                  <a:cubicBezTo>
                    <a:pt x="298" y="115"/>
                    <a:pt x="288" y="105"/>
                    <a:pt x="288" y="92"/>
                  </a:cubicBezTo>
                  <a:cubicBezTo>
                    <a:pt x="288" y="79"/>
                    <a:pt x="298" y="69"/>
                    <a:pt x="311" y="69"/>
                  </a:cubicBezTo>
                  <a:close/>
                  <a:moveTo>
                    <a:pt x="436" y="118"/>
                  </a:moveTo>
                  <a:cubicBezTo>
                    <a:pt x="436" y="184"/>
                    <a:pt x="436" y="184"/>
                    <a:pt x="436" y="184"/>
                  </a:cubicBezTo>
                  <a:cubicBezTo>
                    <a:pt x="400" y="184"/>
                    <a:pt x="400" y="184"/>
                    <a:pt x="400" y="184"/>
                  </a:cubicBezTo>
                  <a:cubicBezTo>
                    <a:pt x="400" y="14"/>
                    <a:pt x="400" y="14"/>
                    <a:pt x="400" y="14"/>
                  </a:cubicBezTo>
                  <a:cubicBezTo>
                    <a:pt x="450" y="14"/>
                    <a:pt x="450" y="14"/>
                    <a:pt x="450" y="14"/>
                  </a:cubicBezTo>
                  <a:cubicBezTo>
                    <a:pt x="473" y="14"/>
                    <a:pt x="490" y="18"/>
                    <a:pt x="501" y="26"/>
                  </a:cubicBezTo>
                  <a:cubicBezTo>
                    <a:pt x="512" y="35"/>
                    <a:pt x="518" y="48"/>
                    <a:pt x="518" y="65"/>
                  </a:cubicBezTo>
                  <a:cubicBezTo>
                    <a:pt x="518" y="75"/>
                    <a:pt x="515" y="84"/>
                    <a:pt x="510" y="91"/>
                  </a:cubicBezTo>
                  <a:cubicBezTo>
                    <a:pt x="504" y="99"/>
                    <a:pt x="496" y="105"/>
                    <a:pt x="486" y="110"/>
                  </a:cubicBezTo>
                  <a:cubicBezTo>
                    <a:pt x="512" y="148"/>
                    <a:pt x="528" y="173"/>
                    <a:pt x="536" y="184"/>
                  </a:cubicBezTo>
                  <a:cubicBezTo>
                    <a:pt x="496" y="184"/>
                    <a:pt x="496" y="184"/>
                    <a:pt x="496" y="184"/>
                  </a:cubicBezTo>
                  <a:cubicBezTo>
                    <a:pt x="456" y="118"/>
                    <a:pt x="456" y="118"/>
                    <a:pt x="456" y="118"/>
                  </a:cubicBezTo>
                  <a:lnTo>
                    <a:pt x="436" y="118"/>
                  </a:lnTo>
                  <a:close/>
                  <a:moveTo>
                    <a:pt x="436" y="89"/>
                  </a:moveTo>
                  <a:cubicBezTo>
                    <a:pt x="448" y="89"/>
                    <a:pt x="448" y="89"/>
                    <a:pt x="448" y="89"/>
                  </a:cubicBezTo>
                  <a:cubicBezTo>
                    <a:pt x="459" y="89"/>
                    <a:pt x="468" y="87"/>
                    <a:pt x="473" y="83"/>
                  </a:cubicBezTo>
                  <a:cubicBezTo>
                    <a:pt x="479" y="80"/>
                    <a:pt x="481" y="74"/>
                    <a:pt x="481" y="66"/>
                  </a:cubicBezTo>
                  <a:cubicBezTo>
                    <a:pt x="481" y="58"/>
                    <a:pt x="479" y="52"/>
                    <a:pt x="473" y="48"/>
                  </a:cubicBezTo>
                  <a:cubicBezTo>
                    <a:pt x="468" y="45"/>
                    <a:pt x="459" y="43"/>
                    <a:pt x="447" y="43"/>
                  </a:cubicBezTo>
                  <a:cubicBezTo>
                    <a:pt x="436" y="43"/>
                    <a:pt x="436" y="43"/>
                    <a:pt x="436" y="43"/>
                  </a:cubicBezTo>
                  <a:lnTo>
                    <a:pt x="436" y="89"/>
                  </a:lnTo>
                  <a:close/>
                  <a:moveTo>
                    <a:pt x="675" y="67"/>
                  </a:moveTo>
                  <a:cubicBezTo>
                    <a:pt x="675" y="85"/>
                    <a:pt x="669" y="99"/>
                    <a:pt x="658" y="109"/>
                  </a:cubicBezTo>
                  <a:cubicBezTo>
                    <a:pt x="646" y="118"/>
                    <a:pt x="630" y="123"/>
                    <a:pt x="609" y="123"/>
                  </a:cubicBezTo>
                  <a:cubicBezTo>
                    <a:pt x="594" y="123"/>
                    <a:pt x="594" y="123"/>
                    <a:pt x="594" y="123"/>
                  </a:cubicBezTo>
                  <a:cubicBezTo>
                    <a:pt x="594" y="184"/>
                    <a:pt x="594" y="184"/>
                    <a:pt x="594" y="184"/>
                  </a:cubicBezTo>
                  <a:cubicBezTo>
                    <a:pt x="558" y="184"/>
                    <a:pt x="558" y="184"/>
                    <a:pt x="558" y="184"/>
                  </a:cubicBezTo>
                  <a:cubicBezTo>
                    <a:pt x="558" y="14"/>
                    <a:pt x="558" y="14"/>
                    <a:pt x="558" y="14"/>
                  </a:cubicBezTo>
                  <a:cubicBezTo>
                    <a:pt x="612" y="14"/>
                    <a:pt x="612" y="14"/>
                    <a:pt x="612" y="14"/>
                  </a:cubicBezTo>
                  <a:cubicBezTo>
                    <a:pt x="632" y="14"/>
                    <a:pt x="648" y="18"/>
                    <a:pt x="659" y="27"/>
                  </a:cubicBezTo>
                  <a:cubicBezTo>
                    <a:pt x="670" y="36"/>
                    <a:pt x="675" y="49"/>
                    <a:pt x="675" y="67"/>
                  </a:cubicBezTo>
                  <a:close/>
                  <a:moveTo>
                    <a:pt x="594" y="94"/>
                  </a:moveTo>
                  <a:cubicBezTo>
                    <a:pt x="605" y="94"/>
                    <a:pt x="605" y="94"/>
                    <a:pt x="605" y="94"/>
                  </a:cubicBezTo>
                  <a:cubicBezTo>
                    <a:pt x="617" y="94"/>
                    <a:pt x="625" y="92"/>
                    <a:pt x="630" y="87"/>
                  </a:cubicBezTo>
                  <a:cubicBezTo>
                    <a:pt x="636" y="83"/>
                    <a:pt x="639" y="76"/>
                    <a:pt x="639" y="68"/>
                  </a:cubicBezTo>
                  <a:cubicBezTo>
                    <a:pt x="639" y="60"/>
                    <a:pt x="636" y="53"/>
                    <a:pt x="632" y="49"/>
                  </a:cubicBezTo>
                  <a:cubicBezTo>
                    <a:pt x="627" y="45"/>
                    <a:pt x="620" y="43"/>
                    <a:pt x="610" y="43"/>
                  </a:cubicBezTo>
                  <a:cubicBezTo>
                    <a:pt x="594" y="43"/>
                    <a:pt x="594" y="43"/>
                    <a:pt x="594" y="43"/>
                  </a:cubicBezTo>
                  <a:lnTo>
                    <a:pt x="594" y="94"/>
                  </a:lnTo>
                  <a:close/>
                  <a:moveTo>
                    <a:pt x="811" y="184"/>
                  </a:moveTo>
                  <a:cubicBezTo>
                    <a:pt x="799" y="143"/>
                    <a:pt x="799" y="143"/>
                    <a:pt x="799" y="143"/>
                  </a:cubicBezTo>
                  <a:cubicBezTo>
                    <a:pt x="737" y="143"/>
                    <a:pt x="737" y="143"/>
                    <a:pt x="737" y="143"/>
                  </a:cubicBezTo>
                  <a:cubicBezTo>
                    <a:pt x="725" y="184"/>
                    <a:pt x="725" y="184"/>
                    <a:pt x="725" y="184"/>
                  </a:cubicBezTo>
                  <a:cubicBezTo>
                    <a:pt x="686" y="184"/>
                    <a:pt x="686" y="184"/>
                    <a:pt x="686" y="184"/>
                  </a:cubicBezTo>
                  <a:cubicBezTo>
                    <a:pt x="746" y="13"/>
                    <a:pt x="746" y="13"/>
                    <a:pt x="746" y="13"/>
                  </a:cubicBezTo>
                  <a:cubicBezTo>
                    <a:pt x="790" y="13"/>
                    <a:pt x="790" y="13"/>
                    <a:pt x="790" y="13"/>
                  </a:cubicBezTo>
                  <a:cubicBezTo>
                    <a:pt x="850" y="184"/>
                    <a:pt x="850" y="184"/>
                    <a:pt x="850" y="184"/>
                  </a:cubicBezTo>
                  <a:lnTo>
                    <a:pt x="811" y="184"/>
                  </a:lnTo>
                  <a:close/>
                  <a:moveTo>
                    <a:pt x="790" y="113"/>
                  </a:moveTo>
                  <a:cubicBezTo>
                    <a:pt x="779" y="76"/>
                    <a:pt x="772" y="56"/>
                    <a:pt x="771" y="51"/>
                  </a:cubicBezTo>
                  <a:cubicBezTo>
                    <a:pt x="770" y="46"/>
                    <a:pt x="768" y="42"/>
                    <a:pt x="768" y="39"/>
                  </a:cubicBezTo>
                  <a:cubicBezTo>
                    <a:pt x="765" y="49"/>
                    <a:pt x="758" y="74"/>
                    <a:pt x="746" y="113"/>
                  </a:cubicBezTo>
                  <a:lnTo>
                    <a:pt x="790" y="113"/>
                  </a:lnTo>
                  <a:close/>
                  <a:moveTo>
                    <a:pt x="928" y="10"/>
                  </a:moveTo>
                  <a:cubicBezTo>
                    <a:pt x="940" y="25"/>
                    <a:pt x="959" y="60"/>
                    <a:pt x="967" y="76"/>
                  </a:cubicBezTo>
                  <a:cubicBezTo>
                    <a:pt x="938" y="93"/>
                    <a:pt x="938" y="93"/>
                    <a:pt x="938" y="93"/>
                  </a:cubicBezTo>
                  <a:cubicBezTo>
                    <a:pt x="928" y="73"/>
                    <a:pt x="911" y="42"/>
                    <a:pt x="899" y="24"/>
                  </a:cubicBezTo>
                  <a:lnTo>
                    <a:pt x="928" y="10"/>
                  </a:lnTo>
                  <a:close/>
                  <a:moveTo>
                    <a:pt x="1011" y="104"/>
                  </a:moveTo>
                  <a:cubicBezTo>
                    <a:pt x="1027" y="80"/>
                    <a:pt x="1034" y="54"/>
                    <a:pt x="1037" y="36"/>
                  </a:cubicBezTo>
                  <a:cubicBezTo>
                    <a:pt x="1040" y="25"/>
                    <a:pt x="1040" y="14"/>
                    <a:pt x="1040" y="8"/>
                  </a:cubicBezTo>
                  <a:cubicBezTo>
                    <a:pt x="1077" y="14"/>
                    <a:pt x="1077" y="14"/>
                    <a:pt x="1077" y="14"/>
                  </a:cubicBezTo>
                  <a:cubicBezTo>
                    <a:pt x="1074" y="22"/>
                    <a:pt x="1072" y="33"/>
                    <a:pt x="1070" y="40"/>
                  </a:cubicBezTo>
                  <a:cubicBezTo>
                    <a:pt x="1064" y="66"/>
                    <a:pt x="1055" y="94"/>
                    <a:pt x="1039" y="120"/>
                  </a:cubicBezTo>
                  <a:cubicBezTo>
                    <a:pt x="1021" y="147"/>
                    <a:pt x="996" y="172"/>
                    <a:pt x="960" y="189"/>
                  </a:cubicBezTo>
                  <a:cubicBezTo>
                    <a:pt x="933" y="166"/>
                    <a:pt x="933" y="166"/>
                    <a:pt x="933" y="166"/>
                  </a:cubicBezTo>
                  <a:cubicBezTo>
                    <a:pt x="970" y="151"/>
                    <a:pt x="994" y="128"/>
                    <a:pt x="1011" y="104"/>
                  </a:cubicBezTo>
                  <a:close/>
                  <a:moveTo>
                    <a:pt x="1154" y="5"/>
                  </a:moveTo>
                  <a:cubicBezTo>
                    <a:pt x="1154" y="10"/>
                    <a:pt x="1153" y="15"/>
                    <a:pt x="1153" y="22"/>
                  </a:cubicBezTo>
                  <a:cubicBezTo>
                    <a:pt x="1153" y="99"/>
                    <a:pt x="1153" y="99"/>
                    <a:pt x="1153" y="99"/>
                  </a:cubicBezTo>
                  <a:cubicBezTo>
                    <a:pt x="1153" y="105"/>
                    <a:pt x="1154" y="114"/>
                    <a:pt x="1154" y="119"/>
                  </a:cubicBezTo>
                  <a:cubicBezTo>
                    <a:pt x="1121" y="119"/>
                    <a:pt x="1121" y="119"/>
                    <a:pt x="1121" y="119"/>
                  </a:cubicBezTo>
                  <a:cubicBezTo>
                    <a:pt x="1121" y="115"/>
                    <a:pt x="1122" y="106"/>
                    <a:pt x="1122" y="99"/>
                  </a:cubicBezTo>
                  <a:cubicBezTo>
                    <a:pt x="1122" y="22"/>
                    <a:pt x="1122" y="22"/>
                    <a:pt x="1122" y="22"/>
                  </a:cubicBezTo>
                  <a:cubicBezTo>
                    <a:pt x="1122" y="18"/>
                    <a:pt x="1121" y="10"/>
                    <a:pt x="1121" y="5"/>
                  </a:cubicBezTo>
                  <a:lnTo>
                    <a:pt x="1154" y="5"/>
                  </a:lnTo>
                  <a:close/>
                  <a:moveTo>
                    <a:pt x="1259" y="3"/>
                  </a:moveTo>
                  <a:cubicBezTo>
                    <a:pt x="1258" y="10"/>
                    <a:pt x="1258" y="17"/>
                    <a:pt x="1258" y="26"/>
                  </a:cubicBezTo>
                  <a:cubicBezTo>
                    <a:pt x="1258" y="71"/>
                    <a:pt x="1258" y="71"/>
                    <a:pt x="1258" y="71"/>
                  </a:cubicBezTo>
                  <a:cubicBezTo>
                    <a:pt x="1258" y="120"/>
                    <a:pt x="1248" y="140"/>
                    <a:pt x="1231" y="159"/>
                  </a:cubicBezTo>
                  <a:cubicBezTo>
                    <a:pt x="1216" y="176"/>
                    <a:pt x="1193" y="187"/>
                    <a:pt x="1176" y="192"/>
                  </a:cubicBezTo>
                  <a:cubicBezTo>
                    <a:pt x="1153" y="167"/>
                    <a:pt x="1153" y="167"/>
                    <a:pt x="1153" y="167"/>
                  </a:cubicBezTo>
                  <a:cubicBezTo>
                    <a:pt x="1175" y="162"/>
                    <a:pt x="1194" y="153"/>
                    <a:pt x="1208" y="138"/>
                  </a:cubicBezTo>
                  <a:cubicBezTo>
                    <a:pt x="1223" y="121"/>
                    <a:pt x="1226" y="104"/>
                    <a:pt x="1226" y="69"/>
                  </a:cubicBezTo>
                  <a:cubicBezTo>
                    <a:pt x="1226" y="26"/>
                    <a:pt x="1226" y="26"/>
                    <a:pt x="1226" y="26"/>
                  </a:cubicBezTo>
                  <a:cubicBezTo>
                    <a:pt x="1226" y="17"/>
                    <a:pt x="1226" y="10"/>
                    <a:pt x="1225" y="3"/>
                  </a:cubicBezTo>
                  <a:lnTo>
                    <a:pt x="1259" y="3"/>
                  </a:lnTo>
                  <a:close/>
                  <a:moveTo>
                    <a:pt x="1442" y="154"/>
                  </a:moveTo>
                  <a:cubicBezTo>
                    <a:pt x="1448" y="154"/>
                    <a:pt x="1459" y="154"/>
                    <a:pt x="1465" y="154"/>
                  </a:cubicBezTo>
                  <a:cubicBezTo>
                    <a:pt x="1465" y="183"/>
                    <a:pt x="1465" y="183"/>
                    <a:pt x="1465" y="183"/>
                  </a:cubicBezTo>
                  <a:cubicBezTo>
                    <a:pt x="1460" y="183"/>
                    <a:pt x="1449" y="182"/>
                    <a:pt x="1443" y="182"/>
                  </a:cubicBezTo>
                  <a:cubicBezTo>
                    <a:pt x="1323" y="182"/>
                    <a:pt x="1323" y="182"/>
                    <a:pt x="1323" y="182"/>
                  </a:cubicBezTo>
                  <a:cubicBezTo>
                    <a:pt x="1315" y="182"/>
                    <a:pt x="1310" y="182"/>
                    <a:pt x="1301" y="183"/>
                  </a:cubicBezTo>
                  <a:cubicBezTo>
                    <a:pt x="1301" y="153"/>
                    <a:pt x="1301" y="153"/>
                    <a:pt x="1301" y="153"/>
                  </a:cubicBezTo>
                  <a:cubicBezTo>
                    <a:pt x="1307" y="154"/>
                    <a:pt x="1316" y="154"/>
                    <a:pt x="1323" y="154"/>
                  </a:cubicBezTo>
                  <a:cubicBezTo>
                    <a:pt x="1397" y="154"/>
                    <a:pt x="1397" y="154"/>
                    <a:pt x="1397" y="154"/>
                  </a:cubicBezTo>
                  <a:cubicBezTo>
                    <a:pt x="1400" y="135"/>
                    <a:pt x="1405" y="103"/>
                    <a:pt x="1406" y="90"/>
                  </a:cubicBezTo>
                  <a:cubicBezTo>
                    <a:pt x="1345" y="90"/>
                    <a:pt x="1345" y="90"/>
                    <a:pt x="1345" y="90"/>
                  </a:cubicBezTo>
                  <a:cubicBezTo>
                    <a:pt x="1337" y="90"/>
                    <a:pt x="1328" y="91"/>
                    <a:pt x="1322" y="91"/>
                  </a:cubicBezTo>
                  <a:cubicBezTo>
                    <a:pt x="1322" y="61"/>
                    <a:pt x="1322" y="61"/>
                    <a:pt x="1322" y="61"/>
                  </a:cubicBezTo>
                  <a:cubicBezTo>
                    <a:pt x="1328" y="62"/>
                    <a:pt x="1338" y="63"/>
                    <a:pt x="1344" y="63"/>
                  </a:cubicBezTo>
                  <a:cubicBezTo>
                    <a:pt x="1402" y="63"/>
                    <a:pt x="1402" y="63"/>
                    <a:pt x="1402" y="63"/>
                  </a:cubicBezTo>
                  <a:cubicBezTo>
                    <a:pt x="1407" y="63"/>
                    <a:pt x="1416" y="62"/>
                    <a:pt x="1419" y="60"/>
                  </a:cubicBezTo>
                  <a:cubicBezTo>
                    <a:pt x="1441" y="71"/>
                    <a:pt x="1441" y="71"/>
                    <a:pt x="1441" y="71"/>
                  </a:cubicBezTo>
                  <a:cubicBezTo>
                    <a:pt x="1440" y="74"/>
                    <a:pt x="1439" y="78"/>
                    <a:pt x="1439" y="80"/>
                  </a:cubicBezTo>
                  <a:cubicBezTo>
                    <a:pt x="1437" y="94"/>
                    <a:pt x="1431" y="133"/>
                    <a:pt x="1428" y="154"/>
                  </a:cubicBezTo>
                  <a:lnTo>
                    <a:pt x="1442" y="154"/>
                  </a:lnTo>
                  <a:close/>
                  <a:moveTo>
                    <a:pt x="1496" y="74"/>
                  </a:moveTo>
                  <a:cubicBezTo>
                    <a:pt x="1504" y="75"/>
                    <a:pt x="1521" y="76"/>
                    <a:pt x="1533" y="76"/>
                  </a:cubicBezTo>
                  <a:cubicBezTo>
                    <a:pt x="1655" y="76"/>
                    <a:pt x="1655" y="76"/>
                    <a:pt x="1655" y="76"/>
                  </a:cubicBezTo>
                  <a:cubicBezTo>
                    <a:pt x="1665" y="76"/>
                    <a:pt x="1675" y="75"/>
                    <a:pt x="1681" y="74"/>
                  </a:cubicBezTo>
                  <a:cubicBezTo>
                    <a:pt x="1681" y="110"/>
                    <a:pt x="1681" y="110"/>
                    <a:pt x="1681" y="110"/>
                  </a:cubicBezTo>
                  <a:cubicBezTo>
                    <a:pt x="1676" y="110"/>
                    <a:pt x="1664" y="109"/>
                    <a:pt x="1655" y="109"/>
                  </a:cubicBezTo>
                  <a:cubicBezTo>
                    <a:pt x="1533" y="109"/>
                    <a:pt x="1533" y="109"/>
                    <a:pt x="1533" y="109"/>
                  </a:cubicBezTo>
                  <a:cubicBezTo>
                    <a:pt x="1520" y="109"/>
                    <a:pt x="1505" y="109"/>
                    <a:pt x="1496" y="110"/>
                  </a:cubicBezTo>
                  <a:lnTo>
                    <a:pt x="1496" y="74"/>
                  </a:lnTo>
                  <a:close/>
                  <a:moveTo>
                    <a:pt x="1777" y="83"/>
                  </a:moveTo>
                  <a:cubicBezTo>
                    <a:pt x="1760" y="109"/>
                    <a:pt x="1760" y="109"/>
                    <a:pt x="1760" y="109"/>
                  </a:cubicBezTo>
                  <a:cubicBezTo>
                    <a:pt x="1747" y="100"/>
                    <a:pt x="1724" y="84"/>
                    <a:pt x="1709" y="76"/>
                  </a:cubicBezTo>
                  <a:cubicBezTo>
                    <a:pt x="1725" y="51"/>
                    <a:pt x="1725" y="51"/>
                    <a:pt x="1725" y="51"/>
                  </a:cubicBezTo>
                  <a:cubicBezTo>
                    <a:pt x="1740" y="59"/>
                    <a:pt x="1765" y="75"/>
                    <a:pt x="1777" y="83"/>
                  </a:cubicBezTo>
                  <a:close/>
                  <a:moveTo>
                    <a:pt x="1795" y="135"/>
                  </a:moveTo>
                  <a:cubicBezTo>
                    <a:pt x="1834" y="114"/>
                    <a:pt x="1865" y="83"/>
                    <a:pt x="1883" y="50"/>
                  </a:cubicBezTo>
                  <a:cubicBezTo>
                    <a:pt x="1901" y="81"/>
                    <a:pt x="1901" y="81"/>
                    <a:pt x="1901" y="81"/>
                  </a:cubicBezTo>
                  <a:cubicBezTo>
                    <a:pt x="1880" y="112"/>
                    <a:pt x="1848" y="141"/>
                    <a:pt x="1811" y="162"/>
                  </a:cubicBezTo>
                  <a:cubicBezTo>
                    <a:pt x="1787" y="176"/>
                    <a:pt x="1755" y="187"/>
                    <a:pt x="1735" y="190"/>
                  </a:cubicBezTo>
                  <a:cubicBezTo>
                    <a:pt x="1718" y="161"/>
                    <a:pt x="1718" y="161"/>
                    <a:pt x="1718" y="161"/>
                  </a:cubicBezTo>
                  <a:cubicBezTo>
                    <a:pt x="1743" y="156"/>
                    <a:pt x="1770" y="149"/>
                    <a:pt x="1795" y="135"/>
                  </a:cubicBezTo>
                  <a:close/>
                  <a:moveTo>
                    <a:pt x="1812" y="32"/>
                  </a:moveTo>
                  <a:cubicBezTo>
                    <a:pt x="1795" y="57"/>
                    <a:pt x="1795" y="57"/>
                    <a:pt x="1795" y="57"/>
                  </a:cubicBezTo>
                  <a:cubicBezTo>
                    <a:pt x="1782" y="48"/>
                    <a:pt x="1758" y="33"/>
                    <a:pt x="1743" y="24"/>
                  </a:cubicBezTo>
                  <a:cubicBezTo>
                    <a:pt x="1760" y="0"/>
                    <a:pt x="1760" y="0"/>
                    <a:pt x="1760" y="0"/>
                  </a:cubicBezTo>
                  <a:cubicBezTo>
                    <a:pt x="1775" y="8"/>
                    <a:pt x="1800" y="24"/>
                    <a:pt x="1812" y="32"/>
                  </a:cubicBezTo>
                  <a:close/>
                  <a:moveTo>
                    <a:pt x="2062" y="181"/>
                  </a:moveTo>
                  <a:cubicBezTo>
                    <a:pt x="2062" y="184"/>
                    <a:pt x="2062" y="192"/>
                    <a:pt x="2062" y="196"/>
                  </a:cubicBezTo>
                  <a:cubicBezTo>
                    <a:pt x="2034" y="196"/>
                    <a:pt x="2034" y="196"/>
                    <a:pt x="2034" y="196"/>
                  </a:cubicBezTo>
                  <a:cubicBezTo>
                    <a:pt x="2034" y="194"/>
                    <a:pt x="2034" y="190"/>
                    <a:pt x="2034" y="187"/>
                  </a:cubicBezTo>
                  <a:cubicBezTo>
                    <a:pt x="1948" y="187"/>
                    <a:pt x="1948" y="187"/>
                    <a:pt x="1948" y="187"/>
                  </a:cubicBezTo>
                  <a:cubicBezTo>
                    <a:pt x="1942" y="187"/>
                    <a:pt x="1932" y="188"/>
                    <a:pt x="1929" y="188"/>
                  </a:cubicBezTo>
                  <a:cubicBezTo>
                    <a:pt x="1929" y="160"/>
                    <a:pt x="1929" y="160"/>
                    <a:pt x="1929" y="160"/>
                  </a:cubicBezTo>
                  <a:cubicBezTo>
                    <a:pt x="1932" y="160"/>
                    <a:pt x="1940" y="161"/>
                    <a:pt x="1948" y="161"/>
                  </a:cubicBezTo>
                  <a:cubicBezTo>
                    <a:pt x="2034" y="161"/>
                    <a:pt x="2034" y="161"/>
                    <a:pt x="2034" y="161"/>
                  </a:cubicBezTo>
                  <a:cubicBezTo>
                    <a:pt x="2034" y="131"/>
                    <a:pt x="2034" y="131"/>
                    <a:pt x="2034" y="131"/>
                  </a:cubicBezTo>
                  <a:cubicBezTo>
                    <a:pt x="1962" y="131"/>
                    <a:pt x="1962" y="131"/>
                    <a:pt x="1962" y="131"/>
                  </a:cubicBezTo>
                  <a:cubicBezTo>
                    <a:pt x="1953" y="131"/>
                    <a:pt x="1942" y="131"/>
                    <a:pt x="1937" y="131"/>
                  </a:cubicBezTo>
                  <a:cubicBezTo>
                    <a:pt x="1937" y="104"/>
                    <a:pt x="1937" y="104"/>
                    <a:pt x="1937" y="104"/>
                  </a:cubicBezTo>
                  <a:cubicBezTo>
                    <a:pt x="1943" y="105"/>
                    <a:pt x="1953" y="105"/>
                    <a:pt x="1962" y="105"/>
                  </a:cubicBezTo>
                  <a:cubicBezTo>
                    <a:pt x="2034" y="105"/>
                    <a:pt x="2034" y="105"/>
                    <a:pt x="2034" y="105"/>
                  </a:cubicBezTo>
                  <a:cubicBezTo>
                    <a:pt x="2034" y="78"/>
                    <a:pt x="2034" y="78"/>
                    <a:pt x="2034" y="78"/>
                  </a:cubicBezTo>
                  <a:cubicBezTo>
                    <a:pt x="1959" y="78"/>
                    <a:pt x="1959" y="78"/>
                    <a:pt x="1959" y="78"/>
                  </a:cubicBezTo>
                  <a:cubicBezTo>
                    <a:pt x="1951" y="78"/>
                    <a:pt x="1936" y="78"/>
                    <a:pt x="1931" y="78"/>
                  </a:cubicBezTo>
                  <a:cubicBezTo>
                    <a:pt x="1931" y="51"/>
                    <a:pt x="1931" y="51"/>
                    <a:pt x="1931" y="51"/>
                  </a:cubicBezTo>
                  <a:cubicBezTo>
                    <a:pt x="1937" y="52"/>
                    <a:pt x="1951" y="52"/>
                    <a:pt x="1959" y="52"/>
                  </a:cubicBezTo>
                  <a:cubicBezTo>
                    <a:pt x="2045" y="52"/>
                    <a:pt x="2045" y="52"/>
                    <a:pt x="2045" y="52"/>
                  </a:cubicBezTo>
                  <a:cubicBezTo>
                    <a:pt x="2050" y="52"/>
                    <a:pt x="2059" y="52"/>
                    <a:pt x="2062" y="52"/>
                  </a:cubicBezTo>
                  <a:cubicBezTo>
                    <a:pt x="2062" y="55"/>
                    <a:pt x="2062" y="62"/>
                    <a:pt x="2062" y="67"/>
                  </a:cubicBezTo>
                  <a:lnTo>
                    <a:pt x="2062" y="181"/>
                  </a:lnTo>
                  <a:close/>
                  <a:moveTo>
                    <a:pt x="2190" y="128"/>
                  </a:moveTo>
                  <a:cubicBezTo>
                    <a:pt x="2229" y="105"/>
                    <a:pt x="2259" y="71"/>
                    <a:pt x="2273" y="40"/>
                  </a:cubicBezTo>
                  <a:cubicBezTo>
                    <a:pt x="2291" y="72"/>
                    <a:pt x="2291" y="72"/>
                    <a:pt x="2291" y="72"/>
                  </a:cubicBezTo>
                  <a:cubicBezTo>
                    <a:pt x="2273" y="102"/>
                    <a:pt x="2243" y="134"/>
                    <a:pt x="2207" y="156"/>
                  </a:cubicBezTo>
                  <a:cubicBezTo>
                    <a:pt x="2184" y="170"/>
                    <a:pt x="2155" y="182"/>
                    <a:pt x="2123" y="188"/>
                  </a:cubicBezTo>
                  <a:cubicBezTo>
                    <a:pt x="2104" y="158"/>
                    <a:pt x="2104" y="158"/>
                    <a:pt x="2104" y="158"/>
                  </a:cubicBezTo>
                  <a:cubicBezTo>
                    <a:pt x="2139" y="153"/>
                    <a:pt x="2168" y="141"/>
                    <a:pt x="2190" y="128"/>
                  </a:cubicBezTo>
                  <a:close/>
                  <a:moveTo>
                    <a:pt x="2190" y="55"/>
                  </a:moveTo>
                  <a:cubicBezTo>
                    <a:pt x="2167" y="78"/>
                    <a:pt x="2167" y="78"/>
                    <a:pt x="2167" y="78"/>
                  </a:cubicBezTo>
                  <a:cubicBezTo>
                    <a:pt x="2156" y="66"/>
                    <a:pt x="2127" y="41"/>
                    <a:pt x="2111" y="29"/>
                  </a:cubicBezTo>
                  <a:cubicBezTo>
                    <a:pt x="2132" y="7"/>
                    <a:pt x="2132" y="7"/>
                    <a:pt x="2132" y="7"/>
                  </a:cubicBezTo>
                  <a:cubicBezTo>
                    <a:pt x="2148" y="17"/>
                    <a:pt x="2177" y="41"/>
                    <a:pt x="2190" y="55"/>
                  </a:cubicBezTo>
                  <a:close/>
                </a:path>
              </a:pathLst>
            </a:custGeom>
            <a:solidFill>
              <a:srgbClr val="2E7DC2"/>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37" name="Rectangle 52"/>
            <p:cNvSpPr>
              <a:spLocks noChangeArrowheads="1"/>
            </p:cNvSpPr>
            <p:nvPr/>
          </p:nvSpPr>
          <p:spPr bwMode="auto">
            <a:xfrm>
              <a:off x="6155407" y="159984"/>
              <a:ext cx="504825" cy="503238"/>
            </a:xfrm>
            <a:prstGeom prst="rect">
              <a:avLst/>
            </a:prstGeom>
            <a:solidFill>
              <a:srgbClr val="FFFFFF"/>
            </a:solidFill>
            <a:ln w="9525">
              <a:no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38" name="Freeform 56"/>
            <p:cNvSpPr>
              <a:spLocks noEditPoints="1"/>
            </p:cNvSpPr>
            <p:nvPr/>
          </p:nvSpPr>
          <p:spPr bwMode="auto">
            <a:xfrm>
              <a:off x="6234782" y="237771"/>
              <a:ext cx="347663" cy="346075"/>
            </a:xfrm>
            <a:custGeom>
              <a:avLst/>
              <a:gdLst>
                <a:gd name="T0" fmla="*/ 165 w 730"/>
                <a:gd name="T1" fmla="*/ 214 h 727"/>
                <a:gd name="T2" fmla="*/ 176 w 730"/>
                <a:gd name="T3" fmla="*/ 533 h 727"/>
                <a:gd name="T4" fmla="*/ 196 w 730"/>
                <a:gd name="T5" fmla="*/ 514 h 727"/>
                <a:gd name="T6" fmla="*/ 281 w 730"/>
                <a:gd name="T7" fmla="*/ 429 h 727"/>
                <a:gd name="T8" fmla="*/ 300 w 730"/>
                <a:gd name="T9" fmla="*/ 449 h 727"/>
                <a:gd name="T10" fmla="*/ 92 w 730"/>
                <a:gd name="T11" fmla="*/ 364 h 727"/>
                <a:gd name="T12" fmla="*/ 353 w 730"/>
                <a:gd name="T13" fmla="*/ 630 h 727"/>
                <a:gd name="T14" fmla="*/ 269 w 730"/>
                <a:gd name="T15" fmla="*/ 490 h 727"/>
                <a:gd name="T16" fmla="*/ 324 w 730"/>
                <a:gd name="T17" fmla="*/ 449 h 727"/>
                <a:gd name="T18" fmla="*/ 305 w 730"/>
                <a:gd name="T19" fmla="*/ 606 h 727"/>
                <a:gd name="T20" fmla="*/ 220 w 730"/>
                <a:gd name="T21" fmla="*/ 376 h 727"/>
                <a:gd name="T22" fmla="*/ 239 w 730"/>
                <a:gd name="T23" fmla="*/ 533 h 727"/>
                <a:gd name="T24" fmla="*/ 184 w 730"/>
                <a:gd name="T25" fmla="*/ 492 h 727"/>
                <a:gd name="T26" fmla="*/ 353 w 730"/>
                <a:gd name="T27" fmla="*/ 352 h 727"/>
                <a:gd name="T28" fmla="*/ 293 w 730"/>
                <a:gd name="T29" fmla="*/ 171 h 727"/>
                <a:gd name="T30" fmla="*/ 165 w 730"/>
                <a:gd name="T31" fmla="*/ 238 h 727"/>
                <a:gd name="T32" fmla="*/ 207 w 730"/>
                <a:gd name="T33" fmla="*/ 183 h 727"/>
                <a:gd name="T34" fmla="*/ 269 w 730"/>
                <a:gd name="T35" fmla="*/ 9 h 727"/>
                <a:gd name="T36" fmla="*/ 76 w 730"/>
                <a:gd name="T37" fmla="*/ 197 h 727"/>
                <a:gd name="T38" fmla="*/ 281 w 730"/>
                <a:gd name="T39" fmla="*/ 236 h 727"/>
                <a:gd name="T40" fmla="*/ 239 w 730"/>
                <a:gd name="T41" fmla="*/ 291 h 727"/>
                <a:gd name="T42" fmla="*/ 10 w 730"/>
                <a:gd name="T43" fmla="*/ 459 h 727"/>
                <a:gd name="T44" fmla="*/ 99 w 730"/>
                <a:gd name="T45" fmla="*/ 406 h 727"/>
                <a:gd name="T46" fmla="*/ 155 w 730"/>
                <a:gd name="T47" fmla="*/ 364 h 727"/>
                <a:gd name="T48" fmla="*/ 198 w 730"/>
                <a:gd name="T49" fmla="*/ 653 h 727"/>
                <a:gd name="T50" fmla="*/ 353 w 730"/>
                <a:gd name="T51" fmla="*/ 630 h 727"/>
                <a:gd name="T52" fmla="*/ 261 w 730"/>
                <a:gd name="T53" fmla="*/ 279 h 727"/>
                <a:gd name="T54" fmla="*/ 469 w 730"/>
                <a:gd name="T55" fmla="*/ 110 h 727"/>
                <a:gd name="T56" fmla="*/ 450 w 730"/>
                <a:gd name="T57" fmla="*/ 130 h 727"/>
                <a:gd name="T58" fmla="*/ 450 w 730"/>
                <a:gd name="T59" fmla="*/ 383 h 727"/>
                <a:gd name="T60" fmla="*/ 430 w 730"/>
                <a:gd name="T61" fmla="*/ 364 h 727"/>
                <a:gd name="T62" fmla="*/ 607 w 730"/>
                <a:gd name="T63" fmla="*/ 303 h 727"/>
                <a:gd name="T64" fmla="*/ 534 w 730"/>
                <a:gd name="T65" fmla="*/ 323 h 727"/>
                <a:gd name="T66" fmla="*/ 576 w 730"/>
                <a:gd name="T67" fmla="*/ 267 h 727"/>
                <a:gd name="T68" fmla="*/ 631 w 730"/>
                <a:gd name="T69" fmla="*/ 425 h 727"/>
                <a:gd name="T70" fmla="*/ 699 w 730"/>
                <a:gd name="T71" fmla="*/ 364 h 727"/>
                <a:gd name="T72" fmla="*/ 474 w 730"/>
                <a:gd name="T73" fmla="*/ 207 h 727"/>
                <a:gd name="T74" fmla="*/ 493 w 730"/>
                <a:gd name="T75" fmla="*/ 364 h 727"/>
                <a:gd name="T76" fmla="*/ 438 w 730"/>
                <a:gd name="T77" fmla="*/ 322 h 727"/>
                <a:gd name="T78" fmla="*/ 656 w 730"/>
                <a:gd name="T79" fmla="*/ 183 h 727"/>
                <a:gd name="T80" fmla="*/ 460 w 730"/>
                <a:gd name="T81" fmla="*/ 8 h 727"/>
                <a:gd name="T82" fmla="*/ 408 w 730"/>
                <a:gd name="T83" fmla="*/ 98 h 727"/>
                <a:gd name="T84" fmla="*/ 450 w 730"/>
                <a:gd name="T85" fmla="*/ 154 h 727"/>
                <a:gd name="T86" fmla="*/ 377 w 730"/>
                <a:gd name="T87" fmla="*/ 437 h 727"/>
                <a:gd name="T88" fmla="*/ 462 w 730"/>
                <a:gd name="T89" fmla="*/ 576 h 727"/>
                <a:gd name="T90" fmla="*/ 406 w 730"/>
                <a:gd name="T91" fmla="*/ 618 h 727"/>
                <a:gd name="T92" fmla="*/ 426 w 730"/>
                <a:gd name="T93" fmla="*/ 461 h 727"/>
                <a:gd name="T94" fmla="*/ 460 w 730"/>
                <a:gd name="T95" fmla="*/ 719 h 727"/>
                <a:gd name="T96" fmla="*/ 649 w 730"/>
                <a:gd name="T97" fmla="*/ 588 h 727"/>
                <a:gd name="T98" fmla="*/ 522 w 730"/>
                <a:gd name="T99" fmla="*/ 490 h 727"/>
                <a:gd name="T100" fmla="*/ 578 w 730"/>
                <a:gd name="T101" fmla="*/ 449 h 727"/>
                <a:gd name="T102" fmla="*/ 558 w 730"/>
                <a:gd name="T103" fmla="*/ 564 h 727"/>
                <a:gd name="T104" fmla="*/ 720 w 730"/>
                <a:gd name="T105" fmla="*/ 461 h 727"/>
                <a:gd name="T106" fmla="*/ 534 w 730"/>
                <a:gd name="T107" fmla="*/ 299 h 727"/>
                <a:gd name="T108" fmla="*/ 515 w 730"/>
                <a:gd name="T109" fmla="*/ 279 h 727"/>
                <a:gd name="T110" fmla="*/ 515 w 730"/>
                <a:gd name="T111" fmla="*/ 449 h 727"/>
                <a:gd name="T112" fmla="*/ 430 w 730"/>
                <a:gd name="T113" fmla="*/ 618 h 727"/>
                <a:gd name="T114" fmla="*/ 450 w 730"/>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727">
                  <a:moveTo>
                    <a:pt x="165" y="175"/>
                  </a:moveTo>
                  <a:cubicBezTo>
                    <a:pt x="176" y="175"/>
                    <a:pt x="184" y="184"/>
                    <a:pt x="184" y="195"/>
                  </a:cubicBezTo>
                  <a:cubicBezTo>
                    <a:pt x="184" y="205"/>
                    <a:pt x="176" y="214"/>
                    <a:pt x="165" y="214"/>
                  </a:cubicBezTo>
                  <a:cubicBezTo>
                    <a:pt x="154" y="214"/>
                    <a:pt x="145" y="205"/>
                    <a:pt x="145" y="195"/>
                  </a:cubicBezTo>
                  <a:cubicBezTo>
                    <a:pt x="145" y="184"/>
                    <a:pt x="154" y="175"/>
                    <a:pt x="165" y="175"/>
                  </a:cubicBezTo>
                  <a:close/>
                  <a:moveTo>
                    <a:pt x="176" y="533"/>
                  </a:moveTo>
                  <a:cubicBezTo>
                    <a:pt x="176" y="544"/>
                    <a:pt x="185" y="553"/>
                    <a:pt x="196" y="553"/>
                  </a:cubicBezTo>
                  <a:cubicBezTo>
                    <a:pt x="207" y="553"/>
                    <a:pt x="215" y="544"/>
                    <a:pt x="215" y="533"/>
                  </a:cubicBezTo>
                  <a:cubicBezTo>
                    <a:pt x="215" y="523"/>
                    <a:pt x="207" y="514"/>
                    <a:pt x="196" y="514"/>
                  </a:cubicBezTo>
                  <a:cubicBezTo>
                    <a:pt x="185" y="514"/>
                    <a:pt x="176" y="523"/>
                    <a:pt x="176" y="533"/>
                  </a:cubicBezTo>
                  <a:close/>
                  <a:moveTo>
                    <a:pt x="300" y="449"/>
                  </a:moveTo>
                  <a:cubicBezTo>
                    <a:pt x="300" y="438"/>
                    <a:pt x="291" y="429"/>
                    <a:pt x="281" y="429"/>
                  </a:cubicBezTo>
                  <a:cubicBezTo>
                    <a:pt x="270" y="429"/>
                    <a:pt x="261" y="438"/>
                    <a:pt x="261" y="449"/>
                  </a:cubicBezTo>
                  <a:cubicBezTo>
                    <a:pt x="261" y="459"/>
                    <a:pt x="270" y="468"/>
                    <a:pt x="281" y="468"/>
                  </a:cubicBezTo>
                  <a:cubicBezTo>
                    <a:pt x="291" y="468"/>
                    <a:pt x="300" y="459"/>
                    <a:pt x="300" y="449"/>
                  </a:cubicBezTo>
                  <a:close/>
                  <a:moveTo>
                    <a:pt x="131" y="364"/>
                  </a:moveTo>
                  <a:cubicBezTo>
                    <a:pt x="131" y="353"/>
                    <a:pt x="122" y="345"/>
                    <a:pt x="111" y="345"/>
                  </a:cubicBezTo>
                  <a:cubicBezTo>
                    <a:pt x="100" y="345"/>
                    <a:pt x="92" y="353"/>
                    <a:pt x="92" y="364"/>
                  </a:cubicBezTo>
                  <a:cubicBezTo>
                    <a:pt x="92" y="375"/>
                    <a:pt x="100" y="383"/>
                    <a:pt x="111" y="383"/>
                  </a:cubicBezTo>
                  <a:cubicBezTo>
                    <a:pt x="122" y="383"/>
                    <a:pt x="131" y="375"/>
                    <a:pt x="131" y="364"/>
                  </a:cubicBezTo>
                  <a:close/>
                  <a:moveTo>
                    <a:pt x="353" y="630"/>
                  </a:moveTo>
                  <a:cubicBezTo>
                    <a:pt x="305" y="630"/>
                    <a:pt x="305" y="630"/>
                    <a:pt x="305" y="630"/>
                  </a:cubicBezTo>
                  <a:cubicBezTo>
                    <a:pt x="285" y="630"/>
                    <a:pt x="269" y="614"/>
                    <a:pt x="269" y="594"/>
                  </a:cubicBezTo>
                  <a:cubicBezTo>
                    <a:pt x="269" y="490"/>
                    <a:pt x="269" y="490"/>
                    <a:pt x="269" y="490"/>
                  </a:cubicBezTo>
                  <a:cubicBezTo>
                    <a:pt x="250" y="485"/>
                    <a:pt x="237" y="468"/>
                    <a:pt x="237" y="449"/>
                  </a:cubicBezTo>
                  <a:cubicBezTo>
                    <a:pt x="237" y="425"/>
                    <a:pt x="257" y="405"/>
                    <a:pt x="281" y="405"/>
                  </a:cubicBezTo>
                  <a:cubicBezTo>
                    <a:pt x="304" y="405"/>
                    <a:pt x="324" y="425"/>
                    <a:pt x="324" y="449"/>
                  </a:cubicBezTo>
                  <a:cubicBezTo>
                    <a:pt x="324" y="468"/>
                    <a:pt x="311" y="485"/>
                    <a:pt x="293" y="490"/>
                  </a:cubicBezTo>
                  <a:cubicBezTo>
                    <a:pt x="293" y="594"/>
                    <a:pt x="293" y="594"/>
                    <a:pt x="293" y="594"/>
                  </a:cubicBezTo>
                  <a:cubicBezTo>
                    <a:pt x="293" y="601"/>
                    <a:pt x="298" y="606"/>
                    <a:pt x="305" y="606"/>
                  </a:cubicBezTo>
                  <a:cubicBezTo>
                    <a:pt x="353" y="606"/>
                    <a:pt x="353" y="606"/>
                    <a:pt x="353" y="606"/>
                  </a:cubicBezTo>
                  <a:cubicBezTo>
                    <a:pt x="353" y="376"/>
                    <a:pt x="353" y="376"/>
                    <a:pt x="353" y="376"/>
                  </a:cubicBezTo>
                  <a:cubicBezTo>
                    <a:pt x="220" y="376"/>
                    <a:pt x="220" y="376"/>
                    <a:pt x="220" y="376"/>
                  </a:cubicBezTo>
                  <a:cubicBezTo>
                    <a:pt x="213" y="376"/>
                    <a:pt x="208" y="381"/>
                    <a:pt x="208" y="388"/>
                  </a:cubicBezTo>
                  <a:cubicBezTo>
                    <a:pt x="208" y="492"/>
                    <a:pt x="208" y="492"/>
                    <a:pt x="208" y="492"/>
                  </a:cubicBezTo>
                  <a:cubicBezTo>
                    <a:pt x="226" y="497"/>
                    <a:pt x="239" y="514"/>
                    <a:pt x="239" y="533"/>
                  </a:cubicBezTo>
                  <a:cubicBezTo>
                    <a:pt x="239" y="557"/>
                    <a:pt x="220" y="577"/>
                    <a:pt x="196" y="577"/>
                  </a:cubicBezTo>
                  <a:cubicBezTo>
                    <a:pt x="172" y="577"/>
                    <a:pt x="152" y="557"/>
                    <a:pt x="152" y="533"/>
                  </a:cubicBezTo>
                  <a:cubicBezTo>
                    <a:pt x="152" y="514"/>
                    <a:pt x="166" y="497"/>
                    <a:pt x="184" y="492"/>
                  </a:cubicBezTo>
                  <a:cubicBezTo>
                    <a:pt x="184" y="388"/>
                    <a:pt x="184" y="388"/>
                    <a:pt x="184" y="388"/>
                  </a:cubicBezTo>
                  <a:cubicBezTo>
                    <a:pt x="184" y="368"/>
                    <a:pt x="200" y="352"/>
                    <a:pt x="220" y="352"/>
                  </a:cubicBezTo>
                  <a:cubicBezTo>
                    <a:pt x="353" y="352"/>
                    <a:pt x="353" y="352"/>
                    <a:pt x="353" y="352"/>
                  </a:cubicBezTo>
                  <a:cubicBezTo>
                    <a:pt x="353" y="21"/>
                    <a:pt x="353" y="21"/>
                    <a:pt x="353" y="21"/>
                  </a:cubicBezTo>
                  <a:cubicBezTo>
                    <a:pt x="335" y="10"/>
                    <a:pt x="314" y="4"/>
                    <a:pt x="293" y="5"/>
                  </a:cubicBezTo>
                  <a:cubicBezTo>
                    <a:pt x="293" y="171"/>
                    <a:pt x="293" y="171"/>
                    <a:pt x="293" y="171"/>
                  </a:cubicBezTo>
                  <a:cubicBezTo>
                    <a:pt x="293" y="191"/>
                    <a:pt x="276" y="207"/>
                    <a:pt x="257" y="207"/>
                  </a:cubicBezTo>
                  <a:cubicBezTo>
                    <a:pt x="207" y="207"/>
                    <a:pt x="207" y="207"/>
                    <a:pt x="207" y="207"/>
                  </a:cubicBezTo>
                  <a:cubicBezTo>
                    <a:pt x="201" y="225"/>
                    <a:pt x="185" y="238"/>
                    <a:pt x="165" y="238"/>
                  </a:cubicBezTo>
                  <a:cubicBezTo>
                    <a:pt x="141" y="238"/>
                    <a:pt x="121" y="219"/>
                    <a:pt x="121" y="195"/>
                  </a:cubicBezTo>
                  <a:cubicBezTo>
                    <a:pt x="121" y="171"/>
                    <a:pt x="141" y="151"/>
                    <a:pt x="165" y="151"/>
                  </a:cubicBezTo>
                  <a:cubicBezTo>
                    <a:pt x="185" y="151"/>
                    <a:pt x="201" y="165"/>
                    <a:pt x="207" y="183"/>
                  </a:cubicBezTo>
                  <a:cubicBezTo>
                    <a:pt x="257" y="183"/>
                    <a:pt x="257" y="183"/>
                    <a:pt x="257" y="183"/>
                  </a:cubicBezTo>
                  <a:cubicBezTo>
                    <a:pt x="263" y="183"/>
                    <a:pt x="269" y="177"/>
                    <a:pt x="269" y="171"/>
                  </a:cubicBezTo>
                  <a:cubicBezTo>
                    <a:pt x="269" y="9"/>
                    <a:pt x="269" y="9"/>
                    <a:pt x="269" y="9"/>
                  </a:cubicBezTo>
                  <a:cubicBezTo>
                    <a:pt x="235" y="18"/>
                    <a:pt x="209" y="44"/>
                    <a:pt x="198" y="75"/>
                  </a:cubicBezTo>
                  <a:cubicBezTo>
                    <a:pt x="165" y="69"/>
                    <a:pt x="130" y="78"/>
                    <a:pt x="105" y="104"/>
                  </a:cubicBezTo>
                  <a:cubicBezTo>
                    <a:pt x="80" y="129"/>
                    <a:pt x="70" y="164"/>
                    <a:pt x="76" y="197"/>
                  </a:cubicBezTo>
                  <a:cubicBezTo>
                    <a:pt x="45" y="208"/>
                    <a:pt x="20" y="233"/>
                    <a:pt x="10" y="267"/>
                  </a:cubicBezTo>
                  <a:cubicBezTo>
                    <a:pt x="239" y="267"/>
                    <a:pt x="239" y="267"/>
                    <a:pt x="239" y="267"/>
                  </a:cubicBezTo>
                  <a:cubicBezTo>
                    <a:pt x="244" y="249"/>
                    <a:pt x="261" y="236"/>
                    <a:pt x="281" y="236"/>
                  </a:cubicBezTo>
                  <a:cubicBezTo>
                    <a:pt x="304" y="236"/>
                    <a:pt x="324" y="255"/>
                    <a:pt x="324" y="279"/>
                  </a:cubicBezTo>
                  <a:cubicBezTo>
                    <a:pt x="324" y="303"/>
                    <a:pt x="304" y="323"/>
                    <a:pt x="281" y="323"/>
                  </a:cubicBezTo>
                  <a:cubicBezTo>
                    <a:pt x="261" y="323"/>
                    <a:pt x="244" y="310"/>
                    <a:pt x="239" y="291"/>
                  </a:cubicBezTo>
                  <a:cubicBezTo>
                    <a:pt x="6" y="291"/>
                    <a:pt x="6" y="291"/>
                    <a:pt x="6" y="291"/>
                  </a:cubicBezTo>
                  <a:cubicBezTo>
                    <a:pt x="5" y="318"/>
                    <a:pt x="14" y="344"/>
                    <a:pt x="31" y="364"/>
                  </a:cubicBezTo>
                  <a:cubicBezTo>
                    <a:pt x="10" y="389"/>
                    <a:pt x="0" y="424"/>
                    <a:pt x="10" y="459"/>
                  </a:cubicBezTo>
                  <a:cubicBezTo>
                    <a:pt x="19" y="494"/>
                    <a:pt x="45" y="519"/>
                    <a:pt x="76" y="531"/>
                  </a:cubicBezTo>
                  <a:cubicBezTo>
                    <a:pt x="70" y="561"/>
                    <a:pt x="78" y="593"/>
                    <a:pt x="99" y="617"/>
                  </a:cubicBezTo>
                  <a:cubicBezTo>
                    <a:pt x="99" y="406"/>
                    <a:pt x="99" y="406"/>
                    <a:pt x="99" y="406"/>
                  </a:cubicBezTo>
                  <a:cubicBezTo>
                    <a:pt x="81" y="400"/>
                    <a:pt x="68" y="384"/>
                    <a:pt x="68" y="364"/>
                  </a:cubicBezTo>
                  <a:cubicBezTo>
                    <a:pt x="68" y="340"/>
                    <a:pt x="87" y="321"/>
                    <a:pt x="111" y="321"/>
                  </a:cubicBezTo>
                  <a:cubicBezTo>
                    <a:pt x="135" y="321"/>
                    <a:pt x="155" y="340"/>
                    <a:pt x="155" y="364"/>
                  </a:cubicBezTo>
                  <a:cubicBezTo>
                    <a:pt x="155" y="384"/>
                    <a:pt x="141" y="400"/>
                    <a:pt x="123" y="406"/>
                  </a:cubicBezTo>
                  <a:cubicBezTo>
                    <a:pt x="123" y="638"/>
                    <a:pt x="123" y="638"/>
                    <a:pt x="123" y="638"/>
                  </a:cubicBezTo>
                  <a:cubicBezTo>
                    <a:pt x="146" y="653"/>
                    <a:pt x="173" y="658"/>
                    <a:pt x="198" y="653"/>
                  </a:cubicBezTo>
                  <a:cubicBezTo>
                    <a:pt x="209" y="684"/>
                    <a:pt x="235" y="710"/>
                    <a:pt x="270" y="719"/>
                  </a:cubicBezTo>
                  <a:cubicBezTo>
                    <a:pt x="299" y="727"/>
                    <a:pt x="329" y="721"/>
                    <a:pt x="353" y="706"/>
                  </a:cubicBezTo>
                  <a:lnTo>
                    <a:pt x="353" y="630"/>
                  </a:lnTo>
                  <a:close/>
                  <a:moveTo>
                    <a:pt x="300" y="279"/>
                  </a:moveTo>
                  <a:cubicBezTo>
                    <a:pt x="300" y="269"/>
                    <a:pt x="291" y="260"/>
                    <a:pt x="281" y="260"/>
                  </a:cubicBezTo>
                  <a:cubicBezTo>
                    <a:pt x="270" y="260"/>
                    <a:pt x="261" y="269"/>
                    <a:pt x="261" y="279"/>
                  </a:cubicBezTo>
                  <a:cubicBezTo>
                    <a:pt x="261" y="290"/>
                    <a:pt x="270" y="299"/>
                    <a:pt x="281" y="299"/>
                  </a:cubicBezTo>
                  <a:cubicBezTo>
                    <a:pt x="291" y="299"/>
                    <a:pt x="300" y="290"/>
                    <a:pt x="300" y="279"/>
                  </a:cubicBezTo>
                  <a:close/>
                  <a:moveTo>
                    <a:pt x="469" y="110"/>
                  </a:moveTo>
                  <a:cubicBezTo>
                    <a:pt x="469" y="99"/>
                    <a:pt x="461" y="91"/>
                    <a:pt x="450" y="91"/>
                  </a:cubicBezTo>
                  <a:cubicBezTo>
                    <a:pt x="439" y="91"/>
                    <a:pt x="430" y="99"/>
                    <a:pt x="430" y="110"/>
                  </a:cubicBezTo>
                  <a:cubicBezTo>
                    <a:pt x="430" y="121"/>
                    <a:pt x="439" y="130"/>
                    <a:pt x="450" y="130"/>
                  </a:cubicBezTo>
                  <a:cubicBezTo>
                    <a:pt x="461" y="130"/>
                    <a:pt x="469" y="121"/>
                    <a:pt x="469" y="110"/>
                  </a:cubicBezTo>
                  <a:close/>
                  <a:moveTo>
                    <a:pt x="430" y="364"/>
                  </a:moveTo>
                  <a:cubicBezTo>
                    <a:pt x="430" y="375"/>
                    <a:pt x="439" y="383"/>
                    <a:pt x="450" y="383"/>
                  </a:cubicBezTo>
                  <a:cubicBezTo>
                    <a:pt x="461" y="383"/>
                    <a:pt x="469" y="375"/>
                    <a:pt x="469" y="364"/>
                  </a:cubicBezTo>
                  <a:cubicBezTo>
                    <a:pt x="469" y="353"/>
                    <a:pt x="461" y="345"/>
                    <a:pt x="450" y="345"/>
                  </a:cubicBezTo>
                  <a:cubicBezTo>
                    <a:pt x="439" y="345"/>
                    <a:pt x="430" y="353"/>
                    <a:pt x="430" y="364"/>
                  </a:cubicBezTo>
                  <a:close/>
                  <a:moveTo>
                    <a:pt x="643" y="461"/>
                  </a:moveTo>
                  <a:cubicBezTo>
                    <a:pt x="623" y="461"/>
                    <a:pt x="607" y="445"/>
                    <a:pt x="607" y="425"/>
                  </a:cubicBezTo>
                  <a:cubicBezTo>
                    <a:pt x="607" y="303"/>
                    <a:pt x="607" y="303"/>
                    <a:pt x="607" y="303"/>
                  </a:cubicBezTo>
                  <a:cubicBezTo>
                    <a:pt x="607" y="297"/>
                    <a:pt x="602" y="291"/>
                    <a:pt x="595" y="291"/>
                  </a:cubicBezTo>
                  <a:cubicBezTo>
                    <a:pt x="576" y="291"/>
                    <a:pt x="576" y="291"/>
                    <a:pt x="576" y="291"/>
                  </a:cubicBezTo>
                  <a:cubicBezTo>
                    <a:pt x="571" y="310"/>
                    <a:pt x="554" y="323"/>
                    <a:pt x="534" y="323"/>
                  </a:cubicBezTo>
                  <a:cubicBezTo>
                    <a:pt x="510" y="323"/>
                    <a:pt x="491" y="303"/>
                    <a:pt x="491" y="279"/>
                  </a:cubicBezTo>
                  <a:cubicBezTo>
                    <a:pt x="491" y="255"/>
                    <a:pt x="510" y="236"/>
                    <a:pt x="534" y="236"/>
                  </a:cubicBezTo>
                  <a:cubicBezTo>
                    <a:pt x="554" y="236"/>
                    <a:pt x="571" y="249"/>
                    <a:pt x="576" y="267"/>
                  </a:cubicBezTo>
                  <a:cubicBezTo>
                    <a:pt x="595" y="267"/>
                    <a:pt x="595" y="267"/>
                    <a:pt x="595" y="267"/>
                  </a:cubicBezTo>
                  <a:cubicBezTo>
                    <a:pt x="615" y="267"/>
                    <a:pt x="631" y="284"/>
                    <a:pt x="631" y="303"/>
                  </a:cubicBezTo>
                  <a:cubicBezTo>
                    <a:pt x="631" y="425"/>
                    <a:pt x="631" y="425"/>
                    <a:pt x="631" y="425"/>
                  </a:cubicBezTo>
                  <a:cubicBezTo>
                    <a:pt x="631" y="431"/>
                    <a:pt x="637" y="437"/>
                    <a:pt x="643" y="437"/>
                  </a:cubicBezTo>
                  <a:cubicBezTo>
                    <a:pt x="724" y="437"/>
                    <a:pt x="724" y="437"/>
                    <a:pt x="724" y="437"/>
                  </a:cubicBezTo>
                  <a:cubicBezTo>
                    <a:pt x="725" y="410"/>
                    <a:pt x="716" y="384"/>
                    <a:pt x="699" y="364"/>
                  </a:cubicBezTo>
                  <a:cubicBezTo>
                    <a:pt x="721" y="338"/>
                    <a:pt x="730" y="303"/>
                    <a:pt x="721" y="268"/>
                  </a:cubicBezTo>
                  <a:cubicBezTo>
                    <a:pt x="713" y="242"/>
                    <a:pt x="697" y="220"/>
                    <a:pt x="675" y="207"/>
                  </a:cubicBezTo>
                  <a:cubicBezTo>
                    <a:pt x="474" y="207"/>
                    <a:pt x="474" y="207"/>
                    <a:pt x="474" y="207"/>
                  </a:cubicBezTo>
                  <a:cubicBezTo>
                    <a:pt x="467" y="207"/>
                    <a:pt x="462" y="212"/>
                    <a:pt x="462" y="219"/>
                  </a:cubicBezTo>
                  <a:cubicBezTo>
                    <a:pt x="462" y="322"/>
                    <a:pt x="462" y="322"/>
                    <a:pt x="462" y="322"/>
                  </a:cubicBezTo>
                  <a:cubicBezTo>
                    <a:pt x="480" y="328"/>
                    <a:pt x="493" y="344"/>
                    <a:pt x="493" y="364"/>
                  </a:cubicBezTo>
                  <a:cubicBezTo>
                    <a:pt x="493" y="388"/>
                    <a:pt x="474" y="408"/>
                    <a:pt x="450" y="408"/>
                  </a:cubicBezTo>
                  <a:cubicBezTo>
                    <a:pt x="426" y="408"/>
                    <a:pt x="406" y="388"/>
                    <a:pt x="406" y="364"/>
                  </a:cubicBezTo>
                  <a:cubicBezTo>
                    <a:pt x="406" y="344"/>
                    <a:pt x="420" y="328"/>
                    <a:pt x="438" y="322"/>
                  </a:cubicBezTo>
                  <a:cubicBezTo>
                    <a:pt x="438" y="219"/>
                    <a:pt x="438" y="219"/>
                    <a:pt x="438" y="219"/>
                  </a:cubicBezTo>
                  <a:cubicBezTo>
                    <a:pt x="438" y="199"/>
                    <a:pt x="454" y="183"/>
                    <a:pt x="474" y="183"/>
                  </a:cubicBezTo>
                  <a:cubicBezTo>
                    <a:pt x="656" y="183"/>
                    <a:pt x="656" y="183"/>
                    <a:pt x="656" y="183"/>
                  </a:cubicBezTo>
                  <a:cubicBezTo>
                    <a:pt x="657" y="154"/>
                    <a:pt x="647" y="125"/>
                    <a:pt x="625" y="104"/>
                  </a:cubicBezTo>
                  <a:cubicBezTo>
                    <a:pt x="600" y="78"/>
                    <a:pt x="565" y="69"/>
                    <a:pt x="532" y="75"/>
                  </a:cubicBezTo>
                  <a:cubicBezTo>
                    <a:pt x="521" y="43"/>
                    <a:pt x="495" y="18"/>
                    <a:pt x="460" y="8"/>
                  </a:cubicBezTo>
                  <a:cubicBezTo>
                    <a:pt x="431" y="0"/>
                    <a:pt x="401" y="6"/>
                    <a:pt x="377" y="21"/>
                  </a:cubicBezTo>
                  <a:cubicBezTo>
                    <a:pt x="377" y="98"/>
                    <a:pt x="377" y="98"/>
                    <a:pt x="377" y="98"/>
                  </a:cubicBezTo>
                  <a:cubicBezTo>
                    <a:pt x="408" y="98"/>
                    <a:pt x="408" y="98"/>
                    <a:pt x="408" y="98"/>
                  </a:cubicBezTo>
                  <a:cubicBezTo>
                    <a:pt x="413" y="80"/>
                    <a:pt x="430" y="67"/>
                    <a:pt x="450" y="67"/>
                  </a:cubicBezTo>
                  <a:cubicBezTo>
                    <a:pt x="474" y="67"/>
                    <a:pt x="493" y="86"/>
                    <a:pt x="493" y="110"/>
                  </a:cubicBezTo>
                  <a:cubicBezTo>
                    <a:pt x="493" y="134"/>
                    <a:pt x="474" y="154"/>
                    <a:pt x="450" y="154"/>
                  </a:cubicBezTo>
                  <a:cubicBezTo>
                    <a:pt x="430" y="154"/>
                    <a:pt x="413" y="140"/>
                    <a:pt x="408" y="122"/>
                  </a:cubicBezTo>
                  <a:cubicBezTo>
                    <a:pt x="377" y="122"/>
                    <a:pt x="377" y="122"/>
                    <a:pt x="377" y="122"/>
                  </a:cubicBezTo>
                  <a:cubicBezTo>
                    <a:pt x="377" y="437"/>
                    <a:pt x="377" y="437"/>
                    <a:pt x="377" y="437"/>
                  </a:cubicBezTo>
                  <a:cubicBezTo>
                    <a:pt x="426" y="437"/>
                    <a:pt x="426" y="437"/>
                    <a:pt x="426" y="437"/>
                  </a:cubicBezTo>
                  <a:cubicBezTo>
                    <a:pt x="446" y="437"/>
                    <a:pt x="462" y="453"/>
                    <a:pt x="462" y="473"/>
                  </a:cubicBezTo>
                  <a:cubicBezTo>
                    <a:pt x="462" y="576"/>
                    <a:pt x="462" y="576"/>
                    <a:pt x="462" y="576"/>
                  </a:cubicBezTo>
                  <a:cubicBezTo>
                    <a:pt x="480" y="582"/>
                    <a:pt x="493" y="598"/>
                    <a:pt x="493" y="618"/>
                  </a:cubicBezTo>
                  <a:cubicBezTo>
                    <a:pt x="493" y="642"/>
                    <a:pt x="474" y="661"/>
                    <a:pt x="450" y="661"/>
                  </a:cubicBezTo>
                  <a:cubicBezTo>
                    <a:pt x="426" y="661"/>
                    <a:pt x="406" y="642"/>
                    <a:pt x="406" y="618"/>
                  </a:cubicBezTo>
                  <a:cubicBezTo>
                    <a:pt x="406" y="598"/>
                    <a:pt x="420" y="582"/>
                    <a:pt x="438" y="576"/>
                  </a:cubicBezTo>
                  <a:cubicBezTo>
                    <a:pt x="438" y="473"/>
                    <a:pt x="438" y="473"/>
                    <a:pt x="438" y="473"/>
                  </a:cubicBezTo>
                  <a:cubicBezTo>
                    <a:pt x="438" y="466"/>
                    <a:pt x="432" y="461"/>
                    <a:pt x="426" y="461"/>
                  </a:cubicBezTo>
                  <a:cubicBezTo>
                    <a:pt x="377" y="461"/>
                    <a:pt x="377" y="461"/>
                    <a:pt x="377" y="461"/>
                  </a:cubicBezTo>
                  <a:cubicBezTo>
                    <a:pt x="377" y="706"/>
                    <a:pt x="377" y="706"/>
                    <a:pt x="377" y="706"/>
                  </a:cubicBezTo>
                  <a:cubicBezTo>
                    <a:pt x="401" y="721"/>
                    <a:pt x="431" y="727"/>
                    <a:pt x="460" y="719"/>
                  </a:cubicBezTo>
                  <a:cubicBezTo>
                    <a:pt x="495" y="710"/>
                    <a:pt x="521" y="684"/>
                    <a:pt x="532" y="653"/>
                  </a:cubicBezTo>
                  <a:cubicBezTo>
                    <a:pt x="565" y="659"/>
                    <a:pt x="600" y="649"/>
                    <a:pt x="625" y="624"/>
                  </a:cubicBezTo>
                  <a:cubicBezTo>
                    <a:pt x="636" y="613"/>
                    <a:pt x="644" y="601"/>
                    <a:pt x="649" y="588"/>
                  </a:cubicBezTo>
                  <a:cubicBezTo>
                    <a:pt x="558" y="588"/>
                    <a:pt x="558" y="588"/>
                    <a:pt x="558" y="588"/>
                  </a:cubicBezTo>
                  <a:cubicBezTo>
                    <a:pt x="539" y="588"/>
                    <a:pt x="522" y="572"/>
                    <a:pt x="522" y="552"/>
                  </a:cubicBezTo>
                  <a:cubicBezTo>
                    <a:pt x="522" y="490"/>
                    <a:pt x="522" y="490"/>
                    <a:pt x="522" y="490"/>
                  </a:cubicBezTo>
                  <a:cubicBezTo>
                    <a:pt x="504" y="485"/>
                    <a:pt x="491" y="468"/>
                    <a:pt x="491" y="449"/>
                  </a:cubicBezTo>
                  <a:cubicBezTo>
                    <a:pt x="491" y="425"/>
                    <a:pt x="510" y="405"/>
                    <a:pt x="534" y="405"/>
                  </a:cubicBezTo>
                  <a:cubicBezTo>
                    <a:pt x="558" y="405"/>
                    <a:pt x="578" y="425"/>
                    <a:pt x="578" y="449"/>
                  </a:cubicBezTo>
                  <a:cubicBezTo>
                    <a:pt x="578" y="468"/>
                    <a:pt x="565" y="485"/>
                    <a:pt x="546" y="490"/>
                  </a:cubicBezTo>
                  <a:cubicBezTo>
                    <a:pt x="546" y="552"/>
                    <a:pt x="546" y="552"/>
                    <a:pt x="546" y="552"/>
                  </a:cubicBezTo>
                  <a:cubicBezTo>
                    <a:pt x="546" y="558"/>
                    <a:pt x="552" y="564"/>
                    <a:pt x="558" y="564"/>
                  </a:cubicBezTo>
                  <a:cubicBezTo>
                    <a:pt x="655" y="564"/>
                    <a:pt x="655" y="564"/>
                    <a:pt x="655" y="564"/>
                  </a:cubicBezTo>
                  <a:cubicBezTo>
                    <a:pt x="656" y="553"/>
                    <a:pt x="656" y="542"/>
                    <a:pt x="654" y="531"/>
                  </a:cubicBezTo>
                  <a:cubicBezTo>
                    <a:pt x="685" y="520"/>
                    <a:pt x="710" y="494"/>
                    <a:pt x="720" y="461"/>
                  </a:cubicBezTo>
                  <a:lnTo>
                    <a:pt x="643" y="461"/>
                  </a:lnTo>
                  <a:close/>
                  <a:moveTo>
                    <a:pt x="515" y="279"/>
                  </a:moveTo>
                  <a:cubicBezTo>
                    <a:pt x="515" y="290"/>
                    <a:pt x="524" y="299"/>
                    <a:pt x="534" y="299"/>
                  </a:cubicBezTo>
                  <a:cubicBezTo>
                    <a:pt x="545" y="299"/>
                    <a:pt x="554" y="290"/>
                    <a:pt x="554" y="279"/>
                  </a:cubicBezTo>
                  <a:cubicBezTo>
                    <a:pt x="554" y="269"/>
                    <a:pt x="545" y="260"/>
                    <a:pt x="534" y="260"/>
                  </a:cubicBezTo>
                  <a:cubicBezTo>
                    <a:pt x="524" y="260"/>
                    <a:pt x="515" y="269"/>
                    <a:pt x="515" y="279"/>
                  </a:cubicBezTo>
                  <a:close/>
                  <a:moveTo>
                    <a:pt x="554" y="449"/>
                  </a:moveTo>
                  <a:cubicBezTo>
                    <a:pt x="554" y="438"/>
                    <a:pt x="545" y="429"/>
                    <a:pt x="534" y="429"/>
                  </a:cubicBezTo>
                  <a:cubicBezTo>
                    <a:pt x="524" y="429"/>
                    <a:pt x="515" y="438"/>
                    <a:pt x="515" y="449"/>
                  </a:cubicBezTo>
                  <a:cubicBezTo>
                    <a:pt x="515" y="459"/>
                    <a:pt x="524" y="468"/>
                    <a:pt x="534" y="468"/>
                  </a:cubicBezTo>
                  <a:cubicBezTo>
                    <a:pt x="545" y="468"/>
                    <a:pt x="554" y="459"/>
                    <a:pt x="554" y="449"/>
                  </a:cubicBezTo>
                  <a:close/>
                  <a:moveTo>
                    <a:pt x="430" y="618"/>
                  </a:moveTo>
                  <a:cubicBezTo>
                    <a:pt x="430" y="629"/>
                    <a:pt x="439" y="637"/>
                    <a:pt x="450" y="637"/>
                  </a:cubicBezTo>
                  <a:cubicBezTo>
                    <a:pt x="461" y="637"/>
                    <a:pt x="469" y="629"/>
                    <a:pt x="469" y="618"/>
                  </a:cubicBezTo>
                  <a:cubicBezTo>
                    <a:pt x="469" y="607"/>
                    <a:pt x="461" y="599"/>
                    <a:pt x="450" y="599"/>
                  </a:cubicBezTo>
                  <a:cubicBezTo>
                    <a:pt x="439" y="599"/>
                    <a:pt x="430" y="607"/>
                    <a:pt x="430" y="618"/>
                  </a:cubicBezTo>
                  <a:close/>
                </a:path>
              </a:pathLst>
            </a:custGeom>
            <a:solidFill>
              <a:srgbClr val="5F90CC"/>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39" name="Rectangle 5"/>
            <p:cNvSpPr>
              <a:spLocks noChangeArrowheads="1"/>
            </p:cNvSpPr>
            <p:nvPr/>
          </p:nvSpPr>
          <p:spPr bwMode="auto">
            <a:xfrm>
              <a:off x="7577500" y="701129"/>
              <a:ext cx="1439863" cy="431800"/>
            </a:xfrm>
            <a:prstGeom prst="rect">
              <a:avLst/>
            </a:prstGeom>
            <a:solidFill>
              <a:srgbClr val="5F90CC"/>
            </a:solidFill>
            <a:ln w="9525">
              <a:no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grpSp>
          <p:nvGrpSpPr>
            <p:cNvPr id="140" name="グループ化 139"/>
            <p:cNvGrpSpPr/>
            <p:nvPr/>
          </p:nvGrpSpPr>
          <p:grpSpPr>
            <a:xfrm>
              <a:off x="7842613" y="809079"/>
              <a:ext cx="890587" cy="206376"/>
              <a:chOff x="3757613" y="4176713"/>
              <a:chExt cx="890587" cy="206376"/>
            </a:xfrm>
          </p:grpSpPr>
          <p:grpSp>
            <p:nvGrpSpPr>
              <p:cNvPr id="141" name="グループ化 140"/>
              <p:cNvGrpSpPr/>
              <p:nvPr/>
            </p:nvGrpSpPr>
            <p:grpSpPr>
              <a:xfrm>
                <a:off x="3913188" y="4176713"/>
                <a:ext cx="601663" cy="74613"/>
                <a:chOff x="3913188" y="4176713"/>
                <a:chExt cx="601663" cy="74613"/>
              </a:xfrm>
            </p:grpSpPr>
            <p:sp>
              <p:nvSpPr>
                <p:cNvPr id="156" name="Freeform 6"/>
                <p:cNvSpPr>
                  <a:spLocks/>
                </p:cNvSpPr>
                <p:nvPr/>
              </p:nvSpPr>
              <p:spPr bwMode="auto">
                <a:xfrm>
                  <a:off x="3913188" y="4176713"/>
                  <a:ext cx="33338" cy="55563"/>
                </a:xfrm>
                <a:custGeom>
                  <a:avLst/>
                  <a:gdLst>
                    <a:gd name="T0" fmla="*/ 36 w 36"/>
                    <a:gd name="T1" fmla="*/ 42 h 58"/>
                    <a:gd name="T2" fmla="*/ 31 w 36"/>
                    <a:gd name="T3" fmla="*/ 54 h 58"/>
                    <a:gd name="T4" fmla="*/ 16 w 36"/>
                    <a:gd name="T5" fmla="*/ 58 h 58"/>
                    <a:gd name="T6" fmla="*/ 0 w 36"/>
                    <a:gd name="T7" fmla="*/ 55 h 58"/>
                    <a:gd name="T8" fmla="*/ 0 w 36"/>
                    <a:gd name="T9" fmla="*/ 46 h 58"/>
                    <a:gd name="T10" fmla="*/ 8 w 36"/>
                    <a:gd name="T11" fmla="*/ 49 h 58"/>
                    <a:gd name="T12" fmla="*/ 16 w 36"/>
                    <a:gd name="T13" fmla="*/ 50 h 58"/>
                    <a:gd name="T14" fmla="*/ 24 w 36"/>
                    <a:gd name="T15" fmla="*/ 48 h 58"/>
                    <a:gd name="T16" fmla="*/ 27 w 36"/>
                    <a:gd name="T17" fmla="*/ 43 h 58"/>
                    <a:gd name="T18" fmla="*/ 25 w 36"/>
                    <a:gd name="T19" fmla="*/ 37 h 58"/>
                    <a:gd name="T20" fmla="*/ 15 w 36"/>
                    <a:gd name="T21" fmla="*/ 32 h 58"/>
                    <a:gd name="T22" fmla="*/ 4 w 36"/>
                    <a:gd name="T23" fmla="*/ 25 h 58"/>
                    <a:gd name="T24" fmla="*/ 1 w 36"/>
                    <a:gd name="T25" fmla="*/ 15 h 58"/>
                    <a:gd name="T26" fmla="*/ 6 w 36"/>
                    <a:gd name="T27" fmla="*/ 4 h 58"/>
                    <a:gd name="T28" fmla="*/ 19 w 36"/>
                    <a:gd name="T29" fmla="*/ 0 h 58"/>
                    <a:gd name="T30" fmla="*/ 35 w 36"/>
                    <a:gd name="T31" fmla="*/ 4 h 58"/>
                    <a:gd name="T32" fmla="*/ 32 w 36"/>
                    <a:gd name="T33" fmla="*/ 11 h 58"/>
                    <a:gd name="T34" fmla="*/ 19 w 36"/>
                    <a:gd name="T35" fmla="*/ 8 h 58"/>
                    <a:gd name="T36" fmla="*/ 12 w 36"/>
                    <a:gd name="T37" fmla="*/ 10 h 58"/>
                    <a:gd name="T38" fmla="*/ 10 w 36"/>
                    <a:gd name="T39" fmla="*/ 15 h 58"/>
                    <a:gd name="T40" fmla="*/ 11 w 36"/>
                    <a:gd name="T41" fmla="*/ 19 h 58"/>
                    <a:gd name="T42" fmla="*/ 14 w 36"/>
                    <a:gd name="T43" fmla="*/ 22 h 58"/>
                    <a:gd name="T44" fmla="*/ 21 w 36"/>
                    <a:gd name="T45" fmla="*/ 25 h 58"/>
                    <a:gd name="T46" fmla="*/ 31 w 36"/>
                    <a:gd name="T47" fmla="*/ 30 h 58"/>
                    <a:gd name="T48" fmla="*/ 35 w 36"/>
                    <a:gd name="T49" fmla="*/ 35 h 58"/>
                    <a:gd name="T50" fmla="*/ 36 w 36"/>
                    <a:gd name="T51"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58">
                      <a:moveTo>
                        <a:pt x="36" y="42"/>
                      </a:moveTo>
                      <a:cubicBezTo>
                        <a:pt x="36" y="47"/>
                        <a:pt x="34" y="51"/>
                        <a:pt x="31" y="54"/>
                      </a:cubicBezTo>
                      <a:cubicBezTo>
                        <a:pt x="27" y="57"/>
                        <a:pt x="22" y="58"/>
                        <a:pt x="16" y="58"/>
                      </a:cubicBezTo>
                      <a:cubicBezTo>
                        <a:pt x="9" y="58"/>
                        <a:pt x="4" y="57"/>
                        <a:pt x="0" y="55"/>
                      </a:cubicBezTo>
                      <a:cubicBezTo>
                        <a:pt x="0" y="46"/>
                        <a:pt x="0" y="46"/>
                        <a:pt x="0" y="46"/>
                      </a:cubicBezTo>
                      <a:cubicBezTo>
                        <a:pt x="2" y="48"/>
                        <a:pt x="5" y="49"/>
                        <a:pt x="8" y="49"/>
                      </a:cubicBezTo>
                      <a:cubicBezTo>
                        <a:pt x="11" y="50"/>
                        <a:pt x="14" y="50"/>
                        <a:pt x="16" y="50"/>
                      </a:cubicBezTo>
                      <a:cubicBezTo>
                        <a:pt x="20" y="50"/>
                        <a:pt x="23" y="50"/>
                        <a:pt x="24" y="48"/>
                      </a:cubicBezTo>
                      <a:cubicBezTo>
                        <a:pt x="26" y="47"/>
                        <a:pt x="27" y="45"/>
                        <a:pt x="27" y="43"/>
                      </a:cubicBezTo>
                      <a:cubicBezTo>
                        <a:pt x="27" y="41"/>
                        <a:pt x="26" y="39"/>
                        <a:pt x="25" y="37"/>
                      </a:cubicBezTo>
                      <a:cubicBezTo>
                        <a:pt x="23" y="36"/>
                        <a:pt x="20" y="34"/>
                        <a:pt x="15" y="32"/>
                      </a:cubicBezTo>
                      <a:cubicBezTo>
                        <a:pt x="9" y="30"/>
                        <a:pt x="6" y="28"/>
                        <a:pt x="4" y="25"/>
                      </a:cubicBezTo>
                      <a:cubicBezTo>
                        <a:pt x="2" y="22"/>
                        <a:pt x="1" y="19"/>
                        <a:pt x="1" y="15"/>
                      </a:cubicBezTo>
                      <a:cubicBezTo>
                        <a:pt x="1" y="10"/>
                        <a:pt x="2" y="7"/>
                        <a:pt x="6" y="4"/>
                      </a:cubicBezTo>
                      <a:cubicBezTo>
                        <a:pt x="9" y="1"/>
                        <a:pt x="13" y="0"/>
                        <a:pt x="19" y="0"/>
                      </a:cubicBezTo>
                      <a:cubicBezTo>
                        <a:pt x="25" y="0"/>
                        <a:pt x="30" y="1"/>
                        <a:pt x="35" y="4"/>
                      </a:cubicBezTo>
                      <a:cubicBezTo>
                        <a:pt x="32" y="11"/>
                        <a:pt x="32" y="11"/>
                        <a:pt x="32" y="11"/>
                      </a:cubicBezTo>
                      <a:cubicBezTo>
                        <a:pt x="27" y="9"/>
                        <a:pt x="23" y="8"/>
                        <a:pt x="19" y="8"/>
                      </a:cubicBezTo>
                      <a:cubicBezTo>
                        <a:pt x="16" y="8"/>
                        <a:pt x="14" y="9"/>
                        <a:pt x="12" y="10"/>
                      </a:cubicBezTo>
                      <a:cubicBezTo>
                        <a:pt x="10" y="11"/>
                        <a:pt x="10" y="13"/>
                        <a:pt x="10" y="15"/>
                      </a:cubicBezTo>
                      <a:cubicBezTo>
                        <a:pt x="10" y="17"/>
                        <a:pt x="10" y="18"/>
                        <a:pt x="11" y="19"/>
                      </a:cubicBezTo>
                      <a:cubicBezTo>
                        <a:pt x="11" y="20"/>
                        <a:pt x="12" y="21"/>
                        <a:pt x="14" y="22"/>
                      </a:cubicBezTo>
                      <a:cubicBezTo>
                        <a:pt x="15" y="23"/>
                        <a:pt x="18" y="24"/>
                        <a:pt x="21" y="25"/>
                      </a:cubicBezTo>
                      <a:cubicBezTo>
                        <a:pt x="26" y="27"/>
                        <a:pt x="29" y="29"/>
                        <a:pt x="31" y="30"/>
                      </a:cubicBezTo>
                      <a:cubicBezTo>
                        <a:pt x="32" y="32"/>
                        <a:pt x="34" y="34"/>
                        <a:pt x="35" y="35"/>
                      </a:cubicBezTo>
                      <a:cubicBezTo>
                        <a:pt x="36" y="37"/>
                        <a:pt x="36" y="40"/>
                        <a:pt x="36" y="42"/>
                      </a:cubicBez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57" name="Freeform 7"/>
                <p:cNvSpPr>
                  <a:spLocks/>
                </p:cNvSpPr>
                <p:nvPr/>
              </p:nvSpPr>
              <p:spPr bwMode="auto">
                <a:xfrm>
                  <a:off x="3956050" y="4191001"/>
                  <a:ext cx="36513" cy="41275"/>
                </a:xfrm>
                <a:custGeom>
                  <a:avLst/>
                  <a:gdLst>
                    <a:gd name="T0" fmla="*/ 30 w 38"/>
                    <a:gd name="T1" fmla="*/ 42 h 43"/>
                    <a:gd name="T2" fmla="*/ 29 w 38"/>
                    <a:gd name="T3" fmla="*/ 37 h 43"/>
                    <a:gd name="T4" fmla="*/ 29 w 38"/>
                    <a:gd name="T5" fmla="*/ 37 h 43"/>
                    <a:gd name="T6" fmla="*/ 23 w 38"/>
                    <a:gd name="T7" fmla="*/ 42 h 43"/>
                    <a:gd name="T8" fmla="*/ 15 w 38"/>
                    <a:gd name="T9" fmla="*/ 43 h 43"/>
                    <a:gd name="T10" fmla="*/ 4 w 38"/>
                    <a:gd name="T11" fmla="*/ 39 h 43"/>
                    <a:gd name="T12" fmla="*/ 0 w 38"/>
                    <a:gd name="T13" fmla="*/ 28 h 43"/>
                    <a:gd name="T14" fmla="*/ 0 w 38"/>
                    <a:gd name="T15" fmla="*/ 0 h 43"/>
                    <a:gd name="T16" fmla="*/ 9 w 38"/>
                    <a:gd name="T17" fmla="*/ 0 h 43"/>
                    <a:gd name="T18" fmla="*/ 9 w 38"/>
                    <a:gd name="T19" fmla="*/ 26 h 43"/>
                    <a:gd name="T20" fmla="*/ 11 w 38"/>
                    <a:gd name="T21" fmla="*/ 33 h 43"/>
                    <a:gd name="T22" fmla="*/ 17 w 38"/>
                    <a:gd name="T23" fmla="*/ 36 h 43"/>
                    <a:gd name="T24" fmla="*/ 26 w 38"/>
                    <a:gd name="T25" fmla="*/ 32 h 43"/>
                    <a:gd name="T26" fmla="*/ 28 w 38"/>
                    <a:gd name="T27" fmla="*/ 21 h 43"/>
                    <a:gd name="T28" fmla="*/ 28 w 38"/>
                    <a:gd name="T29" fmla="*/ 0 h 43"/>
                    <a:gd name="T30" fmla="*/ 38 w 38"/>
                    <a:gd name="T31" fmla="*/ 0 h 43"/>
                    <a:gd name="T32" fmla="*/ 38 w 38"/>
                    <a:gd name="T33" fmla="*/ 42 h 43"/>
                    <a:gd name="T34" fmla="*/ 30 w 38"/>
                    <a:gd name="T35"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43">
                      <a:moveTo>
                        <a:pt x="30" y="42"/>
                      </a:moveTo>
                      <a:cubicBezTo>
                        <a:pt x="29" y="37"/>
                        <a:pt x="29" y="37"/>
                        <a:pt x="29" y="37"/>
                      </a:cubicBezTo>
                      <a:cubicBezTo>
                        <a:pt x="29" y="37"/>
                        <a:pt x="29" y="37"/>
                        <a:pt x="29" y="37"/>
                      </a:cubicBezTo>
                      <a:cubicBezTo>
                        <a:pt x="27" y="39"/>
                        <a:pt x="26" y="40"/>
                        <a:pt x="23" y="42"/>
                      </a:cubicBezTo>
                      <a:cubicBezTo>
                        <a:pt x="21" y="43"/>
                        <a:pt x="18" y="43"/>
                        <a:pt x="15" y="43"/>
                      </a:cubicBezTo>
                      <a:cubicBezTo>
                        <a:pt x="10" y="43"/>
                        <a:pt x="6" y="42"/>
                        <a:pt x="4" y="39"/>
                      </a:cubicBezTo>
                      <a:cubicBezTo>
                        <a:pt x="1" y="37"/>
                        <a:pt x="0" y="33"/>
                        <a:pt x="0" y="28"/>
                      </a:cubicBezTo>
                      <a:cubicBezTo>
                        <a:pt x="0" y="0"/>
                        <a:pt x="0" y="0"/>
                        <a:pt x="0" y="0"/>
                      </a:cubicBezTo>
                      <a:cubicBezTo>
                        <a:pt x="9" y="0"/>
                        <a:pt x="9" y="0"/>
                        <a:pt x="9" y="0"/>
                      </a:cubicBezTo>
                      <a:cubicBezTo>
                        <a:pt x="9" y="26"/>
                        <a:pt x="9" y="26"/>
                        <a:pt x="9" y="26"/>
                      </a:cubicBezTo>
                      <a:cubicBezTo>
                        <a:pt x="9" y="29"/>
                        <a:pt x="10" y="32"/>
                        <a:pt x="11" y="33"/>
                      </a:cubicBezTo>
                      <a:cubicBezTo>
                        <a:pt x="12" y="35"/>
                        <a:pt x="14" y="36"/>
                        <a:pt x="17" y="36"/>
                      </a:cubicBezTo>
                      <a:cubicBezTo>
                        <a:pt x="21" y="36"/>
                        <a:pt x="24" y="35"/>
                        <a:pt x="26" y="32"/>
                      </a:cubicBezTo>
                      <a:cubicBezTo>
                        <a:pt x="28" y="30"/>
                        <a:pt x="28" y="26"/>
                        <a:pt x="28" y="21"/>
                      </a:cubicBezTo>
                      <a:cubicBezTo>
                        <a:pt x="28" y="0"/>
                        <a:pt x="28" y="0"/>
                        <a:pt x="28" y="0"/>
                      </a:cubicBezTo>
                      <a:cubicBezTo>
                        <a:pt x="38" y="0"/>
                        <a:pt x="38" y="0"/>
                        <a:pt x="38" y="0"/>
                      </a:cubicBezTo>
                      <a:cubicBezTo>
                        <a:pt x="38" y="42"/>
                        <a:pt x="38" y="42"/>
                        <a:pt x="38" y="42"/>
                      </a:cubicBezTo>
                      <a:lnTo>
                        <a:pt x="30" y="42"/>
                      </a:ln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58" name="Freeform 8"/>
                <p:cNvSpPr>
                  <a:spLocks noEditPoints="1"/>
                </p:cNvSpPr>
                <p:nvPr/>
              </p:nvSpPr>
              <p:spPr bwMode="auto">
                <a:xfrm>
                  <a:off x="4005263" y="4191001"/>
                  <a:ext cx="36513" cy="60325"/>
                </a:xfrm>
                <a:custGeom>
                  <a:avLst/>
                  <a:gdLst>
                    <a:gd name="T0" fmla="*/ 21 w 38"/>
                    <a:gd name="T1" fmla="*/ 44 h 63"/>
                    <a:gd name="T2" fmla="*/ 9 w 38"/>
                    <a:gd name="T3" fmla="*/ 38 h 63"/>
                    <a:gd name="T4" fmla="*/ 8 w 38"/>
                    <a:gd name="T5" fmla="*/ 38 h 63"/>
                    <a:gd name="T6" fmla="*/ 9 w 38"/>
                    <a:gd name="T7" fmla="*/ 45 h 63"/>
                    <a:gd name="T8" fmla="*/ 9 w 38"/>
                    <a:gd name="T9" fmla="*/ 63 h 63"/>
                    <a:gd name="T10" fmla="*/ 0 w 38"/>
                    <a:gd name="T11" fmla="*/ 63 h 63"/>
                    <a:gd name="T12" fmla="*/ 0 w 38"/>
                    <a:gd name="T13" fmla="*/ 1 h 63"/>
                    <a:gd name="T14" fmla="*/ 7 w 38"/>
                    <a:gd name="T15" fmla="*/ 1 h 63"/>
                    <a:gd name="T16" fmla="*/ 8 w 38"/>
                    <a:gd name="T17" fmla="*/ 6 h 63"/>
                    <a:gd name="T18" fmla="*/ 9 w 38"/>
                    <a:gd name="T19" fmla="*/ 6 h 63"/>
                    <a:gd name="T20" fmla="*/ 21 w 38"/>
                    <a:gd name="T21" fmla="*/ 0 h 63"/>
                    <a:gd name="T22" fmla="*/ 34 w 38"/>
                    <a:gd name="T23" fmla="*/ 6 h 63"/>
                    <a:gd name="T24" fmla="*/ 38 w 38"/>
                    <a:gd name="T25" fmla="*/ 22 h 63"/>
                    <a:gd name="T26" fmla="*/ 34 w 38"/>
                    <a:gd name="T27" fmla="*/ 38 h 63"/>
                    <a:gd name="T28" fmla="*/ 21 w 38"/>
                    <a:gd name="T29" fmla="*/ 44 h 63"/>
                    <a:gd name="T30" fmla="*/ 19 w 38"/>
                    <a:gd name="T31" fmla="*/ 7 h 63"/>
                    <a:gd name="T32" fmla="*/ 11 w 38"/>
                    <a:gd name="T33" fmla="*/ 10 h 63"/>
                    <a:gd name="T34" fmla="*/ 9 w 38"/>
                    <a:gd name="T35" fmla="*/ 21 h 63"/>
                    <a:gd name="T36" fmla="*/ 9 w 38"/>
                    <a:gd name="T37" fmla="*/ 22 h 63"/>
                    <a:gd name="T38" fmla="*/ 11 w 38"/>
                    <a:gd name="T39" fmla="*/ 33 h 63"/>
                    <a:gd name="T40" fmla="*/ 19 w 38"/>
                    <a:gd name="T41" fmla="*/ 37 h 63"/>
                    <a:gd name="T42" fmla="*/ 26 w 38"/>
                    <a:gd name="T43" fmla="*/ 33 h 63"/>
                    <a:gd name="T44" fmla="*/ 29 w 38"/>
                    <a:gd name="T45" fmla="*/ 22 h 63"/>
                    <a:gd name="T46" fmla="*/ 27 w 38"/>
                    <a:gd name="T47" fmla="*/ 11 h 63"/>
                    <a:gd name="T48" fmla="*/ 19 w 38"/>
                    <a:gd name="T49"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63">
                      <a:moveTo>
                        <a:pt x="21" y="44"/>
                      </a:moveTo>
                      <a:cubicBezTo>
                        <a:pt x="16" y="44"/>
                        <a:pt x="12" y="42"/>
                        <a:pt x="9" y="38"/>
                      </a:cubicBezTo>
                      <a:cubicBezTo>
                        <a:pt x="8" y="38"/>
                        <a:pt x="8" y="38"/>
                        <a:pt x="8" y="38"/>
                      </a:cubicBezTo>
                      <a:cubicBezTo>
                        <a:pt x="8" y="42"/>
                        <a:pt x="9" y="44"/>
                        <a:pt x="9" y="45"/>
                      </a:cubicBezTo>
                      <a:cubicBezTo>
                        <a:pt x="9" y="63"/>
                        <a:pt x="9" y="63"/>
                        <a:pt x="9" y="63"/>
                      </a:cubicBezTo>
                      <a:cubicBezTo>
                        <a:pt x="0" y="63"/>
                        <a:pt x="0" y="63"/>
                        <a:pt x="0" y="63"/>
                      </a:cubicBezTo>
                      <a:cubicBezTo>
                        <a:pt x="0" y="1"/>
                        <a:pt x="0" y="1"/>
                        <a:pt x="0" y="1"/>
                      </a:cubicBezTo>
                      <a:cubicBezTo>
                        <a:pt x="7" y="1"/>
                        <a:pt x="7" y="1"/>
                        <a:pt x="7" y="1"/>
                      </a:cubicBezTo>
                      <a:cubicBezTo>
                        <a:pt x="7" y="1"/>
                        <a:pt x="8" y="3"/>
                        <a:pt x="8" y="6"/>
                      </a:cubicBezTo>
                      <a:cubicBezTo>
                        <a:pt x="9" y="6"/>
                        <a:pt x="9" y="6"/>
                        <a:pt x="9" y="6"/>
                      </a:cubicBezTo>
                      <a:cubicBezTo>
                        <a:pt x="11" y="2"/>
                        <a:pt x="16" y="0"/>
                        <a:pt x="21" y="0"/>
                      </a:cubicBezTo>
                      <a:cubicBezTo>
                        <a:pt x="27" y="0"/>
                        <a:pt x="31" y="2"/>
                        <a:pt x="34" y="6"/>
                      </a:cubicBezTo>
                      <a:cubicBezTo>
                        <a:pt x="37" y="10"/>
                        <a:pt x="38" y="15"/>
                        <a:pt x="38" y="22"/>
                      </a:cubicBezTo>
                      <a:cubicBezTo>
                        <a:pt x="38" y="29"/>
                        <a:pt x="37" y="34"/>
                        <a:pt x="34" y="38"/>
                      </a:cubicBezTo>
                      <a:cubicBezTo>
                        <a:pt x="31" y="42"/>
                        <a:pt x="27" y="44"/>
                        <a:pt x="21" y="44"/>
                      </a:cubicBezTo>
                      <a:close/>
                      <a:moveTo>
                        <a:pt x="19" y="7"/>
                      </a:moveTo>
                      <a:cubicBezTo>
                        <a:pt x="15" y="7"/>
                        <a:pt x="13" y="8"/>
                        <a:pt x="11" y="10"/>
                      </a:cubicBezTo>
                      <a:cubicBezTo>
                        <a:pt x="9" y="13"/>
                        <a:pt x="9" y="16"/>
                        <a:pt x="9" y="21"/>
                      </a:cubicBezTo>
                      <a:cubicBezTo>
                        <a:pt x="9" y="22"/>
                        <a:pt x="9" y="22"/>
                        <a:pt x="9" y="22"/>
                      </a:cubicBezTo>
                      <a:cubicBezTo>
                        <a:pt x="9" y="27"/>
                        <a:pt x="9" y="31"/>
                        <a:pt x="11" y="33"/>
                      </a:cubicBezTo>
                      <a:cubicBezTo>
                        <a:pt x="13" y="36"/>
                        <a:pt x="15" y="37"/>
                        <a:pt x="19" y="37"/>
                      </a:cubicBezTo>
                      <a:cubicBezTo>
                        <a:pt x="22" y="37"/>
                        <a:pt x="25" y="36"/>
                        <a:pt x="26" y="33"/>
                      </a:cubicBezTo>
                      <a:cubicBezTo>
                        <a:pt x="28" y="30"/>
                        <a:pt x="29" y="27"/>
                        <a:pt x="29" y="22"/>
                      </a:cubicBezTo>
                      <a:cubicBezTo>
                        <a:pt x="29" y="17"/>
                        <a:pt x="28" y="13"/>
                        <a:pt x="27" y="11"/>
                      </a:cubicBezTo>
                      <a:cubicBezTo>
                        <a:pt x="25" y="9"/>
                        <a:pt x="22" y="7"/>
                        <a:pt x="19" y="7"/>
                      </a:cubicBez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59" name="Freeform 9"/>
                <p:cNvSpPr>
                  <a:spLocks noEditPoints="1"/>
                </p:cNvSpPr>
                <p:nvPr/>
              </p:nvSpPr>
              <p:spPr bwMode="auto">
                <a:xfrm>
                  <a:off x="4048125" y="4191001"/>
                  <a:ext cx="36513" cy="41275"/>
                </a:xfrm>
                <a:custGeom>
                  <a:avLst/>
                  <a:gdLst>
                    <a:gd name="T0" fmla="*/ 22 w 38"/>
                    <a:gd name="T1" fmla="*/ 44 h 44"/>
                    <a:gd name="T2" fmla="*/ 6 w 38"/>
                    <a:gd name="T3" fmla="*/ 38 h 44"/>
                    <a:gd name="T4" fmla="*/ 0 w 38"/>
                    <a:gd name="T5" fmla="*/ 22 h 44"/>
                    <a:gd name="T6" fmla="*/ 6 w 38"/>
                    <a:gd name="T7" fmla="*/ 6 h 44"/>
                    <a:gd name="T8" fmla="*/ 20 w 38"/>
                    <a:gd name="T9" fmla="*/ 0 h 44"/>
                    <a:gd name="T10" fmla="*/ 33 w 38"/>
                    <a:gd name="T11" fmla="*/ 5 h 44"/>
                    <a:gd name="T12" fmla="*/ 38 w 38"/>
                    <a:gd name="T13" fmla="*/ 19 h 44"/>
                    <a:gd name="T14" fmla="*/ 38 w 38"/>
                    <a:gd name="T15" fmla="*/ 24 h 44"/>
                    <a:gd name="T16" fmla="*/ 10 w 38"/>
                    <a:gd name="T17" fmla="*/ 24 h 44"/>
                    <a:gd name="T18" fmla="*/ 13 w 38"/>
                    <a:gd name="T19" fmla="*/ 34 h 44"/>
                    <a:gd name="T20" fmla="*/ 22 w 38"/>
                    <a:gd name="T21" fmla="*/ 37 h 44"/>
                    <a:gd name="T22" fmla="*/ 29 w 38"/>
                    <a:gd name="T23" fmla="*/ 36 h 44"/>
                    <a:gd name="T24" fmla="*/ 36 w 38"/>
                    <a:gd name="T25" fmla="*/ 34 h 44"/>
                    <a:gd name="T26" fmla="*/ 36 w 38"/>
                    <a:gd name="T27" fmla="*/ 41 h 44"/>
                    <a:gd name="T28" fmla="*/ 29 w 38"/>
                    <a:gd name="T29" fmla="*/ 44 h 44"/>
                    <a:gd name="T30" fmla="*/ 22 w 38"/>
                    <a:gd name="T31" fmla="*/ 44 h 44"/>
                    <a:gd name="T32" fmla="*/ 20 w 38"/>
                    <a:gd name="T33" fmla="*/ 7 h 44"/>
                    <a:gd name="T34" fmla="*/ 13 w 38"/>
                    <a:gd name="T35" fmla="*/ 9 h 44"/>
                    <a:gd name="T36" fmla="*/ 10 w 38"/>
                    <a:gd name="T37" fmla="*/ 17 h 44"/>
                    <a:gd name="T38" fmla="*/ 29 w 38"/>
                    <a:gd name="T39" fmla="*/ 17 h 44"/>
                    <a:gd name="T40" fmla="*/ 27 w 38"/>
                    <a:gd name="T41" fmla="*/ 9 h 44"/>
                    <a:gd name="T42" fmla="*/ 20 w 38"/>
                    <a:gd name="T43"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44">
                      <a:moveTo>
                        <a:pt x="22" y="44"/>
                      </a:moveTo>
                      <a:cubicBezTo>
                        <a:pt x="15" y="44"/>
                        <a:pt x="10" y="42"/>
                        <a:pt x="6" y="38"/>
                      </a:cubicBezTo>
                      <a:cubicBezTo>
                        <a:pt x="2" y="35"/>
                        <a:pt x="0" y="29"/>
                        <a:pt x="0" y="22"/>
                      </a:cubicBezTo>
                      <a:cubicBezTo>
                        <a:pt x="0" y="15"/>
                        <a:pt x="2" y="10"/>
                        <a:pt x="6" y="6"/>
                      </a:cubicBezTo>
                      <a:cubicBezTo>
                        <a:pt x="9" y="2"/>
                        <a:pt x="14" y="0"/>
                        <a:pt x="20" y="0"/>
                      </a:cubicBezTo>
                      <a:cubicBezTo>
                        <a:pt x="26" y="0"/>
                        <a:pt x="30" y="2"/>
                        <a:pt x="33" y="5"/>
                      </a:cubicBezTo>
                      <a:cubicBezTo>
                        <a:pt x="37" y="8"/>
                        <a:pt x="38" y="13"/>
                        <a:pt x="38" y="19"/>
                      </a:cubicBezTo>
                      <a:cubicBezTo>
                        <a:pt x="38" y="24"/>
                        <a:pt x="38" y="24"/>
                        <a:pt x="38" y="24"/>
                      </a:cubicBezTo>
                      <a:cubicBezTo>
                        <a:pt x="10" y="24"/>
                        <a:pt x="10" y="24"/>
                        <a:pt x="10" y="24"/>
                      </a:cubicBezTo>
                      <a:cubicBezTo>
                        <a:pt x="10" y="28"/>
                        <a:pt x="11" y="31"/>
                        <a:pt x="13" y="34"/>
                      </a:cubicBezTo>
                      <a:cubicBezTo>
                        <a:pt x="15" y="36"/>
                        <a:pt x="18" y="37"/>
                        <a:pt x="22" y="37"/>
                      </a:cubicBezTo>
                      <a:cubicBezTo>
                        <a:pt x="25" y="37"/>
                        <a:pt x="27" y="37"/>
                        <a:pt x="29" y="36"/>
                      </a:cubicBezTo>
                      <a:cubicBezTo>
                        <a:pt x="31" y="36"/>
                        <a:pt x="34" y="35"/>
                        <a:pt x="36" y="34"/>
                      </a:cubicBezTo>
                      <a:cubicBezTo>
                        <a:pt x="36" y="41"/>
                        <a:pt x="36" y="41"/>
                        <a:pt x="36" y="41"/>
                      </a:cubicBezTo>
                      <a:cubicBezTo>
                        <a:pt x="34" y="42"/>
                        <a:pt x="32" y="43"/>
                        <a:pt x="29" y="44"/>
                      </a:cubicBezTo>
                      <a:cubicBezTo>
                        <a:pt x="27" y="44"/>
                        <a:pt x="25" y="44"/>
                        <a:pt x="22" y="44"/>
                      </a:cubicBezTo>
                      <a:close/>
                      <a:moveTo>
                        <a:pt x="20" y="7"/>
                      </a:moveTo>
                      <a:cubicBezTo>
                        <a:pt x="17" y="7"/>
                        <a:pt x="15" y="8"/>
                        <a:pt x="13" y="9"/>
                      </a:cubicBezTo>
                      <a:cubicBezTo>
                        <a:pt x="11" y="11"/>
                        <a:pt x="10" y="14"/>
                        <a:pt x="10" y="17"/>
                      </a:cubicBezTo>
                      <a:cubicBezTo>
                        <a:pt x="29" y="17"/>
                        <a:pt x="29" y="17"/>
                        <a:pt x="29" y="17"/>
                      </a:cubicBezTo>
                      <a:cubicBezTo>
                        <a:pt x="29" y="14"/>
                        <a:pt x="28" y="11"/>
                        <a:pt x="27" y="9"/>
                      </a:cubicBezTo>
                      <a:cubicBezTo>
                        <a:pt x="25" y="8"/>
                        <a:pt x="23" y="7"/>
                        <a:pt x="20" y="7"/>
                      </a:cubicBez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60" name="Freeform 10"/>
                <p:cNvSpPr>
                  <a:spLocks/>
                </p:cNvSpPr>
                <p:nvPr/>
              </p:nvSpPr>
              <p:spPr bwMode="auto">
                <a:xfrm>
                  <a:off x="4095750" y="4191001"/>
                  <a:ext cx="23813" cy="41275"/>
                </a:xfrm>
                <a:custGeom>
                  <a:avLst/>
                  <a:gdLst>
                    <a:gd name="T0" fmla="*/ 21 w 26"/>
                    <a:gd name="T1" fmla="*/ 0 h 43"/>
                    <a:gd name="T2" fmla="*/ 26 w 26"/>
                    <a:gd name="T3" fmla="*/ 0 h 43"/>
                    <a:gd name="T4" fmla="*/ 25 w 26"/>
                    <a:gd name="T5" fmla="*/ 9 h 43"/>
                    <a:gd name="T6" fmla="*/ 21 w 26"/>
                    <a:gd name="T7" fmla="*/ 8 h 43"/>
                    <a:gd name="T8" fmla="*/ 12 w 26"/>
                    <a:gd name="T9" fmla="*/ 12 h 43"/>
                    <a:gd name="T10" fmla="*/ 9 w 26"/>
                    <a:gd name="T11" fmla="*/ 21 h 43"/>
                    <a:gd name="T12" fmla="*/ 9 w 26"/>
                    <a:gd name="T13" fmla="*/ 43 h 43"/>
                    <a:gd name="T14" fmla="*/ 0 w 26"/>
                    <a:gd name="T15" fmla="*/ 43 h 43"/>
                    <a:gd name="T16" fmla="*/ 0 w 26"/>
                    <a:gd name="T17" fmla="*/ 1 h 43"/>
                    <a:gd name="T18" fmla="*/ 7 w 26"/>
                    <a:gd name="T19" fmla="*/ 1 h 43"/>
                    <a:gd name="T20" fmla="*/ 8 w 26"/>
                    <a:gd name="T21" fmla="*/ 8 h 43"/>
                    <a:gd name="T22" fmla="*/ 9 w 26"/>
                    <a:gd name="T23" fmla="*/ 8 h 43"/>
                    <a:gd name="T24" fmla="*/ 14 w 26"/>
                    <a:gd name="T25" fmla="*/ 2 h 43"/>
                    <a:gd name="T26" fmla="*/ 21 w 26"/>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43">
                      <a:moveTo>
                        <a:pt x="21" y="0"/>
                      </a:moveTo>
                      <a:cubicBezTo>
                        <a:pt x="23" y="0"/>
                        <a:pt x="25" y="0"/>
                        <a:pt x="26" y="0"/>
                      </a:cubicBezTo>
                      <a:cubicBezTo>
                        <a:pt x="25" y="9"/>
                        <a:pt x="25" y="9"/>
                        <a:pt x="25" y="9"/>
                      </a:cubicBezTo>
                      <a:cubicBezTo>
                        <a:pt x="24" y="8"/>
                        <a:pt x="22" y="8"/>
                        <a:pt x="21" y="8"/>
                      </a:cubicBezTo>
                      <a:cubicBezTo>
                        <a:pt x="17" y="8"/>
                        <a:pt x="14" y="9"/>
                        <a:pt x="12" y="12"/>
                      </a:cubicBezTo>
                      <a:cubicBezTo>
                        <a:pt x="10" y="14"/>
                        <a:pt x="9" y="17"/>
                        <a:pt x="9" y="21"/>
                      </a:cubicBezTo>
                      <a:cubicBezTo>
                        <a:pt x="9" y="43"/>
                        <a:pt x="9" y="43"/>
                        <a:pt x="9" y="43"/>
                      </a:cubicBezTo>
                      <a:cubicBezTo>
                        <a:pt x="0" y="43"/>
                        <a:pt x="0" y="43"/>
                        <a:pt x="0" y="43"/>
                      </a:cubicBezTo>
                      <a:cubicBezTo>
                        <a:pt x="0" y="1"/>
                        <a:pt x="0" y="1"/>
                        <a:pt x="0" y="1"/>
                      </a:cubicBezTo>
                      <a:cubicBezTo>
                        <a:pt x="7" y="1"/>
                        <a:pt x="7" y="1"/>
                        <a:pt x="7" y="1"/>
                      </a:cubicBezTo>
                      <a:cubicBezTo>
                        <a:pt x="8" y="8"/>
                        <a:pt x="8" y="8"/>
                        <a:pt x="8" y="8"/>
                      </a:cubicBezTo>
                      <a:cubicBezTo>
                        <a:pt x="9" y="8"/>
                        <a:pt x="9" y="8"/>
                        <a:pt x="9" y="8"/>
                      </a:cubicBezTo>
                      <a:cubicBezTo>
                        <a:pt x="10" y="6"/>
                        <a:pt x="12" y="4"/>
                        <a:pt x="14" y="2"/>
                      </a:cubicBezTo>
                      <a:cubicBezTo>
                        <a:pt x="16" y="1"/>
                        <a:pt x="19" y="0"/>
                        <a:pt x="21" y="0"/>
                      </a:cubicBez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61" name="Freeform 11"/>
                <p:cNvSpPr>
                  <a:spLocks/>
                </p:cNvSpPr>
                <p:nvPr/>
              </p:nvSpPr>
              <p:spPr bwMode="auto">
                <a:xfrm>
                  <a:off x="4124325" y="4176713"/>
                  <a:ext cx="34925" cy="55563"/>
                </a:xfrm>
                <a:custGeom>
                  <a:avLst/>
                  <a:gdLst>
                    <a:gd name="T0" fmla="*/ 37 w 37"/>
                    <a:gd name="T1" fmla="*/ 42 h 58"/>
                    <a:gd name="T2" fmla="*/ 31 w 37"/>
                    <a:gd name="T3" fmla="*/ 54 h 58"/>
                    <a:gd name="T4" fmla="*/ 16 w 37"/>
                    <a:gd name="T5" fmla="*/ 58 h 58"/>
                    <a:gd name="T6" fmla="*/ 0 w 37"/>
                    <a:gd name="T7" fmla="*/ 55 h 58"/>
                    <a:gd name="T8" fmla="*/ 0 w 37"/>
                    <a:gd name="T9" fmla="*/ 46 h 58"/>
                    <a:gd name="T10" fmla="*/ 9 w 37"/>
                    <a:gd name="T11" fmla="*/ 49 h 58"/>
                    <a:gd name="T12" fmla="*/ 17 w 37"/>
                    <a:gd name="T13" fmla="*/ 50 h 58"/>
                    <a:gd name="T14" fmla="*/ 25 w 37"/>
                    <a:gd name="T15" fmla="*/ 48 h 58"/>
                    <a:gd name="T16" fmla="*/ 27 w 37"/>
                    <a:gd name="T17" fmla="*/ 43 h 58"/>
                    <a:gd name="T18" fmla="*/ 25 w 37"/>
                    <a:gd name="T19" fmla="*/ 37 h 58"/>
                    <a:gd name="T20" fmla="*/ 15 w 37"/>
                    <a:gd name="T21" fmla="*/ 32 h 58"/>
                    <a:gd name="T22" fmla="*/ 4 w 37"/>
                    <a:gd name="T23" fmla="*/ 25 h 58"/>
                    <a:gd name="T24" fmla="*/ 1 w 37"/>
                    <a:gd name="T25" fmla="*/ 15 h 58"/>
                    <a:gd name="T26" fmla="*/ 6 w 37"/>
                    <a:gd name="T27" fmla="*/ 4 h 58"/>
                    <a:gd name="T28" fmla="*/ 20 w 37"/>
                    <a:gd name="T29" fmla="*/ 0 h 58"/>
                    <a:gd name="T30" fmla="*/ 36 w 37"/>
                    <a:gd name="T31" fmla="*/ 4 h 58"/>
                    <a:gd name="T32" fmla="*/ 33 w 37"/>
                    <a:gd name="T33" fmla="*/ 11 h 58"/>
                    <a:gd name="T34" fmla="*/ 19 w 37"/>
                    <a:gd name="T35" fmla="*/ 8 h 58"/>
                    <a:gd name="T36" fmla="*/ 12 w 37"/>
                    <a:gd name="T37" fmla="*/ 10 h 58"/>
                    <a:gd name="T38" fmla="*/ 10 w 37"/>
                    <a:gd name="T39" fmla="*/ 15 h 58"/>
                    <a:gd name="T40" fmla="*/ 11 w 37"/>
                    <a:gd name="T41" fmla="*/ 19 h 58"/>
                    <a:gd name="T42" fmla="*/ 14 w 37"/>
                    <a:gd name="T43" fmla="*/ 22 h 58"/>
                    <a:gd name="T44" fmla="*/ 22 w 37"/>
                    <a:gd name="T45" fmla="*/ 25 h 58"/>
                    <a:gd name="T46" fmla="*/ 31 w 37"/>
                    <a:gd name="T47" fmla="*/ 30 h 58"/>
                    <a:gd name="T48" fmla="*/ 35 w 37"/>
                    <a:gd name="T49" fmla="*/ 35 h 58"/>
                    <a:gd name="T50" fmla="*/ 37 w 37"/>
                    <a:gd name="T51"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58">
                      <a:moveTo>
                        <a:pt x="37" y="42"/>
                      </a:moveTo>
                      <a:cubicBezTo>
                        <a:pt x="37" y="47"/>
                        <a:pt x="35" y="51"/>
                        <a:pt x="31" y="54"/>
                      </a:cubicBezTo>
                      <a:cubicBezTo>
                        <a:pt x="27" y="57"/>
                        <a:pt x="22" y="58"/>
                        <a:pt x="16" y="58"/>
                      </a:cubicBezTo>
                      <a:cubicBezTo>
                        <a:pt x="10" y="58"/>
                        <a:pt x="4" y="57"/>
                        <a:pt x="0" y="55"/>
                      </a:cubicBezTo>
                      <a:cubicBezTo>
                        <a:pt x="0" y="46"/>
                        <a:pt x="0" y="46"/>
                        <a:pt x="0" y="46"/>
                      </a:cubicBezTo>
                      <a:cubicBezTo>
                        <a:pt x="3" y="48"/>
                        <a:pt x="6" y="49"/>
                        <a:pt x="9" y="49"/>
                      </a:cubicBezTo>
                      <a:cubicBezTo>
                        <a:pt x="11" y="50"/>
                        <a:pt x="14" y="50"/>
                        <a:pt x="17" y="50"/>
                      </a:cubicBezTo>
                      <a:cubicBezTo>
                        <a:pt x="20" y="50"/>
                        <a:pt x="23" y="50"/>
                        <a:pt x="25" y="48"/>
                      </a:cubicBezTo>
                      <a:cubicBezTo>
                        <a:pt x="27" y="47"/>
                        <a:pt x="27" y="45"/>
                        <a:pt x="27" y="43"/>
                      </a:cubicBezTo>
                      <a:cubicBezTo>
                        <a:pt x="27" y="41"/>
                        <a:pt x="27" y="39"/>
                        <a:pt x="25" y="37"/>
                      </a:cubicBezTo>
                      <a:cubicBezTo>
                        <a:pt x="23" y="36"/>
                        <a:pt x="20" y="34"/>
                        <a:pt x="15" y="32"/>
                      </a:cubicBezTo>
                      <a:cubicBezTo>
                        <a:pt x="10" y="30"/>
                        <a:pt x="6" y="28"/>
                        <a:pt x="4" y="25"/>
                      </a:cubicBezTo>
                      <a:cubicBezTo>
                        <a:pt x="2" y="22"/>
                        <a:pt x="1" y="19"/>
                        <a:pt x="1" y="15"/>
                      </a:cubicBezTo>
                      <a:cubicBezTo>
                        <a:pt x="1" y="10"/>
                        <a:pt x="3" y="7"/>
                        <a:pt x="6" y="4"/>
                      </a:cubicBezTo>
                      <a:cubicBezTo>
                        <a:pt x="9" y="1"/>
                        <a:pt x="14" y="0"/>
                        <a:pt x="20" y="0"/>
                      </a:cubicBezTo>
                      <a:cubicBezTo>
                        <a:pt x="25" y="0"/>
                        <a:pt x="30" y="1"/>
                        <a:pt x="36" y="4"/>
                      </a:cubicBezTo>
                      <a:cubicBezTo>
                        <a:pt x="33" y="11"/>
                        <a:pt x="33" y="11"/>
                        <a:pt x="33" y="11"/>
                      </a:cubicBezTo>
                      <a:cubicBezTo>
                        <a:pt x="28" y="9"/>
                        <a:pt x="23" y="8"/>
                        <a:pt x="19" y="8"/>
                      </a:cubicBezTo>
                      <a:cubicBezTo>
                        <a:pt x="16" y="8"/>
                        <a:pt x="14" y="9"/>
                        <a:pt x="12" y="10"/>
                      </a:cubicBezTo>
                      <a:cubicBezTo>
                        <a:pt x="11" y="11"/>
                        <a:pt x="10" y="13"/>
                        <a:pt x="10" y="15"/>
                      </a:cubicBezTo>
                      <a:cubicBezTo>
                        <a:pt x="10" y="17"/>
                        <a:pt x="10" y="18"/>
                        <a:pt x="11" y="19"/>
                      </a:cubicBezTo>
                      <a:cubicBezTo>
                        <a:pt x="12" y="20"/>
                        <a:pt x="13" y="21"/>
                        <a:pt x="14" y="22"/>
                      </a:cubicBezTo>
                      <a:cubicBezTo>
                        <a:pt x="16" y="23"/>
                        <a:pt x="18" y="24"/>
                        <a:pt x="22" y="25"/>
                      </a:cubicBezTo>
                      <a:cubicBezTo>
                        <a:pt x="26" y="27"/>
                        <a:pt x="29" y="29"/>
                        <a:pt x="31" y="30"/>
                      </a:cubicBezTo>
                      <a:cubicBezTo>
                        <a:pt x="33" y="32"/>
                        <a:pt x="34" y="34"/>
                        <a:pt x="35" y="35"/>
                      </a:cubicBezTo>
                      <a:cubicBezTo>
                        <a:pt x="36" y="37"/>
                        <a:pt x="37" y="40"/>
                        <a:pt x="37" y="42"/>
                      </a:cubicBez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62" name="Freeform 12"/>
                <p:cNvSpPr>
                  <a:spLocks/>
                </p:cNvSpPr>
                <p:nvPr/>
              </p:nvSpPr>
              <p:spPr bwMode="auto">
                <a:xfrm>
                  <a:off x="4164013" y="4181476"/>
                  <a:ext cx="26988" cy="50800"/>
                </a:xfrm>
                <a:custGeom>
                  <a:avLst/>
                  <a:gdLst>
                    <a:gd name="T0" fmla="*/ 21 w 27"/>
                    <a:gd name="T1" fmla="*/ 46 h 53"/>
                    <a:gd name="T2" fmla="*/ 27 w 27"/>
                    <a:gd name="T3" fmla="*/ 45 h 53"/>
                    <a:gd name="T4" fmla="*/ 27 w 27"/>
                    <a:gd name="T5" fmla="*/ 52 h 53"/>
                    <a:gd name="T6" fmla="*/ 23 w 27"/>
                    <a:gd name="T7" fmla="*/ 53 h 53"/>
                    <a:gd name="T8" fmla="*/ 18 w 27"/>
                    <a:gd name="T9" fmla="*/ 53 h 53"/>
                    <a:gd name="T10" fmla="*/ 5 w 27"/>
                    <a:gd name="T11" fmla="*/ 40 h 53"/>
                    <a:gd name="T12" fmla="*/ 5 w 27"/>
                    <a:gd name="T13" fmla="*/ 16 h 53"/>
                    <a:gd name="T14" fmla="*/ 0 w 27"/>
                    <a:gd name="T15" fmla="*/ 16 h 53"/>
                    <a:gd name="T16" fmla="*/ 0 w 27"/>
                    <a:gd name="T17" fmla="*/ 12 h 53"/>
                    <a:gd name="T18" fmla="*/ 6 w 27"/>
                    <a:gd name="T19" fmla="*/ 9 h 53"/>
                    <a:gd name="T20" fmla="*/ 9 w 27"/>
                    <a:gd name="T21" fmla="*/ 0 h 53"/>
                    <a:gd name="T22" fmla="*/ 15 w 27"/>
                    <a:gd name="T23" fmla="*/ 0 h 53"/>
                    <a:gd name="T24" fmla="*/ 15 w 27"/>
                    <a:gd name="T25" fmla="*/ 10 h 53"/>
                    <a:gd name="T26" fmla="*/ 27 w 27"/>
                    <a:gd name="T27" fmla="*/ 10 h 53"/>
                    <a:gd name="T28" fmla="*/ 27 w 27"/>
                    <a:gd name="T29" fmla="*/ 16 h 53"/>
                    <a:gd name="T30" fmla="*/ 15 w 27"/>
                    <a:gd name="T31" fmla="*/ 16 h 53"/>
                    <a:gd name="T32" fmla="*/ 15 w 27"/>
                    <a:gd name="T33" fmla="*/ 39 h 53"/>
                    <a:gd name="T34" fmla="*/ 16 w 27"/>
                    <a:gd name="T35" fmla="*/ 44 h 53"/>
                    <a:gd name="T36" fmla="*/ 21 w 27"/>
                    <a:gd name="T3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53">
                      <a:moveTo>
                        <a:pt x="21" y="46"/>
                      </a:moveTo>
                      <a:cubicBezTo>
                        <a:pt x="23" y="46"/>
                        <a:pt x="25" y="46"/>
                        <a:pt x="27" y="45"/>
                      </a:cubicBezTo>
                      <a:cubicBezTo>
                        <a:pt x="27" y="52"/>
                        <a:pt x="27" y="52"/>
                        <a:pt x="27" y="52"/>
                      </a:cubicBezTo>
                      <a:cubicBezTo>
                        <a:pt x="26" y="52"/>
                        <a:pt x="25" y="52"/>
                        <a:pt x="23" y="53"/>
                      </a:cubicBezTo>
                      <a:cubicBezTo>
                        <a:pt x="22" y="53"/>
                        <a:pt x="20" y="53"/>
                        <a:pt x="18" y="53"/>
                      </a:cubicBezTo>
                      <a:cubicBezTo>
                        <a:pt x="10" y="53"/>
                        <a:pt x="5" y="49"/>
                        <a:pt x="5" y="40"/>
                      </a:cubicBezTo>
                      <a:cubicBezTo>
                        <a:pt x="5" y="16"/>
                        <a:pt x="5" y="16"/>
                        <a:pt x="5" y="16"/>
                      </a:cubicBezTo>
                      <a:cubicBezTo>
                        <a:pt x="0" y="16"/>
                        <a:pt x="0" y="16"/>
                        <a:pt x="0" y="16"/>
                      </a:cubicBezTo>
                      <a:cubicBezTo>
                        <a:pt x="0" y="12"/>
                        <a:pt x="0" y="12"/>
                        <a:pt x="0" y="12"/>
                      </a:cubicBezTo>
                      <a:cubicBezTo>
                        <a:pt x="6" y="9"/>
                        <a:pt x="6" y="9"/>
                        <a:pt x="6" y="9"/>
                      </a:cubicBezTo>
                      <a:cubicBezTo>
                        <a:pt x="9" y="0"/>
                        <a:pt x="9" y="0"/>
                        <a:pt x="9" y="0"/>
                      </a:cubicBezTo>
                      <a:cubicBezTo>
                        <a:pt x="15" y="0"/>
                        <a:pt x="15" y="0"/>
                        <a:pt x="15" y="0"/>
                      </a:cubicBezTo>
                      <a:cubicBezTo>
                        <a:pt x="15" y="10"/>
                        <a:pt x="15" y="10"/>
                        <a:pt x="15" y="10"/>
                      </a:cubicBezTo>
                      <a:cubicBezTo>
                        <a:pt x="27" y="10"/>
                        <a:pt x="27" y="10"/>
                        <a:pt x="27" y="10"/>
                      </a:cubicBezTo>
                      <a:cubicBezTo>
                        <a:pt x="27" y="16"/>
                        <a:pt x="27" y="16"/>
                        <a:pt x="27" y="16"/>
                      </a:cubicBezTo>
                      <a:cubicBezTo>
                        <a:pt x="15" y="16"/>
                        <a:pt x="15" y="16"/>
                        <a:pt x="15" y="16"/>
                      </a:cubicBezTo>
                      <a:cubicBezTo>
                        <a:pt x="15" y="39"/>
                        <a:pt x="15" y="39"/>
                        <a:pt x="15" y="39"/>
                      </a:cubicBezTo>
                      <a:cubicBezTo>
                        <a:pt x="15" y="42"/>
                        <a:pt x="15" y="43"/>
                        <a:pt x="16" y="44"/>
                      </a:cubicBezTo>
                      <a:cubicBezTo>
                        <a:pt x="17" y="45"/>
                        <a:pt x="19" y="46"/>
                        <a:pt x="21" y="46"/>
                      </a:cubicBez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63" name="Freeform 13"/>
                <p:cNvSpPr>
                  <a:spLocks/>
                </p:cNvSpPr>
                <p:nvPr/>
              </p:nvSpPr>
              <p:spPr bwMode="auto">
                <a:xfrm>
                  <a:off x="4198938" y="4191001"/>
                  <a:ext cx="25400" cy="41275"/>
                </a:xfrm>
                <a:custGeom>
                  <a:avLst/>
                  <a:gdLst>
                    <a:gd name="T0" fmla="*/ 22 w 26"/>
                    <a:gd name="T1" fmla="*/ 0 h 43"/>
                    <a:gd name="T2" fmla="*/ 26 w 26"/>
                    <a:gd name="T3" fmla="*/ 0 h 43"/>
                    <a:gd name="T4" fmla="*/ 25 w 26"/>
                    <a:gd name="T5" fmla="*/ 9 h 43"/>
                    <a:gd name="T6" fmla="*/ 21 w 26"/>
                    <a:gd name="T7" fmla="*/ 8 h 43"/>
                    <a:gd name="T8" fmla="*/ 12 w 26"/>
                    <a:gd name="T9" fmla="*/ 12 h 43"/>
                    <a:gd name="T10" fmla="*/ 9 w 26"/>
                    <a:gd name="T11" fmla="*/ 21 h 43"/>
                    <a:gd name="T12" fmla="*/ 9 w 26"/>
                    <a:gd name="T13" fmla="*/ 43 h 43"/>
                    <a:gd name="T14" fmla="*/ 0 w 26"/>
                    <a:gd name="T15" fmla="*/ 43 h 43"/>
                    <a:gd name="T16" fmla="*/ 0 w 26"/>
                    <a:gd name="T17" fmla="*/ 1 h 43"/>
                    <a:gd name="T18" fmla="*/ 7 w 26"/>
                    <a:gd name="T19" fmla="*/ 1 h 43"/>
                    <a:gd name="T20" fmla="*/ 8 w 26"/>
                    <a:gd name="T21" fmla="*/ 8 h 43"/>
                    <a:gd name="T22" fmla="*/ 9 w 26"/>
                    <a:gd name="T23" fmla="*/ 8 h 43"/>
                    <a:gd name="T24" fmla="*/ 14 w 26"/>
                    <a:gd name="T25" fmla="*/ 2 h 43"/>
                    <a:gd name="T26" fmla="*/ 22 w 26"/>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43">
                      <a:moveTo>
                        <a:pt x="22" y="0"/>
                      </a:moveTo>
                      <a:cubicBezTo>
                        <a:pt x="23" y="0"/>
                        <a:pt x="25" y="0"/>
                        <a:pt x="26" y="0"/>
                      </a:cubicBezTo>
                      <a:cubicBezTo>
                        <a:pt x="25" y="9"/>
                        <a:pt x="25" y="9"/>
                        <a:pt x="25" y="9"/>
                      </a:cubicBezTo>
                      <a:cubicBezTo>
                        <a:pt x="24" y="8"/>
                        <a:pt x="23" y="8"/>
                        <a:pt x="21" y="8"/>
                      </a:cubicBezTo>
                      <a:cubicBezTo>
                        <a:pt x="17" y="8"/>
                        <a:pt x="15" y="9"/>
                        <a:pt x="12" y="12"/>
                      </a:cubicBezTo>
                      <a:cubicBezTo>
                        <a:pt x="10" y="14"/>
                        <a:pt x="9" y="17"/>
                        <a:pt x="9" y="21"/>
                      </a:cubicBezTo>
                      <a:cubicBezTo>
                        <a:pt x="9" y="43"/>
                        <a:pt x="9" y="43"/>
                        <a:pt x="9" y="43"/>
                      </a:cubicBezTo>
                      <a:cubicBezTo>
                        <a:pt x="0" y="43"/>
                        <a:pt x="0" y="43"/>
                        <a:pt x="0" y="43"/>
                      </a:cubicBezTo>
                      <a:cubicBezTo>
                        <a:pt x="0" y="1"/>
                        <a:pt x="0" y="1"/>
                        <a:pt x="0" y="1"/>
                      </a:cubicBezTo>
                      <a:cubicBezTo>
                        <a:pt x="7" y="1"/>
                        <a:pt x="7" y="1"/>
                        <a:pt x="7" y="1"/>
                      </a:cubicBezTo>
                      <a:cubicBezTo>
                        <a:pt x="8" y="8"/>
                        <a:pt x="8" y="8"/>
                        <a:pt x="8" y="8"/>
                      </a:cubicBezTo>
                      <a:cubicBezTo>
                        <a:pt x="9" y="8"/>
                        <a:pt x="9" y="8"/>
                        <a:pt x="9" y="8"/>
                      </a:cubicBezTo>
                      <a:cubicBezTo>
                        <a:pt x="10" y="6"/>
                        <a:pt x="12" y="4"/>
                        <a:pt x="14" y="2"/>
                      </a:cubicBezTo>
                      <a:cubicBezTo>
                        <a:pt x="16" y="1"/>
                        <a:pt x="19" y="0"/>
                        <a:pt x="22" y="0"/>
                      </a:cubicBez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64" name="Freeform 14"/>
                <p:cNvSpPr>
                  <a:spLocks noEditPoints="1"/>
                </p:cNvSpPr>
                <p:nvPr/>
              </p:nvSpPr>
              <p:spPr bwMode="auto">
                <a:xfrm>
                  <a:off x="4229100" y="4191001"/>
                  <a:ext cx="34925" cy="41275"/>
                </a:xfrm>
                <a:custGeom>
                  <a:avLst/>
                  <a:gdLst>
                    <a:gd name="T0" fmla="*/ 22 w 38"/>
                    <a:gd name="T1" fmla="*/ 44 h 44"/>
                    <a:gd name="T2" fmla="*/ 6 w 38"/>
                    <a:gd name="T3" fmla="*/ 38 h 44"/>
                    <a:gd name="T4" fmla="*/ 0 w 38"/>
                    <a:gd name="T5" fmla="*/ 22 h 44"/>
                    <a:gd name="T6" fmla="*/ 6 w 38"/>
                    <a:gd name="T7" fmla="*/ 6 h 44"/>
                    <a:gd name="T8" fmla="*/ 20 w 38"/>
                    <a:gd name="T9" fmla="*/ 0 h 44"/>
                    <a:gd name="T10" fmla="*/ 33 w 38"/>
                    <a:gd name="T11" fmla="*/ 5 h 44"/>
                    <a:gd name="T12" fmla="*/ 38 w 38"/>
                    <a:gd name="T13" fmla="*/ 19 h 44"/>
                    <a:gd name="T14" fmla="*/ 38 w 38"/>
                    <a:gd name="T15" fmla="*/ 24 h 44"/>
                    <a:gd name="T16" fmla="*/ 10 w 38"/>
                    <a:gd name="T17" fmla="*/ 24 h 44"/>
                    <a:gd name="T18" fmla="*/ 13 w 38"/>
                    <a:gd name="T19" fmla="*/ 34 h 44"/>
                    <a:gd name="T20" fmla="*/ 22 w 38"/>
                    <a:gd name="T21" fmla="*/ 37 h 44"/>
                    <a:gd name="T22" fmla="*/ 29 w 38"/>
                    <a:gd name="T23" fmla="*/ 36 h 44"/>
                    <a:gd name="T24" fmla="*/ 36 w 38"/>
                    <a:gd name="T25" fmla="*/ 34 h 44"/>
                    <a:gd name="T26" fmla="*/ 36 w 38"/>
                    <a:gd name="T27" fmla="*/ 41 h 44"/>
                    <a:gd name="T28" fmla="*/ 29 w 38"/>
                    <a:gd name="T29" fmla="*/ 44 h 44"/>
                    <a:gd name="T30" fmla="*/ 22 w 38"/>
                    <a:gd name="T31" fmla="*/ 44 h 44"/>
                    <a:gd name="T32" fmla="*/ 20 w 38"/>
                    <a:gd name="T33" fmla="*/ 7 h 44"/>
                    <a:gd name="T34" fmla="*/ 13 w 38"/>
                    <a:gd name="T35" fmla="*/ 9 h 44"/>
                    <a:gd name="T36" fmla="*/ 10 w 38"/>
                    <a:gd name="T37" fmla="*/ 17 h 44"/>
                    <a:gd name="T38" fmla="*/ 29 w 38"/>
                    <a:gd name="T39" fmla="*/ 17 h 44"/>
                    <a:gd name="T40" fmla="*/ 27 w 38"/>
                    <a:gd name="T41" fmla="*/ 9 h 44"/>
                    <a:gd name="T42" fmla="*/ 20 w 38"/>
                    <a:gd name="T43"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44">
                      <a:moveTo>
                        <a:pt x="22" y="44"/>
                      </a:moveTo>
                      <a:cubicBezTo>
                        <a:pt x="15" y="44"/>
                        <a:pt x="10" y="42"/>
                        <a:pt x="6" y="38"/>
                      </a:cubicBezTo>
                      <a:cubicBezTo>
                        <a:pt x="2" y="35"/>
                        <a:pt x="0" y="29"/>
                        <a:pt x="0" y="22"/>
                      </a:cubicBezTo>
                      <a:cubicBezTo>
                        <a:pt x="0" y="15"/>
                        <a:pt x="2" y="10"/>
                        <a:pt x="6" y="6"/>
                      </a:cubicBezTo>
                      <a:cubicBezTo>
                        <a:pt x="9" y="2"/>
                        <a:pt x="14" y="0"/>
                        <a:pt x="20" y="0"/>
                      </a:cubicBezTo>
                      <a:cubicBezTo>
                        <a:pt x="26" y="0"/>
                        <a:pt x="30" y="2"/>
                        <a:pt x="33" y="5"/>
                      </a:cubicBezTo>
                      <a:cubicBezTo>
                        <a:pt x="37" y="8"/>
                        <a:pt x="38" y="13"/>
                        <a:pt x="38" y="19"/>
                      </a:cubicBezTo>
                      <a:cubicBezTo>
                        <a:pt x="38" y="24"/>
                        <a:pt x="38" y="24"/>
                        <a:pt x="38" y="24"/>
                      </a:cubicBezTo>
                      <a:cubicBezTo>
                        <a:pt x="10" y="24"/>
                        <a:pt x="10" y="24"/>
                        <a:pt x="10" y="24"/>
                      </a:cubicBezTo>
                      <a:cubicBezTo>
                        <a:pt x="10" y="28"/>
                        <a:pt x="11" y="31"/>
                        <a:pt x="13" y="34"/>
                      </a:cubicBezTo>
                      <a:cubicBezTo>
                        <a:pt x="15" y="36"/>
                        <a:pt x="18" y="37"/>
                        <a:pt x="22" y="37"/>
                      </a:cubicBezTo>
                      <a:cubicBezTo>
                        <a:pt x="25" y="37"/>
                        <a:pt x="27" y="37"/>
                        <a:pt x="29" y="36"/>
                      </a:cubicBezTo>
                      <a:cubicBezTo>
                        <a:pt x="31" y="36"/>
                        <a:pt x="34" y="35"/>
                        <a:pt x="36" y="34"/>
                      </a:cubicBezTo>
                      <a:cubicBezTo>
                        <a:pt x="36" y="41"/>
                        <a:pt x="36" y="41"/>
                        <a:pt x="36" y="41"/>
                      </a:cubicBezTo>
                      <a:cubicBezTo>
                        <a:pt x="34" y="42"/>
                        <a:pt x="32" y="43"/>
                        <a:pt x="29" y="44"/>
                      </a:cubicBezTo>
                      <a:cubicBezTo>
                        <a:pt x="27" y="44"/>
                        <a:pt x="25" y="44"/>
                        <a:pt x="22" y="44"/>
                      </a:cubicBezTo>
                      <a:close/>
                      <a:moveTo>
                        <a:pt x="20" y="7"/>
                      </a:moveTo>
                      <a:cubicBezTo>
                        <a:pt x="17" y="7"/>
                        <a:pt x="15" y="8"/>
                        <a:pt x="13" y="9"/>
                      </a:cubicBezTo>
                      <a:cubicBezTo>
                        <a:pt x="11" y="11"/>
                        <a:pt x="10" y="14"/>
                        <a:pt x="10" y="17"/>
                      </a:cubicBezTo>
                      <a:cubicBezTo>
                        <a:pt x="29" y="17"/>
                        <a:pt x="29" y="17"/>
                        <a:pt x="29" y="17"/>
                      </a:cubicBezTo>
                      <a:cubicBezTo>
                        <a:pt x="29" y="14"/>
                        <a:pt x="29" y="11"/>
                        <a:pt x="27" y="9"/>
                      </a:cubicBezTo>
                      <a:cubicBezTo>
                        <a:pt x="25" y="8"/>
                        <a:pt x="23" y="7"/>
                        <a:pt x="20" y="7"/>
                      </a:cubicBez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65" name="Freeform 15"/>
                <p:cNvSpPr>
                  <a:spLocks noEditPoints="1"/>
                </p:cNvSpPr>
                <p:nvPr/>
              </p:nvSpPr>
              <p:spPr bwMode="auto">
                <a:xfrm>
                  <a:off x="4271963" y="4191001"/>
                  <a:ext cx="34925" cy="41275"/>
                </a:xfrm>
                <a:custGeom>
                  <a:avLst/>
                  <a:gdLst>
                    <a:gd name="T0" fmla="*/ 30 w 36"/>
                    <a:gd name="T1" fmla="*/ 43 h 44"/>
                    <a:gd name="T2" fmla="*/ 28 w 36"/>
                    <a:gd name="T3" fmla="*/ 37 h 44"/>
                    <a:gd name="T4" fmla="*/ 27 w 36"/>
                    <a:gd name="T5" fmla="*/ 37 h 44"/>
                    <a:gd name="T6" fmla="*/ 21 w 36"/>
                    <a:gd name="T7" fmla="*/ 43 h 44"/>
                    <a:gd name="T8" fmla="*/ 13 w 36"/>
                    <a:gd name="T9" fmla="*/ 44 h 44"/>
                    <a:gd name="T10" fmla="*/ 3 w 36"/>
                    <a:gd name="T11" fmla="*/ 41 h 44"/>
                    <a:gd name="T12" fmla="*/ 0 w 36"/>
                    <a:gd name="T13" fmla="*/ 31 h 44"/>
                    <a:gd name="T14" fmla="*/ 5 w 36"/>
                    <a:gd name="T15" fmla="*/ 21 h 44"/>
                    <a:gd name="T16" fmla="*/ 20 w 36"/>
                    <a:gd name="T17" fmla="*/ 17 h 44"/>
                    <a:gd name="T18" fmla="*/ 27 w 36"/>
                    <a:gd name="T19" fmla="*/ 17 h 44"/>
                    <a:gd name="T20" fmla="*/ 27 w 36"/>
                    <a:gd name="T21" fmla="*/ 15 h 44"/>
                    <a:gd name="T22" fmla="*/ 25 w 36"/>
                    <a:gd name="T23" fmla="*/ 9 h 44"/>
                    <a:gd name="T24" fmla="*/ 19 w 36"/>
                    <a:gd name="T25" fmla="*/ 7 h 44"/>
                    <a:gd name="T26" fmla="*/ 13 w 36"/>
                    <a:gd name="T27" fmla="*/ 8 h 44"/>
                    <a:gd name="T28" fmla="*/ 7 w 36"/>
                    <a:gd name="T29" fmla="*/ 10 h 44"/>
                    <a:gd name="T30" fmla="*/ 4 w 36"/>
                    <a:gd name="T31" fmla="*/ 4 h 44"/>
                    <a:gd name="T32" fmla="*/ 12 w 36"/>
                    <a:gd name="T33" fmla="*/ 1 h 44"/>
                    <a:gd name="T34" fmla="*/ 20 w 36"/>
                    <a:gd name="T35" fmla="*/ 0 h 44"/>
                    <a:gd name="T36" fmla="*/ 32 w 36"/>
                    <a:gd name="T37" fmla="*/ 3 h 44"/>
                    <a:gd name="T38" fmla="*/ 36 w 36"/>
                    <a:gd name="T39" fmla="*/ 15 h 44"/>
                    <a:gd name="T40" fmla="*/ 36 w 36"/>
                    <a:gd name="T41" fmla="*/ 43 h 44"/>
                    <a:gd name="T42" fmla="*/ 30 w 36"/>
                    <a:gd name="T43" fmla="*/ 43 h 44"/>
                    <a:gd name="T44" fmla="*/ 16 w 36"/>
                    <a:gd name="T45" fmla="*/ 37 h 44"/>
                    <a:gd name="T46" fmla="*/ 24 w 36"/>
                    <a:gd name="T47" fmla="*/ 34 h 44"/>
                    <a:gd name="T48" fmla="*/ 27 w 36"/>
                    <a:gd name="T49" fmla="*/ 27 h 44"/>
                    <a:gd name="T50" fmla="*/ 27 w 36"/>
                    <a:gd name="T51" fmla="*/ 23 h 44"/>
                    <a:gd name="T52" fmla="*/ 21 w 36"/>
                    <a:gd name="T53" fmla="*/ 23 h 44"/>
                    <a:gd name="T54" fmla="*/ 12 w 36"/>
                    <a:gd name="T55" fmla="*/ 25 h 44"/>
                    <a:gd name="T56" fmla="*/ 9 w 36"/>
                    <a:gd name="T57" fmla="*/ 31 h 44"/>
                    <a:gd name="T58" fmla="*/ 11 w 36"/>
                    <a:gd name="T59" fmla="*/ 36 h 44"/>
                    <a:gd name="T60" fmla="*/ 16 w 36"/>
                    <a:gd name="T61"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 h="44">
                      <a:moveTo>
                        <a:pt x="30" y="43"/>
                      </a:moveTo>
                      <a:cubicBezTo>
                        <a:pt x="28" y="37"/>
                        <a:pt x="28" y="37"/>
                        <a:pt x="28" y="37"/>
                      </a:cubicBezTo>
                      <a:cubicBezTo>
                        <a:pt x="27" y="37"/>
                        <a:pt x="27" y="37"/>
                        <a:pt x="27" y="37"/>
                      </a:cubicBezTo>
                      <a:cubicBezTo>
                        <a:pt x="25" y="40"/>
                        <a:pt x="23" y="42"/>
                        <a:pt x="21" y="43"/>
                      </a:cubicBezTo>
                      <a:cubicBezTo>
                        <a:pt x="19" y="44"/>
                        <a:pt x="16" y="44"/>
                        <a:pt x="13" y="44"/>
                      </a:cubicBezTo>
                      <a:cubicBezTo>
                        <a:pt x="9" y="44"/>
                        <a:pt x="6" y="43"/>
                        <a:pt x="3" y="41"/>
                      </a:cubicBezTo>
                      <a:cubicBezTo>
                        <a:pt x="1" y="39"/>
                        <a:pt x="0" y="35"/>
                        <a:pt x="0" y="31"/>
                      </a:cubicBezTo>
                      <a:cubicBezTo>
                        <a:pt x="0" y="27"/>
                        <a:pt x="1" y="23"/>
                        <a:pt x="5" y="21"/>
                      </a:cubicBezTo>
                      <a:cubicBezTo>
                        <a:pt x="8" y="19"/>
                        <a:pt x="13" y="18"/>
                        <a:pt x="20" y="17"/>
                      </a:cubicBezTo>
                      <a:cubicBezTo>
                        <a:pt x="27" y="17"/>
                        <a:pt x="27" y="17"/>
                        <a:pt x="27" y="17"/>
                      </a:cubicBezTo>
                      <a:cubicBezTo>
                        <a:pt x="27" y="15"/>
                        <a:pt x="27" y="15"/>
                        <a:pt x="27" y="15"/>
                      </a:cubicBezTo>
                      <a:cubicBezTo>
                        <a:pt x="27" y="12"/>
                        <a:pt x="26" y="10"/>
                        <a:pt x="25" y="9"/>
                      </a:cubicBezTo>
                      <a:cubicBezTo>
                        <a:pt x="24" y="7"/>
                        <a:pt x="22" y="7"/>
                        <a:pt x="19" y="7"/>
                      </a:cubicBezTo>
                      <a:cubicBezTo>
                        <a:pt x="17" y="7"/>
                        <a:pt x="15" y="7"/>
                        <a:pt x="13" y="8"/>
                      </a:cubicBezTo>
                      <a:cubicBezTo>
                        <a:pt x="11" y="8"/>
                        <a:pt x="9" y="9"/>
                        <a:pt x="7" y="10"/>
                      </a:cubicBezTo>
                      <a:cubicBezTo>
                        <a:pt x="4" y="4"/>
                        <a:pt x="4" y="4"/>
                        <a:pt x="4" y="4"/>
                      </a:cubicBezTo>
                      <a:cubicBezTo>
                        <a:pt x="6" y="2"/>
                        <a:pt x="9" y="1"/>
                        <a:pt x="12" y="1"/>
                      </a:cubicBezTo>
                      <a:cubicBezTo>
                        <a:pt x="14" y="0"/>
                        <a:pt x="17" y="0"/>
                        <a:pt x="20" y="0"/>
                      </a:cubicBezTo>
                      <a:cubicBezTo>
                        <a:pt x="25" y="0"/>
                        <a:pt x="29" y="1"/>
                        <a:pt x="32" y="3"/>
                      </a:cubicBezTo>
                      <a:cubicBezTo>
                        <a:pt x="35" y="6"/>
                        <a:pt x="36" y="10"/>
                        <a:pt x="36" y="15"/>
                      </a:cubicBezTo>
                      <a:cubicBezTo>
                        <a:pt x="36" y="43"/>
                        <a:pt x="36" y="43"/>
                        <a:pt x="36" y="43"/>
                      </a:cubicBezTo>
                      <a:lnTo>
                        <a:pt x="30" y="43"/>
                      </a:lnTo>
                      <a:close/>
                      <a:moveTo>
                        <a:pt x="16" y="37"/>
                      </a:moveTo>
                      <a:cubicBezTo>
                        <a:pt x="19" y="37"/>
                        <a:pt x="22" y="36"/>
                        <a:pt x="24" y="34"/>
                      </a:cubicBezTo>
                      <a:cubicBezTo>
                        <a:pt x="26" y="33"/>
                        <a:pt x="27" y="30"/>
                        <a:pt x="27" y="27"/>
                      </a:cubicBezTo>
                      <a:cubicBezTo>
                        <a:pt x="27" y="23"/>
                        <a:pt x="27" y="23"/>
                        <a:pt x="27" y="23"/>
                      </a:cubicBezTo>
                      <a:cubicBezTo>
                        <a:pt x="21" y="23"/>
                        <a:pt x="21" y="23"/>
                        <a:pt x="21" y="23"/>
                      </a:cubicBezTo>
                      <a:cubicBezTo>
                        <a:pt x="17" y="23"/>
                        <a:pt x="14" y="24"/>
                        <a:pt x="12" y="25"/>
                      </a:cubicBezTo>
                      <a:cubicBezTo>
                        <a:pt x="10" y="27"/>
                        <a:pt x="9" y="29"/>
                        <a:pt x="9" y="31"/>
                      </a:cubicBezTo>
                      <a:cubicBezTo>
                        <a:pt x="9" y="33"/>
                        <a:pt x="10" y="35"/>
                        <a:pt x="11" y="36"/>
                      </a:cubicBezTo>
                      <a:cubicBezTo>
                        <a:pt x="12" y="37"/>
                        <a:pt x="14" y="37"/>
                        <a:pt x="16" y="37"/>
                      </a:cubicBez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66" name="Freeform 16"/>
                <p:cNvSpPr>
                  <a:spLocks/>
                </p:cNvSpPr>
                <p:nvPr/>
              </p:nvSpPr>
              <p:spPr bwMode="auto">
                <a:xfrm>
                  <a:off x="4319588" y="4191001"/>
                  <a:ext cx="58738" cy="41275"/>
                </a:xfrm>
                <a:custGeom>
                  <a:avLst/>
                  <a:gdLst>
                    <a:gd name="T0" fmla="*/ 36 w 63"/>
                    <a:gd name="T1" fmla="*/ 43 h 43"/>
                    <a:gd name="T2" fmla="*/ 27 w 63"/>
                    <a:gd name="T3" fmla="*/ 43 h 43"/>
                    <a:gd name="T4" fmla="*/ 27 w 63"/>
                    <a:gd name="T5" fmla="*/ 17 h 43"/>
                    <a:gd name="T6" fmla="*/ 25 w 63"/>
                    <a:gd name="T7" fmla="*/ 10 h 43"/>
                    <a:gd name="T8" fmla="*/ 19 w 63"/>
                    <a:gd name="T9" fmla="*/ 7 h 43"/>
                    <a:gd name="T10" fmla="*/ 11 w 63"/>
                    <a:gd name="T11" fmla="*/ 11 h 43"/>
                    <a:gd name="T12" fmla="*/ 9 w 63"/>
                    <a:gd name="T13" fmla="*/ 22 h 43"/>
                    <a:gd name="T14" fmla="*/ 9 w 63"/>
                    <a:gd name="T15" fmla="*/ 43 h 43"/>
                    <a:gd name="T16" fmla="*/ 0 w 63"/>
                    <a:gd name="T17" fmla="*/ 43 h 43"/>
                    <a:gd name="T18" fmla="*/ 0 w 63"/>
                    <a:gd name="T19" fmla="*/ 1 h 43"/>
                    <a:gd name="T20" fmla="*/ 7 w 63"/>
                    <a:gd name="T21" fmla="*/ 1 h 43"/>
                    <a:gd name="T22" fmla="*/ 8 w 63"/>
                    <a:gd name="T23" fmla="*/ 6 h 43"/>
                    <a:gd name="T24" fmla="*/ 9 w 63"/>
                    <a:gd name="T25" fmla="*/ 6 h 43"/>
                    <a:gd name="T26" fmla="*/ 14 w 63"/>
                    <a:gd name="T27" fmla="*/ 1 h 43"/>
                    <a:gd name="T28" fmla="*/ 21 w 63"/>
                    <a:gd name="T29" fmla="*/ 0 h 43"/>
                    <a:gd name="T30" fmla="*/ 34 w 63"/>
                    <a:gd name="T31" fmla="*/ 7 h 43"/>
                    <a:gd name="T32" fmla="*/ 35 w 63"/>
                    <a:gd name="T33" fmla="*/ 7 h 43"/>
                    <a:gd name="T34" fmla="*/ 40 w 63"/>
                    <a:gd name="T35" fmla="*/ 2 h 43"/>
                    <a:gd name="T36" fmla="*/ 48 w 63"/>
                    <a:gd name="T37" fmla="*/ 0 h 43"/>
                    <a:gd name="T38" fmla="*/ 59 w 63"/>
                    <a:gd name="T39" fmla="*/ 4 h 43"/>
                    <a:gd name="T40" fmla="*/ 63 w 63"/>
                    <a:gd name="T41" fmla="*/ 16 h 43"/>
                    <a:gd name="T42" fmla="*/ 63 w 63"/>
                    <a:gd name="T43" fmla="*/ 43 h 43"/>
                    <a:gd name="T44" fmla="*/ 54 w 63"/>
                    <a:gd name="T45" fmla="*/ 43 h 43"/>
                    <a:gd name="T46" fmla="*/ 54 w 63"/>
                    <a:gd name="T47" fmla="*/ 17 h 43"/>
                    <a:gd name="T48" fmla="*/ 52 w 63"/>
                    <a:gd name="T49" fmla="*/ 10 h 43"/>
                    <a:gd name="T50" fmla="*/ 46 w 63"/>
                    <a:gd name="T51" fmla="*/ 7 h 43"/>
                    <a:gd name="T52" fmla="*/ 38 w 63"/>
                    <a:gd name="T53" fmla="*/ 11 h 43"/>
                    <a:gd name="T54" fmla="*/ 36 w 63"/>
                    <a:gd name="T55" fmla="*/ 21 h 43"/>
                    <a:gd name="T56" fmla="*/ 36 w 63"/>
                    <a:gd name="T5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 h="43">
                      <a:moveTo>
                        <a:pt x="36" y="43"/>
                      </a:moveTo>
                      <a:cubicBezTo>
                        <a:pt x="27" y="43"/>
                        <a:pt x="27" y="43"/>
                        <a:pt x="27" y="43"/>
                      </a:cubicBezTo>
                      <a:cubicBezTo>
                        <a:pt x="27" y="17"/>
                        <a:pt x="27" y="17"/>
                        <a:pt x="27" y="17"/>
                      </a:cubicBezTo>
                      <a:cubicBezTo>
                        <a:pt x="27" y="14"/>
                        <a:pt x="26" y="11"/>
                        <a:pt x="25" y="10"/>
                      </a:cubicBezTo>
                      <a:cubicBezTo>
                        <a:pt x="24" y="8"/>
                        <a:pt x="22" y="7"/>
                        <a:pt x="19" y="7"/>
                      </a:cubicBezTo>
                      <a:cubicBezTo>
                        <a:pt x="16" y="7"/>
                        <a:pt x="13" y="8"/>
                        <a:pt x="11" y="11"/>
                      </a:cubicBezTo>
                      <a:cubicBezTo>
                        <a:pt x="10" y="13"/>
                        <a:pt x="9" y="17"/>
                        <a:pt x="9" y="22"/>
                      </a:cubicBezTo>
                      <a:cubicBezTo>
                        <a:pt x="9" y="43"/>
                        <a:pt x="9" y="43"/>
                        <a:pt x="9" y="43"/>
                      </a:cubicBezTo>
                      <a:cubicBezTo>
                        <a:pt x="0" y="43"/>
                        <a:pt x="0" y="43"/>
                        <a:pt x="0" y="43"/>
                      </a:cubicBezTo>
                      <a:cubicBezTo>
                        <a:pt x="0" y="1"/>
                        <a:pt x="0" y="1"/>
                        <a:pt x="0" y="1"/>
                      </a:cubicBezTo>
                      <a:cubicBezTo>
                        <a:pt x="7" y="1"/>
                        <a:pt x="7" y="1"/>
                        <a:pt x="7" y="1"/>
                      </a:cubicBezTo>
                      <a:cubicBezTo>
                        <a:pt x="8" y="6"/>
                        <a:pt x="8" y="6"/>
                        <a:pt x="8" y="6"/>
                      </a:cubicBezTo>
                      <a:cubicBezTo>
                        <a:pt x="9" y="6"/>
                        <a:pt x="9" y="6"/>
                        <a:pt x="9" y="6"/>
                      </a:cubicBezTo>
                      <a:cubicBezTo>
                        <a:pt x="10" y="4"/>
                        <a:pt x="12" y="3"/>
                        <a:pt x="14" y="1"/>
                      </a:cubicBezTo>
                      <a:cubicBezTo>
                        <a:pt x="16" y="0"/>
                        <a:pt x="19" y="0"/>
                        <a:pt x="21" y="0"/>
                      </a:cubicBezTo>
                      <a:cubicBezTo>
                        <a:pt x="28" y="0"/>
                        <a:pt x="32" y="2"/>
                        <a:pt x="34" y="7"/>
                      </a:cubicBezTo>
                      <a:cubicBezTo>
                        <a:pt x="35" y="7"/>
                        <a:pt x="35" y="7"/>
                        <a:pt x="35" y="7"/>
                      </a:cubicBezTo>
                      <a:cubicBezTo>
                        <a:pt x="36" y="4"/>
                        <a:pt x="38" y="3"/>
                        <a:pt x="40" y="2"/>
                      </a:cubicBezTo>
                      <a:cubicBezTo>
                        <a:pt x="43" y="0"/>
                        <a:pt x="45" y="0"/>
                        <a:pt x="48" y="0"/>
                      </a:cubicBezTo>
                      <a:cubicBezTo>
                        <a:pt x="53" y="0"/>
                        <a:pt x="57" y="1"/>
                        <a:pt x="59" y="4"/>
                      </a:cubicBezTo>
                      <a:cubicBezTo>
                        <a:pt x="62" y="6"/>
                        <a:pt x="63" y="10"/>
                        <a:pt x="63" y="16"/>
                      </a:cubicBezTo>
                      <a:cubicBezTo>
                        <a:pt x="63" y="43"/>
                        <a:pt x="63" y="43"/>
                        <a:pt x="63" y="43"/>
                      </a:cubicBezTo>
                      <a:cubicBezTo>
                        <a:pt x="54" y="43"/>
                        <a:pt x="54" y="43"/>
                        <a:pt x="54" y="43"/>
                      </a:cubicBezTo>
                      <a:cubicBezTo>
                        <a:pt x="54" y="17"/>
                        <a:pt x="54" y="17"/>
                        <a:pt x="54" y="17"/>
                      </a:cubicBezTo>
                      <a:cubicBezTo>
                        <a:pt x="54" y="14"/>
                        <a:pt x="53" y="11"/>
                        <a:pt x="52" y="10"/>
                      </a:cubicBezTo>
                      <a:cubicBezTo>
                        <a:pt x="51" y="8"/>
                        <a:pt x="49" y="7"/>
                        <a:pt x="46" y="7"/>
                      </a:cubicBezTo>
                      <a:cubicBezTo>
                        <a:pt x="43" y="7"/>
                        <a:pt x="40" y="8"/>
                        <a:pt x="38" y="11"/>
                      </a:cubicBezTo>
                      <a:cubicBezTo>
                        <a:pt x="37" y="13"/>
                        <a:pt x="36" y="16"/>
                        <a:pt x="36" y="21"/>
                      </a:cubicBezTo>
                      <a:lnTo>
                        <a:pt x="36" y="43"/>
                      </a:ln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67" name="Rectangle 17"/>
                <p:cNvSpPr>
                  <a:spLocks noChangeArrowheads="1"/>
                </p:cNvSpPr>
                <p:nvPr/>
              </p:nvSpPr>
              <p:spPr bwMode="auto">
                <a:xfrm>
                  <a:off x="4387850" y="4202113"/>
                  <a:ext cx="19050" cy="7938"/>
                </a:xfrm>
                <a:prstGeom prst="rect">
                  <a:avLst/>
                </a:prstGeom>
                <a:solidFill>
                  <a:srgbClr val="FFFFFF"/>
                </a:solidFill>
                <a:ln w="9525">
                  <a:no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68" name="Freeform 18"/>
                <p:cNvSpPr>
                  <a:spLocks/>
                </p:cNvSpPr>
                <p:nvPr/>
              </p:nvSpPr>
              <p:spPr bwMode="auto">
                <a:xfrm>
                  <a:off x="4416425" y="4178301"/>
                  <a:ext cx="44450" cy="53975"/>
                </a:xfrm>
                <a:custGeom>
                  <a:avLst/>
                  <a:gdLst>
                    <a:gd name="T0" fmla="*/ 47 w 47"/>
                    <a:gd name="T1" fmla="*/ 56 h 56"/>
                    <a:gd name="T2" fmla="*/ 36 w 47"/>
                    <a:gd name="T3" fmla="*/ 56 h 56"/>
                    <a:gd name="T4" fmla="*/ 8 w 47"/>
                    <a:gd name="T5" fmla="*/ 11 h 56"/>
                    <a:gd name="T6" fmla="*/ 8 w 47"/>
                    <a:gd name="T7" fmla="*/ 11 h 56"/>
                    <a:gd name="T8" fmla="*/ 8 w 47"/>
                    <a:gd name="T9" fmla="*/ 14 h 56"/>
                    <a:gd name="T10" fmla="*/ 9 w 47"/>
                    <a:gd name="T11" fmla="*/ 27 h 56"/>
                    <a:gd name="T12" fmla="*/ 9 w 47"/>
                    <a:gd name="T13" fmla="*/ 56 h 56"/>
                    <a:gd name="T14" fmla="*/ 0 w 47"/>
                    <a:gd name="T15" fmla="*/ 56 h 56"/>
                    <a:gd name="T16" fmla="*/ 0 w 47"/>
                    <a:gd name="T17" fmla="*/ 0 h 56"/>
                    <a:gd name="T18" fmla="*/ 11 w 47"/>
                    <a:gd name="T19" fmla="*/ 0 h 56"/>
                    <a:gd name="T20" fmla="*/ 39 w 47"/>
                    <a:gd name="T21" fmla="*/ 45 h 56"/>
                    <a:gd name="T22" fmla="*/ 39 w 47"/>
                    <a:gd name="T23" fmla="*/ 45 h 56"/>
                    <a:gd name="T24" fmla="*/ 39 w 47"/>
                    <a:gd name="T25" fmla="*/ 38 h 56"/>
                    <a:gd name="T26" fmla="*/ 39 w 47"/>
                    <a:gd name="T27" fmla="*/ 29 h 56"/>
                    <a:gd name="T28" fmla="*/ 39 w 47"/>
                    <a:gd name="T29" fmla="*/ 0 h 56"/>
                    <a:gd name="T30" fmla="*/ 47 w 47"/>
                    <a:gd name="T31" fmla="*/ 0 h 56"/>
                    <a:gd name="T32" fmla="*/ 47 w 47"/>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56">
                      <a:moveTo>
                        <a:pt x="47" y="56"/>
                      </a:moveTo>
                      <a:cubicBezTo>
                        <a:pt x="36" y="56"/>
                        <a:pt x="36" y="56"/>
                        <a:pt x="36" y="56"/>
                      </a:cubicBezTo>
                      <a:cubicBezTo>
                        <a:pt x="8" y="11"/>
                        <a:pt x="8" y="11"/>
                        <a:pt x="8" y="11"/>
                      </a:cubicBezTo>
                      <a:cubicBezTo>
                        <a:pt x="8" y="11"/>
                        <a:pt x="8" y="11"/>
                        <a:pt x="8" y="11"/>
                      </a:cubicBezTo>
                      <a:cubicBezTo>
                        <a:pt x="8" y="14"/>
                        <a:pt x="8" y="14"/>
                        <a:pt x="8" y="14"/>
                      </a:cubicBezTo>
                      <a:cubicBezTo>
                        <a:pt x="8" y="19"/>
                        <a:pt x="9" y="23"/>
                        <a:pt x="9" y="27"/>
                      </a:cubicBezTo>
                      <a:cubicBezTo>
                        <a:pt x="9" y="56"/>
                        <a:pt x="9" y="56"/>
                        <a:pt x="9" y="56"/>
                      </a:cubicBezTo>
                      <a:cubicBezTo>
                        <a:pt x="0" y="56"/>
                        <a:pt x="0" y="56"/>
                        <a:pt x="0" y="56"/>
                      </a:cubicBezTo>
                      <a:cubicBezTo>
                        <a:pt x="0" y="0"/>
                        <a:pt x="0" y="0"/>
                        <a:pt x="0" y="0"/>
                      </a:cubicBezTo>
                      <a:cubicBezTo>
                        <a:pt x="11" y="0"/>
                        <a:pt x="11" y="0"/>
                        <a:pt x="11" y="0"/>
                      </a:cubicBezTo>
                      <a:cubicBezTo>
                        <a:pt x="39" y="45"/>
                        <a:pt x="39" y="45"/>
                        <a:pt x="39" y="45"/>
                      </a:cubicBezTo>
                      <a:cubicBezTo>
                        <a:pt x="39" y="45"/>
                        <a:pt x="39" y="45"/>
                        <a:pt x="39" y="45"/>
                      </a:cubicBezTo>
                      <a:cubicBezTo>
                        <a:pt x="39" y="44"/>
                        <a:pt x="39" y="42"/>
                        <a:pt x="39" y="38"/>
                      </a:cubicBezTo>
                      <a:cubicBezTo>
                        <a:pt x="39" y="34"/>
                        <a:pt x="39" y="32"/>
                        <a:pt x="39" y="29"/>
                      </a:cubicBezTo>
                      <a:cubicBezTo>
                        <a:pt x="39" y="0"/>
                        <a:pt x="39" y="0"/>
                        <a:pt x="39" y="0"/>
                      </a:cubicBezTo>
                      <a:cubicBezTo>
                        <a:pt x="47" y="0"/>
                        <a:pt x="47" y="0"/>
                        <a:pt x="47" y="0"/>
                      </a:cubicBezTo>
                      <a:lnTo>
                        <a:pt x="47" y="56"/>
                      </a:ln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69" name="Freeform 19"/>
                <p:cNvSpPr>
                  <a:spLocks/>
                </p:cNvSpPr>
                <p:nvPr/>
              </p:nvSpPr>
              <p:spPr bwMode="auto">
                <a:xfrm>
                  <a:off x="4468813" y="4178301"/>
                  <a:ext cx="46038" cy="53975"/>
                </a:xfrm>
                <a:custGeom>
                  <a:avLst/>
                  <a:gdLst>
                    <a:gd name="T0" fmla="*/ 29 w 29"/>
                    <a:gd name="T1" fmla="*/ 34 h 34"/>
                    <a:gd name="T2" fmla="*/ 23 w 29"/>
                    <a:gd name="T3" fmla="*/ 34 h 34"/>
                    <a:gd name="T4" fmla="*/ 14 w 29"/>
                    <a:gd name="T5" fmla="*/ 20 h 34"/>
                    <a:gd name="T6" fmla="*/ 6 w 29"/>
                    <a:gd name="T7" fmla="*/ 34 h 34"/>
                    <a:gd name="T8" fmla="*/ 0 w 29"/>
                    <a:gd name="T9" fmla="*/ 34 h 34"/>
                    <a:gd name="T10" fmla="*/ 11 w 29"/>
                    <a:gd name="T11" fmla="*/ 16 h 34"/>
                    <a:gd name="T12" fmla="*/ 0 w 29"/>
                    <a:gd name="T13" fmla="*/ 0 h 34"/>
                    <a:gd name="T14" fmla="*/ 6 w 29"/>
                    <a:gd name="T15" fmla="*/ 0 h 34"/>
                    <a:gd name="T16" fmla="*/ 15 w 29"/>
                    <a:gd name="T17" fmla="*/ 13 h 34"/>
                    <a:gd name="T18" fmla="*/ 23 w 29"/>
                    <a:gd name="T19" fmla="*/ 0 h 34"/>
                    <a:gd name="T20" fmla="*/ 29 w 29"/>
                    <a:gd name="T21" fmla="*/ 0 h 34"/>
                    <a:gd name="T22" fmla="*/ 18 w 29"/>
                    <a:gd name="T23" fmla="*/ 16 h 34"/>
                    <a:gd name="T24" fmla="*/ 29 w 29"/>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4">
                      <a:moveTo>
                        <a:pt x="29" y="34"/>
                      </a:moveTo>
                      <a:lnTo>
                        <a:pt x="23" y="34"/>
                      </a:lnTo>
                      <a:lnTo>
                        <a:pt x="14" y="20"/>
                      </a:lnTo>
                      <a:lnTo>
                        <a:pt x="6" y="34"/>
                      </a:lnTo>
                      <a:lnTo>
                        <a:pt x="0" y="34"/>
                      </a:lnTo>
                      <a:lnTo>
                        <a:pt x="11" y="16"/>
                      </a:lnTo>
                      <a:lnTo>
                        <a:pt x="0" y="0"/>
                      </a:lnTo>
                      <a:lnTo>
                        <a:pt x="6" y="0"/>
                      </a:lnTo>
                      <a:lnTo>
                        <a:pt x="15" y="13"/>
                      </a:lnTo>
                      <a:lnTo>
                        <a:pt x="23" y="0"/>
                      </a:lnTo>
                      <a:lnTo>
                        <a:pt x="29" y="0"/>
                      </a:lnTo>
                      <a:lnTo>
                        <a:pt x="18" y="16"/>
                      </a:lnTo>
                      <a:lnTo>
                        <a:pt x="29" y="34"/>
                      </a:ln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grpSp>
          <p:grpSp>
            <p:nvGrpSpPr>
              <p:cNvPr id="142" name="グループ化 141"/>
              <p:cNvGrpSpPr/>
              <p:nvPr/>
            </p:nvGrpSpPr>
            <p:grpSpPr>
              <a:xfrm>
                <a:off x="3757613" y="4294188"/>
                <a:ext cx="890587" cy="88901"/>
                <a:chOff x="3757613" y="4294188"/>
                <a:chExt cx="890587" cy="88901"/>
              </a:xfrm>
            </p:grpSpPr>
            <p:sp>
              <p:nvSpPr>
                <p:cNvPr id="143" name="Freeform 20"/>
                <p:cNvSpPr>
                  <a:spLocks noEditPoints="1"/>
                </p:cNvSpPr>
                <p:nvPr/>
              </p:nvSpPr>
              <p:spPr bwMode="auto">
                <a:xfrm>
                  <a:off x="3757613" y="4295776"/>
                  <a:ext cx="79375" cy="80963"/>
                </a:xfrm>
                <a:custGeom>
                  <a:avLst/>
                  <a:gdLst>
                    <a:gd name="T0" fmla="*/ 63 w 82"/>
                    <a:gd name="T1" fmla="*/ 85 h 85"/>
                    <a:gd name="T2" fmla="*/ 56 w 82"/>
                    <a:gd name="T3" fmla="*/ 65 h 85"/>
                    <a:gd name="T4" fmla="*/ 26 w 82"/>
                    <a:gd name="T5" fmla="*/ 65 h 85"/>
                    <a:gd name="T6" fmla="*/ 19 w 82"/>
                    <a:gd name="T7" fmla="*/ 85 h 85"/>
                    <a:gd name="T8" fmla="*/ 0 w 82"/>
                    <a:gd name="T9" fmla="*/ 85 h 85"/>
                    <a:gd name="T10" fmla="*/ 30 w 82"/>
                    <a:gd name="T11" fmla="*/ 0 h 85"/>
                    <a:gd name="T12" fmla="*/ 52 w 82"/>
                    <a:gd name="T13" fmla="*/ 0 h 85"/>
                    <a:gd name="T14" fmla="*/ 82 w 82"/>
                    <a:gd name="T15" fmla="*/ 85 h 85"/>
                    <a:gd name="T16" fmla="*/ 63 w 82"/>
                    <a:gd name="T17" fmla="*/ 85 h 85"/>
                    <a:gd name="T18" fmla="*/ 52 w 82"/>
                    <a:gd name="T19" fmla="*/ 50 h 85"/>
                    <a:gd name="T20" fmla="*/ 43 w 82"/>
                    <a:gd name="T21" fmla="*/ 19 h 85"/>
                    <a:gd name="T22" fmla="*/ 41 w 82"/>
                    <a:gd name="T23" fmla="*/ 13 h 85"/>
                    <a:gd name="T24" fmla="*/ 30 w 82"/>
                    <a:gd name="T25" fmla="*/ 50 h 85"/>
                    <a:gd name="T26" fmla="*/ 52 w 82"/>
                    <a:gd name="T27" fmla="*/ 5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85">
                      <a:moveTo>
                        <a:pt x="63" y="85"/>
                      </a:moveTo>
                      <a:cubicBezTo>
                        <a:pt x="56" y="65"/>
                        <a:pt x="56" y="65"/>
                        <a:pt x="56" y="65"/>
                      </a:cubicBezTo>
                      <a:cubicBezTo>
                        <a:pt x="26" y="65"/>
                        <a:pt x="26" y="65"/>
                        <a:pt x="26" y="65"/>
                      </a:cubicBezTo>
                      <a:cubicBezTo>
                        <a:pt x="19" y="85"/>
                        <a:pt x="19" y="85"/>
                        <a:pt x="19" y="85"/>
                      </a:cubicBezTo>
                      <a:cubicBezTo>
                        <a:pt x="0" y="85"/>
                        <a:pt x="0" y="85"/>
                        <a:pt x="0" y="85"/>
                      </a:cubicBezTo>
                      <a:cubicBezTo>
                        <a:pt x="30" y="0"/>
                        <a:pt x="30" y="0"/>
                        <a:pt x="30" y="0"/>
                      </a:cubicBezTo>
                      <a:cubicBezTo>
                        <a:pt x="52" y="0"/>
                        <a:pt x="52" y="0"/>
                        <a:pt x="52" y="0"/>
                      </a:cubicBezTo>
                      <a:cubicBezTo>
                        <a:pt x="82" y="85"/>
                        <a:pt x="82" y="85"/>
                        <a:pt x="82" y="85"/>
                      </a:cubicBezTo>
                      <a:lnTo>
                        <a:pt x="63" y="85"/>
                      </a:lnTo>
                      <a:close/>
                      <a:moveTo>
                        <a:pt x="52" y="50"/>
                      </a:moveTo>
                      <a:cubicBezTo>
                        <a:pt x="46" y="32"/>
                        <a:pt x="43" y="21"/>
                        <a:pt x="43" y="19"/>
                      </a:cubicBezTo>
                      <a:cubicBezTo>
                        <a:pt x="42" y="17"/>
                        <a:pt x="41" y="15"/>
                        <a:pt x="41" y="13"/>
                      </a:cubicBezTo>
                      <a:cubicBezTo>
                        <a:pt x="40" y="18"/>
                        <a:pt x="36" y="30"/>
                        <a:pt x="30" y="50"/>
                      </a:cubicBezTo>
                      <a:lnTo>
                        <a:pt x="52" y="50"/>
                      </a:ln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44" name="Rectangle 21"/>
                <p:cNvSpPr>
                  <a:spLocks noChangeArrowheads="1"/>
                </p:cNvSpPr>
                <p:nvPr/>
              </p:nvSpPr>
              <p:spPr bwMode="auto">
                <a:xfrm>
                  <a:off x="3846513" y="4295776"/>
                  <a:ext cx="17463" cy="80963"/>
                </a:xfrm>
                <a:prstGeom prst="rect">
                  <a:avLst/>
                </a:prstGeom>
                <a:solidFill>
                  <a:srgbClr val="FFFFFF"/>
                </a:solidFill>
                <a:ln w="9525">
                  <a:no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45" name="Rectangle 22"/>
                <p:cNvSpPr>
                  <a:spLocks noChangeArrowheads="1"/>
                </p:cNvSpPr>
                <p:nvPr/>
              </p:nvSpPr>
              <p:spPr bwMode="auto">
                <a:xfrm>
                  <a:off x="3876675" y="4330701"/>
                  <a:ext cx="30163" cy="14288"/>
                </a:xfrm>
                <a:prstGeom prst="rect">
                  <a:avLst/>
                </a:prstGeom>
                <a:solidFill>
                  <a:srgbClr val="FFFFFF"/>
                </a:solidFill>
                <a:ln w="9525">
                  <a:no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46" name="Freeform 23"/>
                <p:cNvSpPr>
                  <a:spLocks noEditPoints="1"/>
                </p:cNvSpPr>
                <p:nvPr/>
              </p:nvSpPr>
              <p:spPr bwMode="auto">
                <a:xfrm>
                  <a:off x="3917950" y="4294188"/>
                  <a:ext cx="76200" cy="84138"/>
                </a:xfrm>
                <a:custGeom>
                  <a:avLst/>
                  <a:gdLst>
                    <a:gd name="T0" fmla="*/ 81 w 81"/>
                    <a:gd name="T1" fmla="*/ 44 h 88"/>
                    <a:gd name="T2" fmla="*/ 70 w 81"/>
                    <a:gd name="T3" fmla="*/ 76 h 88"/>
                    <a:gd name="T4" fmla="*/ 40 w 81"/>
                    <a:gd name="T5" fmla="*/ 88 h 88"/>
                    <a:gd name="T6" fmla="*/ 10 w 81"/>
                    <a:gd name="T7" fmla="*/ 76 h 88"/>
                    <a:gd name="T8" fmla="*/ 0 w 81"/>
                    <a:gd name="T9" fmla="*/ 44 h 88"/>
                    <a:gd name="T10" fmla="*/ 10 w 81"/>
                    <a:gd name="T11" fmla="*/ 11 h 88"/>
                    <a:gd name="T12" fmla="*/ 40 w 81"/>
                    <a:gd name="T13" fmla="*/ 0 h 88"/>
                    <a:gd name="T14" fmla="*/ 70 w 81"/>
                    <a:gd name="T15" fmla="*/ 11 h 88"/>
                    <a:gd name="T16" fmla="*/ 81 w 81"/>
                    <a:gd name="T17" fmla="*/ 44 h 88"/>
                    <a:gd name="T18" fmla="*/ 19 w 81"/>
                    <a:gd name="T19" fmla="*/ 44 h 88"/>
                    <a:gd name="T20" fmla="*/ 24 w 81"/>
                    <a:gd name="T21" fmla="*/ 65 h 88"/>
                    <a:gd name="T22" fmla="*/ 40 w 81"/>
                    <a:gd name="T23" fmla="*/ 72 h 88"/>
                    <a:gd name="T24" fmla="*/ 62 w 81"/>
                    <a:gd name="T25" fmla="*/ 44 h 88"/>
                    <a:gd name="T26" fmla="*/ 40 w 81"/>
                    <a:gd name="T27" fmla="*/ 15 h 88"/>
                    <a:gd name="T28" fmla="*/ 24 w 81"/>
                    <a:gd name="T29" fmla="*/ 22 h 88"/>
                    <a:gd name="T30" fmla="*/ 19 w 81"/>
                    <a:gd name="T31"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88">
                      <a:moveTo>
                        <a:pt x="81" y="44"/>
                      </a:moveTo>
                      <a:cubicBezTo>
                        <a:pt x="81" y="58"/>
                        <a:pt x="77" y="69"/>
                        <a:pt x="70" y="76"/>
                      </a:cubicBezTo>
                      <a:cubicBezTo>
                        <a:pt x="63" y="84"/>
                        <a:pt x="53" y="88"/>
                        <a:pt x="40" y="88"/>
                      </a:cubicBezTo>
                      <a:cubicBezTo>
                        <a:pt x="27" y="88"/>
                        <a:pt x="17" y="84"/>
                        <a:pt x="10" y="76"/>
                      </a:cubicBezTo>
                      <a:cubicBezTo>
                        <a:pt x="3" y="69"/>
                        <a:pt x="0" y="58"/>
                        <a:pt x="0" y="44"/>
                      </a:cubicBezTo>
                      <a:cubicBezTo>
                        <a:pt x="0" y="30"/>
                        <a:pt x="3" y="19"/>
                        <a:pt x="10" y="11"/>
                      </a:cubicBezTo>
                      <a:cubicBezTo>
                        <a:pt x="17" y="4"/>
                        <a:pt x="27" y="0"/>
                        <a:pt x="40" y="0"/>
                      </a:cubicBezTo>
                      <a:cubicBezTo>
                        <a:pt x="53" y="0"/>
                        <a:pt x="63" y="4"/>
                        <a:pt x="70" y="11"/>
                      </a:cubicBezTo>
                      <a:cubicBezTo>
                        <a:pt x="77" y="19"/>
                        <a:pt x="81" y="30"/>
                        <a:pt x="81" y="44"/>
                      </a:cubicBezTo>
                      <a:close/>
                      <a:moveTo>
                        <a:pt x="19" y="44"/>
                      </a:moveTo>
                      <a:cubicBezTo>
                        <a:pt x="19" y="53"/>
                        <a:pt x="20" y="60"/>
                        <a:pt x="24" y="65"/>
                      </a:cubicBezTo>
                      <a:cubicBezTo>
                        <a:pt x="28" y="70"/>
                        <a:pt x="33" y="72"/>
                        <a:pt x="40" y="72"/>
                      </a:cubicBezTo>
                      <a:cubicBezTo>
                        <a:pt x="55" y="72"/>
                        <a:pt x="62" y="63"/>
                        <a:pt x="62" y="44"/>
                      </a:cubicBezTo>
                      <a:cubicBezTo>
                        <a:pt x="62" y="25"/>
                        <a:pt x="55" y="15"/>
                        <a:pt x="40" y="15"/>
                      </a:cubicBezTo>
                      <a:cubicBezTo>
                        <a:pt x="33" y="15"/>
                        <a:pt x="28" y="17"/>
                        <a:pt x="24" y="22"/>
                      </a:cubicBezTo>
                      <a:cubicBezTo>
                        <a:pt x="20" y="27"/>
                        <a:pt x="19" y="34"/>
                        <a:pt x="19" y="44"/>
                      </a:cubicBez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47" name="Freeform 24"/>
                <p:cNvSpPr>
                  <a:spLocks/>
                </p:cNvSpPr>
                <p:nvPr/>
              </p:nvSpPr>
              <p:spPr bwMode="auto">
                <a:xfrm>
                  <a:off x="4006850" y="4294188"/>
                  <a:ext cx="61913" cy="84138"/>
                </a:xfrm>
                <a:custGeom>
                  <a:avLst/>
                  <a:gdLst>
                    <a:gd name="T0" fmla="*/ 40 w 65"/>
                    <a:gd name="T1" fmla="*/ 15 h 88"/>
                    <a:gd name="T2" fmla="*/ 25 w 65"/>
                    <a:gd name="T3" fmla="*/ 23 h 88"/>
                    <a:gd name="T4" fmla="*/ 19 w 65"/>
                    <a:gd name="T5" fmla="*/ 44 h 88"/>
                    <a:gd name="T6" fmla="*/ 40 w 65"/>
                    <a:gd name="T7" fmla="*/ 73 h 88"/>
                    <a:gd name="T8" fmla="*/ 62 w 65"/>
                    <a:gd name="T9" fmla="*/ 68 h 88"/>
                    <a:gd name="T10" fmla="*/ 62 w 65"/>
                    <a:gd name="T11" fmla="*/ 83 h 88"/>
                    <a:gd name="T12" fmla="*/ 39 w 65"/>
                    <a:gd name="T13" fmla="*/ 88 h 88"/>
                    <a:gd name="T14" fmla="*/ 10 w 65"/>
                    <a:gd name="T15" fmla="*/ 76 h 88"/>
                    <a:gd name="T16" fmla="*/ 0 w 65"/>
                    <a:gd name="T17" fmla="*/ 44 h 88"/>
                    <a:gd name="T18" fmla="*/ 5 w 65"/>
                    <a:gd name="T19" fmla="*/ 21 h 88"/>
                    <a:gd name="T20" fmla="*/ 19 w 65"/>
                    <a:gd name="T21" fmla="*/ 6 h 88"/>
                    <a:gd name="T22" fmla="*/ 40 w 65"/>
                    <a:gd name="T23" fmla="*/ 0 h 88"/>
                    <a:gd name="T24" fmla="*/ 65 w 65"/>
                    <a:gd name="T25" fmla="*/ 6 h 88"/>
                    <a:gd name="T26" fmla="*/ 59 w 65"/>
                    <a:gd name="T27" fmla="*/ 21 h 88"/>
                    <a:gd name="T28" fmla="*/ 50 w 65"/>
                    <a:gd name="T29" fmla="*/ 17 h 88"/>
                    <a:gd name="T30" fmla="*/ 40 w 65"/>
                    <a:gd name="T31" fmla="*/ 1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88">
                      <a:moveTo>
                        <a:pt x="40" y="15"/>
                      </a:moveTo>
                      <a:cubicBezTo>
                        <a:pt x="34" y="15"/>
                        <a:pt x="28" y="18"/>
                        <a:pt x="25" y="23"/>
                      </a:cubicBezTo>
                      <a:cubicBezTo>
                        <a:pt x="21" y="28"/>
                        <a:pt x="19" y="35"/>
                        <a:pt x="19" y="44"/>
                      </a:cubicBezTo>
                      <a:cubicBezTo>
                        <a:pt x="19" y="63"/>
                        <a:pt x="26" y="73"/>
                        <a:pt x="40" y="73"/>
                      </a:cubicBezTo>
                      <a:cubicBezTo>
                        <a:pt x="46" y="73"/>
                        <a:pt x="54" y="71"/>
                        <a:pt x="62" y="68"/>
                      </a:cubicBezTo>
                      <a:cubicBezTo>
                        <a:pt x="62" y="83"/>
                        <a:pt x="62" y="83"/>
                        <a:pt x="62" y="83"/>
                      </a:cubicBezTo>
                      <a:cubicBezTo>
                        <a:pt x="55" y="86"/>
                        <a:pt x="47" y="88"/>
                        <a:pt x="39" y="88"/>
                      </a:cubicBezTo>
                      <a:cubicBezTo>
                        <a:pt x="26" y="88"/>
                        <a:pt x="17" y="84"/>
                        <a:pt x="10" y="76"/>
                      </a:cubicBezTo>
                      <a:cubicBezTo>
                        <a:pt x="4" y="69"/>
                        <a:pt x="0" y="58"/>
                        <a:pt x="0" y="44"/>
                      </a:cubicBezTo>
                      <a:cubicBezTo>
                        <a:pt x="0" y="35"/>
                        <a:pt x="2" y="27"/>
                        <a:pt x="5" y="21"/>
                      </a:cubicBezTo>
                      <a:cubicBezTo>
                        <a:pt x="9" y="14"/>
                        <a:pt x="13" y="9"/>
                        <a:pt x="19" y="6"/>
                      </a:cubicBezTo>
                      <a:cubicBezTo>
                        <a:pt x="25" y="2"/>
                        <a:pt x="32" y="0"/>
                        <a:pt x="40" y="0"/>
                      </a:cubicBezTo>
                      <a:cubicBezTo>
                        <a:pt x="49" y="0"/>
                        <a:pt x="57" y="2"/>
                        <a:pt x="65" y="6"/>
                      </a:cubicBezTo>
                      <a:cubicBezTo>
                        <a:pt x="59" y="21"/>
                        <a:pt x="59" y="21"/>
                        <a:pt x="59" y="21"/>
                      </a:cubicBezTo>
                      <a:cubicBezTo>
                        <a:pt x="56" y="19"/>
                        <a:pt x="53" y="18"/>
                        <a:pt x="50" y="17"/>
                      </a:cubicBezTo>
                      <a:cubicBezTo>
                        <a:pt x="47" y="16"/>
                        <a:pt x="43" y="15"/>
                        <a:pt x="40" y="15"/>
                      </a:cubicBez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48" name="Freeform 25"/>
                <p:cNvSpPr>
                  <a:spLocks noEditPoints="1"/>
                </p:cNvSpPr>
                <p:nvPr/>
              </p:nvSpPr>
              <p:spPr bwMode="auto">
                <a:xfrm>
                  <a:off x="4083050" y="4295776"/>
                  <a:ext cx="65088" cy="80963"/>
                </a:xfrm>
                <a:custGeom>
                  <a:avLst/>
                  <a:gdLst>
                    <a:gd name="T0" fmla="*/ 18 w 68"/>
                    <a:gd name="T1" fmla="*/ 53 h 85"/>
                    <a:gd name="T2" fmla="*/ 18 w 68"/>
                    <a:gd name="T3" fmla="*/ 85 h 85"/>
                    <a:gd name="T4" fmla="*/ 0 w 68"/>
                    <a:gd name="T5" fmla="*/ 85 h 85"/>
                    <a:gd name="T6" fmla="*/ 0 w 68"/>
                    <a:gd name="T7" fmla="*/ 0 h 85"/>
                    <a:gd name="T8" fmla="*/ 25 w 68"/>
                    <a:gd name="T9" fmla="*/ 0 h 85"/>
                    <a:gd name="T10" fmla="*/ 51 w 68"/>
                    <a:gd name="T11" fmla="*/ 7 h 85"/>
                    <a:gd name="T12" fmla="*/ 59 w 68"/>
                    <a:gd name="T13" fmla="*/ 26 h 85"/>
                    <a:gd name="T14" fmla="*/ 55 w 68"/>
                    <a:gd name="T15" fmla="*/ 39 h 85"/>
                    <a:gd name="T16" fmla="*/ 43 w 68"/>
                    <a:gd name="T17" fmla="*/ 48 h 85"/>
                    <a:gd name="T18" fmla="*/ 68 w 68"/>
                    <a:gd name="T19" fmla="*/ 85 h 85"/>
                    <a:gd name="T20" fmla="*/ 48 w 68"/>
                    <a:gd name="T21" fmla="*/ 85 h 85"/>
                    <a:gd name="T22" fmla="*/ 28 w 68"/>
                    <a:gd name="T23" fmla="*/ 53 h 85"/>
                    <a:gd name="T24" fmla="*/ 18 w 68"/>
                    <a:gd name="T25" fmla="*/ 53 h 85"/>
                    <a:gd name="T26" fmla="*/ 18 w 68"/>
                    <a:gd name="T27" fmla="*/ 38 h 85"/>
                    <a:gd name="T28" fmla="*/ 24 w 68"/>
                    <a:gd name="T29" fmla="*/ 38 h 85"/>
                    <a:gd name="T30" fmla="*/ 37 w 68"/>
                    <a:gd name="T31" fmla="*/ 35 h 85"/>
                    <a:gd name="T32" fmla="*/ 41 w 68"/>
                    <a:gd name="T33" fmla="*/ 26 h 85"/>
                    <a:gd name="T34" fmla="*/ 36 w 68"/>
                    <a:gd name="T35" fmla="*/ 18 h 85"/>
                    <a:gd name="T36" fmla="*/ 24 w 68"/>
                    <a:gd name="T37" fmla="*/ 15 h 85"/>
                    <a:gd name="T38" fmla="*/ 18 w 68"/>
                    <a:gd name="T39" fmla="*/ 15 h 85"/>
                    <a:gd name="T40" fmla="*/ 18 w 68"/>
                    <a:gd name="T41" fmla="*/ 3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5">
                      <a:moveTo>
                        <a:pt x="18" y="53"/>
                      </a:moveTo>
                      <a:cubicBezTo>
                        <a:pt x="18" y="85"/>
                        <a:pt x="18" y="85"/>
                        <a:pt x="18" y="85"/>
                      </a:cubicBezTo>
                      <a:cubicBezTo>
                        <a:pt x="0" y="85"/>
                        <a:pt x="0" y="85"/>
                        <a:pt x="0" y="85"/>
                      </a:cubicBezTo>
                      <a:cubicBezTo>
                        <a:pt x="0" y="0"/>
                        <a:pt x="0" y="0"/>
                        <a:pt x="0" y="0"/>
                      </a:cubicBezTo>
                      <a:cubicBezTo>
                        <a:pt x="25" y="0"/>
                        <a:pt x="25" y="0"/>
                        <a:pt x="25" y="0"/>
                      </a:cubicBezTo>
                      <a:cubicBezTo>
                        <a:pt x="36" y="0"/>
                        <a:pt x="45" y="3"/>
                        <a:pt x="51" y="7"/>
                      </a:cubicBezTo>
                      <a:cubicBezTo>
                        <a:pt x="56" y="11"/>
                        <a:pt x="59" y="17"/>
                        <a:pt x="59" y="26"/>
                      </a:cubicBezTo>
                      <a:cubicBezTo>
                        <a:pt x="59" y="31"/>
                        <a:pt x="57" y="35"/>
                        <a:pt x="55" y="39"/>
                      </a:cubicBezTo>
                      <a:cubicBezTo>
                        <a:pt x="52" y="43"/>
                        <a:pt x="48" y="46"/>
                        <a:pt x="43" y="48"/>
                      </a:cubicBezTo>
                      <a:cubicBezTo>
                        <a:pt x="56" y="67"/>
                        <a:pt x="64" y="80"/>
                        <a:pt x="68" y="85"/>
                      </a:cubicBezTo>
                      <a:cubicBezTo>
                        <a:pt x="48" y="85"/>
                        <a:pt x="48" y="85"/>
                        <a:pt x="48" y="85"/>
                      </a:cubicBezTo>
                      <a:cubicBezTo>
                        <a:pt x="28" y="53"/>
                        <a:pt x="28" y="53"/>
                        <a:pt x="28" y="53"/>
                      </a:cubicBezTo>
                      <a:lnTo>
                        <a:pt x="18" y="53"/>
                      </a:lnTo>
                      <a:close/>
                      <a:moveTo>
                        <a:pt x="18" y="38"/>
                      </a:moveTo>
                      <a:cubicBezTo>
                        <a:pt x="24" y="38"/>
                        <a:pt x="24" y="38"/>
                        <a:pt x="24" y="38"/>
                      </a:cubicBezTo>
                      <a:cubicBezTo>
                        <a:pt x="30" y="38"/>
                        <a:pt x="34" y="37"/>
                        <a:pt x="37" y="35"/>
                      </a:cubicBezTo>
                      <a:cubicBezTo>
                        <a:pt x="39" y="33"/>
                        <a:pt x="41" y="30"/>
                        <a:pt x="41" y="26"/>
                      </a:cubicBezTo>
                      <a:cubicBezTo>
                        <a:pt x="41" y="22"/>
                        <a:pt x="39" y="19"/>
                        <a:pt x="36" y="18"/>
                      </a:cubicBezTo>
                      <a:cubicBezTo>
                        <a:pt x="34" y="16"/>
                        <a:pt x="29" y="15"/>
                        <a:pt x="24" y="15"/>
                      </a:cubicBezTo>
                      <a:cubicBezTo>
                        <a:pt x="18" y="15"/>
                        <a:pt x="18" y="15"/>
                        <a:pt x="18" y="15"/>
                      </a:cubicBezTo>
                      <a:lnTo>
                        <a:pt x="18" y="38"/>
                      </a:ln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49" name="Freeform 26"/>
                <p:cNvSpPr>
                  <a:spLocks/>
                </p:cNvSpPr>
                <p:nvPr/>
              </p:nvSpPr>
              <p:spPr bwMode="auto">
                <a:xfrm>
                  <a:off x="4165600" y="4300538"/>
                  <a:ext cx="25400" cy="82550"/>
                </a:xfrm>
                <a:custGeom>
                  <a:avLst/>
                  <a:gdLst>
                    <a:gd name="T0" fmla="*/ 0 w 26"/>
                    <a:gd name="T1" fmla="*/ 44 h 87"/>
                    <a:gd name="T2" fmla="*/ 18 w 26"/>
                    <a:gd name="T3" fmla="*/ 0 h 87"/>
                    <a:gd name="T4" fmla="*/ 26 w 26"/>
                    <a:gd name="T5" fmla="*/ 4 h 87"/>
                    <a:gd name="T6" fmla="*/ 10 w 26"/>
                    <a:gd name="T7" fmla="*/ 44 h 87"/>
                    <a:gd name="T8" fmla="*/ 26 w 26"/>
                    <a:gd name="T9" fmla="*/ 83 h 87"/>
                    <a:gd name="T10" fmla="*/ 18 w 26"/>
                    <a:gd name="T11" fmla="*/ 87 h 87"/>
                    <a:gd name="T12" fmla="*/ 0 w 26"/>
                    <a:gd name="T13" fmla="*/ 44 h 87"/>
                  </a:gdLst>
                  <a:ahLst/>
                  <a:cxnLst>
                    <a:cxn ang="0">
                      <a:pos x="T0" y="T1"/>
                    </a:cxn>
                    <a:cxn ang="0">
                      <a:pos x="T2" y="T3"/>
                    </a:cxn>
                    <a:cxn ang="0">
                      <a:pos x="T4" y="T5"/>
                    </a:cxn>
                    <a:cxn ang="0">
                      <a:pos x="T6" y="T7"/>
                    </a:cxn>
                    <a:cxn ang="0">
                      <a:pos x="T8" y="T9"/>
                    </a:cxn>
                    <a:cxn ang="0">
                      <a:pos x="T10" y="T11"/>
                    </a:cxn>
                    <a:cxn ang="0">
                      <a:pos x="T12" y="T13"/>
                    </a:cxn>
                  </a:cxnLst>
                  <a:rect l="0" t="0" r="r" b="b"/>
                  <a:pathLst>
                    <a:path w="26" h="87">
                      <a:moveTo>
                        <a:pt x="0" y="44"/>
                      </a:moveTo>
                      <a:cubicBezTo>
                        <a:pt x="0" y="24"/>
                        <a:pt x="8" y="10"/>
                        <a:pt x="18" y="0"/>
                      </a:cubicBezTo>
                      <a:cubicBezTo>
                        <a:pt x="26" y="4"/>
                        <a:pt x="26" y="4"/>
                        <a:pt x="26" y="4"/>
                      </a:cubicBezTo>
                      <a:cubicBezTo>
                        <a:pt x="17" y="14"/>
                        <a:pt x="10" y="26"/>
                        <a:pt x="10" y="44"/>
                      </a:cubicBezTo>
                      <a:cubicBezTo>
                        <a:pt x="10" y="61"/>
                        <a:pt x="17" y="74"/>
                        <a:pt x="26" y="83"/>
                      </a:cubicBezTo>
                      <a:cubicBezTo>
                        <a:pt x="18" y="87"/>
                        <a:pt x="18" y="87"/>
                        <a:pt x="18" y="87"/>
                      </a:cubicBezTo>
                      <a:cubicBezTo>
                        <a:pt x="8" y="78"/>
                        <a:pt x="0" y="63"/>
                        <a:pt x="0" y="44"/>
                      </a:cubicBez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50" name="Freeform 27"/>
                <p:cNvSpPr>
                  <a:spLocks noEditPoints="1"/>
                </p:cNvSpPr>
                <p:nvPr/>
              </p:nvSpPr>
              <p:spPr bwMode="auto">
                <a:xfrm>
                  <a:off x="4192588" y="4300538"/>
                  <a:ext cx="80963" cy="80963"/>
                </a:xfrm>
                <a:custGeom>
                  <a:avLst/>
                  <a:gdLst>
                    <a:gd name="T0" fmla="*/ 0 w 85"/>
                    <a:gd name="T1" fmla="*/ 24 h 85"/>
                    <a:gd name="T2" fmla="*/ 35 w 85"/>
                    <a:gd name="T3" fmla="*/ 15 h 85"/>
                    <a:gd name="T4" fmla="*/ 32 w 85"/>
                    <a:gd name="T5" fmla="*/ 80 h 85"/>
                    <a:gd name="T6" fmla="*/ 13 w 85"/>
                    <a:gd name="T7" fmla="*/ 84 h 85"/>
                    <a:gd name="T8" fmla="*/ 4 w 85"/>
                    <a:gd name="T9" fmla="*/ 53 h 85"/>
                    <a:gd name="T10" fmla="*/ 32 w 85"/>
                    <a:gd name="T11" fmla="*/ 80 h 85"/>
                    <a:gd name="T12" fmla="*/ 5 w 85"/>
                    <a:gd name="T13" fmla="*/ 36 h 85"/>
                    <a:gd name="T14" fmla="*/ 32 w 85"/>
                    <a:gd name="T15" fmla="*/ 28 h 85"/>
                    <a:gd name="T16" fmla="*/ 5 w 85"/>
                    <a:gd name="T17" fmla="*/ 40 h 85"/>
                    <a:gd name="T18" fmla="*/ 32 w 85"/>
                    <a:gd name="T19" fmla="*/ 48 h 85"/>
                    <a:gd name="T20" fmla="*/ 5 w 85"/>
                    <a:gd name="T21" fmla="*/ 40 h 85"/>
                    <a:gd name="T22" fmla="*/ 5 w 85"/>
                    <a:gd name="T23" fmla="*/ 11 h 85"/>
                    <a:gd name="T24" fmla="*/ 32 w 85"/>
                    <a:gd name="T25" fmla="*/ 3 h 85"/>
                    <a:gd name="T26" fmla="*/ 13 w 85"/>
                    <a:gd name="T27" fmla="*/ 61 h 85"/>
                    <a:gd name="T28" fmla="*/ 23 w 85"/>
                    <a:gd name="T29" fmla="*/ 72 h 85"/>
                    <a:gd name="T30" fmla="*/ 13 w 85"/>
                    <a:gd name="T31" fmla="*/ 61 h 85"/>
                    <a:gd name="T32" fmla="*/ 85 w 85"/>
                    <a:gd name="T33" fmla="*/ 35 h 85"/>
                    <a:gd name="T34" fmla="*/ 35 w 85"/>
                    <a:gd name="T35" fmla="*/ 27 h 85"/>
                    <a:gd name="T36" fmla="*/ 55 w 85"/>
                    <a:gd name="T37" fmla="*/ 23 h 85"/>
                    <a:gd name="T38" fmla="*/ 39 w 85"/>
                    <a:gd name="T39" fmla="*/ 16 h 85"/>
                    <a:gd name="T40" fmla="*/ 55 w 85"/>
                    <a:gd name="T41" fmla="*/ 13 h 85"/>
                    <a:gd name="T42" fmla="*/ 37 w 85"/>
                    <a:gd name="T43" fmla="*/ 5 h 85"/>
                    <a:gd name="T44" fmla="*/ 55 w 85"/>
                    <a:gd name="T45" fmla="*/ 0 h 85"/>
                    <a:gd name="T46" fmla="*/ 65 w 85"/>
                    <a:gd name="T47" fmla="*/ 5 h 85"/>
                    <a:gd name="T48" fmla="*/ 83 w 85"/>
                    <a:gd name="T49" fmla="*/ 13 h 85"/>
                    <a:gd name="T50" fmla="*/ 65 w 85"/>
                    <a:gd name="T51" fmla="*/ 16 h 85"/>
                    <a:gd name="T52" fmla="*/ 82 w 85"/>
                    <a:gd name="T53" fmla="*/ 23 h 85"/>
                    <a:gd name="T54" fmla="*/ 65 w 85"/>
                    <a:gd name="T55" fmla="*/ 27 h 85"/>
                    <a:gd name="T56" fmla="*/ 80 w 85"/>
                    <a:gd name="T57" fmla="*/ 75 h 85"/>
                    <a:gd name="T58" fmla="*/ 63 w 85"/>
                    <a:gd name="T59" fmla="*/ 85 h 85"/>
                    <a:gd name="T60" fmla="*/ 68 w 85"/>
                    <a:gd name="T61" fmla="*/ 76 h 85"/>
                    <a:gd name="T62" fmla="*/ 70 w 85"/>
                    <a:gd name="T63" fmla="*/ 68 h 85"/>
                    <a:gd name="T64" fmla="*/ 51 w 85"/>
                    <a:gd name="T65" fmla="*/ 85 h 85"/>
                    <a:gd name="T66" fmla="*/ 41 w 85"/>
                    <a:gd name="T67" fmla="*/ 38 h 85"/>
                    <a:gd name="T68" fmla="*/ 80 w 85"/>
                    <a:gd name="T69" fmla="*/ 75 h 85"/>
                    <a:gd name="T70" fmla="*/ 51 w 85"/>
                    <a:gd name="T71" fmla="*/ 50 h 85"/>
                    <a:gd name="T72" fmla="*/ 70 w 85"/>
                    <a:gd name="T73" fmla="*/ 46 h 85"/>
                    <a:gd name="T74" fmla="*/ 70 w 85"/>
                    <a:gd name="T75" fmla="*/ 61 h 85"/>
                    <a:gd name="T76" fmla="*/ 51 w 85"/>
                    <a:gd name="T77" fmla="*/ 57 h 85"/>
                    <a:gd name="T78" fmla="*/ 70 w 85"/>
                    <a:gd name="T79" fmla="*/ 6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85">
                      <a:moveTo>
                        <a:pt x="35" y="24"/>
                      </a:moveTo>
                      <a:cubicBezTo>
                        <a:pt x="0" y="24"/>
                        <a:pt x="0" y="24"/>
                        <a:pt x="0" y="24"/>
                      </a:cubicBezTo>
                      <a:cubicBezTo>
                        <a:pt x="0" y="15"/>
                        <a:pt x="0" y="15"/>
                        <a:pt x="0" y="15"/>
                      </a:cubicBezTo>
                      <a:cubicBezTo>
                        <a:pt x="35" y="15"/>
                        <a:pt x="35" y="15"/>
                        <a:pt x="35" y="15"/>
                      </a:cubicBezTo>
                      <a:lnTo>
                        <a:pt x="35" y="24"/>
                      </a:lnTo>
                      <a:close/>
                      <a:moveTo>
                        <a:pt x="32" y="80"/>
                      </a:moveTo>
                      <a:cubicBezTo>
                        <a:pt x="13" y="80"/>
                        <a:pt x="13" y="80"/>
                        <a:pt x="13" y="80"/>
                      </a:cubicBezTo>
                      <a:cubicBezTo>
                        <a:pt x="13" y="84"/>
                        <a:pt x="13" y="84"/>
                        <a:pt x="13" y="84"/>
                      </a:cubicBezTo>
                      <a:cubicBezTo>
                        <a:pt x="4" y="84"/>
                        <a:pt x="4" y="84"/>
                        <a:pt x="4" y="84"/>
                      </a:cubicBezTo>
                      <a:cubicBezTo>
                        <a:pt x="4" y="53"/>
                        <a:pt x="4" y="53"/>
                        <a:pt x="4" y="53"/>
                      </a:cubicBezTo>
                      <a:cubicBezTo>
                        <a:pt x="32" y="53"/>
                        <a:pt x="32" y="53"/>
                        <a:pt x="32" y="53"/>
                      </a:cubicBezTo>
                      <a:lnTo>
                        <a:pt x="32" y="80"/>
                      </a:lnTo>
                      <a:close/>
                      <a:moveTo>
                        <a:pt x="32" y="36"/>
                      </a:moveTo>
                      <a:cubicBezTo>
                        <a:pt x="5" y="36"/>
                        <a:pt x="5" y="36"/>
                        <a:pt x="5" y="36"/>
                      </a:cubicBezTo>
                      <a:cubicBezTo>
                        <a:pt x="5" y="28"/>
                        <a:pt x="5" y="28"/>
                        <a:pt x="5" y="28"/>
                      </a:cubicBezTo>
                      <a:cubicBezTo>
                        <a:pt x="32" y="28"/>
                        <a:pt x="32" y="28"/>
                        <a:pt x="32" y="28"/>
                      </a:cubicBezTo>
                      <a:lnTo>
                        <a:pt x="32" y="36"/>
                      </a:lnTo>
                      <a:close/>
                      <a:moveTo>
                        <a:pt x="5" y="40"/>
                      </a:moveTo>
                      <a:cubicBezTo>
                        <a:pt x="32" y="40"/>
                        <a:pt x="32" y="40"/>
                        <a:pt x="32" y="40"/>
                      </a:cubicBezTo>
                      <a:cubicBezTo>
                        <a:pt x="32" y="48"/>
                        <a:pt x="32" y="48"/>
                        <a:pt x="32" y="48"/>
                      </a:cubicBezTo>
                      <a:cubicBezTo>
                        <a:pt x="5" y="48"/>
                        <a:pt x="5" y="48"/>
                        <a:pt x="5" y="48"/>
                      </a:cubicBezTo>
                      <a:lnTo>
                        <a:pt x="5" y="40"/>
                      </a:lnTo>
                      <a:close/>
                      <a:moveTo>
                        <a:pt x="32" y="11"/>
                      </a:moveTo>
                      <a:cubicBezTo>
                        <a:pt x="5" y="11"/>
                        <a:pt x="5" y="11"/>
                        <a:pt x="5" y="11"/>
                      </a:cubicBezTo>
                      <a:cubicBezTo>
                        <a:pt x="5" y="3"/>
                        <a:pt x="5" y="3"/>
                        <a:pt x="5" y="3"/>
                      </a:cubicBezTo>
                      <a:cubicBezTo>
                        <a:pt x="32" y="3"/>
                        <a:pt x="32" y="3"/>
                        <a:pt x="32" y="3"/>
                      </a:cubicBezTo>
                      <a:lnTo>
                        <a:pt x="32" y="11"/>
                      </a:lnTo>
                      <a:close/>
                      <a:moveTo>
                        <a:pt x="13" y="61"/>
                      </a:moveTo>
                      <a:cubicBezTo>
                        <a:pt x="13" y="72"/>
                        <a:pt x="13" y="72"/>
                        <a:pt x="13" y="72"/>
                      </a:cubicBezTo>
                      <a:cubicBezTo>
                        <a:pt x="23" y="72"/>
                        <a:pt x="23" y="72"/>
                        <a:pt x="23" y="72"/>
                      </a:cubicBezTo>
                      <a:cubicBezTo>
                        <a:pt x="23" y="61"/>
                        <a:pt x="23" y="61"/>
                        <a:pt x="23" y="61"/>
                      </a:cubicBezTo>
                      <a:lnTo>
                        <a:pt x="13" y="61"/>
                      </a:lnTo>
                      <a:close/>
                      <a:moveTo>
                        <a:pt x="85" y="27"/>
                      </a:moveTo>
                      <a:cubicBezTo>
                        <a:pt x="85" y="35"/>
                        <a:pt x="85" y="35"/>
                        <a:pt x="85" y="35"/>
                      </a:cubicBezTo>
                      <a:cubicBezTo>
                        <a:pt x="35" y="35"/>
                        <a:pt x="35" y="35"/>
                        <a:pt x="35" y="35"/>
                      </a:cubicBezTo>
                      <a:cubicBezTo>
                        <a:pt x="35" y="27"/>
                        <a:pt x="35" y="27"/>
                        <a:pt x="35" y="27"/>
                      </a:cubicBezTo>
                      <a:cubicBezTo>
                        <a:pt x="55" y="27"/>
                        <a:pt x="55" y="27"/>
                        <a:pt x="55" y="27"/>
                      </a:cubicBezTo>
                      <a:cubicBezTo>
                        <a:pt x="55" y="23"/>
                        <a:pt x="55" y="23"/>
                        <a:pt x="55" y="23"/>
                      </a:cubicBezTo>
                      <a:cubicBezTo>
                        <a:pt x="39" y="23"/>
                        <a:pt x="39" y="23"/>
                        <a:pt x="39" y="23"/>
                      </a:cubicBezTo>
                      <a:cubicBezTo>
                        <a:pt x="39" y="16"/>
                        <a:pt x="39" y="16"/>
                        <a:pt x="39" y="16"/>
                      </a:cubicBezTo>
                      <a:cubicBezTo>
                        <a:pt x="55" y="16"/>
                        <a:pt x="55" y="16"/>
                        <a:pt x="55" y="16"/>
                      </a:cubicBezTo>
                      <a:cubicBezTo>
                        <a:pt x="55" y="13"/>
                        <a:pt x="55" y="13"/>
                        <a:pt x="55" y="13"/>
                      </a:cubicBezTo>
                      <a:cubicBezTo>
                        <a:pt x="37" y="13"/>
                        <a:pt x="37" y="13"/>
                        <a:pt x="37" y="13"/>
                      </a:cubicBezTo>
                      <a:cubicBezTo>
                        <a:pt x="37" y="5"/>
                        <a:pt x="37" y="5"/>
                        <a:pt x="37" y="5"/>
                      </a:cubicBezTo>
                      <a:cubicBezTo>
                        <a:pt x="55" y="5"/>
                        <a:pt x="55" y="5"/>
                        <a:pt x="55" y="5"/>
                      </a:cubicBezTo>
                      <a:cubicBezTo>
                        <a:pt x="55" y="0"/>
                        <a:pt x="55" y="0"/>
                        <a:pt x="55" y="0"/>
                      </a:cubicBezTo>
                      <a:cubicBezTo>
                        <a:pt x="65" y="0"/>
                        <a:pt x="65" y="0"/>
                        <a:pt x="65" y="0"/>
                      </a:cubicBezTo>
                      <a:cubicBezTo>
                        <a:pt x="65" y="5"/>
                        <a:pt x="65" y="5"/>
                        <a:pt x="65" y="5"/>
                      </a:cubicBezTo>
                      <a:cubicBezTo>
                        <a:pt x="83" y="5"/>
                        <a:pt x="83" y="5"/>
                        <a:pt x="83" y="5"/>
                      </a:cubicBezTo>
                      <a:cubicBezTo>
                        <a:pt x="83" y="13"/>
                        <a:pt x="83" y="13"/>
                        <a:pt x="83" y="13"/>
                      </a:cubicBezTo>
                      <a:cubicBezTo>
                        <a:pt x="65" y="13"/>
                        <a:pt x="65" y="13"/>
                        <a:pt x="65" y="13"/>
                      </a:cubicBezTo>
                      <a:cubicBezTo>
                        <a:pt x="65" y="16"/>
                        <a:pt x="65" y="16"/>
                        <a:pt x="65" y="16"/>
                      </a:cubicBezTo>
                      <a:cubicBezTo>
                        <a:pt x="82" y="16"/>
                        <a:pt x="82" y="16"/>
                        <a:pt x="82" y="16"/>
                      </a:cubicBezTo>
                      <a:cubicBezTo>
                        <a:pt x="82" y="23"/>
                        <a:pt x="82" y="23"/>
                        <a:pt x="82" y="23"/>
                      </a:cubicBezTo>
                      <a:cubicBezTo>
                        <a:pt x="65" y="23"/>
                        <a:pt x="65" y="23"/>
                        <a:pt x="65" y="23"/>
                      </a:cubicBezTo>
                      <a:cubicBezTo>
                        <a:pt x="65" y="27"/>
                        <a:pt x="65" y="27"/>
                        <a:pt x="65" y="27"/>
                      </a:cubicBezTo>
                      <a:lnTo>
                        <a:pt x="85" y="27"/>
                      </a:lnTo>
                      <a:close/>
                      <a:moveTo>
                        <a:pt x="80" y="75"/>
                      </a:moveTo>
                      <a:cubicBezTo>
                        <a:pt x="80" y="79"/>
                        <a:pt x="79" y="82"/>
                        <a:pt x="76" y="83"/>
                      </a:cubicBezTo>
                      <a:cubicBezTo>
                        <a:pt x="73" y="85"/>
                        <a:pt x="69" y="85"/>
                        <a:pt x="63" y="85"/>
                      </a:cubicBezTo>
                      <a:cubicBezTo>
                        <a:pt x="62" y="82"/>
                        <a:pt x="61" y="78"/>
                        <a:pt x="60" y="76"/>
                      </a:cubicBezTo>
                      <a:cubicBezTo>
                        <a:pt x="63" y="76"/>
                        <a:pt x="67" y="76"/>
                        <a:pt x="68" y="76"/>
                      </a:cubicBezTo>
                      <a:cubicBezTo>
                        <a:pt x="69" y="76"/>
                        <a:pt x="70" y="76"/>
                        <a:pt x="70" y="75"/>
                      </a:cubicBezTo>
                      <a:cubicBezTo>
                        <a:pt x="70" y="68"/>
                        <a:pt x="70" y="68"/>
                        <a:pt x="70" y="68"/>
                      </a:cubicBezTo>
                      <a:cubicBezTo>
                        <a:pt x="51" y="68"/>
                        <a:pt x="51" y="68"/>
                        <a:pt x="51" y="68"/>
                      </a:cubicBezTo>
                      <a:cubicBezTo>
                        <a:pt x="51" y="85"/>
                        <a:pt x="51" y="85"/>
                        <a:pt x="51" y="85"/>
                      </a:cubicBezTo>
                      <a:cubicBezTo>
                        <a:pt x="41" y="85"/>
                        <a:pt x="41" y="85"/>
                        <a:pt x="41" y="85"/>
                      </a:cubicBezTo>
                      <a:cubicBezTo>
                        <a:pt x="41" y="38"/>
                        <a:pt x="41" y="38"/>
                        <a:pt x="41" y="38"/>
                      </a:cubicBezTo>
                      <a:cubicBezTo>
                        <a:pt x="80" y="38"/>
                        <a:pt x="80" y="38"/>
                        <a:pt x="80" y="38"/>
                      </a:cubicBezTo>
                      <a:lnTo>
                        <a:pt x="80" y="75"/>
                      </a:lnTo>
                      <a:close/>
                      <a:moveTo>
                        <a:pt x="51" y="46"/>
                      </a:moveTo>
                      <a:cubicBezTo>
                        <a:pt x="51" y="50"/>
                        <a:pt x="51" y="50"/>
                        <a:pt x="51" y="50"/>
                      </a:cubicBezTo>
                      <a:cubicBezTo>
                        <a:pt x="70" y="50"/>
                        <a:pt x="70" y="50"/>
                        <a:pt x="70" y="50"/>
                      </a:cubicBezTo>
                      <a:cubicBezTo>
                        <a:pt x="70" y="46"/>
                        <a:pt x="70" y="46"/>
                        <a:pt x="70" y="46"/>
                      </a:cubicBezTo>
                      <a:lnTo>
                        <a:pt x="51" y="46"/>
                      </a:lnTo>
                      <a:close/>
                      <a:moveTo>
                        <a:pt x="70" y="61"/>
                      </a:moveTo>
                      <a:cubicBezTo>
                        <a:pt x="70" y="57"/>
                        <a:pt x="70" y="57"/>
                        <a:pt x="70" y="57"/>
                      </a:cubicBezTo>
                      <a:cubicBezTo>
                        <a:pt x="51" y="57"/>
                        <a:pt x="51" y="57"/>
                        <a:pt x="51" y="57"/>
                      </a:cubicBezTo>
                      <a:cubicBezTo>
                        <a:pt x="51" y="61"/>
                        <a:pt x="51" y="61"/>
                        <a:pt x="51" y="61"/>
                      </a:cubicBezTo>
                      <a:lnTo>
                        <a:pt x="70" y="61"/>
                      </a:ln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51" name="Freeform 28"/>
                <p:cNvSpPr>
                  <a:spLocks noEditPoints="1"/>
                </p:cNvSpPr>
                <p:nvPr/>
              </p:nvSpPr>
              <p:spPr bwMode="auto">
                <a:xfrm>
                  <a:off x="4279900" y="4300538"/>
                  <a:ext cx="82550" cy="80963"/>
                </a:xfrm>
                <a:custGeom>
                  <a:avLst/>
                  <a:gdLst>
                    <a:gd name="T0" fmla="*/ 33 w 86"/>
                    <a:gd name="T1" fmla="*/ 60 h 85"/>
                    <a:gd name="T2" fmla="*/ 6 w 86"/>
                    <a:gd name="T3" fmla="*/ 76 h 85"/>
                    <a:gd name="T4" fmla="*/ 0 w 86"/>
                    <a:gd name="T5" fmla="*/ 67 h 85"/>
                    <a:gd name="T6" fmla="*/ 30 w 86"/>
                    <a:gd name="T7" fmla="*/ 50 h 85"/>
                    <a:gd name="T8" fmla="*/ 33 w 86"/>
                    <a:gd name="T9" fmla="*/ 60 h 85"/>
                    <a:gd name="T10" fmla="*/ 80 w 86"/>
                    <a:gd name="T11" fmla="*/ 33 h 85"/>
                    <a:gd name="T12" fmla="*/ 62 w 86"/>
                    <a:gd name="T13" fmla="*/ 51 h 85"/>
                    <a:gd name="T14" fmla="*/ 86 w 86"/>
                    <a:gd name="T15" fmla="*/ 69 h 85"/>
                    <a:gd name="T16" fmla="*/ 78 w 86"/>
                    <a:gd name="T17" fmla="*/ 79 h 85"/>
                    <a:gd name="T18" fmla="*/ 48 w 86"/>
                    <a:gd name="T19" fmla="*/ 47 h 85"/>
                    <a:gd name="T20" fmla="*/ 48 w 86"/>
                    <a:gd name="T21" fmla="*/ 72 h 85"/>
                    <a:gd name="T22" fmla="*/ 43 w 86"/>
                    <a:gd name="T23" fmla="*/ 83 h 85"/>
                    <a:gd name="T24" fmla="*/ 25 w 86"/>
                    <a:gd name="T25" fmla="*/ 85 h 85"/>
                    <a:gd name="T26" fmla="*/ 21 w 86"/>
                    <a:gd name="T27" fmla="*/ 74 h 85"/>
                    <a:gd name="T28" fmla="*/ 34 w 86"/>
                    <a:gd name="T29" fmla="*/ 74 h 85"/>
                    <a:gd name="T30" fmla="*/ 37 w 86"/>
                    <a:gd name="T31" fmla="*/ 72 h 85"/>
                    <a:gd name="T32" fmla="*/ 37 w 86"/>
                    <a:gd name="T33" fmla="*/ 24 h 85"/>
                    <a:gd name="T34" fmla="*/ 3 w 86"/>
                    <a:gd name="T35" fmla="*/ 24 h 85"/>
                    <a:gd name="T36" fmla="*/ 3 w 86"/>
                    <a:gd name="T37" fmla="*/ 14 h 85"/>
                    <a:gd name="T38" fmla="*/ 37 w 86"/>
                    <a:gd name="T39" fmla="*/ 14 h 85"/>
                    <a:gd name="T40" fmla="*/ 37 w 86"/>
                    <a:gd name="T41" fmla="*/ 0 h 85"/>
                    <a:gd name="T42" fmla="*/ 48 w 86"/>
                    <a:gd name="T43" fmla="*/ 0 h 85"/>
                    <a:gd name="T44" fmla="*/ 48 w 86"/>
                    <a:gd name="T45" fmla="*/ 14 h 85"/>
                    <a:gd name="T46" fmla="*/ 66 w 86"/>
                    <a:gd name="T47" fmla="*/ 14 h 85"/>
                    <a:gd name="T48" fmla="*/ 54 w 86"/>
                    <a:gd name="T49" fmla="*/ 7 h 85"/>
                    <a:gd name="T50" fmla="*/ 60 w 86"/>
                    <a:gd name="T51" fmla="*/ 0 h 85"/>
                    <a:gd name="T52" fmla="*/ 77 w 86"/>
                    <a:gd name="T53" fmla="*/ 9 h 85"/>
                    <a:gd name="T54" fmla="*/ 73 w 86"/>
                    <a:gd name="T55" fmla="*/ 14 h 85"/>
                    <a:gd name="T56" fmla="*/ 83 w 86"/>
                    <a:gd name="T57" fmla="*/ 14 h 85"/>
                    <a:gd name="T58" fmla="*/ 83 w 86"/>
                    <a:gd name="T59" fmla="*/ 24 h 85"/>
                    <a:gd name="T60" fmla="*/ 48 w 86"/>
                    <a:gd name="T61" fmla="*/ 24 h 85"/>
                    <a:gd name="T62" fmla="*/ 48 w 86"/>
                    <a:gd name="T63" fmla="*/ 25 h 85"/>
                    <a:gd name="T64" fmla="*/ 56 w 86"/>
                    <a:gd name="T65" fmla="*/ 43 h 85"/>
                    <a:gd name="T66" fmla="*/ 70 w 86"/>
                    <a:gd name="T67" fmla="*/ 26 h 85"/>
                    <a:gd name="T68" fmla="*/ 80 w 86"/>
                    <a:gd name="T69" fmla="*/ 33 h 85"/>
                    <a:gd name="T70" fmla="*/ 20 w 86"/>
                    <a:gd name="T71" fmla="*/ 50 h 85"/>
                    <a:gd name="T72" fmla="*/ 6 w 86"/>
                    <a:gd name="T73" fmla="*/ 33 h 85"/>
                    <a:gd name="T74" fmla="*/ 14 w 86"/>
                    <a:gd name="T75" fmla="*/ 27 h 85"/>
                    <a:gd name="T76" fmla="*/ 28 w 86"/>
                    <a:gd name="T77" fmla="*/ 43 h 85"/>
                    <a:gd name="T78" fmla="*/ 20 w 86"/>
                    <a:gd name="T79" fmla="*/ 5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6" h="85">
                      <a:moveTo>
                        <a:pt x="33" y="60"/>
                      </a:moveTo>
                      <a:cubicBezTo>
                        <a:pt x="24" y="66"/>
                        <a:pt x="14" y="72"/>
                        <a:pt x="6" y="76"/>
                      </a:cubicBezTo>
                      <a:cubicBezTo>
                        <a:pt x="0" y="67"/>
                        <a:pt x="0" y="67"/>
                        <a:pt x="0" y="67"/>
                      </a:cubicBezTo>
                      <a:cubicBezTo>
                        <a:pt x="7" y="63"/>
                        <a:pt x="19" y="56"/>
                        <a:pt x="30" y="50"/>
                      </a:cubicBezTo>
                      <a:lnTo>
                        <a:pt x="33" y="60"/>
                      </a:lnTo>
                      <a:close/>
                      <a:moveTo>
                        <a:pt x="80" y="33"/>
                      </a:moveTo>
                      <a:cubicBezTo>
                        <a:pt x="74" y="39"/>
                        <a:pt x="68" y="46"/>
                        <a:pt x="62" y="51"/>
                      </a:cubicBezTo>
                      <a:cubicBezTo>
                        <a:pt x="68" y="59"/>
                        <a:pt x="76" y="65"/>
                        <a:pt x="86" y="69"/>
                      </a:cubicBezTo>
                      <a:cubicBezTo>
                        <a:pt x="83" y="71"/>
                        <a:pt x="79" y="76"/>
                        <a:pt x="78" y="79"/>
                      </a:cubicBezTo>
                      <a:cubicBezTo>
                        <a:pt x="65" y="72"/>
                        <a:pt x="55" y="61"/>
                        <a:pt x="48" y="47"/>
                      </a:cubicBezTo>
                      <a:cubicBezTo>
                        <a:pt x="48" y="72"/>
                        <a:pt x="48" y="72"/>
                        <a:pt x="48" y="72"/>
                      </a:cubicBezTo>
                      <a:cubicBezTo>
                        <a:pt x="48" y="78"/>
                        <a:pt x="47" y="81"/>
                        <a:pt x="43" y="83"/>
                      </a:cubicBezTo>
                      <a:cubicBezTo>
                        <a:pt x="39" y="85"/>
                        <a:pt x="33" y="85"/>
                        <a:pt x="25" y="85"/>
                      </a:cubicBezTo>
                      <a:cubicBezTo>
                        <a:pt x="25" y="82"/>
                        <a:pt x="23" y="77"/>
                        <a:pt x="21" y="74"/>
                      </a:cubicBezTo>
                      <a:cubicBezTo>
                        <a:pt x="27" y="74"/>
                        <a:pt x="33" y="74"/>
                        <a:pt x="34" y="74"/>
                      </a:cubicBezTo>
                      <a:cubicBezTo>
                        <a:pt x="36" y="74"/>
                        <a:pt x="37" y="73"/>
                        <a:pt x="37" y="72"/>
                      </a:cubicBezTo>
                      <a:cubicBezTo>
                        <a:pt x="37" y="24"/>
                        <a:pt x="37" y="24"/>
                        <a:pt x="37" y="24"/>
                      </a:cubicBezTo>
                      <a:cubicBezTo>
                        <a:pt x="3" y="24"/>
                        <a:pt x="3" y="24"/>
                        <a:pt x="3" y="24"/>
                      </a:cubicBezTo>
                      <a:cubicBezTo>
                        <a:pt x="3" y="14"/>
                        <a:pt x="3" y="14"/>
                        <a:pt x="3" y="14"/>
                      </a:cubicBezTo>
                      <a:cubicBezTo>
                        <a:pt x="37" y="14"/>
                        <a:pt x="37" y="14"/>
                        <a:pt x="37" y="14"/>
                      </a:cubicBezTo>
                      <a:cubicBezTo>
                        <a:pt x="37" y="0"/>
                        <a:pt x="37" y="0"/>
                        <a:pt x="37" y="0"/>
                      </a:cubicBezTo>
                      <a:cubicBezTo>
                        <a:pt x="48" y="0"/>
                        <a:pt x="48" y="0"/>
                        <a:pt x="48" y="0"/>
                      </a:cubicBezTo>
                      <a:cubicBezTo>
                        <a:pt x="48" y="14"/>
                        <a:pt x="48" y="14"/>
                        <a:pt x="48" y="14"/>
                      </a:cubicBezTo>
                      <a:cubicBezTo>
                        <a:pt x="66" y="14"/>
                        <a:pt x="66" y="14"/>
                        <a:pt x="66" y="14"/>
                      </a:cubicBezTo>
                      <a:cubicBezTo>
                        <a:pt x="62" y="11"/>
                        <a:pt x="58" y="9"/>
                        <a:pt x="54" y="7"/>
                      </a:cubicBezTo>
                      <a:cubicBezTo>
                        <a:pt x="60" y="0"/>
                        <a:pt x="60" y="0"/>
                        <a:pt x="60" y="0"/>
                      </a:cubicBezTo>
                      <a:cubicBezTo>
                        <a:pt x="65" y="2"/>
                        <a:pt x="73" y="6"/>
                        <a:pt x="77" y="9"/>
                      </a:cubicBezTo>
                      <a:cubicBezTo>
                        <a:pt x="73" y="14"/>
                        <a:pt x="73" y="14"/>
                        <a:pt x="73" y="14"/>
                      </a:cubicBezTo>
                      <a:cubicBezTo>
                        <a:pt x="83" y="14"/>
                        <a:pt x="83" y="14"/>
                        <a:pt x="83" y="14"/>
                      </a:cubicBezTo>
                      <a:cubicBezTo>
                        <a:pt x="83" y="24"/>
                        <a:pt x="83" y="24"/>
                        <a:pt x="83" y="24"/>
                      </a:cubicBezTo>
                      <a:cubicBezTo>
                        <a:pt x="48" y="24"/>
                        <a:pt x="48" y="24"/>
                        <a:pt x="48" y="24"/>
                      </a:cubicBezTo>
                      <a:cubicBezTo>
                        <a:pt x="48" y="25"/>
                        <a:pt x="48" y="25"/>
                        <a:pt x="48" y="25"/>
                      </a:cubicBezTo>
                      <a:cubicBezTo>
                        <a:pt x="50" y="31"/>
                        <a:pt x="53" y="37"/>
                        <a:pt x="56" y="43"/>
                      </a:cubicBezTo>
                      <a:cubicBezTo>
                        <a:pt x="61" y="38"/>
                        <a:pt x="67" y="31"/>
                        <a:pt x="70" y="26"/>
                      </a:cubicBezTo>
                      <a:lnTo>
                        <a:pt x="80" y="33"/>
                      </a:lnTo>
                      <a:close/>
                      <a:moveTo>
                        <a:pt x="20" y="50"/>
                      </a:moveTo>
                      <a:cubicBezTo>
                        <a:pt x="17" y="45"/>
                        <a:pt x="11" y="38"/>
                        <a:pt x="6" y="33"/>
                      </a:cubicBezTo>
                      <a:cubicBezTo>
                        <a:pt x="14" y="27"/>
                        <a:pt x="14" y="27"/>
                        <a:pt x="14" y="27"/>
                      </a:cubicBezTo>
                      <a:cubicBezTo>
                        <a:pt x="19" y="32"/>
                        <a:pt x="26" y="38"/>
                        <a:pt x="28" y="43"/>
                      </a:cubicBezTo>
                      <a:lnTo>
                        <a:pt x="20" y="50"/>
                      </a:ln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52" name="Freeform 29"/>
                <p:cNvSpPr>
                  <a:spLocks noEditPoints="1"/>
                </p:cNvSpPr>
                <p:nvPr/>
              </p:nvSpPr>
              <p:spPr bwMode="auto">
                <a:xfrm>
                  <a:off x="4367213" y="4300538"/>
                  <a:ext cx="77788" cy="80963"/>
                </a:xfrm>
                <a:custGeom>
                  <a:avLst/>
                  <a:gdLst>
                    <a:gd name="T0" fmla="*/ 28 w 49"/>
                    <a:gd name="T1" fmla="*/ 22 h 51"/>
                    <a:gd name="T2" fmla="*/ 45 w 49"/>
                    <a:gd name="T3" fmla="*/ 26 h 51"/>
                    <a:gd name="T4" fmla="*/ 28 w 49"/>
                    <a:gd name="T5" fmla="*/ 27 h 51"/>
                    <a:gd name="T6" fmla="*/ 49 w 49"/>
                    <a:gd name="T7" fmla="*/ 32 h 51"/>
                    <a:gd name="T8" fmla="*/ 0 w 49"/>
                    <a:gd name="T9" fmla="*/ 27 h 51"/>
                    <a:gd name="T10" fmla="*/ 21 w 49"/>
                    <a:gd name="T11" fmla="*/ 26 h 51"/>
                    <a:gd name="T12" fmla="*/ 4 w 49"/>
                    <a:gd name="T13" fmla="*/ 22 h 51"/>
                    <a:gd name="T14" fmla="*/ 21 w 49"/>
                    <a:gd name="T15" fmla="*/ 20 h 51"/>
                    <a:gd name="T16" fmla="*/ 6 w 49"/>
                    <a:gd name="T17" fmla="*/ 16 h 51"/>
                    <a:gd name="T18" fmla="*/ 21 w 49"/>
                    <a:gd name="T19" fmla="*/ 14 h 51"/>
                    <a:gd name="T20" fmla="*/ 1 w 49"/>
                    <a:gd name="T21" fmla="*/ 9 h 51"/>
                    <a:gd name="T22" fmla="*/ 21 w 49"/>
                    <a:gd name="T23" fmla="*/ 8 h 51"/>
                    <a:gd name="T24" fmla="*/ 6 w 49"/>
                    <a:gd name="T25" fmla="*/ 4 h 51"/>
                    <a:gd name="T26" fmla="*/ 21 w 49"/>
                    <a:gd name="T27" fmla="*/ 0 h 51"/>
                    <a:gd name="T28" fmla="*/ 28 w 49"/>
                    <a:gd name="T29" fmla="*/ 4 h 51"/>
                    <a:gd name="T30" fmla="*/ 43 w 49"/>
                    <a:gd name="T31" fmla="*/ 9 h 51"/>
                    <a:gd name="T32" fmla="*/ 49 w 49"/>
                    <a:gd name="T33" fmla="*/ 14 h 51"/>
                    <a:gd name="T34" fmla="*/ 43 w 49"/>
                    <a:gd name="T35" fmla="*/ 20 h 51"/>
                    <a:gd name="T36" fmla="*/ 7 w 49"/>
                    <a:gd name="T37" fmla="*/ 34 h 51"/>
                    <a:gd name="T38" fmla="*/ 43 w 49"/>
                    <a:gd name="T39" fmla="*/ 51 h 51"/>
                    <a:gd name="T40" fmla="*/ 37 w 49"/>
                    <a:gd name="T41" fmla="*/ 50 h 51"/>
                    <a:gd name="T42" fmla="*/ 13 w 49"/>
                    <a:gd name="T43" fmla="*/ 51 h 51"/>
                    <a:gd name="T44" fmla="*/ 7 w 49"/>
                    <a:gd name="T45" fmla="*/ 34 h 51"/>
                    <a:gd name="T46" fmla="*/ 13 w 49"/>
                    <a:gd name="T47" fmla="*/ 40 h 51"/>
                    <a:gd name="T48" fmla="*/ 37 w 49"/>
                    <a:gd name="T49" fmla="*/ 38 h 51"/>
                    <a:gd name="T50" fmla="*/ 37 w 49"/>
                    <a:gd name="T51" fmla="*/ 46 h 51"/>
                    <a:gd name="T52" fmla="*/ 13 w 49"/>
                    <a:gd name="T53" fmla="*/ 44 h 51"/>
                    <a:gd name="T54" fmla="*/ 37 w 49"/>
                    <a:gd name="T55" fmla="*/ 46 h 51"/>
                    <a:gd name="T56" fmla="*/ 37 w 49"/>
                    <a:gd name="T57" fmla="*/ 9 h 51"/>
                    <a:gd name="T58" fmla="*/ 28 w 49"/>
                    <a:gd name="T59" fmla="*/ 8 h 51"/>
                    <a:gd name="T60" fmla="*/ 28 w 49"/>
                    <a:gd name="T61" fmla="*/ 16 h 51"/>
                    <a:gd name="T62" fmla="*/ 37 w 49"/>
                    <a:gd name="T63" fmla="*/ 14 h 51"/>
                    <a:gd name="T64" fmla="*/ 28 w 49"/>
                    <a:gd name="T65"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1">
                      <a:moveTo>
                        <a:pt x="28" y="20"/>
                      </a:moveTo>
                      <a:lnTo>
                        <a:pt x="28" y="22"/>
                      </a:lnTo>
                      <a:lnTo>
                        <a:pt x="45" y="22"/>
                      </a:lnTo>
                      <a:lnTo>
                        <a:pt x="45" y="26"/>
                      </a:lnTo>
                      <a:lnTo>
                        <a:pt x="28" y="26"/>
                      </a:lnTo>
                      <a:lnTo>
                        <a:pt x="28" y="27"/>
                      </a:lnTo>
                      <a:lnTo>
                        <a:pt x="49" y="27"/>
                      </a:lnTo>
                      <a:lnTo>
                        <a:pt x="49" y="32"/>
                      </a:lnTo>
                      <a:lnTo>
                        <a:pt x="0" y="32"/>
                      </a:lnTo>
                      <a:lnTo>
                        <a:pt x="0" y="27"/>
                      </a:lnTo>
                      <a:lnTo>
                        <a:pt x="21" y="27"/>
                      </a:lnTo>
                      <a:lnTo>
                        <a:pt x="21" y="26"/>
                      </a:lnTo>
                      <a:lnTo>
                        <a:pt x="4" y="26"/>
                      </a:lnTo>
                      <a:lnTo>
                        <a:pt x="4" y="22"/>
                      </a:lnTo>
                      <a:lnTo>
                        <a:pt x="21" y="22"/>
                      </a:lnTo>
                      <a:lnTo>
                        <a:pt x="21" y="20"/>
                      </a:lnTo>
                      <a:lnTo>
                        <a:pt x="6" y="20"/>
                      </a:lnTo>
                      <a:lnTo>
                        <a:pt x="6" y="16"/>
                      </a:lnTo>
                      <a:lnTo>
                        <a:pt x="21" y="16"/>
                      </a:lnTo>
                      <a:lnTo>
                        <a:pt x="21" y="14"/>
                      </a:lnTo>
                      <a:lnTo>
                        <a:pt x="1" y="14"/>
                      </a:lnTo>
                      <a:lnTo>
                        <a:pt x="1" y="9"/>
                      </a:lnTo>
                      <a:lnTo>
                        <a:pt x="21" y="9"/>
                      </a:lnTo>
                      <a:lnTo>
                        <a:pt x="21" y="8"/>
                      </a:lnTo>
                      <a:lnTo>
                        <a:pt x="6" y="8"/>
                      </a:lnTo>
                      <a:lnTo>
                        <a:pt x="6" y="4"/>
                      </a:lnTo>
                      <a:lnTo>
                        <a:pt x="21" y="4"/>
                      </a:lnTo>
                      <a:lnTo>
                        <a:pt x="21" y="0"/>
                      </a:lnTo>
                      <a:lnTo>
                        <a:pt x="28" y="0"/>
                      </a:lnTo>
                      <a:lnTo>
                        <a:pt x="28" y="4"/>
                      </a:lnTo>
                      <a:lnTo>
                        <a:pt x="43" y="4"/>
                      </a:lnTo>
                      <a:lnTo>
                        <a:pt x="43" y="9"/>
                      </a:lnTo>
                      <a:lnTo>
                        <a:pt x="49" y="9"/>
                      </a:lnTo>
                      <a:lnTo>
                        <a:pt x="49" y="14"/>
                      </a:lnTo>
                      <a:lnTo>
                        <a:pt x="43" y="14"/>
                      </a:lnTo>
                      <a:lnTo>
                        <a:pt x="43" y="20"/>
                      </a:lnTo>
                      <a:lnTo>
                        <a:pt x="28" y="20"/>
                      </a:lnTo>
                      <a:close/>
                      <a:moveTo>
                        <a:pt x="7" y="34"/>
                      </a:moveTo>
                      <a:lnTo>
                        <a:pt x="43" y="34"/>
                      </a:lnTo>
                      <a:lnTo>
                        <a:pt x="43" y="51"/>
                      </a:lnTo>
                      <a:lnTo>
                        <a:pt x="37" y="51"/>
                      </a:lnTo>
                      <a:lnTo>
                        <a:pt x="37" y="50"/>
                      </a:lnTo>
                      <a:lnTo>
                        <a:pt x="13" y="50"/>
                      </a:lnTo>
                      <a:lnTo>
                        <a:pt x="13" y="51"/>
                      </a:lnTo>
                      <a:lnTo>
                        <a:pt x="7" y="51"/>
                      </a:lnTo>
                      <a:lnTo>
                        <a:pt x="7" y="34"/>
                      </a:lnTo>
                      <a:close/>
                      <a:moveTo>
                        <a:pt x="13" y="38"/>
                      </a:moveTo>
                      <a:lnTo>
                        <a:pt x="13" y="40"/>
                      </a:lnTo>
                      <a:lnTo>
                        <a:pt x="37" y="40"/>
                      </a:lnTo>
                      <a:lnTo>
                        <a:pt x="37" y="38"/>
                      </a:lnTo>
                      <a:lnTo>
                        <a:pt x="13" y="38"/>
                      </a:lnTo>
                      <a:close/>
                      <a:moveTo>
                        <a:pt x="37" y="46"/>
                      </a:moveTo>
                      <a:lnTo>
                        <a:pt x="37" y="44"/>
                      </a:lnTo>
                      <a:lnTo>
                        <a:pt x="13" y="44"/>
                      </a:lnTo>
                      <a:lnTo>
                        <a:pt x="13" y="46"/>
                      </a:lnTo>
                      <a:lnTo>
                        <a:pt x="37" y="46"/>
                      </a:lnTo>
                      <a:close/>
                      <a:moveTo>
                        <a:pt x="28" y="9"/>
                      </a:moveTo>
                      <a:lnTo>
                        <a:pt x="37" y="9"/>
                      </a:lnTo>
                      <a:lnTo>
                        <a:pt x="37" y="8"/>
                      </a:lnTo>
                      <a:lnTo>
                        <a:pt x="28" y="8"/>
                      </a:lnTo>
                      <a:lnTo>
                        <a:pt x="28" y="9"/>
                      </a:lnTo>
                      <a:close/>
                      <a:moveTo>
                        <a:pt x="28" y="16"/>
                      </a:moveTo>
                      <a:lnTo>
                        <a:pt x="37" y="16"/>
                      </a:lnTo>
                      <a:lnTo>
                        <a:pt x="37" y="14"/>
                      </a:lnTo>
                      <a:lnTo>
                        <a:pt x="28" y="14"/>
                      </a:lnTo>
                      <a:lnTo>
                        <a:pt x="28" y="16"/>
                      </a:ln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53" name="Freeform 30"/>
                <p:cNvSpPr>
                  <a:spLocks noEditPoints="1"/>
                </p:cNvSpPr>
                <p:nvPr/>
              </p:nvSpPr>
              <p:spPr bwMode="auto">
                <a:xfrm>
                  <a:off x="4456113" y="4305301"/>
                  <a:ext cx="74613" cy="77788"/>
                </a:xfrm>
                <a:custGeom>
                  <a:avLst/>
                  <a:gdLst>
                    <a:gd name="T0" fmla="*/ 10 w 79"/>
                    <a:gd name="T1" fmla="*/ 57 h 82"/>
                    <a:gd name="T2" fmla="*/ 10 w 79"/>
                    <a:gd name="T3" fmla="*/ 64 h 82"/>
                    <a:gd name="T4" fmla="*/ 0 w 79"/>
                    <a:gd name="T5" fmla="*/ 64 h 82"/>
                    <a:gd name="T6" fmla="*/ 0 w 79"/>
                    <a:gd name="T7" fmla="*/ 1 h 82"/>
                    <a:gd name="T8" fmla="*/ 32 w 79"/>
                    <a:gd name="T9" fmla="*/ 1 h 82"/>
                    <a:gd name="T10" fmla="*/ 32 w 79"/>
                    <a:gd name="T11" fmla="*/ 57 h 82"/>
                    <a:gd name="T12" fmla="*/ 10 w 79"/>
                    <a:gd name="T13" fmla="*/ 57 h 82"/>
                    <a:gd name="T14" fmla="*/ 10 w 79"/>
                    <a:gd name="T15" fmla="*/ 11 h 82"/>
                    <a:gd name="T16" fmla="*/ 10 w 79"/>
                    <a:gd name="T17" fmla="*/ 24 h 82"/>
                    <a:gd name="T18" fmla="*/ 22 w 79"/>
                    <a:gd name="T19" fmla="*/ 24 h 82"/>
                    <a:gd name="T20" fmla="*/ 22 w 79"/>
                    <a:gd name="T21" fmla="*/ 11 h 82"/>
                    <a:gd name="T22" fmla="*/ 10 w 79"/>
                    <a:gd name="T23" fmla="*/ 11 h 82"/>
                    <a:gd name="T24" fmla="*/ 22 w 79"/>
                    <a:gd name="T25" fmla="*/ 47 h 82"/>
                    <a:gd name="T26" fmla="*/ 22 w 79"/>
                    <a:gd name="T27" fmla="*/ 33 h 82"/>
                    <a:gd name="T28" fmla="*/ 10 w 79"/>
                    <a:gd name="T29" fmla="*/ 33 h 82"/>
                    <a:gd name="T30" fmla="*/ 10 w 79"/>
                    <a:gd name="T31" fmla="*/ 47 h 82"/>
                    <a:gd name="T32" fmla="*/ 22 w 79"/>
                    <a:gd name="T33" fmla="*/ 47 h 82"/>
                    <a:gd name="T34" fmla="*/ 79 w 79"/>
                    <a:gd name="T35" fmla="*/ 69 h 82"/>
                    <a:gd name="T36" fmla="*/ 74 w 79"/>
                    <a:gd name="T37" fmla="*/ 79 h 82"/>
                    <a:gd name="T38" fmla="*/ 58 w 79"/>
                    <a:gd name="T39" fmla="*/ 81 h 82"/>
                    <a:gd name="T40" fmla="*/ 54 w 79"/>
                    <a:gd name="T41" fmla="*/ 70 h 82"/>
                    <a:gd name="T42" fmla="*/ 66 w 79"/>
                    <a:gd name="T43" fmla="*/ 71 h 82"/>
                    <a:gd name="T44" fmla="*/ 68 w 79"/>
                    <a:gd name="T45" fmla="*/ 69 h 82"/>
                    <a:gd name="T46" fmla="*/ 68 w 79"/>
                    <a:gd name="T47" fmla="*/ 53 h 82"/>
                    <a:gd name="T48" fmla="*/ 47 w 79"/>
                    <a:gd name="T49" fmla="*/ 53 h 82"/>
                    <a:gd name="T50" fmla="*/ 29 w 79"/>
                    <a:gd name="T51" fmla="*/ 82 h 82"/>
                    <a:gd name="T52" fmla="*/ 21 w 79"/>
                    <a:gd name="T53" fmla="*/ 74 h 82"/>
                    <a:gd name="T54" fmla="*/ 38 w 79"/>
                    <a:gd name="T55" fmla="*/ 33 h 82"/>
                    <a:gd name="T56" fmla="*/ 38 w 79"/>
                    <a:gd name="T57" fmla="*/ 0 h 82"/>
                    <a:gd name="T58" fmla="*/ 79 w 79"/>
                    <a:gd name="T59" fmla="*/ 0 h 82"/>
                    <a:gd name="T60" fmla="*/ 79 w 79"/>
                    <a:gd name="T61" fmla="*/ 69 h 82"/>
                    <a:gd name="T62" fmla="*/ 68 w 79"/>
                    <a:gd name="T63" fmla="*/ 43 h 82"/>
                    <a:gd name="T64" fmla="*/ 68 w 79"/>
                    <a:gd name="T65" fmla="*/ 31 h 82"/>
                    <a:gd name="T66" fmla="*/ 48 w 79"/>
                    <a:gd name="T67" fmla="*/ 31 h 82"/>
                    <a:gd name="T68" fmla="*/ 48 w 79"/>
                    <a:gd name="T69" fmla="*/ 33 h 82"/>
                    <a:gd name="T70" fmla="*/ 48 w 79"/>
                    <a:gd name="T71" fmla="*/ 43 h 82"/>
                    <a:gd name="T72" fmla="*/ 68 w 79"/>
                    <a:gd name="T73" fmla="*/ 43 h 82"/>
                    <a:gd name="T74" fmla="*/ 48 w 79"/>
                    <a:gd name="T75" fmla="*/ 10 h 82"/>
                    <a:gd name="T76" fmla="*/ 48 w 79"/>
                    <a:gd name="T77" fmla="*/ 22 h 82"/>
                    <a:gd name="T78" fmla="*/ 68 w 79"/>
                    <a:gd name="T79" fmla="*/ 22 h 82"/>
                    <a:gd name="T80" fmla="*/ 68 w 79"/>
                    <a:gd name="T81" fmla="*/ 10 h 82"/>
                    <a:gd name="T82" fmla="*/ 48 w 79"/>
                    <a:gd name="T83" fmla="*/ 1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 h="82">
                      <a:moveTo>
                        <a:pt x="10" y="57"/>
                      </a:moveTo>
                      <a:cubicBezTo>
                        <a:pt x="10" y="64"/>
                        <a:pt x="10" y="64"/>
                        <a:pt x="10" y="64"/>
                      </a:cubicBezTo>
                      <a:cubicBezTo>
                        <a:pt x="0" y="64"/>
                        <a:pt x="0" y="64"/>
                        <a:pt x="0" y="64"/>
                      </a:cubicBezTo>
                      <a:cubicBezTo>
                        <a:pt x="0" y="1"/>
                        <a:pt x="0" y="1"/>
                        <a:pt x="0" y="1"/>
                      </a:cubicBezTo>
                      <a:cubicBezTo>
                        <a:pt x="32" y="1"/>
                        <a:pt x="32" y="1"/>
                        <a:pt x="32" y="1"/>
                      </a:cubicBezTo>
                      <a:cubicBezTo>
                        <a:pt x="32" y="57"/>
                        <a:pt x="32" y="57"/>
                        <a:pt x="32" y="57"/>
                      </a:cubicBezTo>
                      <a:lnTo>
                        <a:pt x="10" y="57"/>
                      </a:lnTo>
                      <a:close/>
                      <a:moveTo>
                        <a:pt x="10" y="11"/>
                      </a:moveTo>
                      <a:cubicBezTo>
                        <a:pt x="10" y="24"/>
                        <a:pt x="10" y="24"/>
                        <a:pt x="10" y="24"/>
                      </a:cubicBezTo>
                      <a:cubicBezTo>
                        <a:pt x="22" y="24"/>
                        <a:pt x="22" y="24"/>
                        <a:pt x="22" y="24"/>
                      </a:cubicBezTo>
                      <a:cubicBezTo>
                        <a:pt x="22" y="11"/>
                        <a:pt x="22" y="11"/>
                        <a:pt x="22" y="11"/>
                      </a:cubicBezTo>
                      <a:lnTo>
                        <a:pt x="10" y="11"/>
                      </a:lnTo>
                      <a:close/>
                      <a:moveTo>
                        <a:pt x="22" y="47"/>
                      </a:moveTo>
                      <a:cubicBezTo>
                        <a:pt x="22" y="33"/>
                        <a:pt x="22" y="33"/>
                        <a:pt x="22" y="33"/>
                      </a:cubicBezTo>
                      <a:cubicBezTo>
                        <a:pt x="10" y="33"/>
                        <a:pt x="10" y="33"/>
                        <a:pt x="10" y="33"/>
                      </a:cubicBezTo>
                      <a:cubicBezTo>
                        <a:pt x="10" y="47"/>
                        <a:pt x="10" y="47"/>
                        <a:pt x="10" y="47"/>
                      </a:cubicBezTo>
                      <a:lnTo>
                        <a:pt x="22" y="47"/>
                      </a:lnTo>
                      <a:close/>
                      <a:moveTo>
                        <a:pt x="79" y="69"/>
                      </a:moveTo>
                      <a:cubicBezTo>
                        <a:pt x="79" y="74"/>
                        <a:pt x="77" y="77"/>
                        <a:pt x="74" y="79"/>
                      </a:cubicBezTo>
                      <a:cubicBezTo>
                        <a:pt x="70" y="81"/>
                        <a:pt x="65" y="81"/>
                        <a:pt x="58" y="81"/>
                      </a:cubicBezTo>
                      <a:cubicBezTo>
                        <a:pt x="57" y="78"/>
                        <a:pt x="55" y="73"/>
                        <a:pt x="54" y="70"/>
                      </a:cubicBezTo>
                      <a:cubicBezTo>
                        <a:pt x="59" y="71"/>
                        <a:pt x="64" y="71"/>
                        <a:pt x="66" y="71"/>
                      </a:cubicBezTo>
                      <a:cubicBezTo>
                        <a:pt x="67" y="71"/>
                        <a:pt x="68" y="70"/>
                        <a:pt x="68" y="69"/>
                      </a:cubicBezTo>
                      <a:cubicBezTo>
                        <a:pt x="68" y="53"/>
                        <a:pt x="68" y="53"/>
                        <a:pt x="68" y="53"/>
                      </a:cubicBezTo>
                      <a:cubicBezTo>
                        <a:pt x="47" y="53"/>
                        <a:pt x="47" y="53"/>
                        <a:pt x="47" y="53"/>
                      </a:cubicBezTo>
                      <a:cubicBezTo>
                        <a:pt x="44" y="63"/>
                        <a:pt x="39" y="74"/>
                        <a:pt x="29" y="82"/>
                      </a:cubicBezTo>
                      <a:cubicBezTo>
                        <a:pt x="28" y="80"/>
                        <a:pt x="24" y="76"/>
                        <a:pt x="21" y="74"/>
                      </a:cubicBezTo>
                      <a:cubicBezTo>
                        <a:pt x="37" y="63"/>
                        <a:pt x="38" y="46"/>
                        <a:pt x="38" y="33"/>
                      </a:cubicBezTo>
                      <a:cubicBezTo>
                        <a:pt x="38" y="0"/>
                        <a:pt x="38" y="0"/>
                        <a:pt x="38" y="0"/>
                      </a:cubicBezTo>
                      <a:cubicBezTo>
                        <a:pt x="79" y="0"/>
                        <a:pt x="79" y="0"/>
                        <a:pt x="79" y="0"/>
                      </a:cubicBezTo>
                      <a:lnTo>
                        <a:pt x="79" y="69"/>
                      </a:lnTo>
                      <a:close/>
                      <a:moveTo>
                        <a:pt x="68" y="43"/>
                      </a:moveTo>
                      <a:cubicBezTo>
                        <a:pt x="68" y="31"/>
                        <a:pt x="68" y="31"/>
                        <a:pt x="68" y="31"/>
                      </a:cubicBezTo>
                      <a:cubicBezTo>
                        <a:pt x="48" y="31"/>
                        <a:pt x="48" y="31"/>
                        <a:pt x="48" y="31"/>
                      </a:cubicBezTo>
                      <a:cubicBezTo>
                        <a:pt x="48" y="33"/>
                        <a:pt x="48" y="33"/>
                        <a:pt x="48" y="33"/>
                      </a:cubicBezTo>
                      <a:cubicBezTo>
                        <a:pt x="48" y="36"/>
                        <a:pt x="48" y="39"/>
                        <a:pt x="48" y="43"/>
                      </a:cubicBezTo>
                      <a:lnTo>
                        <a:pt x="68" y="43"/>
                      </a:lnTo>
                      <a:close/>
                      <a:moveTo>
                        <a:pt x="48" y="10"/>
                      </a:moveTo>
                      <a:cubicBezTo>
                        <a:pt x="48" y="22"/>
                        <a:pt x="48" y="22"/>
                        <a:pt x="48" y="22"/>
                      </a:cubicBezTo>
                      <a:cubicBezTo>
                        <a:pt x="68" y="22"/>
                        <a:pt x="68" y="22"/>
                        <a:pt x="68" y="22"/>
                      </a:cubicBezTo>
                      <a:cubicBezTo>
                        <a:pt x="68" y="10"/>
                        <a:pt x="68" y="10"/>
                        <a:pt x="68" y="10"/>
                      </a:cubicBezTo>
                      <a:lnTo>
                        <a:pt x="48" y="10"/>
                      </a:ln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54" name="Freeform 31"/>
                <p:cNvSpPr>
                  <a:spLocks noEditPoints="1"/>
                </p:cNvSpPr>
                <p:nvPr/>
              </p:nvSpPr>
              <p:spPr bwMode="auto">
                <a:xfrm>
                  <a:off x="4538663" y="4300538"/>
                  <a:ext cx="77788" cy="80963"/>
                </a:xfrm>
                <a:custGeom>
                  <a:avLst/>
                  <a:gdLst>
                    <a:gd name="T0" fmla="*/ 8 w 83"/>
                    <a:gd name="T1" fmla="*/ 78 h 85"/>
                    <a:gd name="T2" fmla="*/ 5 w 83"/>
                    <a:gd name="T3" fmla="*/ 53 h 85"/>
                    <a:gd name="T4" fmla="*/ 83 w 83"/>
                    <a:gd name="T5" fmla="*/ 7 h 85"/>
                    <a:gd name="T6" fmla="*/ 73 w 83"/>
                    <a:gd name="T7" fmla="*/ 83 h 85"/>
                    <a:gd name="T8" fmla="*/ 48 w 83"/>
                    <a:gd name="T9" fmla="*/ 79 h 85"/>
                    <a:gd name="T10" fmla="*/ 39 w 83"/>
                    <a:gd name="T11" fmla="*/ 84 h 85"/>
                    <a:gd name="T12" fmla="*/ 30 w 83"/>
                    <a:gd name="T13" fmla="*/ 73 h 85"/>
                    <a:gd name="T14" fmla="*/ 33 w 83"/>
                    <a:gd name="T15" fmla="*/ 53 h 85"/>
                    <a:gd name="T16" fmla="*/ 39 w 83"/>
                    <a:gd name="T17" fmla="*/ 49 h 85"/>
                    <a:gd name="T18" fmla="*/ 30 w 83"/>
                    <a:gd name="T19" fmla="*/ 46 h 85"/>
                    <a:gd name="T20" fmla="*/ 25 w 83"/>
                    <a:gd name="T21" fmla="*/ 85 h 85"/>
                    <a:gd name="T22" fmla="*/ 15 w 83"/>
                    <a:gd name="T23" fmla="*/ 48 h 85"/>
                    <a:gd name="T24" fmla="*/ 1 w 83"/>
                    <a:gd name="T25" fmla="*/ 40 h 85"/>
                    <a:gd name="T26" fmla="*/ 12 w 83"/>
                    <a:gd name="T27" fmla="*/ 34 h 85"/>
                    <a:gd name="T28" fmla="*/ 6 w 83"/>
                    <a:gd name="T29" fmla="*/ 14 h 85"/>
                    <a:gd name="T30" fmla="*/ 15 w 83"/>
                    <a:gd name="T31" fmla="*/ 0 h 85"/>
                    <a:gd name="T32" fmla="*/ 14 w 83"/>
                    <a:gd name="T33" fmla="*/ 22 h 85"/>
                    <a:gd name="T34" fmla="*/ 26 w 83"/>
                    <a:gd name="T35" fmla="*/ 11 h 85"/>
                    <a:gd name="T36" fmla="*/ 18 w 83"/>
                    <a:gd name="T37" fmla="*/ 39 h 85"/>
                    <a:gd name="T38" fmla="*/ 24 w 83"/>
                    <a:gd name="T39" fmla="*/ 33 h 85"/>
                    <a:gd name="T40" fmla="*/ 39 w 83"/>
                    <a:gd name="T41" fmla="*/ 44 h 85"/>
                    <a:gd name="T42" fmla="*/ 83 w 83"/>
                    <a:gd name="T43" fmla="*/ 7 h 85"/>
                    <a:gd name="T44" fmla="*/ 48 w 83"/>
                    <a:gd name="T45" fmla="*/ 38 h 85"/>
                    <a:gd name="T46" fmla="*/ 56 w 83"/>
                    <a:gd name="T47" fmla="*/ 17 h 85"/>
                    <a:gd name="T48" fmla="*/ 48 w 83"/>
                    <a:gd name="T49" fmla="*/ 69 h 85"/>
                    <a:gd name="T50" fmla="*/ 56 w 83"/>
                    <a:gd name="T51" fmla="*/ 48 h 85"/>
                    <a:gd name="T52" fmla="*/ 48 w 83"/>
                    <a:gd name="T53" fmla="*/ 69 h 85"/>
                    <a:gd name="T54" fmla="*/ 65 w 83"/>
                    <a:gd name="T55" fmla="*/ 17 h 85"/>
                    <a:gd name="T56" fmla="*/ 73 w 83"/>
                    <a:gd name="T57" fmla="*/ 38 h 85"/>
                    <a:gd name="T58" fmla="*/ 73 w 83"/>
                    <a:gd name="T59" fmla="*/ 69 h 85"/>
                    <a:gd name="T60" fmla="*/ 65 w 83"/>
                    <a:gd name="T61" fmla="*/ 48 h 85"/>
                    <a:gd name="T62" fmla="*/ 73 w 83"/>
                    <a:gd name="T63"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85">
                      <a:moveTo>
                        <a:pt x="14" y="55"/>
                      </a:moveTo>
                      <a:cubicBezTo>
                        <a:pt x="13" y="63"/>
                        <a:pt x="11" y="72"/>
                        <a:pt x="8" y="78"/>
                      </a:cubicBezTo>
                      <a:cubicBezTo>
                        <a:pt x="6" y="77"/>
                        <a:pt x="2" y="75"/>
                        <a:pt x="0" y="74"/>
                      </a:cubicBezTo>
                      <a:cubicBezTo>
                        <a:pt x="3" y="69"/>
                        <a:pt x="4" y="61"/>
                        <a:pt x="5" y="53"/>
                      </a:cubicBezTo>
                      <a:lnTo>
                        <a:pt x="14" y="55"/>
                      </a:lnTo>
                      <a:close/>
                      <a:moveTo>
                        <a:pt x="83" y="7"/>
                      </a:moveTo>
                      <a:cubicBezTo>
                        <a:pt x="83" y="83"/>
                        <a:pt x="83" y="83"/>
                        <a:pt x="83" y="83"/>
                      </a:cubicBezTo>
                      <a:cubicBezTo>
                        <a:pt x="73" y="83"/>
                        <a:pt x="73" y="83"/>
                        <a:pt x="73" y="83"/>
                      </a:cubicBezTo>
                      <a:cubicBezTo>
                        <a:pt x="73" y="79"/>
                        <a:pt x="73" y="79"/>
                        <a:pt x="73" y="79"/>
                      </a:cubicBezTo>
                      <a:cubicBezTo>
                        <a:pt x="48" y="79"/>
                        <a:pt x="48" y="79"/>
                        <a:pt x="48" y="79"/>
                      </a:cubicBezTo>
                      <a:cubicBezTo>
                        <a:pt x="48" y="84"/>
                        <a:pt x="48" y="84"/>
                        <a:pt x="48" y="84"/>
                      </a:cubicBezTo>
                      <a:cubicBezTo>
                        <a:pt x="39" y="84"/>
                        <a:pt x="39" y="84"/>
                        <a:pt x="39" y="84"/>
                      </a:cubicBezTo>
                      <a:cubicBezTo>
                        <a:pt x="39" y="70"/>
                        <a:pt x="39" y="70"/>
                        <a:pt x="39" y="70"/>
                      </a:cubicBezTo>
                      <a:cubicBezTo>
                        <a:pt x="30" y="73"/>
                        <a:pt x="30" y="73"/>
                        <a:pt x="30" y="73"/>
                      </a:cubicBezTo>
                      <a:cubicBezTo>
                        <a:pt x="30" y="69"/>
                        <a:pt x="27" y="61"/>
                        <a:pt x="25" y="55"/>
                      </a:cubicBezTo>
                      <a:cubicBezTo>
                        <a:pt x="33" y="53"/>
                        <a:pt x="33" y="53"/>
                        <a:pt x="33" y="53"/>
                      </a:cubicBezTo>
                      <a:cubicBezTo>
                        <a:pt x="35" y="58"/>
                        <a:pt x="38" y="65"/>
                        <a:pt x="39" y="70"/>
                      </a:cubicBezTo>
                      <a:cubicBezTo>
                        <a:pt x="39" y="49"/>
                        <a:pt x="39" y="49"/>
                        <a:pt x="39" y="49"/>
                      </a:cubicBezTo>
                      <a:cubicBezTo>
                        <a:pt x="32" y="52"/>
                        <a:pt x="32" y="52"/>
                        <a:pt x="32" y="52"/>
                      </a:cubicBezTo>
                      <a:cubicBezTo>
                        <a:pt x="31" y="50"/>
                        <a:pt x="31" y="48"/>
                        <a:pt x="30" y="46"/>
                      </a:cubicBezTo>
                      <a:cubicBezTo>
                        <a:pt x="25" y="47"/>
                        <a:pt x="25" y="47"/>
                        <a:pt x="25" y="47"/>
                      </a:cubicBezTo>
                      <a:cubicBezTo>
                        <a:pt x="25" y="85"/>
                        <a:pt x="25" y="85"/>
                        <a:pt x="25" y="85"/>
                      </a:cubicBezTo>
                      <a:cubicBezTo>
                        <a:pt x="15" y="85"/>
                        <a:pt x="15" y="85"/>
                        <a:pt x="15" y="85"/>
                      </a:cubicBezTo>
                      <a:cubicBezTo>
                        <a:pt x="15" y="48"/>
                        <a:pt x="15" y="48"/>
                        <a:pt x="15" y="48"/>
                      </a:cubicBezTo>
                      <a:cubicBezTo>
                        <a:pt x="10" y="48"/>
                        <a:pt x="6" y="49"/>
                        <a:pt x="2" y="49"/>
                      </a:cubicBezTo>
                      <a:cubicBezTo>
                        <a:pt x="1" y="40"/>
                        <a:pt x="1" y="40"/>
                        <a:pt x="1" y="40"/>
                      </a:cubicBezTo>
                      <a:cubicBezTo>
                        <a:pt x="3" y="40"/>
                        <a:pt x="5" y="39"/>
                        <a:pt x="8" y="39"/>
                      </a:cubicBezTo>
                      <a:cubicBezTo>
                        <a:pt x="9" y="38"/>
                        <a:pt x="11" y="36"/>
                        <a:pt x="12" y="34"/>
                      </a:cubicBezTo>
                      <a:cubicBezTo>
                        <a:pt x="9" y="30"/>
                        <a:pt x="5" y="25"/>
                        <a:pt x="1" y="21"/>
                      </a:cubicBezTo>
                      <a:cubicBezTo>
                        <a:pt x="6" y="14"/>
                        <a:pt x="6" y="14"/>
                        <a:pt x="6" y="14"/>
                      </a:cubicBezTo>
                      <a:cubicBezTo>
                        <a:pt x="7" y="15"/>
                        <a:pt x="7" y="15"/>
                        <a:pt x="8" y="16"/>
                      </a:cubicBezTo>
                      <a:cubicBezTo>
                        <a:pt x="11" y="11"/>
                        <a:pt x="13" y="5"/>
                        <a:pt x="15" y="0"/>
                      </a:cubicBezTo>
                      <a:cubicBezTo>
                        <a:pt x="24" y="4"/>
                        <a:pt x="24" y="4"/>
                        <a:pt x="24" y="4"/>
                      </a:cubicBezTo>
                      <a:cubicBezTo>
                        <a:pt x="21" y="10"/>
                        <a:pt x="17" y="17"/>
                        <a:pt x="14" y="22"/>
                      </a:cubicBezTo>
                      <a:cubicBezTo>
                        <a:pt x="15" y="23"/>
                        <a:pt x="17" y="25"/>
                        <a:pt x="17" y="26"/>
                      </a:cubicBezTo>
                      <a:cubicBezTo>
                        <a:pt x="21" y="21"/>
                        <a:pt x="24" y="16"/>
                        <a:pt x="26" y="11"/>
                      </a:cubicBezTo>
                      <a:cubicBezTo>
                        <a:pt x="35" y="15"/>
                        <a:pt x="35" y="15"/>
                        <a:pt x="35" y="15"/>
                      </a:cubicBezTo>
                      <a:cubicBezTo>
                        <a:pt x="30" y="23"/>
                        <a:pt x="24" y="31"/>
                        <a:pt x="18" y="39"/>
                      </a:cubicBezTo>
                      <a:cubicBezTo>
                        <a:pt x="27" y="38"/>
                        <a:pt x="27" y="38"/>
                        <a:pt x="27" y="38"/>
                      </a:cubicBezTo>
                      <a:cubicBezTo>
                        <a:pt x="26" y="36"/>
                        <a:pt x="25" y="34"/>
                        <a:pt x="24" y="33"/>
                      </a:cubicBezTo>
                      <a:cubicBezTo>
                        <a:pt x="31" y="29"/>
                        <a:pt x="31" y="29"/>
                        <a:pt x="31" y="29"/>
                      </a:cubicBezTo>
                      <a:cubicBezTo>
                        <a:pt x="34" y="34"/>
                        <a:pt x="37" y="39"/>
                        <a:pt x="39" y="44"/>
                      </a:cubicBezTo>
                      <a:cubicBezTo>
                        <a:pt x="39" y="7"/>
                        <a:pt x="39" y="7"/>
                        <a:pt x="39" y="7"/>
                      </a:cubicBezTo>
                      <a:lnTo>
                        <a:pt x="83" y="7"/>
                      </a:lnTo>
                      <a:close/>
                      <a:moveTo>
                        <a:pt x="48" y="17"/>
                      </a:moveTo>
                      <a:cubicBezTo>
                        <a:pt x="48" y="38"/>
                        <a:pt x="48" y="38"/>
                        <a:pt x="48" y="38"/>
                      </a:cubicBezTo>
                      <a:cubicBezTo>
                        <a:pt x="56" y="38"/>
                        <a:pt x="56" y="38"/>
                        <a:pt x="56" y="38"/>
                      </a:cubicBezTo>
                      <a:cubicBezTo>
                        <a:pt x="56" y="17"/>
                        <a:pt x="56" y="17"/>
                        <a:pt x="56" y="17"/>
                      </a:cubicBezTo>
                      <a:lnTo>
                        <a:pt x="48" y="17"/>
                      </a:lnTo>
                      <a:close/>
                      <a:moveTo>
                        <a:pt x="48" y="69"/>
                      </a:moveTo>
                      <a:cubicBezTo>
                        <a:pt x="56" y="69"/>
                        <a:pt x="56" y="69"/>
                        <a:pt x="56" y="69"/>
                      </a:cubicBezTo>
                      <a:cubicBezTo>
                        <a:pt x="56" y="48"/>
                        <a:pt x="56" y="48"/>
                        <a:pt x="56" y="48"/>
                      </a:cubicBezTo>
                      <a:cubicBezTo>
                        <a:pt x="48" y="48"/>
                        <a:pt x="48" y="48"/>
                        <a:pt x="48" y="48"/>
                      </a:cubicBezTo>
                      <a:lnTo>
                        <a:pt x="48" y="69"/>
                      </a:lnTo>
                      <a:close/>
                      <a:moveTo>
                        <a:pt x="73" y="17"/>
                      </a:moveTo>
                      <a:cubicBezTo>
                        <a:pt x="65" y="17"/>
                        <a:pt x="65" y="17"/>
                        <a:pt x="65" y="17"/>
                      </a:cubicBezTo>
                      <a:cubicBezTo>
                        <a:pt x="65" y="38"/>
                        <a:pt x="65" y="38"/>
                        <a:pt x="65" y="38"/>
                      </a:cubicBezTo>
                      <a:cubicBezTo>
                        <a:pt x="73" y="38"/>
                        <a:pt x="73" y="38"/>
                        <a:pt x="73" y="38"/>
                      </a:cubicBezTo>
                      <a:lnTo>
                        <a:pt x="73" y="17"/>
                      </a:lnTo>
                      <a:close/>
                      <a:moveTo>
                        <a:pt x="73" y="69"/>
                      </a:moveTo>
                      <a:cubicBezTo>
                        <a:pt x="73" y="48"/>
                        <a:pt x="73" y="48"/>
                        <a:pt x="73" y="48"/>
                      </a:cubicBezTo>
                      <a:cubicBezTo>
                        <a:pt x="65" y="48"/>
                        <a:pt x="65" y="48"/>
                        <a:pt x="65" y="48"/>
                      </a:cubicBezTo>
                      <a:cubicBezTo>
                        <a:pt x="65" y="69"/>
                        <a:pt x="65" y="69"/>
                        <a:pt x="65" y="69"/>
                      </a:cubicBezTo>
                      <a:lnTo>
                        <a:pt x="73" y="69"/>
                      </a:ln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55" name="Freeform 32"/>
                <p:cNvSpPr>
                  <a:spLocks/>
                </p:cNvSpPr>
                <p:nvPr/>
              </p:nvSpPr>
              <p:spPr bwMode="auto">
                <a:xfrm>
                  <a:off x="4622800" y="4300538"/>
                  <a:ext cx="25400" cy="82550"/>
                </a:xfrm>
                <a:custGeom>
                  <a:avLst/>
                  <a:gdLst>
                    <a:gd name="T0" fmla="*/ 26 w 26"/>
                    <a:gd name="T1" fmla="*/ 44 h 87"/>
                    <a:gd name="T2" fmla="*/ 9 w 26"/>
                    <a:gd name="T3" fmla="*/ 87 h 87"/>
                    <a:gd name="T4" fmla="*/ 0 w 26"/>
                    <a:gd name="T5" fmla="*/ 83 h 87"/>
                    <a:gd name="T6" fmla="*/ 16 w 26"/>
                    <a:gd name="T7" fmla="*/ 44 h 87"/>
                    <a:gd name="T8" fmla="*/ 0 w 26"/>
                    <a:gd name="T9" fmla="*/ 4 h 87"/>
                    <a:gd name="T10" fmla="*/ 9 w 26"/>
                    <a:gd name="T11" fmla="*/ 0 h 87"/>
                    <a:gd name="T12" fmla="*/ 26 w 26"/>
                    <a:gd name="T13" fmla="*/ 44 h 87"/>
                  </a:gdLst>
                  <a:ahLst/>
                  <a:cxnLst>
                    <a:cxn ang="0">
                      <a:pos x="T0" y="T1"/>
                    </a:cxn>
                    <a:cxn ang="0">
                      <a:pos x="T2" y="T3"/>
                    </a:cxn>
                    <a:cxn ang="0">
                      <a:pos x="T4" y="T5"/>
                    </a:cxn>
                    <a:cxn ang="0">
                      <a:pos x="T6" y="T7"/>
                    </a:cxn>
                    <a:cxn ang="0">
                      <a:pos x="T8" y="T9"/>
                    </a:cxn>
                    <a:cxn ang="0">
                      <a:pos x="T10" y="T11"/>
                    </a:cxn>
                    <a:cxn ang="0">
                      <a:pos x="T12" y="T13"/>
                    </a:cxn>
                  </a:cxnLst>
                  <a:rect l="0" t="0" r="r" b="b"/>
                  <a:pathLst>
                    <a:path w="26" h="87">
                      <a:moveTo>
                        <a:pt x="26" y="44"/>
                      </a:moveTo>
                      <a:cubicBezTo>
                        <a:pt x="26" y="63"/>
                        <a:pt x="18" y="78"/>
                        <a:pt x="9" y="87"/>
                      </a:cubicBezTo>
                      <a:cubicBezTo>
                        <a:pt x="0" y="83"/>
                        <a:pt x="0" y="83"/>
                        <a:pt x="0" y="83"/>
                      </a:cubicBezTo>
                      <a:cubicBezTo>
                        <a:pt x="9" y="74"/>
                        <a:pt x="16" y="61"/>
                        <a:pt x="16" y="44"/>
                      </a:cubicBezTo>
                      <a:cubicBezTo>
                        <a:pt x="16" y="26"/>
                        <a:pt x="9" y="14"/>
                        <a:pt x="0" y="4"/>
                      </a:cubicBezTo>
                      <a:cubicBezTo>
                        <a:pt x="9" y="0"/>
                        <a:pt x="9" y="0"/>
                        <a:pt x="9" y="0"/>
                      </a:cubicBezTo>
                      <a:cubicBezTo>
                        <a:pt x="18" y="10"/>
                        <a:pt x="26" y="24"/>
                        <a:pt x="26" y="44"/>
                      </a:cubicBez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grpSp>
        </p:grpSp>
        <p:sp>
          <p:nvSpPr>
            <p:cNvPr id="170" name="Freeform 33"/>
            <p:cNvSpPr>
              <a:spLocks noEditPoints="1"/>
            </p:cNvSpPr>
            <p:nvPr/>
          </p:nvSpPr>
          <p:spPr bwMode="auto">
            <a:xfrm>
              <a:off x="8042638" y="1169182"/>
              <a:ext cx="504825" cy="358775"/>
            </a:xfrm>
            <a:custGeom>
              <a:avLst/>
              <a:gdLst>
                <a:gd name="T0" fmla="*/ 256 w 530"/>
                <a:gd name="T1" fmla="*/ 0 h 378"/>
                <a:gd name="T2" fmla="*/ 530 w 530"/>
                <a:gd name="T3" fmla="*/ 69 h 378"/>
                <a:gd name="T4" fmla="*/ 470 w 530"/>
                <a:gd name="T5" fmla="*/ 60 h 378"/>
                <a:gd name="T6" fmla="*/ 513 w 530"/>
                <a:gd name="T7" fmla="*/ 115 h 378"/>
                <a:gd name="T8" fmla="*/ 513 w 530"/>
                <a:gd name="T9" fmla="*/ 124 h 378"/>
                <a:gd name="T10" fmla="*/ 273 w 530"/>
                <a:gd name="T11" fmla="*/ 254 h 378"/>
                <a:gd name="T12" fmla="*/ 513 w 530"/>
                <a:gd name="T13" fmla="*/ 254 h 378"/>
                <a:gd name="T14" fmla="*/ 119 w 530"/>
                <a:gd name="T15" fmla="*/ 228 h 378"/>
                <a:gd name="T16" fmla="*/ 133 w 530"/>
                <a:gd name="T17" fmla="*/ 101 h 378"/>
                <a:gd name="T18" fmla="*/ 75 w 530"/>
                <a:gd name="T19" fmla="*/ 132 h 378"/>
                <a:gd name="T20" fmla="*/ 94 w 530"/>
                <a:gd name="T21" fmla="*/ 107 h 378"/>
                <a:gd name="T22" fmla="*/ 122 w 530"/>
                <a:gd name="T23" fmla="*/ 28 h 378"/>
                <a:gd name="T24" fmla="*/ 34 w 530"/>
                <a:gd name="T25" fmla="*/ 113 h 378"/>
                <a:gd name="T26" fmla="*/ 127 w 530"/>
                <a:gd name="T27" fmla="*/ 131 h 378"/>
                <a:gd name="T28" fmla="*/ 109 w 530"/>
                <a:gd name="T29" fmla="*/ 156 h 378"/>
                <a:gd name="T30" fmla="*/ 4 w 530"/>
                <a:gd name="T31" fmla="*/ 232 h 378"/>
                <a:gd name="T32" fmla="*/ 45 w 530"/>
                <a:gd name="T33" fmla="*/ 208 h 378"/>
                <a:gd name="T34" fmla="*/ 70 w 530"/>
                <a:gd name="T35" fmla="*/ 189 h 378"/>
                <a:gd name="T36" fmla="*/ 90 w 530"/>
                <a:gd name="T37" fmla="*/ 320 h 378"/>
                <a:gd name="T38" fmla="*/ 160 w 530"/>
                <a:gd name="T39" fmla="*/ 310 h 378"/>
                <a:gd name="T40" fmla="*/ 122 w 530"/>
                <a:gd name="T41" fmla="*/ 246 h 378"/>
                <a:gd name="T42" fmla="*/ 147 w 530"/>
                <a:gd name="T43" fmla="*/ 228 h 378"/>
                <a:gd name="T44" fmla="*/ 138 w 530"/>
                <a:gd name="T45" fmla="*/ 299 h 378"/>
                <a:gd name="T46" fmla="*/ 100 w 530"/>
                <a:gd name="T47" fmla="*/ 195 h 378"/>
                <a:gd name="T48" fmla="*/ 109 w 530"/>
                <a:gd name="T49" fmla="*/ 266 h 378"/>
                <a:gd name="T50" fmla="*/ 84 w 530"/>
                <a:gd name="T51" fmla="*/ 247 h 378"/>
                <a:gd name="T52" fmla="*/ 160 w 530"/>
                <a:gd name="T53" fmla="*/ 184 h 378"/>
                <a:gd name="T54" fmla="*/ 133 w 530"/>
                <a:gd name="T55" fmla="*/ 101 h 378"/>
                <a:gd name="T56" fmla="*/ 119 w 530"/>
                <a:gd name="T57" fmla="*/ 151 h 378"/>
                <a:gd name="T58" fmla="*/ 80 w 530"/>
                <a:gd name="T59" fmla="*/ 266 h 378"/>
                <a:gd name="T60" fmla="*/ 89 w 530"/>
                <a:gd name="T61" fmla="*/ 257 h 378"/>
                <a:gd name="T62" fmla="*/ 51 w 530"/>
                <a:gd name="T63" fmla="*/ 180 h 378"/>
                <a:gd name="T64" fmla="*/ 59 w 530"/>
                <a:gd name="T65" fmla="*/ 189 h 378"/>
                <a:gd name="T66" fmla="*/ 213 w 530"/>
                <a:gd name="T67" fmla="*/ 189 h 378"/>
                <a:gd name="T68" fmla="*/ 213 w 530"/>
                <a:gd name="T69" fmla="*/ 74 h 378"/>
                <a:gd name="T70" fmla="*/ 204 w 530"/>
                <a:gd name="T71" fmla="*/ 82 h 378"/>
                <a:gd name="T72" fmla="*/ 204 w 530"/>
                <a:gd name="T73" fmla="*/ 313 h 378"/>
                <a:gd name="T74" fmla="*/ 196 w 530"/>
                <a:gd name="T75" fmla="*/ 304 h 378"/>
                <a:gd name="T76" fmla="*/ 210 w 530"/>
                <a:gd name="T77" fmla="*/ 123 h 378"/>
                <a:gd name="T78" fmla="*/ 204 w 530"/>
                <a:gd name="T79" fmla="*/ 209 h 378"/>
                <a:gd name="T80" fmla="*/ 199 w 530"/>
                <a:gd name="T81" fmla="*/ 123 h 378"/>
                <a:gd name="T82" fmla="*/ 242 w 530"/>
                <a:gd name="T83" fmla="*/ 57 h 378"/>
                <a:gd name="T84" fmla="*/ 171 w 530"/>
                <a:gd name="T85" fmla="*/ 68 h 378"/>
                <a:gd name="T86" fmla="*/ 224 w 530"/>
                <a:gd name="T87" fmla="*/ 74 h 378"/>
                <a:gd name="T88" fmla="*/ 171 w 530"/>
                <a:gd name="T89" fmla="*/ 79 h 378"/>
                <a:gd name="T90" fmla="*/ 210 w 530"/>
                <a:gd name="T91" fmla="*/ 238 h 378"/>
                <a:gd name="T92" fmla="*/ 204 w 530"/>
                <a:gd name="T93" fmla="*/ 324 h 378"/>
                <a:gd name="T94" fmla="*/ 199 w 530"/>
                <a:gd name="T95" fmla="*/ 238 h 378"/>
                <a:gd name="T96" fmla="*/ 171 w 530"/>
                <a:gd name="T97" fmla="*/ 345 h 378"/>
                <a:gd name="T98" fmla="*/ 242 w 530"/>
                <a:gd name="T99" fmla="*/ 118 h 378"/>
                <a:gd name="T100" fmla="*/ 84 w 530"/>
                <a:gd name="T101" fmla="*/ 112 h 378"/>
                <a:gd name="T102" fmla="*/ 315 w 530"/>
                <a:gd name="T103" fmla="*/ 232 h 378"/>
                <a:gd name="T104" fmla="*/ 292 w 530"/>
                <a:gd name="T105" fmla="*/ 232 h 378"/>
                <a:gd name="T106" fmla="*/ 392 w 530"/>
                <a:gd name="T107" fmla="*/ 148 h 378"/>
                <a:gd name="T108" fmla="*/ 393 w 530"/>
                <a:gd name="T109" fmla="*/ 206 h 378"/>
                <a:gd name="T110" fmla="*/ 333 w 530"/>
                <a:gd name="T111" fmla="*/ 232 h 378"/>
                <a:gd name="T112" fmla="*/ 352 w 530"/>
                <a:gd name="T113" fmla="*/ 173 h 378"/>
                <a:gd name="T114" fmla="*/ 413 w 530"/>
                <a:gd name="T115" fmla="*/ 232 h 378"/>
                <a:gd name="T116" fmla="*/ 460 w 530"/>
                <a:gd name="T117" fmla="*/ 148 h 378"/>
                <a:gd name="T118" fmla="*/ 458 w 530"/>
                <a:gd name="T119" fmla="*/ 232 h 378"/>
                <a:gd name="T120" fmla="*/ 491 w 530"/>
                <a:gd name="T121" fmla="*/ 159 h 378"/>
                <a:gd name="T122" fmla="*/ 460 w 530"/>
                <a:gd name="T123" fmla="*/ 167 h 378"/>
                <a:gd name="T124" fmla="*/ 458 w 530"/>
                <a:gd name="T125" fmla="*/ 21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0" h="378">
                  <a:moveTo>
                    <a:pt x="530" y="378"/>
                  </a:moveTo>
                  <a:cubicBezTo>
                    <a:pt x="256" y="378"/>
                    <a:pt x="256" y="378"/>
                    <a:pt x="256" y="378"/>
                  </a:cubicBezTo>
                  <a:cubicBezTo>
                    <a:pt x="256" y="0"/>
                    <a:pt x="256" y="0"/>
                    <a:pt x="256" y="0"/>
                  </a:cubicBezTo>
                  <a:cubicBezTo>
                    <a:pt x="462" y="0"/>
                    <a:pt x="462" y="0"/>
                    <a:pt x="462" y="0"/>
                  </a:cubicBezTo>
                  <a:cubicBezTo>
                    <a:pt x="462" y="69"/>
                    <a:pt x="462" y="69"/>
                    <a:pt x="462" y="69"/>
                  </a:cubicBezTo>
                  <a:cubicBezTo>
                    <a:pt x="530" y="69"/>
                    <a:pt x="530" y="69"/>
                    <a:pt x="530" y="69"/>
                  </a:cubicBezTo>
                  <a:lnTo>
                    <a:pt x="530" y="378"/>
                  </a:lnTo>
                  <a:close/>
                  <a:moveTo>
                    <a:pt x="470" y="0"/>
                  </a:moveTo>
                  <a:cubicBezTo>
                    <a:pt x="470" y="60"/>
                    <a:pt x="470" y="60"/>
                    <a:pt x="470" y="60"/>
                  </a:cubicBezTo>
                  <a:cubicBezTo>
                    <a:pt x="530" y="60"/>
                    <a:pt x="530" y="60"/>
                    <a:pt x="530" y="60"/>
                  </a:cubicBezTo>
                  <a:lnTo>
                    <a:pt x="470" y="0"/>
                  </a:lnTo>
                  <a:close/>
                  <a:moveTo>
                    <a:pt x="513" y="115"/>
                  </a:moveTo>
                  <a:cubicBezTo>
                    <a:pt x="273" y="115"/>
                    <a:pt x="273" y="115"/>
                    <a:pt x="273" y="115"/>
                  </a:cubicBezTo>
                  <a:cubicBezTo>
                    <a:pt x="273" y="124"/>
                    <a:pt x="273" y="124"/>
                    <a:pt x="273" y="124"/>
                  </a:cubicBezTo>
                  <a:cubicBezTo>
                    <a:pt x="513" y="124"/>
                    <a:pt x="513" y="124"/>
                    <a:pt x="513" y="124"/>
                  </a:cubicBezTo>
                  <a:lnTo>
                    <a:pt x="513" y="115"/>
                  </a:lnTo>
                  <a:close/>
                  <a:moveTo>
                    <a:pt x="513" y="254"/>
                  </a:moveTo>
                  <a:cubicBezTo>
                    <a:pt x="273" y="254"/>
                    <a:pt x="273" y="254"/>
                    <a:pt x="273" y="254"/>
                  </a:cubicBezTo>
                  <a:cubicBezTo>
                    <a:pt x="273" y="263"/>
                    <a:pt x="273" y="263"/>
                    <a:pt x="273" y="263"/>
                  </a:cubicBezTo>
                  <a:cubicBezTo>
                    <a:pt x="513" y="263"/>
                    <a:pt x="513" y="263"/>
                    <a:pt x="513" y="263"/>
                  </a:cubicBezTo>
                  <a:lnTo>
                    <a:pt x="513" y="254"/>
                  </a:lnTo>
                  <a:close/>
                  <a:moveTo>
                    <a:pt x="136" y="228"/>
                  </a:moveTo>
                  <a:cubicBezTo>
                    <a:pt x="136" y="223"/>
                    <a:pt x="132" y="219"/>
                    <a:pt x="127" y="219"/>
                  </a:cubicBezTo>
                  <a:cubicBezTo>
                    <a:pt x="123" y="219"/>
                    <a:pt x="119" y="223"/>
                    <a:pt x="119" y="228"/>
                  </a:cubicBezTo>
                  <a:cubicBezTo>
                    <a:pt x="119" y="232"/>
                    <a:pt x="123" y="236"/>
                    <a:pt x="127" y="236"/>
                  </a:cubicBezTo>
                  <a:cubicBezTo>
                    <a:pt x="132" y="236"/>
                    <a:pt x="136" y="232"/>
                    <a:pt x="136" y="228"/>
                  </a:cubicBezTo>
                  <a:close/>
                  <a:moveTo>
                    <a:pt x="133" y="101"/>
                  </a:moveTo>
                  <a:cubicBezTo>
                    <a:pt x="133" y="110"/>
                    <a:pt x="126" y="118"/>
                    <a:pt x="117" y="118"/>
                  </a:cubicBezTo>
                  <a:cubicBezTo>
                    <a:pt x="94" y="118"/>
                    <a:pt x="94" y="118"/>
                    <a:pt x="94" y="118"/>
                  </a:cubicBezTo>
                  <a:cubicBezTo>
                    <a:pt x="91" y="126"/>
                    <a:pt x="84" y="132"/>
                    <a:pt x="75" y="132"/>
                  </a:cubicBezTo>
                  <a:cubicBezTo>
                    <a:pt x="64" y="132"/>
                    <a:pt x="55" y="123"/>
                    <a:pt x="55" y="112"/>
                  </a:cubicBezTo>
                  <a:cubicBezTo>
                    <a:pt x="55" y="101"/>
                    <a:pt x="64" y="92"/>
                    <a:pt x="75" y="92"/>
                  </a:cubicBezTo>
                  <a:cubicBezTo>
                    <a:pt x="84" y="92"/>
                    <a:pt x="91" y="98"/>
                    <a:pt x="94" y="107"/>
                  </a:cubicBezTo>
                  <a:cubicBezTo>
                    <a:pt x="117" y="107"/>
                    <a:pt x="117" y="107"/>
                    <a:pt x="117" y="107"/>
                  </a:cubicBezTo>
                  <a:cubicBezTo>
                    <a:pt x="120" y="107"/>
                    <a:pt x="122" y="104"/>
                    <a:pt x="122" y="101"/>
                  </a:cubicBezTo>
                  <a:cubicBezTo>
                    <a:pt x="122" y="28"/>
                    <a:pt x="122" y="28"/>
                    <a:pt x="122" y="28"/>
                  </a:cubicBezTo>
                  <a:cubicBezTo>
                    <a:pt x="107" y="32"/>
                    <a:pt x="95" y="43"/>
                    <a:pt x="90" y="57"/>
                  </a:cubicBezTo>
                  <a:cubicBezTo>
                    <a:pt x="75" y="55"/>
                    <a:pt x="59" y="59"/>
                    <a:pt x="48" y="71"/>
                  </a:cubicBezTo>
                  <a:cubicBezTo>
                    <a:pt x="36" y="82"/>
                    <a:pt x="32" y="98"/>
                    <a:pt x="34" y="113"/>
                  </a:cubicBezTo>
                  <a:cubicBezTo>
                    <a:pt x="20" y="118"/>
                    <a:pt x="9" y="130"/>
                    <a:pt x="5" y="145"/>
                  </a:cubicBezTo>
                  <a:cubicBezTo>
                    <a:pt x="109" y="145"/>
                    <a:pt x="109" y="145"/>
                    <a:pt x="109" y="145"/>
                  </a:cubicBezTo>
                  <a:cubicBezTo>
                    <a:pt x="111" y="137"/>
                    <a:pt x="118" y="131"/>
                    <a:pt x="127" y="131"/>
                  </a:cubicBezTo>
                  <a:cubicBezTo>
                    <a:pt x="138" y="131"/>
                    <a:pt x="147" y="140"/>
                    <a:pt x="147" y="151"/>
                  </a:cubicBezTo>
                  <a:cubicBezTo>
                    <a:pt x="147" y="161"/>
                    <a:pt x="138" y="170"/>
                    <a:pt x="127" y="170"/>
                  </a:cubicBezTo>
                  <a:cubicBezTo>
                    <a:pt x="118" y="170"/>
                    <a:pt x="111" y="164"/>
                    <a:pt x="109" y="156"/>
                  </a:cubicBezTo>
                  <a:cubicBezTo>
                    <a:pt x="3" y="156"/>
                    <a:pt x="3" y="156"/>
                    <a:pt x="3" y="156"/>
                  </a:cubicBezTo>
                  <a:cubicBezTo>
                    <a:pt x="2" y="168"/>
                    <a:pt x="7" y="180"/>
                    <a:pt x="14" y="189"/>
                  </a:cubicBezTo>
                  <a:cubicBezTo>
                    <a:pt x="4" y="200"/>
                    <a:pt x="0" y="216"/>
                    <a:pt x="4" y="232"/>
                  </a:cubicBezTo>
                  <a:cubicBezTo>
                    <a:pt x="9" y="248"/>
                    <a:pt x="20" y="260"/>
                    <a:pt x="34" y="265"/>
                  </a:cubicBezTo>
                  <a:cubicBezTo>
                    <a:pt x="32" y="279"/>
                    <a:pt x="36" y="293"/>
                    <a:pt x="45" y="304"/>
                  </a:cubicBezTo>
                  <a:cubicBezTo>
                    <a:pt x="45" y="208"/>
                    <a:pt x="45" y="208"/>
                    <a:pt x="45" y="208"/>
                  </a:cubicBezTo>
                  <a:cubicBezTo>
                    <a:pt x="37" y="206"/>
                    <a:pt x="31" y="198"/>
                    <a:pt x="31" y="189"/>
                  </a:cubicBezTo>
                  <a:cubicBezTo>
                    <a:pt x="31" y="178"/>
                    <a:pt x="40" y="169"/>
                    <a:pt x="51" y="169"/>
                  </a:cubicBezTo>
                  <a:cubicBezTo>
                    <a:pt x="61" y="169"/>
                    <a:pt x="70" y="178"/>
                    <a:pt x="70" y="189"/>
                  </a:cubicBezTo>
                  <a:cubicBezTo>
                    <a:pt x="70" y="198"/>
                    <a:pt x="64" y="206"/>
                    <a:pt x="56" y="208"/>
                  </a:cubicBezTo>
                  <a:cubicBezTo>
                    <a:pt x="56" y="314"/>
                    <a:pt x="56" y="314"/>
                    <a:pt x="56" y="314"/>
                  </a:cubicBezTo>
                  <a:cubicBezTo>
                    <a:pt x="66" y="320"/>
                    <a:pt x="78" y="322"/>
                    <a:pt x="90" y="320"/>
                  </a:cubicBezTo>
                  <a:cubicBezTo>
                    <a:pt x="95" y="335"/>
                    <a:pt x="107" y="346"/>
                    <a:pt x="123" y="351"/>
                  </a:cubicBezTo>
                  <a:cubicBezTo>
                    <a:pt x="136" y="354"/>
                    <a:pt x="150" y="352"/>
                    <a:pt x="160" y="345"/>
                  </a:cubicBezTo>
                  <a:cubicBezTo>
                    <a:pt x="160" y="310"/>
                    <a:pt x="160" y="310"/>
                    <a:pt x="160" y="310"/>
                  </a:cubicBezTo>
                  <a:cubicBezTo>
                    <a:pt x="138" y="310"/>
                    <a:pt x="138" y="310"/>
                    <a:pt x="138" y="310"/>
                  </a:cubicBezTo>
                  <a:cubicBezTo>
                    <a:pt x="129" y="310"/>
                    <a:pt x="122" y="303"/>
                    <a:pt x="122" y="294"/>
                  </a:cubicBezTo>
                  <a:cubicBezTo>
                    <a:pt x="122" y="246"/>
                    <a:pt x="122" y="246"/>
                    <a:pt x="122" y="246"/>
                  </a:cubicBezTo>
                  <a:cubicBezTo>
                    <a:pt x="114" y="244"/>
                    <a:pt x="108" y="237"/>
                    <a:pt x="108" y="228"/>
                  </a:cubicBezTo>
                  <a:cubicBezTo>
                    <a:pt x="108" y="217"/>
                    <a:pt x="117" y="208"/>
                    <a:pt x="127" y="208"/>
                  </a:cubicBezTo>
                  <a:cubicBezTo>
                    <a:pt x="138" y="208"/>
                    <a:pt x="147" y="217"/>
                    <a:pt x="147" y="228"/>
                  </a:cubicBezTo>
                  <a:cubicBezTo>
                    <a:pt x="147" y="237"/>
                    <a:pt x="141" y="244"/>
                    <a:pt x="133" y="246"/>
                  </a:cubicBezTo>
                  <a:cubicBezTo>
                    <a:pt x="133" y="294"/>
                    <a:pt x="133" y="294"/>
                    <a:pt x="133" y="294"/>
                  </a:cubicBezTo>
                  <a:cubicBezTo>
                    <a:pt x="133" y="297"/>
                    <a:pt x="135" y="299"/>
                    <a:pt x="138" y="299"/>
                  </a:cubicBezTo>
                  <a:cubicBezTo>
                    <a:pt x="160" y="299"/>
                    <a:pt x="160" y="299"/>
                    <a:pt x="160" y="299"/>
                  </a:cubicBezTo>
                  <a:cubicBezTo>
                    <a:pt x="160" y="195"/>
                    <a:pt x="160" y="195"/>
                    <a:pt x="160" y="195"/>
                  </a:cubicBezTo>
                  <a:cubicBezTo>
                    <a:pt x="100" y="195"/>
                    <a:pt x="100" y="195"/>
                    <a:pt x="100" y="195"/>
                  </a:cubicBezTo>
                  <a:cubicBezTo>
                    <a:pt x="97" y="195"/>
                    <a:pt x="94" y="197"/>
                    <a:pt x="94" y="200"/>
                  </a:cubicBezTo>
                  <a:cubicBezTo>
                    <a:pt x="94" y="247"/>
                    <a:pt x="94" y="247"/>
                    <a:pt x="94" y="247"/>
                  </a:cubicBezTo>
                  <a:cubicBezTo>
                    <a:pt x="103" y="250"/>
                    <a:pt x="109" y="257"/>
                    <a:pt x="109" y="266"/>
                  </a:cubicBezTo>
                  <a:cubicBezTo>
                    <a:pt x="109" y="277"/>
                    <a:pt x="100" y="286"/>
                    <a:pt x="89" y="286"/>
                  </a:cubicBezTo>
                  <a:cubicBezTo>
                    <a:pt x="78" y="286"/>
                    <a:pt x="69" y="277"/>
                    <a:pt x="69" y="266"/>
                  </a:cubicBezTo>
                  <a:cubicBezTo>
                    <a:pt x="69" y="257"/>
                    <a:pt x="75" y="250"/>
                    <a:pt x="84" y="247"/>
                  </a:cubicBezTo>
                  <a:cubicBezTo>
                    <a:pt x="84" y="200"/>
                    <a:pt x="84" y="200"/>
                    <a:pt x="84" y="200"/>
                  </a:cubicBezTo>
                  <a:cubicBezTo>
                    <a:pt x="84" y="191"/>
                    <a:pt x="91" y="184"/>
                    <a:pt x="100" y="184"/>
                  </a:cubicBezTo>
                  <a:cubicBezTo>
                    <a:pt x="160" y="184"/>
                    <a:pt x="160" y="184"/>
                    <a:pt x="160" y="184"/>
                  </a:cubicBezTo>
                  <a:cubicBezTo>
                    <a:pt x="160" y="33"/>
                    <a:pt x="160" y="33"/>
                    <a:pt x="160" y="33"/>
                  </a:cubicBezTo>
                  <a:cubicBezTo>
                    <a:pt x="152" y="28"/>
                    <a:pt x="143" y="25"/>
                    <a:pt x="133" y="26"/>
                  </a:cubicBezTo>
                  <a:lnTo>
                    <a:pt x="133" y="101"/>
                  </a:lnTo>
                  <a:close/>
                  <a:moveTo>
                    <a:pt x="136" y="151"/>
                  </a:moveTo>
                  <a:cubicBezTo>
                    <a:pt x="136" y="146"/>
                    <a:pt x="132" y="142"/>
                    <a:pt x="127" y="142"/>
                  </a:cubicBezTo>
                  <a:cubicBezTo>
                    <a:pt x="123" y="142"/>
                    <a:pt x="119" y="146"/>
                    <a:pt x="119" y="151"/>
                  </a:cubicBezTo>
                  <a:cubicBezTo>
                    <a:pt x="119" y="155"/>
                    <a:pt x="123" y="159"/>
                    <a:pt x="127" y="159"/>
                  </a:cubicBezTo>
                  <a:cubicBezTo>
                    <a:pt x="132" y="159"/>
                    <a:pt x="136" y="155"/>
                    <a:pt x="136" y="151"/>
                  </a:cubicBezTo>
                  <a:close/>
                  <a:moveTo>
                    <a:pt x="80" y="266"/>
                  </a:moveTo>
                  <a:cubicBezTo>
                    <a:pt x="80" y="271"/>
                    <a:pt x="84" y="275"/>
                    <a:pt x="89" y="275"/>
                  </a:cubicBezTo>
                  <a:cubicBezTo>
                    <a:pt x="94" y="275"/>
                    <a:pt x="98" y="271"/>
                    <a:pt x="98" y="266"/>
                  </a:cubicBezTo>
                  <a:cubicBezTo>
                    <a:pt x="98" y="261"/>
                    <a:pt x="94" y="257"/>
                    <a:pt x="89" y="257"/>
                  </a:cubicBezTo>
                  <a:cubicBezTo>
                    <a:pt x="84" y="257"/>
                    <a:pt x="80" y="261"/>
                    <a:pt x="80" y="266"/>
                  </a:cubicBezTo>
                  <a:close/>
                  <a:moveTo>
                    <a:pt x="59" y="189"/>
                  </a:moveTo>
                  <a:cubicBezTo>
                    <a:pt x="59" y="184"/>
                    <a:pt x="55" y="180"/>
                    <a:pt x="51" y="180"/>
                  </a:cubicBezTo>
                  <a:cubicBezTo>
                    <a:pt x="46" y="180"/>
                    <a:pt x="42" y="184"/>
                    <a:pt x="42" y="189"/>
                  </a:cubicBezTo>
                  <a:cubicBezTo>
                    <a:pt x="42" y="194"/>
                    <a:pt x="46" y="198"/>
                    <a:pt x="51" y="198"/>
                  </a:cubicBezTo>
                  <a:cubicBezTo>
                    <a:pt x="55" y="198"/>
                    <a:pt x="59" y="194"/>
                    <a:pt x="59" y="189"/>
                  </a:cubicBezTo>
                  <a:close/>
                  <a:moveTo>
                    <a:pt x="196" y="189"/>
                  </a:moveTo>
                  <a:cubicBezTo>
                    <a:pt x="196" y="194"/>
                    <a:pt x="200" y="198"/>
                    <a:pt x="204" y="198"/>
                  </a:cubicBezTo>
                  <a:cubicBezTo>
                    <a:pt x="209" y="198"/>
                    <a:pt x="213" y="194"/>
                    <a:pt x="213" y="189"/>
                  </a:cubicBezTo>
                  <a:cubicBezTo>
                    <a:pt x="213" y="184"/>
                    <a:pt x="209" y="180"/>
                    <a:pt x="204" y="180"/>
                  </a:cubicBezTo>
                  <a:cubicBezTo>
                    <a:pt x="200" y="180"/>
                    <a:pt x="196" y="184"/>
                    <a:pt x="196" y="189"/>
                  </a:cubicBezTo>
                  <a:close/>
                  <a:moveTo>
                    <a:pt x="213" y="74"/>
                  </a:moveTo>
                  <a:cubicBezTo>
                    <a:pt x="213" y="69"/>
                    <a:pt x="209" y="65"/>
                    <a:pt x="204" y="65"/>
                  </a:cubicBezTo>
                  <a:cubicBezTo>
                    <a:pt x="200" y="65"/>
                    <a:pt x="196" y="69"/>
                    <a:pt x="196" y="74"/>
                  </a:cubicBezTo>
                  <a:cubicBezTo>
                    <a:pt x="196" y="79"/>
                    <a:pt x="200" y="82"/>
                    <a:pt x="204" y="82"/>
                  </a:cubicBezTo>
                  <a:cubicBezTo>
                    <a:pt x="209" y="82"/>
                    <a:pt x="213" y="79"/>
                    <a:pt x="213" y="74"/>
                  </a:cubicBezTo>
                  <a:close/>
                  <a:moveTo>
                    <a:pt x="196" y="304"/>
                  </a:moveTo>
                  <a:cubicBezTo>
                    <a:pt x="196" y="309"/>
                    <a:pt x="200" y="313"/>
                    <a:pt x="204" y="313"/>
                  </a:cubicBezTo>
                  <a:cubicBezTo>
                    <a:pt x="209" y="313"/>
                    <a:pt x="213" y="309"/>
                    <a:pt x="213" y="304"/>
                  </a:cubicBezTo>
                  <a:cubicBezTo>
                    <a:pt x="213" y="300"/>
                    <a:pt x="209" y="296"/>
                    <a:pt x="204" y="296"/>
                  </a:cubicBezTo>
                  <a:cubicBezTo>
                    <a:pt x="200" y="296"/>
                    <a:pt x="196" y="300"/>
                    <a:pt x="196" y="304"/>
                  </a:cubicBezTo>
                  <a:close/>
                  <a:moveTo>
                    <a:pt x="242" y="118"/>
                  </a:moveTo>
                  <a:cubicBezTo>
                    <a:pt x="215" y="118"/>
                    <a:pt x="215" y="118"/>
                    <a:pt x="215" y="118"/>
                  </a:cubicBezTo>
                  <a:cubicBezTo>
                    <a:pt x="212" y="118"/>
                    <a:pt x="210" y="120"/>
                    <a:pt x="210" y="123"/>
                  </a:cubicBezTo>
                  <a:cubicBezTo>
                    <a:pt x="210" y="170"/>
                    <a:pt x="210" y="170"/>
                    <a:pt x="210" y="170"/>
                  </a:cubicBezTo>
                  <a:cubicBezTo>
                    <a:pt x="218" y="173"/>
                    <a:pt x="224" y="180"/>
                    <a:pt x="224" y="189"/>
                  </a:cubicBezTo>
                  <a:cubicBezTo>
                    <a:pt x="224" y="200"/>
                    <a:pt x="215" y="209"/>
                    <a:pt x="204" y="209"/>
                  </a:cubicBezTo>
                  <a:cubicBezTo>
                    <a:pt x="194" y="209"/>
                    <a:pt x="185" y="200"/>
                    <a:pt x="185" y="189"/>
                  </a:cubicBezTo>
                  <a:cubicBezTo>
                    <a:pt x="185" y="180"/>
                    <a:pt x="191" y="173"/>
                    <a:pt x="199" y="170"/>
                  </a:cubicBezTo>
                  <a:cubicBezTo>
                    <a:pt x="199" y="123"/>
                    <a:pt x="199" y="123"/>
                    <a:pt x="199" y="123"/>
                  </a:cubicBezTo>
                  <a:cubicBezTo>
                    <a:pt x="199" y="114"/>
                    <a:pt x="206" y="107"/>
                    <a:pt x="215" y="107"/>
                  </a:cubicBezTo>
                  <a:cubicBezTo>
                    <a:pt x="242" y="107"/>
                    <a:pt x="242" y="107"/>
                    <a:pt x="242" y="107"/>
                  </a:cubicBezTo>
                  <a:cubicBezTo>
                    <a:pt x="242" y="57"/>
                    <a:pt x="242" y="57"/>
                    <a:pt x="242" y="57"/>
                  </a:cubicBezTo>
                  <a:cubicBezTo>
                    <a:pt x="237" y="43"/>
                    <a:pt x="225" y="32"/>
                    <a:pt x="209" y="27"/>
                  </a:cubicBezTo>
                  <a:cubicBezTo>
                    <a:pt x="196" y="24"/>
                    <a:pt x="182" y="26"/>
                    <a:pt x="171" y="33"/>
                  </a:cubicBezTo>
                  <a:cubicBezTo>
                    <a:pt x="171" y="68"/>
                    <a:pt x="171" y="68"/>
                    <a:pt x="171" y="68"/>
                  </a:cubicBezTo>
                  <a:cubicBezTo>
                    <a:pt x="186" y="68"/>
                    <a:pt x="186" y="68"/>
                    <a:pt x="186" y="68"/>
                  </a:cubicBezTo>
                  <a:cubicBezTo>
                    <a:pt x="188" y="60"/>
                    <a:pt x="195" y="54"/>
                    <a:pt x="204" y="54"/>
                  </a:cubicBezTo>
                  <a:cubicBezTo>
                    <a:pt x="215" y="54"/>
                    <a:pt x="224" y="63"/>
                    <a:pt x="224" y="74"/>
                  </a:cubicBezTo>
                  <a:cubicBezTo>
                    <a:pt x="224" y="85"/>
                    <a:pt x="215" y="93"/>
                    <a:pt x="204" y="93"/>
                  </a:cubicBezTo>
                  <a:cubicBezTo>
                    <a:pt x="195" y="93"/>
                    <a:pt x="188" y="87"/>
                    <a:pt x="186" y="79"/>
                  </a:cubicBezTo>
                  <a:cubicBezTo>
                    <a:pt x="171" y="79"/>
                    <a:pt x="171" y="79"/>
                    <a:pt x="171" y="79"/>
                  </a:cubicBezTo>
                  <a:cubicBezTo>
                    <a:pt x="171" y="222"/>
                    <a:pt x="171" y="222"/>
                    <a:pt x="171" y="222"/>
                  </a:cubicBezTo>
                  <a:cubicBezTo>
                    <a:pt x="194" y="222"/>
                    <a:pt x="194" y="222"/>
                    <a:pt x="194" y="222"/>
                  </a:cubicBezTo>
                  <a:cubicBezTo>
                    <a:pt x="203" y="222"/>
                    <a:pt x="210" y="229"/>
                    <a:pt x="210" y="238"/>
                  </a:cubicBezTo>
                  <a:cubicBezTo>
                    <a:pt x="210" y="286"/>
                    <a:pt x="210" y="286"/>
                    <a:pt x="210" y="286"/>
                  </a:cubicBezTo>
                  <a:cubicBezTo>
                    <a:pt x="218" y="288"/>
                    <a:pt x="224" y="296"/>
                    <a:pt x="224" y="304"/>
                  </a:cubicBezTo>
                  <a:cubicBezTo>
                    <a:pt x="224" y="315"/>
                    <a:pt x="215" y="324"/>
                    <a:pt x="204" y="324"/>
                  </a:cubicBezTo>
                  <a:cubicBezTo>
                    <a:pt x="194" y="324"/>
                    <a:pt x="185" y="315"/>
                    <a:pt x="185" y="304"/>
                  </a:cubicBezTo>
                  <a:cubicBezTo>
                    <a:pt x="185" y="296"/>
                    <a:pt x="191" y="288"/>
                    <a:pt x="199" y="286"/>
                  </a:cubicBezTo>
                  <a:cubicBezTo>
                    <a:pt x="199" y="238"/>
                    <a:pt x="199" y="238"/>
                    <a:pt x="199" y="238"/>
                  </a:cubicBezTo>
                  <a:cubicBezTo>
                    <a:pt x="199" y="235"/>
                    <a:pt x="197" y="233"/>
                    <a:pt x="194" y="233"/>
                  </a:cubicBezTo>
                  <a:cubicBezTo>
                    <a:pt x="171" y="233"/>
                    <a:pt x="171" y="233"/>
                    <a:pt x="171" y="233"/>
                  </a:cubicBezTo>
                  <a:cubicBezTo>
                    <a:pt x="171" y="345"/>
                    <a:pt x="171" y="345"/>
                    <a:pt x="171" y="345"/>
                  </a:cubicBezTo>
                  <a:cubicBezTo>
                    <a:pt x="182" y="352"/>
                    <a:pt x="196" y="354"/>
                    <a:pt x="209" y="351"/>
                  </a:cubicBezTo>
                  <a:cubicBezTo>
                    <a:pt x="225" y="346"/>
                    <a:pt x="237" y="335"/>
                    <a:pt x="242" y="320"/>
                  </a:cubicBezTo>
                  <a:lnTo>
                    <a:pt x="242" y="118"/>
                  </a:lnTo>
                  <a:close/>
                  <a:moveTo>
                    <a:pt x="66" y="112"/>
                  </a:moveTo>
                  <a:cubicBezTo>
                    <a:pt x="66" y="117"/>
                    <a:pt x="70" y="121"/>
                    <a:pt x="75" y="121"/>
                  </a:cubicBezTo>
                  <a:cubicBezTo>
                    <a:pt x="80" y="121"/>
                    <a:pt x="84" y="117"/>
                    <a:pt x="84" y="112"/>
                  </a:cubicBezTo>
                  <a:cubicBezTo>
                    <a:pt x="84" y="107"/>
                    <a:pt x="80" y="103"/>
                    <a:pt x="75" y="103"/>
                  </a:cubicBezTo>
                  <a:cubicBezTo>
                    <a:pt x="70" y="103"/>
                    <a:pt x="66" y="107"/>
                    <a:pt x="66" y="112"/>
                  </a:cubicBezTo>
                  <a:close/>
                  <a:moveTo>
                    <a:pt x="315" y="232"/>
                  </a:moveTo>
                  <a:cubicBezTo>
                    <a:pt x="315" y="148"/>
                    <a:pt x="315" y="148"/>
                    <a:pt x="315" y="148"/>
                  </a:cubicBezTo>
                  <a:cubicBezTo>
                    <a:pt x="292" y="148"/>
                    <a:pt x="292" y="148"/>
                    <a:pt x="292" y="148"/>
                  </a:cubicBezTo>
                  <a:cubicBezTo>
                    <a:pt x="292" y="232"/>
                    <a:pt x="292" y="232"/>
                    <a:pt x="292" y="232"/>
                  </a:cubicBezTo>
                  <a:lnTo>
                    <a:pt x="315" y="232"/>
                  </a:lnTo>
                  <a:close/>
                  <a:moveTo>
                    <a:pt x="413" y="148"/>
                  </a:moveTo>
                  <a:cubicBezTo>
                    <a:pt x="392" y="148"/>
                    <a:pt x="392" y="148"/>
                    <a:pt x="392" y="148"/>
                  </a:cubicBezTo>
                  <a:cubicBezTo>
                    <a:pt x="392" y="186"/>
                    <a:pt x="392" y="186"/>
                    <a:pt x="392" y="186"/>
                  </a:cubicBezTo>
                  <a:cubicBezTo>
                    <a:pt x="392" y="191"/>
                    <a:pt x="393" y="198"/>
                    <a:pt x="393" y="206"/>
                  </a:cubicBezTo>
                  <a:cubicBezTo>
                    <a:pt x="393" y="206"/>
                    <a:pt x="393" y="206"/>
                    <a:pt x="393" y="206"/>
                  </a:cubicBezTo>
                  <a:cubicBezTo>
                    <a:pt x="362" y="148"/>
                    <a:pt x="362" y="148"/>
                    <a:pt x="362" y="148"/>
                  </a:cubicBezTo>
                  <a:cubicBezTo>
                    <a:pt x="333" y="148"/>
                    <a:pt x="333" y="148"/>
                    <a:pt x="333" y="148"/>
                  </a:cubicBezTo>
                  <a:cubicBezTo>
                    <a:pt x="333" y="232"/>
                    <a:pt x="333" y="232"/>
                    <a:pt x="333" y="232"/>
                  </a:cubicBezTo>
                  <a:cubicBezTo>
                    <a:pt x="353" y="232"/>
                    <a:pt x="353" y="232"/>
                    <a:pt x="353" y="232"/>
                  </a:cubicBezTo>
                  <a:cubicBezTo>
                    <a:pt x="353" y="194"/>
                    <a:pt x="353" y="194"/>
                    <a:pt x="353" y="194"/>
                  </a:cubicBezTo>
                  <a:cubicBezTo>
                    <a:pt x="353" y="189"/>
                    <a:pt x="353" y="182"/>
                    <a:pt x="352" y="173"/>
                  </a:cubicBezTo>
                  <a:cubicBezTo>
                    <a:pt x="352" y="173"/>
                    <a:pt x="352" y="173"/>
                    <a:pt x="352" y="173"/>
                  </a:cubicBezTo>
                  <a:cubicBezTo>
                    <a:pt x="383" y="232"/>
                    <a:pt x="383" y="232"/>
                    <a:pt x="383" y="232"/>
                  </a:cubicBezTo>
                  <a:cubicBezTo>
                    <a:pt x="413" y="232"/>
                    <a:pt x="413" y="232"/>
                    <a:pt x="413" y="232"/>
                  </a:cubicBezTo>
                  <a:lnTo>
                    <a:pt x="413" y="148"/>
                  </a:lnTo>
                  <a:close/>
                  <a:moveTo>
                    <a:pt x="491" y="159"/>
                  </a:moveTo>
                  <a:cubicBezTo>
                    <a:pt x="483" y="152"/>
                    <a:pt x="473" y="148"/>
                    <a:pt x="460" y="148"/>
                  </a:cubicBezTo>
                  <a:cubicBezTo>
                    <a:pt x="431" y="148"/>
                    <a:pt x="431" y="148"/>
                    <a:pt x="431" y="148"/>
                  </a:cubicBezTo>
                  <a:cubicBezTo>
                    <a:pt x="431" y="232"/>
                    <a:pt x="431" y="232"/>
                    <a:pt x="431" y="232"/>
                  </a:cubicBezTo>
                  <a:cubicBezTo>
                    <a:pt x="458" y="232"/>
                    <a:pt x="458" y="232"/>
                    <a:pt x="458" y="232"/>
                  </a:cubicBezTo>
                  <a:cubicBezTo>
                    <a:pt x="472" y="232"/>
                    <a:pt x="483" y="228"/>
                    <a:pt x="490" y="221"/>
                  </a:cubicBezTo>
                  <a:cubicBezTo>
                    <a:pt x="498" y="213"/>
                    <a:pt x="502" y="202"/>
                    <a:pt x="502" y="188"/>
                  </a:cubicBezTo>
                  <a:cubicBezTo>
                    <a:pt x="502" y="175"/>
                    <a:pt x="498" y="165"/>
                    <a:pt x="491" y="159"/>
                  </a:cubicBezTo>
                  <a:close/>
                  <a:moveTo>
                    <a:pt x="478" y="189"/>
                  </a:moveTo>
                  <a:cubicBezTo>
                    <a:pt x="478" y="182"/>
                    <a:pt x="477" y="176"/>
                    <a:pt x="474" y="172"/>
                  </a:cubicBezTo>
                  <a:cubicBezTo>
                    <a:pt x="471" y="168"/>
                    <a:pt x="466" y="167"/>
                    <a:pt x="460" y="167"/>
                  </a:cubicBezTo>
                  <a:cubicBezTo>
                    <a:pt x="453" y="167"/>
                    <a:pt x="453" y="167"/>
                    <a:pt x="453" y="167"/>
                  </a:cubicBezTo>
                  <a:cubicBezTo>
                    <a:pt x="453" y="213"/>
                    <a:pt x="453" y="213"/>
                    <a:pt x="453" y="213"/>
                  </a:cubicBezTo>
                  <a:cubicBezTo>
                    <a:pt x="458" y="213"/>
                    <a:pt x="458" y="213"/>
                    <a:pt x="458" y="213"/>
                  </a:cubicBezTo>
                  <a:cubicBezTo>
                    <a:pt x="465" y="213"/>
                    <a:pt x="470" y="211"/>
                    <a:pt x="473" y="207"/>
                  </a:cubicBezTo>
                  <a:cubicBezTo>
                    <a:pt x="477" y="204"/>
                    <a:pt x="478" y="197"/>
                    <a:pt x="478" y="189"/>
                  </a:cubicBezTo>
                  <a:close/>
                </a:path>
              </a:pathLst>
            </a:custGeom>
            <a:solidFill>
              <a:srgbClr val="5F90CC"/>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grpSp>
          <p:nvGrpSpPr>
            <p:cNvPr id="171" name="グループ化 170"/>
            <p:cNvGrpSpPr/>
            <p:nvPr/>
          </p:nvGrpSpPr>
          <p:grpSpPr>
            <a:xfrm>
              <a:off x="7845788" y="1653369"/>
              <a:ext cx="889000" cy="115888"/>
              <a:chOff x="3760788" y="5075238"/>
              <a:chExt cx="889000" cy="115888"/>
            </a:xfrm>
          </p:grpSpPr>
          <p:sp>
            <p:nvSpPr>
              <p:cNvPr id="172" name="Freeform 34"/>
              <p:cNvSpPr>
                <a:spLocks noEditPoints="1"/>
              </p:cNvSpPr>
              <p:nvPr/>
            </p:nvSpPr>
            <p:spPr bwMode="auto">
              <a:xfrm>
                <a:off x="3760788" y="5081588"/>
                <a:ext cx="90488" cy="109538"/>
              </a:xfrm>
              <a:custGeom>
                <a:avLst/>
                <a:gdLst>
                  <a:gd name="T0" fmla="*/ 70 w 95"/>
                  <a:gd name="T1" fmla="*/ 74 h 114"/>
                  <a:gd name="T2" fmla="*/ 24 w 95"/>
                  <a:gd name="T3" fmla="*/ 74 h 114"/>
                  <a:gd name="T4" fmla="*/ 8 w 95"/>
                  <a:gd name="T5" fmla="*/ 114 h 114"/>
                  <a:gd name="T6" fmla="*/ 0 w 95"/>
                  <a:gd name="T7" fmla="*/ 114 h 114"/>
                  <a:gd name="T8" fmla="*/ 45 w 95"/>
                  <a:gd name="T9" fmla="*/ 0 h 114"/>
                  <a:gd name="T10" fmla="*/ 50 w 95"/>
                  <a:gd name="T11" fmla="*/ 0 h 114"/>
                  <a:gd name="T12" fmla="*/ 95 w 95"/>
                  <a:gd name="T13" fmla="*/ 114 h 114"/>
                  <a:gd name="T14" fmla="*/ 86 w 95"/>
                  <a:gd name="T15" fmla="*/ 114 h 114"/>
                  <a:gd name="T16" fmla="*/ 70 w 95"/>
                  <a:gd name="T17" fmla="*/ 74 h 114"/>
                  <a:gd name="T18" fmla="*/ 27 w 95"/>
                  <a:gd name="T19" fmla="*/ 67 h 114"/>
                  <a:gd name="T20" fmla="*/ 68 w 95"/>
                  <a:gd name="T21" fmla="*/ 67 h 114"/>
                  <a:gd name="T22" fmla="*/ 52 w 95"/>
                  <a:gd name="T23" fmla="*/ 26 h 114"/>
                  <a:gd name="T24" fmla="*/ 47 w 95"/>
                  <a:gd name="T25" fmla="*/ 12 h 114"/>
                  <a:gd name="T26" fmla="*/ 43 w 95"/>
                  <a:gd name="T27" fmla="*/ 26 h 114"/>
                  <a:gd name="T28" fmla="*/ 27 w 95"/>
                  <a:gd name="T29" fmla="*/ 6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14">
                    <a:moveTo>
                      <a:pt x="70" y="74"/>
                    </a:moveTo>
                    <a:cubicBezTo>
                      <a:pt x="24" y="74"/>
                      <a:pt x="24" y="74"/>
                      <a:pt x="24" y="74"/>
                    </a:cubicBezTo>
                    <a:cubicBezTo>
                      <a:pt x="8" y="114"/>
                      <a:pt x="8" y="114"/>
                      <a:pt x="8" y="114"/>
                    </a:cubicBezTo>
                    <a:cubicBezTo>
                      <a:pt x="0" y="114"/>
                      <a:pt x="0" y="114"/>
                      <a:pt x="0" y="114"/>
                    </a:cubicBezTo>
                    <a:cubicBezTo>
                      <a:pt x="45" y="0"/>
                      <a:pt x="45" y="0"/>
                      <a:pt x="45" y="0"/>
                    </a:cubicBezTo>
                    <a:cubicBezTo>
                      <a:pt x="50" y="0"/>
                      <a:pt x="50" y="0"/>
                      <a:pt x="50" y="0"/>
                    </a:cubicBezTo>
                    <a:cubicBezTo>
                      <a:pt x="95" y="114"/>
                      <a:pt x="95" y="114"/>
                      <a:pt x="95" y="114"/>
                    </a:cubicBezTo>
                    <a:cubicBezTo>
                      <a:pt x="86" y="114"/>
                      <a:pt x="86" y="114"/>
                      <a:pt x="86" y="114"/>
                    </a:cubicBezTo>
                    <a:lnTo>
                      <a:pt x="70" y="74"/>
                    </a:lnTo>
                    <a:close/>
                    <a:moveTo>
                      <a:pt x="27" y="67"/>
                    </a:moveTo>
                    <a:cubicBezTo>
                      <a:pt x="68" y="67"/>
                      <a:pt x="68" y="67"/>
                      <a:pt x="68" y="67"/>
                    </a:cubicBezTo>
                    <a:cubicBezTo>
                      <a:pt x="52" y="26"/>
                      <a:pt x="52" y="26"/>
                      <a:pt x="52" y="26"/>
                    </a:cubicBezTo>
                    <a:cubicBezTo>
                      <a:pt x="51" y="22"/>
                      <a:pt x="49" y="18"/>
                      <a:pt x="47" y="12"/>
                    </a:cubicBezTo>
                    <a:cubicBezTo>
                      <a:pt x="46" y="17"/>
                      <a:pt x="45" y="22"/>
                      <a:pt x="43" y="26"/>
                    </a:cubicBezTo>
                    <a:lnTo>
                      <a:pt x="27" y="67"/>
                    </a:lnTo>
                    <a:close/>
                  </a:path>
                </a:pathLst>
              </a:custGeom>
              <a:solidFill>
                <a:srgbClr val="5F90CC"/>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73" name="Rectangle 35"/>
              <p:cNvSpPr>
                <a:spLocks noChangeArrowheads="1"/>
              </p:cNvSpPr>
              <p:nvPr/>
            </p:nvSpPr>
            <p:spPr bwMode="auto">
              <a:xfrm>
                <a:off x="3865563" y="5081588"/>
                <a:ext cx="7938" cy="109538"/>
              </a:xfrm>
              <a:prstGeom prst="rect">
                <a:avLst/>
              </a:prstGeom>
              <a:solidFill>
                <a:srgbClr val="5F90CC"/>
              </a:solidFill>
              <a:ln w="9525">
                <a:no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74" name="Rectangle 36"/>
              <p:cNvSpPr>
                <a:spLocks noChangeArrowheads="1"/>
              </p:cNvSpPr>
              <p:nvPr/>
            </p:nvSpPr>
            <p:spPr bwMode="auto">
              <a:xfrm>
                <a:off x="3895725" y="5135563"/>
                <a:ext cx="34925" cy="4763"/>
              </a:xfrm>
              <a:prstGeom prst="rect">
                <a:avLst/>
              </a:prstGeom>
              <a:solidFill>
                <a:srgbClr val="5F90CC"/>
              </a:solidFill>
              <a:ln w="9525">
                <a:no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75" name="Freeform 37"/>
              <p:cNvSpPr>
                <a:spLocks noEditPoints="1"/>
              </p:cNvSpPr>
              <p:nvPr/>
            </p:nvSpPr>
            <p:spPr bwMode="auto">
              <a:xfrm>
                <a:off x="3946525" y="5081588"/>
                <a:ext cx="96838" cy="109538"/>
              </a:xfrm>
              <a:custGeom>
                <a:avLst/>
                <a:gdLst>
                  <a:gd name="T0" fmla="*/ 101 w 101"/>
                  <a:gd name="T1" fmla="*/ 58 h 116"/>
                  <a:gd name="T2" fmla="*/ 88 w 101"/>
                  <a:gd name="T3" fmla="*/ 101 h 116"/>
                  <a:gd name="T4" fmla="*/ 51 w 101"/>
                  <a:gd name="T5" fmla="*/ 116 h 116"/>
                  <a:gd name="T6" fmla="*/ 13 w 101"/>
                  <a:gd name="T7" fmla="*/ 101 h 116"/>
                  <a:gd name="T8" fmla="*/ 0 w 101"/>
                  <a:gd name="T9" fmla="*/ 58 h 116"/>
                  <a:gd name="T10" fmla="*/ 14 w 101"/>
                  <a:gd name="T11" fmla="*/ 15 h 116"/>
                  <a:gd name="T12" fmla="*/ 51 w 101"/>
                  <a:gd name="T13" fmla="*/ 0 h 116"/>
                  <a:gd name="T14" fmla="*/ 88 w 101"/>
                  <a:gd name="T15" fmla="*/ 15 h 116"/>
                  <a:gd name="T16" fmla="*/ 101 w 101"/>
                  <a:gd name="T17" fmla="*/ 58 h 116"/>
                  <a:gd name="T18" fmla="*/ 9 w 101"/>
                  <a:gd name="T19" fmla="*/ 58 h 116"/>
                  <a:gd name="T20" fmla="*/ 19 w 101"/>
                  <a:gd name="T21" fmla="*/ 95 h 116"/>
                  <a:gd name="T22" fmla="*/ 51 w 101"/>
                  <a:gd name="T23" fmla="*/ 109 h 116"/>
                  <a:gd name="T24" fmla="*/ 82 w 101"/>
                  <a:gd name="T25" fmla="*/ 96 h 116"/>
                  <a:gd name="T26" fmla="*/ 93 w 101"/>
                  <a:gd name="T27" fmla="*/ 58 h 116"/>
                  <a:gd name="T28" fmla="*/ 82 w 101"/>
                  <a:gd name="T29" fmla="*/ 20 h 116"/>
                  <a:gd name="T30" fmla="*/ 51 w 101"/>
                  <a:gd name="T31" fmla="*/ 7 h 116"/>
                  <a:gd name="T32" fmla="*/ 19 w 101"/>
                  <a:gd name="T33" fmla="*/ 20 h 116"/>
                  <a:gd name="T34" fmla="*/ 9 w 101"/>
                  <a:gd name="T35"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16">
                    <a:moveTo>
                      <a:pt x="101" y="58"/>
                    </a:moveTo>
                    <a:cubicBezTo>
                      <a:pt x="101" y="76"/>
                      <a:pt x="97" y="90"/>
                      <a:pt x="88" y="101"/>
                    </a:cubicBezTo>
                    <a:cubicBezTo>
                      <a:pt x="79" y="111"/>
                      <a:pt x="66" y="116"/>
                      <a:pt x="51" y="116"/>
                    </a:cubicBezTo>
                    <a:cubicBezTo>
                      <a:pt x="35" y="116"/>
                      <a:pt x="22" y="111"/>
                      <a:pt x="13" y="101"/>
                    </a:cubicBezTo>
                    <a:cubicBezTo>
                      <a:pt x="4" y="90"/>
                      <a:pt x="0" y="76"/>
                      <a:pt x="0" y="58"/>
                    </a:cubicBezTo>
                    <a:cubicBezTo>
                      <a:pt x="0" y="40"/>
                      <a:pt x="4" y="25"/>
                      <a:pt x="14" y="15"/>
                    </a:cubicBezTo>
                    <a:cubicBezTo>
                      <a:pt x="23" y="5"/>
                      <a:pt x="35" y="0"/>
                      <a:pt x="51" y="0"/>
                    </a:cubicBezTo>
                    <a:cubicBezTo>
                      <a:pt x="66" y="0"/>
                      <a:pt x="79" y="5"/>
                      <a:pt x="88" y="15"/>
                    </a:cubicBezTo>
                    <a:cubicBezTo>
                      <a:pt x="97" y="26"/>
                      <a:pt x="101" y="40"/>
                      <a:pt x="101" y="58"/>
                    </a:cubicBezTo>
                    <a:close/>
                    <a:moveTo>
                      <a:pt x="9" y="58"/>
                    </a:moveTo>
                    <a:cubicBezTo>
                      <a:pt x="9" y="74"/>
                      <a:pt x="12" y="87"/>
                      <a:pt x="19" y="95"/>
                    </a:cubicBezTo>
                    <a:cubicBezTo>
                      <a:pt x="27" y="104"/>
                      <a:pt x="37" y="109"/>
                      <a:pt x="51" y="109"/>
                    </a:cubicBezTo>
                    <a:cubicBezTo>
                      <a:pt x="64" y="109"/>
                      <a:pt x="75" y="104"/>
                      <a:pt x="82" y="96"/>
                    </a:cubicBezTo>
                    <a:cubicBezTo>
                      <a:pt x="89" y="87"/>
                      <a:pt x="93" y="74"/>
                      <a:pt x="93" y="58"/>
                    </a:cubicBezTo>
                    <a:cubicBezTo>
                      <a:pt x="93" y="42"/>
                      <a:pt x="89" y="29"/>
                      <a:pt x="82" y="20"/>
                    </a:cubicBezTo>
                    <a:cubicBezTo>
                      <a:pt x="75" y="12"/>
                      <a:pt x="64" y="7"/>
                      <a:pt x="51" y="7"/>
                    </a:cubicBezTo>
                    <a:cubicBezTo>
                      <a:pt x="37" y="7"/>
                      <a:pt x="27" y="12"/>
                      <a:pt x="19" y="20"/>
                    </a:cubicBezTo>
                    <a:cubicBezTo>
                      <a:pt x="12" y="29"/>
                      <a:pt x="9" y="42"/>
                      <a:pt x="9" y="58"/>
                    </a:cubicBezTo>
                    <a:close/>
                  </a:path>
                </a:pathLst>
              </a:custGeom>
              <a:solidFill>
                <a:srgbClr val="5F90CC"/>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76" name="Freeform 38"/>
              <p:cNvSpPr>
                <a:spLocks/>
              </p:cNvSpPr>
              <p:nvPr/>
            </p:nvSpPr>
            <p:spPr bwMode="auto">
              <a:xfrm>
                <a:off x="4062413" y="5081588"/>
                <a:ext cx="79375" cy="109538"/>
              </a:xfrm>
              <a:custGeom>
                <a:avLst/>
                <a:gdLst>
                  <a:gd name="T0" fmla="*/ 55 w 84"/>
                  <a:gd name="T1" fmla="*/ 7 h 116"/>
                  <a:gd name="T2" fmla="*/ 21 w 84"/>
                  <a:gd name="T3" fmla="*/ 20 h 116"/>
                  <a:gd name="T4" fmla="*/ 9 w 84"/>
                  <a:gd name="T5" fmla="*/ 58 h 116"/>
                  <a:gd name="T6" fmla="*/ 20 w 84"/>
                  <a:gd name="T7" fmla="*/ 96 h 116"/>
                  <a:gd name="T8" fmla="*/ 53 w 84"/>
                  <a:gd name="T9" fmla="*/ 109 h 116"/>
                  <a:gd name="T10" fmla="*/ 80 w 84"/>
                  <a:gd name="T11" fmla="*/ 105 h 116"/>
                  <a:gd name="T12" fmla="*/ 80 w 84"/>
                  <a:gd name="T13" fmla="*/ 112 h 116"/>
                  <a:gd name="T14" fmla="*/ 52 w 84"/>
                  <a:gd name="T15" fmla="*/ 116 h 116"/>
                  <a:gd name="T16" fmla="*/ 14 w 84"/>
                  <a:gd name="T17" fmla="*/ 101 h 116"/>
                  <a:gd name="T18" fmla="*/ 0 w 84"/>
                  <a:gd name="T19" fmla="*/ 58 h 116"/>
                  <a:gd name="T20" fmla="*/ 7 w 84"/>
                  <a:gd name="T21" fmla="*/ 27 h 116"/>
                  <a:gd name="T22" fmla="*/ 26 w 84"/>
                  <a:gd name="T23" fmla="*/ 7 h 116"/>
                  <a:gd name="T24" fmla="*/ 54 w 84"/>
                  <a:gd name="T25" fmla="*/ 0 h 116"/>
                  <a:gd name="T26" fmla="*/ 84 w 84"/>
                  <a:gd name="T27" fmla="*/ 6 h 116"/>
                  <a:gd name="T28" fmla="*/ 81 w 84"/>
                  <a:gd name="T29" fmla="*/ 13 h 116"/>
                  <a:gd name="T30" fmla="*/ 55 w 84"/>
                  <a:gd name="T31" fmla="*/ 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116">
                    <a:moveTo>
                      <a:pt x="55" y="7"/>
                    </a:moveTo>
                    <a:cubicBezTo>
                      <a:pt x="40" y="7"/>
                      <a:pt x="29" y="11"/>
                      <a:pt x="21" y="20"/>
                    </a:cubicBezTo>
                    <a:cubicBezTo>
                      <a:pt x="13" y="30"/>
                      <a:pt x="9" y="42"/>
                      <a:pt x="9" y="58"/>
                    </a:cubicBezTo>
                    <a:cubicBezTo>
                      <a:pt x="9" y="74"/>
                      <a:pt x="13" y="87"/>
                      <a:pt x="20" y="96"/>
                    </a:cubicBezTo>
                    <a:cubicBezTo>
                      <a:pt x="28" y="104"/>
                      <a:pt x="39" y="109"/>
                      <a:pt x="53" y="109"/>
                    </a:cubicBezTo>
                    <a:cubicBezTo>
                      <a:pt x="63" y="109"/>
                      <a:pt x="72" y="108"/>
                      <a:pt x="80" y="105"/>
                    </a:cubicBezTo>
                    <a:cubicBezTo>
                      <a:pt x="80" y="112"/>
                      <a:pt x="80" y="112"/>
                      <a:pt x="80" y="112"/>
                    </a:cubicBezTo>
                    <a:cubicBezTo>
                      <a:pt x="72" y="115"/>
                      <a:pt x="63" y="116"/>
                      <a:pt x="52" y="116"/>
                    </a:cubicBezTo>
                    <a:cubicBezTo>
                      <a:pt x="36" y="116"/>
                      <a:pt x="23" y="111"/>
                      <a:pt x="14" y="101"/>
                    </a:cubicBezTo>
                    <a:cubicBezTo>
                      <a:pt x="5" y="90"/>
                      <a:pt x="0" y="76"/>
                      <a:pt x="0" y="58"/>
                    </a:cubicBezTo>
                    <a:cubicBezTo>
                      <a:pt x="0" y="46"/>
                      <a:pt x="2" y="36"/>
                      <a:pt x="7" y="27"/>
                    </a:cubicBezTo>
                    <a:cubicBezTo>
                      <a:pt x="11" y="18"/>
                      <a:pt x="17" y="12"/>
                      <a:pt x="26" y="7"/>
                    </a:cubicBezTo>
                    <a:cubicBezTo>
                      <a:pt x="34" y="2"/>
                      <a:pt x="43" y="0"/>
                      <a:pt x="54" y="0"/>
                    </a:cubicBezTo>
                    <a:cubicBezTo>
                      <a:pt x="65" y="0"/>
                      <a:pt x="75" y="2"/>
                      <a:pt x="84" y="6"/>
                    </a:cubicBezTo>
                    <a:cubicBezTo>
                      <a:pt x="81" y="13"/>
                      <a:pt x="81" y="13"/>
                      <a:pt x="81" y="13"/>
                    </a:cubicBezTo>
                    <a:cubicBezTo>
                      <a:pt x="72" y="9"/>
                      <a:pt x="64" y="7"/>
                      <a:pt x="55" y="7"/>
                    </a:cubicBezTo>
                    <a:close/>
                  </a:path>
                </a:pathLst>
              </a:custGeom>
              <a:solidFill>
                <a:srgbClr val="5F90CC"/>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77" name="Freeform 39"/>
              <p:cNvSpPr>
                <a:spLocks noEditPoints="1"/>
              </p:cNvSpPr>
              <p:nvPr/>
            </p:nvSpPr>
            <p:spPr bwMode="auto">
              <a:xfrm>
                <a:off x="4162425" y="5081588"/>
                <a:ext cx="71438" cy="109538"/>
              </a:xfrm>
              <a:custGeom>
                <a:avLst/>
                <a:gdLst>
                  <a:gd name="T0" fmla="*/ 8 w 75"/>
                  <a:gd name="T1" fmla="*/ 64 h 114"/>
                  <a:gd name="T2" fmla="*/ 8 w 75"/>
                  <a:gd name="T3" fmla="*/ 114 h 114"/>
                  <a:gd name="T4" fmla="*/ 0 w 75"/>
                  <a:gd name="T5" fmla="*/ 114 h 114"/>
                  <a:gd name="T6" fmla="*/ 0 w 75"/>
                  <a:gd name="T7" fmla="*/ 0 h 114"/>
                  <a:gd name="T8" fmla="*/ 27 w 75"/>
                  <a:gd name="T9" fmla="*/ 0 h 114"/>
                  <a:gd name="T10" fmla="*/ 58 w 75"/>
                  <a:gd name="T11" fmla="*/ 8 h 114"/>
                  <a:gd name="T12" fmla="*/ 68 w 75"/>
                  <a:gd name="T13" fmla="*/ 32 h 114"/>
                  <a:gd name="T14" fmla="*/ 62 w 75"/>
                  <a:gd name="T15" fmla="*/ 51 h 114"/>
                  <a:gd name="T16" fmla="*/ 44 w 75"/>
                  <a:gd name="T17" fmla="*/ 62 h 114"/>
                  <a:gd name="T18" fmla="*/ 75 w 75"/>
                  <a:gd name="T19" fmla="*/ 114 h 114"/>
                  <a:gd name="T20" fmla="*/ 65 w 75"/>
                  <a:gd name="T21" fmla="*/ 114 h 114"/>
                  <a:gd name="T22" fmla="*/ 36 w 75"/>
                  <a:gd name="T23" fmla="*/ 64 h 114"/>
                  <a:gd name="T24" fmla="*/ 8 w 75"/>
                  <a:gd name="T25" fmla="*/ 64 h 114"/>
                  <a:gd name="T26" fmla="*/ 8 w 75"/>
                  <a:gd name="T27" fmla="*/ 57 h 114"/>
                  <a:gd name="T28" fmla="*/ 29 w 75"/>
                  <a:gd name="T29" fmla="*/ 57 h 114"/>
                  <a:gd name="T30" fmla="*/ 52 w 75"/>
                  <a:gd name="T31" fmla="*/ 51 h 114"/>
                  <a:gd name="T32" fmla="*/ 60 w 75"/>
                  <a:gd name="T33" fmla="*/ 32 h 114"/>
                  <a:gd name="T34" fmla="*/ 52 w 75"/>
                  <a:gd name="T35" fmla="*/ 13 h 114"/>
                  <a:gd name="T36" fmla="*/ 27 w 75"/>
                  <a:gd name="T37" fmla="*/ 7 h 114"/>
                  <a:gd name="T38" fmla="*/ 8 w 75"/>
                  <a:gd name="T39" fmla="*/ 7 h 114"/>
                  <a:gd name="T40" fmla="*/ 8 w 75"/>
                  <a:gd name="T41" fmla="*/ 5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114">
                    <a:moveTo>
                      <a:pt x="8" y="64"/>
                    </a:moveTo>
                    <a:cubicBezTo>
                      <a:pt x="8" y="114"/>
                      <a:pt x="8" y="114"/>
                      <a:pt x="8" y="114"/>
                    </a:cubicBezTo>
                    <a:cubicBezTo>
                      <a:pt x="0" y="114"/>
                      <a:pt x="0" y="114"/>
                      <a:pt x="0" y="114"/>
                    </a:cubicBezTo>
                    <a:cubicBezTo>
                      <a:pt x="0" y="0"/>
                      <a:pt x="0" y="0"/>
                      <a:pt x="0" y="0"/>
                    </a:cubicBezTo>
                    <a:cubicBezTo>
                      <a:pt x="27" y="0"/>
                      <a:pt x="27" y="0"/>
                      <a:pt x="27" y="0"/>
                    </a:cubicBezTo>
                    <a:cubicBezTo>
                      <a:pt x="41" y="0"/>
                      <a:pt x="51" y="3"/>
                      <a:pt x="58" y="8"/>
                    </a:cubicBezTo>
                    <a:cubicBezTo>
                      <a:pt x="65" y="13"/>
                      <a:pt x="68" y="21"/>
                      <a:pt x="68" y="32"/>
                    </a:cubicBezTo>
                    <a:cubicBezTo>
                      <a:pt x="68" y="39"/>
                      <a:pt x="66" y="46"/>
                      <a:pt x="62" y="51"/>
                    </a:cubicBezTo>
                    <a:cubicBezTo>
                      <a:pt x="58" y="56"/>
                      <a:pt x="52" y="60"/>
                      <a:pt x="44" y="62"/>
                    </a:cubicBezTo>
                    <a:cubicBezTo>
                      <a:pt x="75" y="114"/>
                      <a:pt x="75" y="114"/>
                      <a:pt x="75" y="114"/>
                    </a:cubicBezTo>
                    <a:cubicBezTo>
                      <a:pt x="65" y="114"/>
                      <a:pt x="65" y="114"/>
                      <a:pt x="65" y="114"/>
                    </a:cubicBezTo>
                    <a:cubicBezTo>
                      <a:pt x="36" y="64"/>
                      <a:pt x="36" y="64"/>
                      <a:pt x="36" y="64"/>
                    </a:cubicBezTo>
                    <a:lnTo>
                      <a:pt x="8" y="64"/>
                    </a:lnTo>
                    <a:close/>
                    <a:moveTo>
                      <a:pt x="8" y="57"/>
                    </a:moveTo>
                    <a:cubicBezTo>
                      <a:pt x="29" y="57"/>
                      <a:pt x="29" y="57"/>
                      <a:pt x="29" y="57"/>
                    </a:cubicBezTo>
                    <a:cubicBezTo>
                      <a:pt x="39" y="57"/>
                      <a:pt x="46" y="55"/>
                      <a:pt x="52" y="51"/>
                    </a:cubicBezTo>
                    <a:cubicBezTo>
                      <a:pt x="57" y="47"/>
                      <a:pt x="60" y="41"/>
                      <a:pt x="60" y="32"/>
                    </a:cubicBezTo>
                    <a:cubicBezTo>
                      <a:pt x="60" y="24"/>
                      <a:pt x="57" y="17"/>
                      <a:pt x="52" y="13"/>
                    </a:cubicBezTo>
                    <a:cubicBezTo>
                      <a:pt x="47" y="9"/>
                      <a:pt x="38" y="7"/>
                      <a:pt x="27" y="7"/>
                    </a:cubicBezTo>
                    <a:cubicBezTo>
                      <a:pt x="8" y="7"/>
                      <a:pt x="8" y="7"/>
                      <a:pt x="8" y="7"/>
                    </a:cubicBezTo>
                    <a:lnTo>
                      <a:pt x="8" y="57"/>
                    </a:lnTo>
                    <a:close/>
                  </a:path>
                </a:pathLst>
              </a:custGeom>
              <a:solidFill>
                <a:srgbClr val="5F90CC"/>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78" name="Freeform 40"/>
              <p:cNvSpPr>
                <a:spLocks noEditPoints="1"/>
              </p:cNvSpPr>
              <p:nvPr/>
            </p:nvSpPr>
            <p:spPr bwMode="auto">
              <a:xfrm>
                <a:off x="4291013" y="5081588"/>
                <a:ext cx="80963" cy="109538"/>
              </a:xfrm>
              <a:custGeom>
                <a:avLst/>
                <a:gdLst>
                  <a:gd name="T0" fmla="*/ 86 w 86"/>
                  <a:gd name="T1" fmla="*/ 56 h 114"/>
                  <a:gd name="T2" fmla="*/ 71 w 86"/>
                  <a:gd name="T3" fmla="*/ 99 h 114"/>
                  <a:gd name="T4" fmla="*/ 28 w 86"/>
                  <a:gd name="T5" fmla="*/ 114 h 114"/>
                  <a:gd name="T6" fmla="*/ 0 w 86"/>
                  <a:gd name="T7" fmla="*/ 114 h 114"/>
                  <a:gd name="T8" fmla="*/ 0 w 86"/>
                  <a:gd name="T9" fmla="*/ 0 h 114"/>
                  <a:gd name="T10" fmla="*/ 31 w 86"/>
                  <a:gd name="T11" fmla="*/ 0 h 114"/>
                  <a:gd name="T12" fmla="*/ 72 w 86"/>
                  <a:gd name="T13" fmla="*/ 15 h 114"/>
                  <a:gd name="T14" fmla="*/ 86 w 86"/>
                  <a:gd name="T15" fmla="*/ 56 h 114"/>
                  <a:gd name="T16" fmla="*/ 78 w 86"/>
                  <a:gd name="T17" fmla="*/ 56 h 114"/>
                  <a:gd name="T18" fmla="*/ 65 w 86"/>
                  <a:gd name="T19" fmla="*/ 20 h 114"/>
                  <a:gd name="T20" fmla="*/ 29 w 86"/>
                  <a:gd name="T21" fmla="*/ 7 h 114"/>
                  <a:gd name="T22" fmla="*/ 8 w 86"/>
                  <a:gd name="T23" fmla="*/ 7 h 114"/>
                  <a:gd name="T24" fmla="*/ 8 w 86"/>
                  <a:gd name="T25" fmla="*/ 107 h 114"/>
                  <a:gd name="T26" fmla="*/ 27 w 86"/>
                  <a:gd name="T27" fmla="*/ 107 h 114"/>
                  <a:gd name="T28" fmla="*/ 78 w 86"/>
                  <a:gd name="T29" fmla="*/ 5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56"/>
                    </a:moveTo>
                    <a:cubicBezTo>
                      <a:pt x="86" y="75"/>
                      <a:pt x="81" y="89"/>
                      <a:pt x="71" y="99"/>
                    </a:cubicBezTo>
                    <a:cubicBezTo>
                      <a:pt x="62" y="109"/>
                      <a:pt x="47" y="114"/>
                      <a:pt x="28" y="114"/>
                    </a:cubicBezTo>
                    <a:cubicBezTo>
                      <a:pt x="0" y="114"/>
                      <a:pt x="0" y="114"/>
                      <a:pt x="0" y="114"/>
                    </a:cubicBezTo>
                    <a:cubicBezTo>
                      <a:pt x="0" y="0"/>
                      <a:pt x="0" y="0"/>
                      <a:pt x="0" y="0"/>
                    </a:cubicBezTo>
                    <a:cubicBezTo>
                      <a:pt x="31" y="0"/>
                      <a:pt x="31" y="0"/>
                      <a:pt x="31" y="0"/>
                    </a:cubicBezTo>
                    <a:cubicBezTo>
                      <a:pt x="49" y="0"/>
                      <a:pt x="63" y="5"/>
                      <a:pt x="72" y="15"/>
                    </a:cubicBezTo>
                    <a:cubicBezTo>
                      <a:pt x="82" y="24"/>
                      <a:pt x="86" y="38"/>
                      <a:pt x="86" y="56"/>
                    </a:cubicBezTo>
                    <a:close/>
                    <a:moveTo>
                      <a:pt x="78" y="56"/>
                    </a:moveTo>
                    <a:cubicBezTo>
                      <a:pt x="78" y="40"/>
                      <a:pt x="74" y="28"/>
                      <a:pt x="65" y="20"/>
                    </a:cubicBezTo>
                    <a:cubicBezTo>
                      <a:pt x="57" y="11"/>
                      <a:pt x="45" y="7"/>
                      <a:pt x="29" y="7"/>
                    </a:cubicBezTo>
                    <a:cubicBezTo>
                      <a:pt x="8" y="7"/>
                      <a:pt x="8" y="7"/>
                      <a:pt x="8" y="7"/>
                    </a:cubicBezTo>
                    <a:cubicBezTo>
                      <a:pt x="8" y="107"/>
                      <a:pt x="8" y="107"/>
                      <a:pt x="8" y="107"/>
                    </a:cubicBezTo>
                    <a:cubicBezTo>
                      <a:pt x="27" y="107"/>
                      <a:pt x="27" y="107"/>
                      <a:pt x="27" y="107"/>
                    </a:cubicBezTo>
                    <a:cubicBezTo>
                      <a:pt x="61" y="107"/>
                      <a:pt x="78" y="90"/>
                      <a:pt x="78" y="56"/>
                    </a:cubicBezTo>
                    <a:close/>
                  </a:path>
                </a:pathLst>
              </a:custGeom>
              <a:solidFill>
                <a:srgbClr val="5F90CC"/>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79" name="Freeform 41"/>
              <p:cNvSpPr>
                <a:spLocks noEditPoints="1"/>
              </p:cNvSpPr>
              <p:nvPr/>
            </p:nvSpPr>
            <p:spPr bwMode="auto">
              <a:xfrm>
                <a:off x="4391025" y="5108576"/>
                <a:ext cx="65088" cy="82550"/>
              </a:xfrm>
              <a:custGeom>
                <a:avLst/>
                <a:gdLst>
                  <a:gd name="T0" fmla="*/ 39 w 68"/>
                  <a:gd name="T1" fmla="*/ 87 h 87"/>
                  <a:gd name="T2" fmla="*/ 10 w 68"/>
                  <a:gd name="T3" fmla="*/ 76 h 87"/>
                  <a:gd name="T4" fmla="*/ 0 w 68"/>
                  <a:gd name="T5" fmla="*/ 44 h 87"/>
                  <a:gd name="T6" fmla="*/ 10 w 68"/>
                  <a:gd name="T7" fmla="*/ 12 h 87"/>
                  <a:gd name="T8" fmla="*/ 36 w 68"/>
                  <a:gd name="T9" fmla="*/ 0 h 87"/>
                  <a:gd name="T10" fmla="*/ 60 w 68"/>
                  <a:gd name="T11" fmla="*/ 10 h 87"/>
                  <a:gd name="T12" fmla="*/ 68 w 68"/>
                  <a:gd name="T13" fmla="*/ 38 h 87"/>
                  <a:gd name="T14" fmla="*/ 68 w 68"/>
                  <a:gd name="T15" fmla="*/ 45 h 87"/>
                  <a:gd name="T16" fmla="*/ 8 w 68"/>
                  <a:gd name="T17" fmla="*/ 45 h 87"/>
                  <a:gd name="T18" fmla="*/ 16 w 68"/>
                  <a:gd name="T19" fmla="*/ 71 h 87"/>
                  <a:gd name="T20" fmla="*/ 39 w 68"/>
                  <a:gd name="T21" fmla="*/ 80 h 87"/>
                  <a:gd name="T22" fmla="*/ 51 w 68"/>
                  <a:gd name="T23" fmla="*/ 79 h 87"/>
                  <a:gd name="T24" fmla="*/ 65 w 68"/>
                  <a:gd name="T25" fmla="*/ 75 h 87"/>
                  <a:gd name="T26" fmla="*/ 65 w 68"/>
                  <a:gd name="T27" fmla="*/ 82 h 87"/>
                  <a:gd name="T28" fmla="*/ 52 w 68"/>
                  <a:gd name="T29" fmla="*/ 86 h 87"/>
                  <a:gd name="T30" fmla="*/ 39 w 68"/>
                  <a:gd name="T31" fmla="*/ 87 h 87"/>
                  <a:gd name="T32" fmla="*/ 36 w 68"/>
                  <a:gd name="T33" fmla="*/ 7 h 87"/>
                  <a:gd name="T34" fmla="*/ 17 w 68"/>
                  <a:gd name="T35" fmla="*/ 15 h 87"/>
                  <a:gd name="T36" fmla="*/ 8 w 68"/>
                  <a:gd name="T37" fmla="*/ 38 h 87"/>
                  <a:gd name="T38" fmla="*/ 60 w 68"/>
                  <a:gd name="T39" fmla="*/ 38 h 87"/>
                  <a:gd name="T40" fmla="*/ 54 w 68"/>
                  <a:gd name="T41" fmla="*/ 15 h 87"/>
                  <a:gd name="T42" fmla="*/ 36 w 68"/>
                  <a:gd name="T43"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87">
                    <a:moveTo>
                      <a:pt x="39" y="87"/>
                    </a:moveTo>
                    <a:cubicBezTo>
                      <a:pt x="26" y="87"/>
                      <a:pt x="17" y="83"/>
                      <a:pt x="10" y="76"/>
                    </a:cubicBezTo>
                    <a:cubicBezTo>
                      <a:pt x="3" y="68"/>
                      <a:pt x="0" y="58"/>
                      <a:pt x="0" y="44"/>
                    </a:cubicBezTo>
                    <a:cubicBezTo>
                      <a:pt x="0" y="31"/>
                      <a:pt x="3" y="20"/>
                      <a:pt x="10" y="12"/>
                    </a:cubicBezTo>
                    <a:cubicBezTo>
                      <a:pt x="16" y="4"/>
                      <a:pt x="25" y="0"/>
                      <a:pt x="36" y="0"/>
                    </a:cubicBezTo>
                    <a:cubicBezTo>
                      <a:pt x="46" y="0"/>
                      <a:pt x="54" y="3"/>
                      <a:pt x="60" y="10"/>
                    </a:cubicBezTo>
                    <a:cubicBezTo>
                      <a:pt x="66" y="17"/>
                      <a:pt x="68" y="26"/>
                      <a:pt x="68" y="38"/>
                    </a:cubicBezTo>
                    <a:cubicBezTo>
                      <a:pt x="68" y="45"/>
                      <a:pt x="68" y="45"/>
                      <a:pt x="68" y="45"/>
                    </a:cubicBezTo>
                    <a:cubicBezTo>
                      <a:pt x="8" y="45"/>
                      <a:pt x="8" y="45"/>
                      <a:pt x="8" y="45"/>
                    </a:cubicBezTo>
                    <a:cubicBezTo>
                      <a:pt x="8" y="56"/>
                      <a:pt x="11" y="65"/>
                      <a:pt x="16" y="71"/>
                    </a:cubicBezTo>
                    <a:cubicBezTo>
                      <a:pt x="21" y="77"/>
                      <a:pt x="29" y="80"/>
                      <a:pt x="39" y="80"/>
                    </a:cubicBezTo>
                    <a:cubicBezTo>
                      <a:pt x="43" y="80"/>
                      <a:pt x="48" y="80"/>
                      <a:pt x="51" y="79"/>
                    </a:cubicBezTo>
                    <a:cubicBezTo>
                      <a:pt x="55" y="79"/>
                      <a:pt x="60" y="77"/>
                      <a:pt x="65" y="75"/>
                    </a:cubicBezTo>
                    <a:cubicBezTo>
                      <a:pt x="65" y="82"/>
                      <a:pt x="65" y="82"/>
                      <a:pt x="65" y="82"/>
                    </a:cubicBezTo>
                    <a:cubicBezTo>
                      <a:pt x="60" y="84"/>
                      <a:pt x="56" y="85"/>
                      <a:pt x="52" y="86"/>
                    </a:cubicBezTo>
                    <a:cubicBezTo>
                      <a:pt x="48" y="87"/>
                      <a:pt x="43" y="87"/>
                      <a:pt x="39" y="87"/>
                    </a:cubicBezTo>
                    <a:close/>
                    <a:moveTo>
                      <a:pt x="36" y="7"/>
                    </a:moveTo>
                    <a:cubicBezTo>
                      <a:pt x="28" y="7"/>
                      <a:pt x="22" y="9"/>
                      <a:pt x="17" y="15"/>
                    </a:cubicBezTo>
                    <a:cubicBezTo>
                      <a:pt x="12" y="20"/>
                      <a:pt x="9" y="28"/>
                      <a:pt x="8" y="38"/>
                    </a:cubicBezTo>
                    <a:cubicBezTo>
                      <a:pt x="60" y="38"/>
                      <a:pt x="60" y="38"/>
                      <a:pt x="60" y="38"/>
                    </a:cubicBezTo>
                    <a:cubicBezTo>
                      <a:pt x="60" y="28"/>
                      <a:pt x="58" y="20"/>
                      <a:pt x="54" y="15"/>
                    </a:cubicBezTo>
                    <a:cubicBezTo>
                      <a:pt x="50" y="9"/>
                      <a:pt x="44" y="7"/>
                      <a:pt x="36" y="7"/>
                    </a:cubicBezTo>
                    <a:close/>
                  </a:path>
                </a:pathLst>
              </a:custGeom>
              <a:solidFill>
                <a:srgbClr val="5F90CC"/>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80" name="Freeform 42"/>
              <p:cNvSpPr>
                <a:spLocks/>
              </p:cNvSpPr>
              <p:nvPr/>
            </p:nvSpPr>
            <p:spPr bwMode="auto">
              <a:xfrm>
                <a:off x="4467225" y="5091113"/>
                <a:ext cx="44450" cy="100013"/>
              </a:xfrm>
              <a:custGeom>
                <a:avLst/>
                <a:gdLst>
                  <a:gd name="T0" fmla="*/ 34 w 47"/>
                  <a:gd name="T1" fmla="*/ 99 h 106"/>
                  <a:gd name="T2" fmla="*/ 47 w 47"/>
                  <a:gd name="T3" fmla="*/ 98 h 106"/>
                  <a:gd name="T4" fmla="*/ 47 w 47"/>
                  <a:gd name="T5" fmla="*/ 104 h 106"/>
                  <a:gd name="T6" fmla="*/ 34 w 47"/>
                  <a:gd name="T7" fmla="*/ 106 h 106"/>
                  <a:gd name="T8" fmla="*/ 17 w 47"/>
                  <a:gd name="T9" fmla="*/ 100 h 106"/>
                  <a:gd name="T10" fmla="*/ 12 w 47"/>
                  <a:gd name="T11" fmla="*/ 81 h 106"/>
                  <a:gd name="T12" fmla="*/ 12 w 47"/>
                  <a:gd name="T13" fmla="*/ 27 h 106"/>
                  <a:gd name="T14" fmla="*/ 0 w 47"/>
                  <a:gd name="T15" fmla="*/ 27 h 106"/>
                  <a:gd name="T16" fmla="*/ 0 w 47"/>
                  <a:gd name="T17" fmla="*/ 23 h 106"/>
                  <a:gd name="T18" fmla="*/ 12 w 47"/>
                  <a:gd name="T19" fmla="*/ 19 h 106"/>
                  <a:gd name="T20" fmla="*/ 16 w 47"/>
                  <a:gd name="T21" fmla="*/ 0 h 106"/>
                  <a:gd name="T22" fmla="*/ 20 w 47"/>
                  <a:gd name="T23" fmla="*/ 0 h 106"/>
                  <a:gd name="T24" fmla="*/ 20 w 47"/>
                  <a:gd name="T25" fmla="*/ 20 h 106"/>
                  <a:gd name="T26" fmla="*/ 45 w 47"/>
                  <a:gd name="T27" fmla="*/ 20 h 106"/>
                  <a:gd name="T28" fmla="*/ 45 w 47"/>
                  <a:gd name="T29" fmla="*/ 27 h 106"/>
                  <a:gd name="T30" fmla="*/ 20 w 47"/>
                  <a:gd name="T31" fmla="*/ 27 h 106"/>
                  <a:gd name="T32" fmla="*/ 20 w 47"/>
                  <a:gd name="T33" fmla="*/ 80 h 106"/>
                  <a:gd name="T34" fmla="*/ 23 w 47"/>
                  <a:gd name="T35" fmla="*/ 95 h 106"/>
                  <a:gd name="T36" fmla="*/ 34 w 47"/>
                  <a:gd name="T37" fmla="*/ 9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106">
                    <a:moveTo>
                      <a:pt x="34" y="99"/>
                    </a:moveTo>
                    <a:cubicBezTo>
                      <a:pt x="39" y="99"/>
                      <a:pt x="43" y="99"/>
                      <a:pt x="47" y="98"/>
                    </a:cubicBezTo>
                    <a:cubicBezTo>
                      <a:pt x="47" y="104"/>
                      <a:pt x="47" y="104"/>
                      <a:pt x="47" y="104"/>
                    </a:cubicBezTo>
                    <a:cubicBezTo>
                      <a:pt x="43" y="106"/>
                      <a:pt x="39" y="106"/>
                      <a:pt x="34" y="106"/>
                    </a:cubicBezTo>
                    <a:cubicBezTo>
                      <a:pt x="26" y="106"/>
                      <a:pt x="21" y="104"/>
                      <a:pt x="17" y="100"/>
                    </a:cubicBezTo>
                    <a:cubicBezTo>
                      <a:pt x="14" y="96"/>
                      <a:pt x="12" y="90"/>
                      <a:pt x="12" y="81"/>
                    </a:cubicBezTo>
                    <a:cubicBezTo>
                      <a:pt x="12" y="27"/>
                      <a:pt x="12" y="27"/>
                      <a:pt x="12" y="27"/>
                    </a:cubicBezTo>
                    <a:cubicBezTo>
                      <a:pt x="0" y="27"/>
                      <a:pt x="0" y="27"/>
                      <a:pt x="0" y="27"/>
                    </a:cubicBezTo>
                    <a:cubicBezTo>
                      <a:pt x="0" y="23"/>
                      <a:pt x="0" y="23"/>
                      <a:pt x="0" y="23"/>
                    </a:cubicBezTo>
                    <a:cubicBezTo>
                      <a:pt x="12" y="19"/>
                      <a:pt x="12" y="19"/>
                      <a:pt x="12" y="19"/>
                    </a:cubicBezTo>
                    <a:cubicBezTo>
                      <a:pt x="16" y="0"/>
                      <a:pt x="16" y="0"/>
                      <a:pt x="16" y="0"/>
                    </a:cubicBezTo>
                    <a:cubicBezTo>
                      <a:pt x="20" y="0"/>
                      <a:pt x="20" y="0"/>
                      <a:pt x="20" y="0"/>
                    </a:cubicBezTo>
                    <a:cubicBezTo>
                      <a:pt x="20" y="20"/>
                      <a:pt x="20" y="20"/>
                      <a:pt x="20" y="20"/>
                    </a:cubicBezTo>
                    <a:cubicBezTo>
                      <a:pt x="45" y="20"/>
                      <a:pt x="45" y="20"/>
                      <a:pt x="45" y="20"/>
                    </a:cubicBezTo>
                    <a:cubicBezTo>
                      <a:pt x="45" y="27"/>
                      <a:pt x="45" y="27"/>
                      <a:pt x="45" y="27"/>
                    </a:cubicBezTo>
                    <a:cubicBezTo>
                      <a:pt x="20" y="27"/>
                      <a:pt x="20" y="27"/>
                      <a:pt x="20" y="27"/>
                    </a:cubicBezTo>
                    <a:cubicBezTo>
                      <a:pt x="20" y="80"/>
                      <a:pt x="20" y="80"/>
                      <a:pt x="20" y="80"/>
                    </a:cubicBezTo>
                    <a:cubicBezTo>
                      <a:pt x="20" y="87"/>
                      <a:pt x="21" y="92"/>
                      <a:pt x="23" y="95"/>
                    </a:cubicBezTo>
                    <a:cubicBezTo>
                      <a:pt x="25" y="98"/>
                      <a:pt x="29" y="99"/>
                      <a:pt x="34" y="99"/>
                    </a:cubicBezTo>
                    <a:close/>
                  </a:path>
                </a:pathLst>
              </a:custGeom>
              <a:solidFill>
                <a:srgbClr val="5F90CC"/>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81" name="Freeform 43"/>
              <p:cNvSpPr>
                <a:spLocks noEditPoints="1"/>
              </p:cNvSpPr>
              <p:nvPr/>
            </p:nvSpPr>
            <p:spPr bwMode="auto">
              <a:xfrm>
                <a:off x="4522788" y="5108576"/>
                <a:ext cx="60325" cy="82550"/>
              </a:xfrm>
              <a:custGeom>
                <a:avLst/>
                <a:gdLst>
                  <a:gd name="T0" fmla="*/ 58 w 64"/>
                  <a:gd name="T1" fmla="*/ 86 h 87"/>
                  <a:gd name="T2" fmla="*/ 56 w 64"/>
                  <a:gd name="T3" fmla="*/ 72 h 87"/>
                  <a:gd name="T4" fmla="*/ 55 w 64"/>
                  <a:gd name="T5" fmla="*/ 72 h 87"/>
                  <a:gd name="T6" fmla="*/ 42 w 64"/>
                  <a:gd name="T7" fmla="*/ 84 h 87"/>
                  <a:gd name="T8" fmla="*/ 27 w 64"/>
                  <a:gd name="T9" fmla="*/ 87 h 87"/>
                  <a:gd name="T10" fmla="*/ 7 w 64"/>
                  <a:gd name="T11" fmla="*/ 81 h 87"/>
                  <a:gd name="T12" fmla="*/ 0 w 64"/>
                  <a:gd name="T13" fmla="*/ 63 h 87"/>
                  <a:gd name="T14" fmla="*/ 11 w 64"/>
                  <a:gd name="T15" fmla="*/ 44 h 87"/>
                  <a:gd name="T16" fmla="*/ 40 w 64"/>
                  <a:gd name="T17" fmla="*/ 37 h 87"/>
                  <a:gd name="T18" fmla="*/ 56 w 64"/>
                  <a:gd name="T19" fmla="*/ 36 h 87"/>
                  <a:gd name="T20" fmla="*/ 56 w 64"/>
                  <a:gd name="T21" fmla="*/ 31 h 87"/>
                  <a:gd name="T22" fmla="*/ 51 w 64"/>
                  <a:gd name="T23" fmla="*/ 13 h 87"/>
                  <a:gd name="T24" fmla="*/ 36 w 64"/>
                  <a:gd name="T25" fmla="*/ 7 h 87"/>
                  <a:gd name="T26" fmla="*/ 11 w 64"/>
                  <a:gd name="T27" fmla="*/ 13 h 87"/>
                  <a:gd name="T28" fmla="*/ 9 w 64"/>
                  <a:gd name="T29" fmla="*/ 6 h 87"/>
                  <a:gd name="T30" fmla="*/ 36 w 64"/>
                  <a:gd name="T31" fmla="*/ 0 h 87"/>
                  <a:gd name="T32" fmla="*/ 57 w 64"/>
                  <a:gd name="T33" fmla="*/ 7 h 87"/>
                  <a:gd name="T34" fmla="*/ 64 w 64"/>
                  <a:gd name="T35" fmla="*/ 30 h 87"/>
                  <a:gd name="T36" fmla="*/ 64 w 64"/>
                  <a:gd name="T37" fmla="*/ 86 h 87"/>
                  <a:gd name="T38" fmla="*/ 58 w 64"/>
                  <a:gd name="T39" fmla="*/ 86 h 87"/>
                  <a:gd name="T40" fmla="*/ 27 w 64"/>
                  <a:gd name="T41" fmla="*/ 80 h 87"/>
                  <a:gd name="T42" fmla="*/ 48 w 64"/>
                  <a:gd name="T43" fmla="*/ 73 h 87"/>
                  <a:gd name="T44" fmla="*/ 56 w 64"/>
                  <a:gd name="T45" fmla="*/ 51 h 87"/>
                  <a:gd name="T46" fmla="*/ 56 w 64"/>
                  <a:gd name="T47" fmla="*/ 43 h 87"/>
                  <a:gd name="T48" fmla="*/ 41 w 64"/>
                  <a:gd name="T49" fmla="*/ 43 h 87"/>
                  <a:gd name="T50" fmla="*/ 16 w 64"/>
                  <a:gd name="T51" fmla="*/ 49 h 87"/>
                  <a:gd name="T52" fmla="*/ 8 w 64"/>
                  <a:gd name="T53" fmla="*/ 64 h 87"/>
                  <a:gd name="T54" fmla="*/ 13 w 64"/>
                  <a:gd name="T55" fmla="*/ 76 h 87"/>
                  <a:gd name="T56" fmla="*/ 27 w 64"/>
                  <a:gd name="T57" fmla="*/ 8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87">
                    <a:moveTo>
                      <a:pt x="58" y="86"/>
                    </a:moveTo>
                    <a:cubicBezTo>
                      <a:pt x="56" y="72"/>
                      <a:pt x="56" y="72"/>
                      <a:pt x="56" y="72"/>
                    </a:cubicBezTo>
                    <a:cubicBezTo>
                      <a:pt x="55" y="72"/>
                      <a:pt x="55" y="72"/>
                      <a:pt x="55" y="72"/>
                    </a:cubicBezTo>
                    <a:cubicBezTo>
                      <a:pt x="51" y="78"/>
                      <a:pt x="47" y="82"/>
                      <a:pt x="42" y="84"/>
                    </a:cubicBezTo>
                    <a:cubicBezTo>
                      <a:pt x="38" y="86"/>
                      <a:pt x="33" y="87"/>
                      <a:pt x="27" y="87"/>
                    </a:cubicBezTo>
                    <a:cubicBezTo>
                      <a:pt x="18" y="87"/>
                      <a:pt x="12" y="85"/>
                      <a:pt x="7" y="81"/>
                    </a:cubicBezTo>
                    <a:cubicBezTo>
                      <a:pt x="3" y="77"/>
                      <a:pt x="0" y="71"/>
                      <a:pt x="0" y="63"/>
                    </a:cubicBezTo>
                    <a:cubicBezTo>
                      <a:pt x="0" y="55"/>
                      <a:pt x="4" y="49"/>
                      <a:pt x="11" y="44"/>
                    </a:cubicBezTo>
                    <a:cubicBezTo>
                      <a:pt x="17" y="40"/>
                      <a:pt x="27" y="37"/>
                      <a:pt x="40" y="37"/>
                    </a:cubicBezTo>
                    <a:cubicBezTo>
                      <a:pt x="56" y="36"/>
                      <a:pt x="56" y="36"/>
                      <a:pt x="56" y="36"/>
                    </a:cubicBezTo>
                    <a:cubicBezTo>
                      <a:pt x="56" y="31"/>
                      <a:pt x="56" y="31"/>
                      <a:pt x="56" y="31"/>
                    </a:cubicBezTo>
                    <a:cubicBezTo>
                      <a:pt x="56" y="23"/>
                      <a:pt x="55" y="17"/>
                      <a:pt x="51" y="13"/>
                    </a:cubicBezTo>
                    <a:cubicBezTo>
                      <a:pt x="48" y="9"/>
                      <a:pt x="43" y="7"/>
                      <a:pt x="36" y="7"/>
                    </a:cubicBezTo>
                    <a:cubicBezTo>
                      <a:pt x="28" y="7"/>
                      <a:pt x="20" y="9"/>
                      <a:pt x="11" y="13"/>
                    </a:cubicBezTo>
                    <a:cubicBezTo>
                      <a:pt x="9" y="6"/>
                      <a:pt x="9" y="6"/>
                      <a:pt x="9" y="6"/>
                    </a:cubicBezTo>
                    <a:cubicBezTo>
                      <a:pt x="18" y="2"/>
                      <a:pt x="27" y="0"/>
                      <a:pt x="36" y="0"/>
                    </a:cubicBezTo>
                    <a:cubicBezTo>
                      <a:pt x="45" y="0"/>
                      <a:pt x="52" y="2"/>
                      <a:pt x="57" y="7"/>
                    </a:cubicBezTo>
                    <a:cubicBezTo>
                      <a:pt x="61" y="12"/>
                      <a:pt x="64" y="19"/>
                      <a:pt x="64" y="30"/>
                    </a:cubicBezTo>
                    <a:cubicBezTo>
                      <a:pt x="64" y="86"/>
                      <a:pt x="64" y="86"/>
                      <a:pt x="64" y="86"/>
                    </a:cubicBezTo>
                    <a:lnTo>
                      <a:pt x="58" y="86"/>
                    </a:lnTo>
                    <a:close/>
                    <a:moveTo>
                      <a:pt x="27" y="80"/>
                    </a:moveTo>
                    <a:cubicBezTo>
                      <a:pt x="36" y="80"/>
                      <a:pt x="43" y="78"/>
                      <a:pt x="48" y="73"/>
                    </a:cubicBezTo>
                    <a:cubicBezTo>
                      <a:pt x="53" y="67"/>
                      <a:pt x="56" y="60"/>
                      <a:pt x="56" y="51"/>
                    </a:cubicBezTo>
                    <a:cubicBezTo>
                      <a:pt x="56" y="43"/>
                      <a:pt x="56" y="43"/>
                      <a:pt x="56" y="43"/>
                    </a:cubicBezTo>
                    <a:cubicBezTo>
                      <a:pt x="41" y="43"/>
                      <a:pt x="41" y="43"/>
                      <a:pt x="41" y="43"/>
                    </a:cubicBezTo>
                    <a:cubicBezTo>
                      <a:pt x="29" y="44"/>
                      <a:pt x="21" y="46"/>
                      <a:pt x="16" y="49"/>
                    </a:cubicBezTo>
                    <a:cubicBezTo>
                      <a:pt x="11" y="52"/>
                      <a:pt x="8" y="57"/>
                      <a:pt x="8" y="64"/>
                    </a:cubicBezTo>
                    <a:cubicBezTo>
                      <a:pt x="8" y="69"/>
                      <a:pt x="10" y="73"/>
                      <a:pt x="13" y="76"/>
                    </a:cubicBezTo>
                    <a:cubicBezTo>
                      <a:pt x="17" y="79"/>
                      <a:pt x="21" y="80"/>
                      <a:pt x="27" y="80"/>
                    </a:cubicBezTo>
                    <a:close/>
                  </a:path>
                </a:pathLst>
              </a:custGeom>
              <a:solidFill>
                <a:srgbClr val="5F90CC"/>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82" name="Freeform 44"/>
              <p:cNvSpPr>
                <a:spLocks noEditPoints="1"/>
              </p:cNvSpPr>
              <p:nvPr/>
            </p:nvSpPr>
            <p:spPr bwMode="auto">
              <a:xfrm>
                <a:off x="4608513" y="5081588"/>
                <a:ext cx="9525" cy="109538"/>
              </a:xfrm>
              <a:custGeom>
                <a:avLst/>
                <a:gdLst>
                  <a:gd name="T0" fmla="*/ 0 w 10"/>
                  <a:gd name="T1" fmla="*/ 7 h 115"/>
                  <a:gd name="T2" fmla="*/ 5 w 10"/>
                  <a:gd name="T3" fmla="*/ 0 h 115"/>
                  <a:gd name="T4" fmla="*/ 8 w 10"/>
                  <a:gd name="T5" fmla="*/ 1 h 115"/>
                  <a:gd name="T6" fmla="*/ 10 w 10"/>
                  <a:gd name="T7" fmla="*/ 7 h 115"/>
                  <a:gd name="T8" fmla="*/ 8 w 10"/>
                  <a:gd name="T9" fmla="*/ 12 h 115"/>
                  <a:gd name="T10" fmla="*/ 5 w 10"/>
                  <a:gd name="T11" fmla="*/ 15 h 115"/>
                  <a:gd name="T12" fmla="*/ 0 w 10"/>
                  <a:gd name="T13" fmla="*/ 7 h 115"/>
                  <a:gd name="T14" fmla="*/ 9 w 10"/>
                  <a:gd name="T15" fmla="*/ 115 h 115"/>
                  <a:gd name="T16" fmla="*/ 1 w 10"/>
                  <a:gd name="T17" fmla="*/ 115 h 115"/>
                  <a:gd name="T18" fmla="*/ 1 w 10"/>
                  <a:gd name="T19" fmla="*/ 30 h 115"/>
                  <a:gd name="T20" fmla="*/ 9 w 10"/>
                  <a:gd name="T21" fmla="*/ 30 h 115"/>
                  <a:gd name="T22" fmla="*/ 9 w 10"/>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15">
                    <a:moveTo>
                      <a:pt x="0" y="7"/>
                    </a:moveTo>
                    <a:cubicBezTo>
                      <a:pt x="0" y="2"/>
                      <a:pt x="1" y="0"/>
                      <a:pt x="5" y="0"/>
                    </a:cubicBezTo>
                    <a:cubicBezTo>
                      <a:pt x="6" y="0"/>
                      <a:pt x="8" y="0"/>
                      <a:pt x="8" y="1"/>
                    </a:cubicBezTo>
                    <a:cubicBezTo>
                      <a:pt x="9" y="3"/>
                      <a:pt x="10" y="5"/>
                      <a:pt x="10" y="7"/>
                    </a:cubicBezTo>
                    <a:cubicBezTo>
                      <a:pt x="10" y="9"/>
                      <a:pt x="9" y="11"/>
                      <a:pt x="8" y="12"/>
                    </a:cubicBezTo>
                    <a:cubicBezTo>
                      <a:pt x="8" y="14"/>
                      <a:pt x="6" y="15"/>
                      <a:pt x="5" y="15"/>
                    </a:cubicBezTo>
                    <a:cubicBezTo>
                      <a:pt x="1" y="15"/>
                      <a:pt x="0" y="12"/>
                      <a:pt x="0" y="7"/>
                    </a:cubicBezTo>
                    <a:close/>
                    <a:moveTo>
                      <a:pt x="9" y="115"/>
                    </a:moveTo>
                    <a:cubicBezTo>
                      <a:pt x="1" y="115"/>
                      <a:pt x="1" y="115"/>
                      <a:pt x="1" y="115"/>
                    </a:cubicBezTo>
                    <a:cubicBezTo>
                      <a:pt x="1" y="30"/>
                      <a:pt x="1" y="30"/>
                      <a:pt x="1" y="30"/>
                    </a:cubicBezTo>
                    <a:cubicBezTo>
                      <a:pt x="9" y="30"/>
                      <a:pt x="9" y="30"/>
                      <a:pt x="9" y="30"/>
                    </a:cubicBezTo>
                    <a:lnTo>
                      <a:pt x="9" y="115"/>
                    </a:lnTo>
                    <a:close/>
                  </a:path>
                </a:pathLst>
              </a:custGeom>
              <a:solidFill>
                <a:srgbClr val="5F90CC"/>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83" name="Rectangle 45"/>
              <p:cNvSpPr>
                <a:spLocks noChangeArrowheads="1"/>
              </p:cNvSpPr>
              <p:nvPr/>
            </p:nvSpPr>
            <p:spPr bwMode="auto">
              <a:xfrm>
                <a:off x="4643438" y="5075238"/>
                <a:ext cx="6350" cy="115888"/>
              </a:xfrm>
              <a:prstGeom prst="rect">
                <a:avLst/>
              </a:prstGeom>
              <a:solidFill>
                <a:srgbClr val="5F90CC"/>
              </a:solidFill>
              <a:ln w="9525">
                <a:no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grpSp>
        <p:grpSp>
          <p:nvGrpSpPr>
            <p:cNvPr id="184" name="グループ化 183"/>
            <p:cNvGrpSpPr/>
            <p:nvPr/>
          </p:nvGrpSpPr>
          <p:grpSpPr>
            <a:xfrm>
              <a:off x="7864838" y="1804182"/>
              <a:ext cx="865188" cy="77788"/>
              <a:chOff x="3779838" y="5226051"/>
              <a:chExt cx="865188" cy="77788"/>
            </a:xfrm>
          </p:grpSpPr>
          <p:sp>
            <p:nvSpPr>
              <p:cNvPr id="185" name="Freeform 46"/>
              <p:cNvSpPr>
                <a:spLocks/>
              </p:cNvSpPr>
              <p:nvPr/>
            </p:nvSpPr>
            <p:spPr bwMode="auto">
              <a:xfrm>
                <a:off x="3779838" y="5226051"/>
                <a:ext cx="20638" cy="76200"/>
              </a:xfrm>
              <a:custGeom>
                <a:avLst/>
                <a:gdLst>
                  <a:gd name="T0" fmla="*/ 0 w 13"/>
                  <a:gd name="T1" fmla="*/ 0 h 48"/>
                  <a:gd name="T2" fmla="*/ 13 w 13"/>
                  <a:gd name="T3" fmla="*/ 0 h 48"/>
                  <a:gd name="T4" fmla="*/ 13 w 13"/>
                  <a:gd name="T5" fmla="*/ 3 h 48"/>
                  <a:gd name="T6" fmla="*/ 3 w 13"/>
                  <a:gd name="T7" fmla="*/ 3 h 48"/>
                  <a:gd name="T8" fmla="*/ 3 w 13"/>
                  <a:gd name="T9" fmla="*/ 45 h 48"/>
                  <a:gd name="T10" fmla="*/ 13 w 13"/>
                  <a:gd name="T11" fmla="*/ 45 h 48"/>
                  <a:gd name="T12" fmla="*/ 13 w 13"/>
                  <a:gd name="T13" fmla="*/ 48 h 48"/>
                  <a:gd name="T14" fmla="*/ 0 w 13"/>
                  <a:gd name="T15" fmla="*/ 48 h 48"/>
                  <a:gd name="T16" fmla="*/ 0 w 1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8">
                    <a:moveTo>
                      <a:pt x="0" y="0"/>
                    </a:moveTo>
                    <a:lnTo>
                      <a:pt x="13" y="0"/>
                    </a:lnTo>
                    <a:lnTo>
                      <a:pt x="13" y="3"/>
                    </a:lnTo>
                    <a:lnTo>
                      <a:pt x="3" y="3"/>
                    </a:lnTo>
                    <a:lnTo>
                      <a:pt x="3" y="45"/>
                    </a:lnTo>
                    <a:lnTo>
                      <a:pt x="13" y="45"/>
                    </a:lnTo>
                    <a:lnTo>
                      <a:pt x="13" y="48"/>
                    </a:lnTo>
                    <a:lnTo>
                      <a:pt x="0" y="48"/>
                    </a:lnTo>
                    <a:lnTo>
                      <a:pt x="0" y="0"/>
                    </a:lnTo>
                    <a:close/>
                  </a:path>
                </a:pathLst>
              </a:custGeom>
              <a:solidFill>
                <a:srgbClr val="5F90CC"/>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86" name="Freeform 47"/>
              <p:cNvSpPr>
                <a:spLocks noEditPoints="1"/>
              </p:cNvSpPr>
              <p:nvPr/>
            </p:nvSpPr>
            <p:spPr bwMode="auto">
              <a:xfrm>
                <a:off x="3822700" y="5235576"/>
                <a:ext cx="58738" cy="61913"/>
              </a:xfrm>
              <a:custGeom>
                <a:avLst/>
                <a:gdLst>
                  <a:gd name="T0" fmla="*/ 47 w 62"/>
                  <a:gd name="T1" fmla="*/ 64 h 64"/>
                  <a:gd name="T2" fmla="*/ 42 w 62"/>
                  <a:gd name="T3" fmla="*/ 49 h 64"/>
                  <a:gd name="T4" fmla="*/ 19 w 62"/>
                  <a:gd name="T5" fmla="*/ 49 h 64"/>
                  <a:gd name="T6" fmla="*/ 15 w 62"/>
                  <a:gd name="T7" fmla="*/ 64 h 64"/>
                  <a:gd name="T8" fmla="*/ 0 w 62"/>
                  <a:gd name="T9" fmla="*/ 64 h 64"/>
                  <a:gd name="T10" fmla="*/ 23 w 62"/>
                  <a:gd name="T11" fmla="*/ 0 h 64"/>
                  <a:gd name="T12" fmla="*/ 39 w 62"/>
                  <a:gd name="T13" fmla="*/ 0 h 64"/>
                  <a:gd name="T14" fmla="*/ 62 w 62"/>
                  <a:gd name="T15" fmla="*/ 64 h 64"/>
                  <a:gd name="T16" fmla="*/ 47 w 62"/>
                  <a:gd name="T17" fmla="*/ 64 h 64"/>
                  <a:gd name="T18" fmla="*/ 39 w 62"/>
                  <a:gd name="T19" fmla="*/ 37 h 64"/>
                  <a:gd name="T20" fmla="*/ 32 w 62"/>
                  <a:gd name="T21" fmla="*/ 14 h 64"/>
                  <a:gd name="T22" fmla="*/ 31 w 62"/>
                  <a:gd name="T23" fmla="*/ 10 h 64"/>
                  <a:gd name="T24" fmla="*/ 23 w 62"/>
                  <a:gd name="T25" fmla="*/ 37 h 64"/>
                  <a:gd name="T26" fmla="*/ 39 w 62"/>
                  <a:gd name="T27" fmla="*/ 3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64">
                    <a:moveTo>
                      <a:pt x="47" y="64"/>
                    </a:moveTo>
                    <a:cubicBezTo>
                      <a:pt x="42" y="49"/>
                      <a:pt x="42" y="49"/>
                      <a:pt x="42" y="49"/>
                    </a:cubicBezTo>
                    <a:cubicBezTo>
                      <a:pt x="19" y="49"/>
                      <a:pt x="19" y="49"/>
                      <a:pt x="19" y="49"/>
                    </a:cubicBezTo>
                    <a:cubicBezTo>
                      <a:pt x="15" y="64"/>
                      <a:pt x="15" y="64"/>
                      <a:pt x="15" y="64"/>
                    </a:cubicBezTo>
                    <a:cubicBezTo>
                      <a:pt x="0" y="64"/>
                      <a:pt x="0" y="64"/>
                      <a:pt x="0" y="64"/>
                    </a:cubicBezTo>
                    <a:cubicBezTo>
                      <a:pt x="23" y="0"/>
                      <a:pt x="23" y="0"/>
                      <a:pt x="23" y="0"/>
                    </a:cubicBezTo>
                    <a:cubicBezTo>
                      <a:pt x="39" y="0"/>
                      <a:pt x="39" y="0"/>
                      <a:pt x="39" y="0"/>
                    </a:cubicBezTo>
                    <a:cubicBezTo>
                      <a:pt x="62" y="64"/>
                      <a:pt x="62" y="64"/>
                      <a:pt x="62" y="64"/>
                    </a:cubicBezTo>
                    <a:lnTo>
                      <a:pt x="47" y="64"/>
                    </a:lnTo>
                    <a:close/>
                    <a:moveTo>
                      <a:pt x="39" y="37"/>
                    </a:moveTo>
                    <a:cubicBezTo>
                      <a:pt x="35" y="23"/>
                      <a:pt x="33" y="16"/>
                      <a:pt x="32" y="14"/>
                    </a:cubicBezTo>
                    <a:cubicBezTo>
                      <a:pt x="32" y="12"/>
                      <a:pt x="31" y="11"/>
                      <a:pt x="31" y="10"/>
                    </a:cubicBezTo>
                    <a:cubicBezTo>
                      <a:pt x="30" y="13"/>
                      <a:pt x="27" y="23"/>
                      <a:pt x="23" y="37"/>
                    </a:cubicBezTo>
                    <a:lnTo>
                      <a:pt x="39" y="37"/>
                    </a:lnTo>
                    <a:close/>
                  </a:path>
                </a:pathLst>
              </a:custGeom>
              <a:solidFill>
                <a:srgbClr val="5F90CC"/>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87" name="Rectangle 48"/>
              <p:cNvSpPr>
                <a:spLocks noChangeArrowheads="1"/>
              </p:cNvSpPr>
              <p:nvPr/>
            </p:nvSpPr>
            <p:spPr bwMode="auto">
              <a:xfrm>
                <a:off x="3889375" y="5235576"/>
                <a:ext cx="12700" cy="61913"/>
              </a:xfrm>
              <a:prstGeom prst="rect">
                <a:avLst/>
              </a:prstGeom>
              <a:solidFill>
                <a:srgbClr val="5F90CC"/>
              </a:solidFill>
              <a:ln w="9525">
                <a:no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88" name="Rectangle 49"/>
              <p:cNvSpPr>
                <a:spLocks noChangeArrowheads="1"/>
              </p:cNvSpPr>
              <p:nvPr/>
            </p:nvSpPr>
            <p:spPr bwMode="auto">
              <a:xfrm>
                <a:off x="3913188" y="5262563"/>
                <a:ext cx="20638" cy="9525"/>
              </a:xfrm>
              <a:prstGeom prst="rect">
                <a:avLst/>
              </a:prstGeom>
              <a:solidFill>
                <a:srgbClr val="5F90CC"/>
              </a:solidFill>
              <a:ln w="9525">
                <a:no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89" name="Freeform 50"/>
              <p:cNvSpPr>
                <a:spLocks noEditPoints="1"/>
              </p:cNvSpPr>
              <p:nvPr/>
            </p:nvSpPr>
            <p:spPr bwMode="auto">
              <a:xfrm>
                <a:off x="3941763" y="5235576"/>
                <a:ext cx="58738" cy="61913"/>
              </a:xfrm>
              <a:custGeom>
                <a:avLst/>
                <a:gdLst>
                  <a:gd name="T0" fmla="*/ 61 w 61"/>
                  <a:gd name="T1" fmla="*/ 33 h 66"/>
                  <a:gd name="T2" fmla="*/ 53 w 61"/>
                  <a:gd name="T3" fmla="*/ 57 h 66"/>
                  <a:gd name="T4" fmla="*/ 30 w 61"/>
                  <a:gd name="T5" fmla="*/ 66 h 66"/>
                  <a:gd name="T6" fmla="*/ 8 w 61"/>
                  <a:gd name="T7" fmla="*/ 57 h 66"/>
                  <a:gd name="T8" fmla="*/ 0 w 61"/>
                  <a:gd name="T9" fmla="*/ 33 h 66"/>
                  <a:gd name="T10" fmla="*/ 8 w 61"/>
                  <a:gd name="T11" fmla="*/ 8 h 66"/>
                  <a:gd name="T12" fmla="*/ 31 w 61"/>
                  <a:gd name="T13" fmla="*/ 0 h 66"/>
                  <a:gd name="T14" fmla="*/ 53 w 61"/>
                  <a:gd name="T15" fmla="*/ 8 h 66"/>
                  <a:gd name="T16" fmla="*/ 61 w 61"/>
                  <a:gd name="T17" fmla="*/ 33 h 66"/>
                  <a:gd name="T18" fmla="*/ 14 w 61"/>
                  <a:gd name="T19" fmla="*/ 33 h 66"/>
                  <a:gd name="T20" fmla="*/ 18 w 61"/>
                  <a:gd name="T21" fmla="*/ 49 h 66"/>
                  <a:gd name="T22" fmla="*/ 30 w 61"/>
                  <a:gd name="T23" fmla="*/ 54 h 66"/>
                  <a:gd name="T24" fmla="*/ 47 w 61"/>
                  <a:gd name="T25" fmla="*/ 33 h 66"/>
                  <a:gd name="T26" fmla="*/ 31 w 61"/>
                  <a:gd name="T27" fmla="*/ 11 h 66"/>
                  <a:gd name="T28" fmla="*/ 18 w 61"/>
                  <a:gd name="T29" fmla="*/ 17 h 66"/>
                  <a:gd name="T30" fmla="*/ 14 w 61"/>
                  <a:gd name="T31"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66">
                    <a:moveTo>
                      <a:pt x="61" y="33"/>
                    </a:moveTo>
                    <a:cubicBezTo>
                      <a:pt x="61" y="43"/>
                      <a:pt x="58" y="51"/>
                      <a:pt x="53" y="57"/>
                    </a:cubicBezTo>
                    <a:cubicBezTo>
                      <a:pt x="48" y="63"/>
                      <a:pt x="40" y="66"/>
                      <a:pt x="30" y="66"/>
                    </a:cubicBezTo>
                    <a:cubicBezTo>
                      <a:pt x="21" y="66"/>
                      <a:pt x="13" y="63"/>
                      <a:pt x="8" y="57"/>
                    </a:cubicBezTo>
                    <a:cubicBezTo>
                      <a:pt x="3" y="51"/>
                      <a:pt x="0" y="43"/>
                      <a:pt x="0" y="33"/>
                    </a:cubicBezTo>
                    <a:cubicBezTo>
                      <a:pt x="0" y="22"/>
                      <a:pt x="3" y="14"/>
                      <a:pt x="8" y="8"/>
                    </a:cubicBezTo>
                    <a:cubicBezTo>
                      <a:pt x="13" y="3"/>
                      <a:pt x="21" y="0"/>
                      <a:pt x="31" y="0"/>
                    </a:cubicBezTo>
                    <a:cubicBezTo>
                      <a:pt x="40" y="0"/>
                      <a:pt x="48" y="3"/>
                      <a:pt x="53" y="8"/>
                    </a:cubicBezTo>
                    <a:cubicBezTo>
                      <a:pt x="58" y="14"/>
                      <a:pt x="61" y="22"/>
                      <a:pt x="61" y="33"/>
                    </a:cubicBezTo>
                    <a:close/>
                    <a:moveTo>
                      <a:pt x="14" y="33"/>
                    </a:moveTo>
                    <a:cubicBezTo>
                      <a:pt x="14" y="40"/>
                      <a:pt x="16" y="45"/>
                      <a:pt x="18" y="49"/>
                    </a:cubicBezTo>
                    <a:cubicBezTo>
                      <a:pt x="21" y="52"/>
                      <a:pt x="25" y="54"/>
                      <a:pt x="30" y="54"/>
                    </a:cubicBezTo>
                    <a:cubicBezTo>
                      <a:pt x="41" y="54"/>
                      <a:pt x="47" y="47"/>
                      <a:pt x="47" y="33"/>
                    </a:cubicBezTo>
                    <a:cubicBezTo>
                      <a:pt x="47" y="18"/>
                      <a:pt x="41" y="11"/>
                      <a:pt x="31" y="11"/>
                    </a:cubicBezTo>
                    <a:cubicBezTo>
                      <a:pt x="25" y="11"/>
                      <a:pt x="21" y="13"/>
                      <a:pt x="18" y="17"/>
                    </a:cubicBezTo>
                    <a:cubicBezTo>
                      <a:pt x="16" y="20"/>
                      <a:pt x="14" y="26"/>
                      <a:pt x="14" y="33"/>
                    </a:cubicBezTo>
                    <a:close/>
                  </a:path>
                </a:pathLst>
              </a:custGeom>
              <a:solidFill>
                <a:srgbClr val="5F90CC"/>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90" name="Freeform 51"/>
              <p:cNvSpPr>
                <a:spLocks/>
              </p:cNvSpPr>
              <p:nvPr/>
            </p:nvSpPr>
            <p:spPr bwMode="auto">
              <a:xfrm>
                <a:off x="4010025" y="5235576"/>
                <a:ext cx="46038" cy="61913"/>
              </a:xfrm>
              <a:custGeom>
                <a:avLst/>
                <a:gdLst>
                  <a:gd name="T0" fmla="*/ 30 w 49"/>
                  <a:gd name="T1" fmla="*/ 11 h 66"/>
                  <a:gd name="T2" fmla="*/ 18 w 49"/>
                  <a:gd name="T3" fmla="*/ 17 h 66"/>
                  <a:gd name="T4" fmla="*/ 14 w 49"/>
                  <a:gd name="T5" fmla="*/ 33 h 66"/>
                  <a:gd name="T6" fmla="*/ 30 w 49"/>
                  <a:gd name="T7" fmla="*/ 54 h 66"/>
                  <a:gd name="T8" fmla="*/ 46 w 49"/>
                  <a:gd name="T9" fmla="*/ 51 h 66"/>
                  <a:gd name="T10" fmla="*/ 46 w 49"/>
                  <a:gd name="T11" fmla="*/ 62 h 66"/>
                  <a:gd name="T12" fmla="*/ 29 w 49"/>
                  <a:gd name="T13" fmla="*/ 66 h 66"/>
                  <a:gd name="T14" fmla="*/ 8 w 49"/>
                  <a:gd name="T15" fmla="*/ 57 h 66"/>
                  <a:gd name="T16" fmla="*/ 0 w 49"/>
                  <a:gd name="T17" fmla="*/ 33 h 66"/>
                  <a:gd name="T18" fmla="*/ 4 w 49"/>
                  <a:gd name="T19" fmla="*/ 16 h 66"/>
                  <a:gd name="T20" fmla="*/ 14 w 49"/>
                  <a:gd name="T21" fmla="*/ 4 h 66"/>
                  <a:gd name="T22" fmla="*/ 30 w 49"/>
                  <a:gd name="T23" fmla="*/ 0 h 66"/>
                  <a:gd name="T24" fmla="*/ 49 w 49"/>
                  <a:gd name="T25" fmla="*/ 5 h 66"/>
                  <a:gd name="T26" fmla="*/ 44 w 49"/>
                  <a:gd name="T27" fmla="*/ 16 h 66"/>
                  <a:gd name="T28" fmla="*/ 37 w 49"/>
                  <a:gd name="T29" fmla="*/ 13 h 66"/>
                  <a:gd name="T30" fmla="*/ 30 w 49"/>
                  <a:gd name="T3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66">
                    <a:moveTo>
                      <a:pt x="30" y="11"/>
                    </a:moveTo>
                    <a:cubicBezTo>
                      <a:pt x="25" y="11"/>
                      <a:pt x="21" y="13"/>
                      <a:pt x="18" y="17"/>
                    </a:cubicBezTo>
                    <a:cubicBezTo>
                      <a:pt x="16" y="21"/>
                      <a:pt x="14" y="26"/>
                      <a:pt x="14" y="33"/>
                    </a:cubicBezTo>
                    <a:cubicBezTo>
                      <a:pt x="14" y="47"/>
                      <a:pt x="19" y="54"/>
                      <a:pt x="30" y="54"/>
                    </a:cubicBezTo>
                    <a:cubicBezTo>
                      <a:pt x="35" y="54"/>
                      <a:pt x="40" y="53"/>
                      <a:pt x="46" y="51"/>
                    </a:cubicBezTo>
                    <a:cubicBezTo>
                      <a:pt x="46" y="62"/>
                      <a:pt x="46" y="62"/>
                      <a:pt x="46" y="62"/>
                    </a:cubicBezTo>
                    <a:cubicBezTo>
                      <a:pt x="41" y="64"/>
                      <a:pt x="35" y="66"/>
                      <a:pt x="29" y="66"/>
                    </a:cubicBezTo>
                    <a:cubicBezTo>
                      <a:pt x="20" y="66"/>
                      <a:pt x="13" y="63"/>
                      <a:pt x="8" y="57"/>
                    </a:cubicBezTo>
                    <a:cubicBezTo>
                      <a:pt x="3" y="52"/>
                      <a:pt x="0" y="43"/>
                      <a:pt x="0" y="33"/>
                    </a:cubicBezTo>
                    <a:cubicBezTo>
                      <a:pt x="0" y="26"/>
                      <a:pt x="1" y="20"/>
                      <a:pt x="4" y="16"/>
                    </a:cubicBezTo>
                    <a:cubicBezTo>
                      <a:pt x="6" y="11"/>
                      <a:pt x="10" y="7"/>
                      <a:pt x="14" y="4"/>
                    </a:cubicBezTo>
                    <a:cubicBezTo>
                      <a:pt x="19" y="1"/>
                      <a:pt x="24" y="0"/>
                      <a:pt x="30" y="0"/>
                    </a:cubicBezTo>
                    <a:cubicBezTo>
                      <a:pt x="36" y="0"/>
                      <a:pt x="43" y="2"/>
                      <a:pt x="49" y="5"/>
                    </a:cubicBezTo>
                    <a:cubicBezTo>
                      <a:pt x="44" y="16"/>
                      <a:pt x="44" y="16"/>
                      <a:pt x="44" y="16"/>
                    </a:cubicBezTo>
                    <a:cubicBezTo>
                      <a:pt x="42" y="14"/>
                      <a:pt x="40" y="13"/>
                      <a:pt x="37" y="13"/>
                    </a:cubicBezTo>
                    <a:cubicBezTo>
                      <a:pt x="35" y="12"/>
                      <a:pt x="32" y="11"/>
                      <a:pt x="30" y="11"/>
                    </a:cubicBezTo>
                    <a:close/>
                  </a:path>
                </a:pathLst>
              </a:custGeom>
              <a:solidFill>
                <a:srgbClr val="5F90CC"/>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91" name="Freeform 52"/>
              <p:cNvSpPr>
                <a:spLocks noEditPoints="1"/>
              </p:cNvSpPr>
              <p:nvPr/>
            </p:nvSpPr>
            <p:spPr bwMode="auto">
              <a:xfrm>
                <a:off x="4067175" y="5235576"/>
                <a:ext cx="47625" cy="61913"/>
              </a:xfrm>
              <a:custGeom>
                <a:avLst/>
                <a:gdLst>
                  <a:gd name="T0" fmla="*/ 13 w 51"/>
                  <a:gd name="T1" fmla="*/ 39 h 64"/>
                  <a:gd name="T2" fmla="*/ 13 w 51"/>
                  <a:gd name="T3" fmla="*/ 64 h 64"/>
                  <a:gd name="T4" fmla="*/ 0 w 51"/>
                  <a:gd name="T5" fmla="*/ 64 h 64"/>
                  <a:gd name="T6" fmla="*/ 0 w 51"/>
                  <a:gd name="T7" fmla="*/ 0 h 64"/>
                  <a:gd name="T8" fmla="*/ 19 w 51"/>
                  <a:gd name="T9" fmla="*/ 0 h 64"/>
                  <a:gd name="T10" fmla="*/ 38 w 51"/>
                  <a:gd name="T11" fmla="*/ 5 h 64"/>
                  <a:gd name="T12" fmla="*/ 44 w 51"/>
                  <a:gd name="T13" fmla="*/ 19 h 64"/>
                  <a:gd name="T14" fmla="*/ 41 w 51"/>
                  <a:gd name="T15" fmla="*/ 29 h 64"/>
                  <a:gd name="T16" fmla="*/ 32 w 51"/>
                  <a:gd name="T17" fmla="*/ 36 h 64"/>
                  <a:gd name="T18" fmla="*/ 51 w 51"/>
                  <a:gd name="T19" fmla="*/ 64 h 64"/>
                  <a:gd name="T20" fmla="*/ 36 w 51"/>
                  <a:gd name="T21" fmla="*/ 64 h 64"/>
                  <a:gd name="T22" fmla="*/ 21 w 51"/>
                  <a:gd name="T23" fmla="*/ 39 h 64"/>
                  <a:gd name="T24" fmla="*/ 13 w 51"/>
                  <a:gd name="T25" fmla="*/ 39 h 64"/>
                  <a:gd name="T26" fmla="*/ 13 w 51"/>
                  <a:gd name="T27" fmla="*/ 28 h 64"/>
                  <a:gd name="T28" fmla="*/ 18 w 51"/>
                  <a:gd name="T29" fmla="*/ 28 h 64"/>
                  <a:gd name="T30" fmla="*/ 27 w 51"/>
                  <a:gd name="T31" fmla="*/ 26 h 64"/>
                  <a:gd name="T32" fmla="*/ 30 w 51"/>
                  <a:gd name="T33" fmla="*/ 19 h 64"/>
                  <a:gd name="T34" fmla="*/ 27 w 51"/>
                  <a:gd name="T35" fmla="*/ 13 h 64"/>
                  <a:gd name="T36" fmla="*/ 18 w 51"/>
                  <a:gd name="T37" fmla="*/ 11 h 64"/>
                  <a:gd name="T38" fmla="*/ 13 w 51"/>
                  <a:gd name="T39" fmla="*/ 11 h 64"/>
                  <a:gd name="T40" fmla="*/ 13 w 51"/>
                  <a:gd name="T41"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64">
                    <a:moveTo>
                      <a:pt x="13" y="39"/>
                    </a:moveTo>
                    <a:cubicBezTo>
                      <a:pt x="13" y="64"/>
                      <a:pt x="13" y="64"/>
                      <a:pt x="13" y="64"/>
                    </a:cubicBezTo>
                    <a:cubicBezTo>
                      <a:pt x="0" y="64"/>
                      <a:pt x="0" y="64"/>
                      <a:pt x="0" y="64"/>
                    </a:cubicBezTo>
                    <a:cubicBezTo>
                      <a:pt x="0" y="0"/>
                      <a:pt x="0" y="0"/>
                      <a:pt x="0" y="0"/>
                    </a:cubicBezTo>
                    <a:cubicBezTo>
                      <a:pt x="19" y="0"/>
                      <a:pt x="19" y="0"/>
                      <a:pt x="19" y="0"/>
                    </a:cubicBezTo>
                    <a:cubicBezTo>
                      <a:pt x="27" y="0"/>
                      <a:pt x="34" y="2"/>
                      <a:pt x="38" y="5"/>
                    </a:cubicBezTo>
                    <a:cubicBezTo>
                      <a:pt x="42" y="8"/>
                      <a:pt x="44" y="13"/>
                      <a:pt x="44" y="19"/>
                    </a:cubicBezTo>
                    <a:cubicBezTo>
                      <a:pt x="44" y="23"/>
                      <a:pt x="43" y="26"/>
                      <a:pt x="41" y="29"/>
                    </a:cubicBezTo>
                    <a:cubicBezTo>
                      <a:pt x="39" y="32"/>
                      <a:pt x="36" y="34"/>
                      <a:pt x="32" y="36"/>
                    </a:cubicBezTo>
                    <a:cubicBezTo>
                      <a:pt x="42" y="50"/>
                      <a:pt x="48" y="60"/>
                      <a:pt x="51" y="64"/>
                    </a:cubicBezTo>
                    <a:cubicBezTo>
                      <a:pt x="36" y="64"/>
                      <a:pt x="36" y="64"/>
                      <a:pt x="36" y="64"/>
                    </a:cubicBezTo>
                    <a:cubicBezTo>
                      <a:pt x="21" y="39"/>
                      <a:pt x="21" y="39"/>
                      <a:pt x="21" y="39"/>
                    </a:cubicBezTo>
                    <a:lnTo>
                      <a:pt x="13" y="39"/>
                    </a:lnTo>
                    <a:close/>
                    <a:moveTo>
                      <a:pt x="13" y="28"/>
                    </a:moveTo>
                    <a:cubicBezTo>
                      <a:pt x="18" y="28"/>
                      <a:pt x="18" y="28"/>
                      <a:pt x="18" y="28"/>
                    </a:cubicBezTo>
                    <a:cubicBezTo>
                      <a:pt x="22" y="28"/>
                      <a:pt x="25" y="28"/>
                      <a:pt x="27" y="26"/>
                    </a:cubicBezTo>
                    <a:cubicBezTo>
                      <a:pt x="29" y="25"/>
                      <a:pt x="30" y="22"/>
                      <a:pt x="30" y="19"/>
                    </a:cubicBezTo>
                    <a:cubicBezTo>
                      <a:pt x="30" y="16"/>
                      <a:pt x="29" y="14"/>
                      <a:pt x="27" y="13"/>
                    </a:cubicBezTo>
                    <a:cubicBezTo>
                      <a:pt x="25" y="12"/>
                      <a:pt x="22" y="11"/>
                      <a:pt x="18" y="11"/>
                    </a:cubicBezTo>
                    <a:cubicBezTo>
                      <a:pt x="13" y="11"/>
                      <a:pt x="13" y="11"/>
                      <a:pt x="13" y="11"/>
                    </a:cubicBezTo>
                    <a:lnTo>
                      <a:pt x="13" y="28"/>
                    </a:lnTo>
                    <a:close/>
                  </a:path>
                </a:pathLst>
              </a:custGeom>
              <a:solidFill>
                <a:srgbClr val="5F90CC"/>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92" name="Freeform 53"/>
              <p:cNvSpPr>
                <a:spLocks/>
              </p:cNvSpPr>
              <p:nvPr/>
            </p:nvSpPr>
            <p:spPr bwMode="auto">
              <a:xfrm>
                <a:off x="4130675" y="5226051"/>
                <a:ext cx="23813" cy="77788"/>
              </a:xfrm>
              <a:custGeom>
                <a:avLst/>
                <a:gdLst>
                  <a:gd name="T0" fmla="*/ 0 w 25"/>
                  <a:gd name="T1" fmla="*/ 41 h 82"/>
                  <a:gd name="T2" fmla="*/ 17 w 25"/>
                  <a:gd name="T3" fmla="*/ 0 h 82"/>
                  <a:gd name="T4" fmla="*/ 25 w 25"/>
                  <a:gd name="T5" fmla="*/ 3 h 82"/>
                  <a:gd name="T6" fmla="*/ 10 w 25"/>
                  <a:gd name="T7" fmla="*/ 41 h 82"/>
                  <a:gd name="T8" fmla="*/ 25 w 25"/>
                  <a:gd name="T9" fmla="*/ 78 h 82"/>
                  <a:gd name="T10" fmla="*/ 17 w 25"/>
                  <a:gd name="T11" fmla="*/ 82 h 82"/>
                  <a:gd name="T12" fmla="*/ 0 w 25"/>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25" h="82">
                    <a:moveTo>
                      <a:pt x="0" y="41"/>
                    </a:moveTo>
                    <a:cubicBezTo>
                      <a:pt x="0" y="22"/>
                      <a:pt x="8" y="9"/>
                      <a:pt x="17" y="0"/>
                    </a:cubicBezTo>
                    <a:cubicBezTo>
                      <a:pt x="25" y="3"/>
                      <a:pt x="25" y="3"/>
                      <a:pt x="25" y="3"/>
                    </a:cubicBezTo>
                    <a:cubicBezTo>
                      <a:pt x="17" y="13"/>
                      <a:pt x="10" y="24"/>
                      <a:pt x="10" y="41"/>
                    </a:cubicBezTo>
                    <a:cubicBezTo>
                      <a:pt x="10" y="57"/>
                      <a:pt x="17" y="69"/>
                      <a:pt x="25" y="78"/>
                    </a:cubicBezTo>
                    <a:cubicBezTo>
                      <a:pt x="17" y="82"/>
                      <a:pt x="17" y="82"/>
                      <a:pt x="17" y="82"/>
                    </a:cubicBezTo>
                    <a:cubicBezTo>
                      <a:pt x="8" y="72"/>
                      <a:pt x="0" y="59"/>
                      <a:pt x="0" y="41"/>
                    </a:cubicBezTo>
                    <a:close/>
                  </a:path>
                </a:pathLst>
              </a:custGeom>
              <a:solidFill>
                <a:srgbClr val="5F90CC"/>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93" name="Freeform 54"/>
              <p:cNvSpPr>
                <a:spLocks noEditPoints="1"/>
              </p:cNvSpPr>
              <p:nvPr/>
            </p:nvSpPr>
            <p:spPr bwMode="auto">
              <a:xfrm>
                <a:off x="4157663" y="5226051"/>
                <a:ext cx="76200" cy="76200"/>
              </a:xfrm>
              <a:custGeom>
                <a:avLst/>
                <a:gdLst>
                  <a:gd name="T0" fmla="*/ 0 w 79"/>
                  <a:gd name="T1" fmla="*/ 22 h 79"/>
                  <a:gd name="T2" fmla="*/ 33 w 79"/>
                  <a:gd name="T3" fmla="*/ 14 h 79"/>
                  <a:gd name="T4" fmla="*/ 30 w 79"/>
                  <a:gd name="T5" fmla="*/ 75 h 79"/>
                  <a:gd name="T6" fmla="*/ 12 w 79"/>
                  <a:gd name="T7" fmla="*/ 78 h 79"/>
                  <a:gd name="T8" fmla="*/ 4 w 79"/>
                  <a:gd name="T9" fmla="*/ 49 h 79"/>
                  <a:gd name="T10" fmla="*/ 30 w 79"/>
                  <a:gd name="T11" fmla="*/ 75 h 79"/>
                  <a:gd name="T12" fmla="*/ 4 w 79"/>
                  <a:gd name="T13" fmla="*/ 34 h 79"/>
                  <a:gd name="T14" fmla="*/ 30 w 79"/>
                  <a:gd name="T15" fmla="*/ 26 h 79"/>
                  <a:gd name="T16" fmla="*/ 4 w 79"/>
                  <a:gd name="T17" fmla="*/ 37 h 79"/>
                  <a:gd name="T18" fmla="*/ 30 w 79"/>
                  <a:gd name="T19" fmla="*/ 45 h 79"/>
                  <a:gd name="T20" fmla="*/ 4 w 79"/>
                  <a:gd name="T21" fmla="*/ 37 h 79"/>
                  <a:gd name="T22" fmla="*/ 4 w 79"/>
                  <a:gd name="T23" fmla="*/ 10 h 79"/>
                  <a:gd name="T24" fmla="*/ 29 w 79"/>
                  <a:gd name="T25" fmla="*/ 3 h 79"/>
                  <a:gd name="T26" fmla="*/ 12 w 79"/>
                  <a:gd name="T27" fmla="*/ 57 h 79"/>
                  <a:gd name="T28" fmla="*/ 21 w 79"/>
                  <a:gd name="T29" fmla="*/ 67 h 79"/>
                  <a:gd name="T30" fmla="*/ 12 w 79"/>
                  <a:gd name="T31" fmla="*/ 57 h 79"/>
                  <a:gd name="T32" fmla="*/ 79 w 79"/>
                  <a:gd name="T33" fmla="*/ 32 h 79"/>
                  <a:gd name="T34" fmla="*/ 33 w 79"/>
                  <a:gd name="T35" fmla="*/ 25 h 79"/>
                  <a:gd name="T36" fmla="*/ 51 w 79"/>
                  <a:gd name="T37" fmla="*/ 22 h 79"/>
                  <a:gd name="T38" fmla="*/ 37 w 79"/>
                  <a:gd name="T39" fmla="*/ 15 h 79"/>
                  <a:gd name="T40" fmla="*/ 51 w 79"/>
                  <a:gd name="T41" fmla="*/ 12 h 79"/>
                  <a:gd name="T42" fmla="*/ 35 w 79"/>
                  <a:gd name="T43" fmla="*/ 5 h 79"/>
                  <a:gd name="T44" fmla="*/ 51 w 79"/>
                  <a:gd name="T45" fmla="*/ 0 h 79"/>
                  <a:gd name="T46" fmla="*/ 61 w 79"/>
                  <a:gd name="T47" fmla="*/ 5 h 79"/>
                  <a:gd name="T48" fmla="*/ 78 w 79"/>
                  <a:gd name="T49" fmla="*/ 12 h 79"/>
                  <a:gd name="T50" fmla="*/ 61 w 79"/>
                  <a:gd name="T51" fmla="*/ 15 h 79"/>
                  <a:gd name="T52" fmla="*/ 76 w 79"/>
                  <a:gd name="T53" fmla="*/ 22 h 79"/>
                  <a:gd name="T54" fmla="*/ 61 w 79"/>
                  <a:gd name="T55" fmla="*/ 25 h 79"/>
                  <a:gd name="T56" fmla="*/ 75 w 79"/>
                  <a:gd name="T57" fmla="*/ 70 h 79"/>
                  <a:gd name="T58" fmla="*/ 59 w 79"/>
                  <a:gd name="T59" fmla="*/ 79 h 79"/>
                  <a:gd name="T60" fmla="*/ 64 w 79"/>
                  <a:gd name="T61" fmla="*/ 71 h 79"/>
                  <a:gd name="T62" fmla="*/ 65 w 79"/>
                  <a:gd name="T63" fmla="*/ 64 h 79"/>
                  <a:gd name="T64" fmla="*/ 48 w 79"/>
                  <a:gd name="T65" fmla="*/ 79 h 79"/>
                  <a:gd name="T66" fmla="*/ 38 w 79"/>
                  <a:gd name="T67" fmla="*/ 36 h 79"/>
                  <a:gd name="T68" fmla="*/ 75 w 79"/>
                  <a:gd name="T69" fmla="*/ 70 h 79"/>
                  <a:gd name="T70" fmla="*/ 48 w 79"/>
                  <a:gd name="T71" fmla="*/ 46 h 79"/>
                  <a:gd name="T72" fmla="*/ 65 w 79"/>
                  <a:gd name="T73" fmla="*/ 43 h 79"/>
                  <a:gd name="T74" fmla="*/ 65 w 79"/>
                  <a:gd name="T75" fmla="*/ 57 h 79"/>
                  <a:gd name="T76" fmla="*/ 48 w 79"/>
                  <a:gd name="T77" fmla="*/ 53 h 79"/>
                  <a:gd name="T78" fmla="*/ 65 w 79"/>
                  <a:gd name="T79" fmla="*/ 5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 h="79">
                    <a:moveTo>
                      <a:pt x="33" y="22"/>
                    </a:moveTo>
                    <a:cubicBezTo>
                      <a:pt x="0" y="22"/>
                      <a:pt x="0" y="22"/>
                      <a:pt x="0" y="22"/>
                    </a:cubicBezTo>
                    <a:cubicBezTo>
                      <a:pt x="0" y="14"/>
                      <a:pt x="0" y="14"/>
                      <a:pt x="0" y="14"/>
                    </a:cubicBezTo>
                    <a:cubicBezTo>
                      <a:pt x="33" y="14"/>
                      <a:pt x="33" y="14"/>
                      <a:pt x="33" y="14"/>
                    </a:cubicBezTo>
                    <a:lnTo>
                      <a:pt x="33" y="22"/>
                    </a:lnTo>
                    <a:close/>
                    <a:moveTo>
                      <a:pt x="30" y="75"/>
                    </a:moveTo>
                    <a:cubicBezTo>
                      <a:pt x="12" y="75"/>
                      <a:pt x="12" y="75"/>
                      <a:pt x="12" y="75"/>
                    </a:cubicBezTo>
                    <a:cubicBezTo>
                      <a:pt x="12" y="78"/>
                      <a:pt x="12" y="78"/>
                      <a:pt x="12" y="78"/>
                    </a:cubicBezTo>
                    <a:cubicBezTo>
                      <a:pt x="4" y="78"/>
                      <a:pt x="4" y="78"/>
                      <a:pt x="4" y="78"/>
                    </a:cubicBezTo>
                    <a:cubicBezTo>
                      <a:pt x="4" y="49"/>
                      <a:pt x="4" y="49"/>
                      <a:pt x="4" y="49"/>
                    </a:cubicBezTo>
                    <a:cubicBezTo>
                      <a:pt x="30" y="49"/>
                      <a:pt x="30" y="49"/>
                      <a:pt x="30" y="49"/>
                    </a:cubicBezTo>
                    <a:lnTo>
                      <a:pt x="30" y="75"/>
                    </a:lnTo>
                    <a:close/>
                    <a:moveTo>
                      <a:pt x="30" y="34"/>
                    </a:moveTo>
                    <a:cubicBezTo>
                      <a:pt x="4" y="34"/>
                      <a:pt x="4" y="34"/>
                      <a:pt x="4" y="34"/>
                    </a:cubicBezTo>
                    <a:cubicBezTo>
                      <a:pt x="4" y="26"/>
                      <a:pt x="4" y="26"/>
                      <a:pt x="4" y="26"/>
                    </a:cubicBezTo>
                    <a:cubicBezTo>
                      <a:pt x="30" y="26"/>
                      <a:pt x="30" y="26"/>
                      <a:pt x="30" y="26"/>
                    </a:cubicBezTo>
                    <a:lnTo>
                      <a:pt x="30" y="34"/>
                    </a:lnTo>
                    <a:close/>
                    <a:moveTo>
                      <a:pt x="4" y="37"/>
                    </a:moveTo>
                    <a:cubicBezTo>
                      <a:pt x="30" y="37"/>
                      <a:pt x="30" y="37"/>
                      <a:pt x="30" y="37"/>
                    </a:cubicBezTo>
                    <a:cubicBezTo>
                      <a:pt x="30" y="45"/>
                      <a:pt x="30" y="45"/>
                      <a:pt x="30" y="45"/>
                    </a:cubicBezTo>
                    <a:cubicBezTo>
                      <a:pt x="4" y="45"/>
                      <a:pt x="4" y="45"/>
                      <a:pt x="4" y="45"/>
                    </a:cubicBezTo>
                    <a:lnTo>
                      <a:pt x="4" y="37"/>
                    </a:lnTo>
                    <a:close/>
                    <a:moveTo>
                      <a:pt x="29" y="10"/>
                    </a:moveTo>
                    <a:cubicBezTo>
                      <a:pt x="4" y="10"/>
                      <a:pt x="4" y="10"/>
                      <a:pt x="4" y="10"/>
                    </a:cubicBezTo>
                    <a:cubicBezTo>
                      <a:pt x="4" y="3"/>
                      <a:pt x="4" y="3"/>
                      <a:pt x="4" y="3"/>
                    </a:cubicBezTo>
                    <a:cubicBezTo>
                      <a:pt x="29" y="3"/>
                      <a:pt x="29" y="3"/>
                      <a:pt x="29" y="3"/>
                    </a:cubicBezTo>
                    <a:lnTo>
                      <a:pt x="29" y="10"/>
                    </a:lnTo>
                    <a:close/>
                    <a:moveTo>
                      <a:pt x="12" y="57"/>
                    </a:moveTo>
                    <a:cubicBezTo>
                      <a:pt x="12" y="67"/>
                      <a:pt x="12" y="67"/>
                      <a:pt x="12" y="67"/>
                    </a:cubicBezTo>
                    <a:cubicBezTo>
                      <a:pt x="21" y="67"/>
                      <a:pt x="21" y="67"/>
                      <a:pt x="21" y="67"/>
                    </a:cubicBezTo>
                    <a:cubicBezTo>
                      <a:pt x="21" y="57"/>
                      <a:pt x="21" y="57"/>
                      <a:pt x="21" y="57"/>
                    </a:cubicBezTo>
                    <a:lnTo>
                      <a:pt x="12" y="57"/>
                    </a:lnTo>
                    <a:close/>
                    <a:moveTo>
                      <a:pt x="79" y="25"/>
                    </a:moveTo>
                    <a:cubicBezTo>
                      <a:pt x="79" y="32"/>
                      <a:pt x="79" y="32"/>
                      <a:pt x="79" y="32"/>
                    </a:cubicBezTo>
                    <a:cubicBezTo>
                      <a:pt x="33" y="32"/>
                      <a:pt x="33" y="32"/>
                      <a:pt x="33" y="32"/>
                    </a:cubicBezTo>
                    <a:cubicBezTo>
                      <a:pt x="33" y="25"/>
                      <a:pt x="33" y="25"/>
                      <a:pt x="33" y="25"/>
                    </a:cubicBezTo>
                    <a:cubicBezTo>
                      <a:pt x="51" y="25"/>
                      <a:pt x="51" y="25"/>
                      <a:pt x="51" y="25"/>
                    </a:cubicBezTo>
                    <a:cubicBezTo>
                      <a:pt x="51" y="22"/>
                      <a:pt x="51" y="22"/>
                      <a:pt x="51" y="22"/>
                    </a:cubicBezTo>
                    <a:cubicBezTo>
                      <a:pt x="37" y="22"/>
                      <a:pt x="37" y="22"/>
                      <a:pt x="37" y="22"/>
                    </a:cubicBezTo>
                    <a:cubicBezTo>
                      <a:pt x="37" y="15"/>
                      <a:pt x="37" y="15"/>
                      <a:pt x="37" y="15"/>
                    </a:cubicBezTo>
                    <a:cubicBezTo>
                      <a:pt x="51" y="15"/>
                      <a:pt x="51" y="15"/>
                      <a:pt x="51" y="15"/>
                    </a:cubicBezTo>
                    <a:cubicBezTo>
                      <a:pt x="51" y="12"/>
                      <a:pt x="51" y="12"/>
                      <a:pt x="51" y="12"/>
                    </a:cubicBezTo>
                    <a:cubicBezTo>
                      <a:pt x="35" y="12"/>
                      <a:pt x="35" y="12"/>
                      <a:pt x="35" y="12"/>
                    </a:cubicBezTo>
                    <a:cubicBezTo>
                      <a:pt x="35" y="5"/>
                      <a:pt x="35" y="5"/>
                      <a:pt x="35" y="5"/>
                    </a:cubicBezTo>
                    <a:cubicBezTo>
                      <a:pt x="51" y="5"/>
                      <a:pt x="51" y="5"/>
                      <a:pt x="51" y="5"/>
                    </a:cubicBezTo>
                    <a:cubicBezTo>
                      <a:pt x="51" y="0"/>
                      <a:pt x="51" y="0"/>
                      <a:pt x="51" y="0"/>
                    </a:cubicBezTo>
                    <a:cubicBezTo>
                      <a:pt x="61" y="0"/>
                      <a:pt x="61" y="0"/>
                      <a:pt x="61" y="0"/>
                    </a:cubicBezTo>
                    <a:cubicBezTo>
                      <a:pt x="61" y="5"/>
                      <a:pt x="61" y="5"/>
                      <a:pt x="61" y="5"/>
                    </a:cubicBezTo>
                    <a:cubicBezTo>
                      <a:pt x="78" y="5"/>
                      <a:pt x="78" y="5"/>
                      <a:pt x="78" y="5"/>
                    </a:cubicBezTo>
                    <a:cubicBezTo>
                      <a:pt x="78" y="12"/>
                      <a:pt x="78" y="12"/>
                      <a:pt x="78" y="12"/>
                    </a:cubicBezTo>
                    <a:cubicBezTo>
                      <a:pt x="61" y="12"/>
                      <a:pt x="61" y="12"/>
                      <a:pt x="61" y="12"/>
                    </a:cubicBezTo>
                    <a:cubicBezTo>
                      <a:pt x="61" y="15"/>
                      <a:pt x="61" y="15"/>
                      <a:pt x="61" y="15"/>
                    </a:cubicBezTo>
                    <a:cubicBezTo>
                      <a:pt x="76" y="15"/>
                      <a:pt x="76" y="15"/>
                      <a:pt x="76" y="15"/>
                    </a:cubicBezTo>
                    <a:cubicBezTo>
                      <a:pt x="76" y="22"/>
                      <a:pt x="76" y="22"/>
                      <a:pt x="76" y="22"/>
                    </a:cubicBezTo>
                    <a:cubicBezTo>
                      <a:pt x="61" y="22"/>
                      <a:pt x="61" y="22"/>
                      <a:pt x="61" y="22"/>
                    </a:cubicBezTo>
                    <a:cubicBezTo>
                      <a:pt x="61" y="25"/>
                      <a:pt x="61" y="25"/>
                      <a:pt x="61" y="25"/>
                    </a:cubicBezTo>
                    <a:lnTo>
                      <a:pt x="79" y="25"/>
                    </a:lnTo>
                    <a:close/>
                    <a:moveTo>
                      <a:pt x="75" y="70"/>
                    </a:moveTo>
                    <a:cubicBezTo>
                      <a:pt x="75" y="74"/>
                      <a:pt x="74" y="76"/>
                      <a:pt x="71" y="78"/>
                    </a:cubicBezTo>
                    <a:cubicBezTo>
                      <a:pt x="68" y="79"/>
                      <a:pt x="64" y="79"/>
                      <a:pt x="59" y="79"/>
                    </a:cubicBezTo>
                    <a:cubicBezTo>
                      <a:pt x="58" y="77"/>
                      <a:pt x="57" y="73"/>
                      <a:pt x="56" y="71"/>
                    </a:cubicBezTo>
                    <a:cubicBezTo>
                      <a:pt x="59" y="71"/>
                      <a:pt x="63" y="71"/>
                      <a:pt x="64" y="71"/>
                    </a:cubicBezTo>
                    <a:cubicBezTo>
                      <a:pt x="65" y="71"/>
                      <a:pt x="65" y="71"/>
                      <a:pt x="65" y="70"/>
                    </a:cubicBezTo>
                    <a:cubicBezTo>
                      <a:pt x="65" y="64"/>
                      <a:pt x="65" y="64"/>
                      <a:pt x="65" y="64"/>
                    </a:cubicBezTo>
                    <a:cubicBezTo>
                      <a:pt x="48" y="64"/>
                      <a:pt x="48" y="64"/>
                      <a:pt x="48" y="64"/>
                    </a:cubicBezTo>
                    <a:cubicBezTo>
                      <a:pt x="48" y="79"/>
                      <a:pt x="48" y="79"/>
                      <a:pt x="48" y="79"/>
                    </a:cubicBezTo>
                    <a:cubicBezTo>
                      <a:pt x="38" y="79"/>
                      <a:pt x="38" y="79"/>
                      <a:pt x="38" y="79"/>
                    </a:cubicBezTo>
                    <a:cubicBezTo>
                      <a:pt x="38" y="36"/>
                      <a:pt x="38" y="36"/>
                      <a:pt x="38" y="36"/>
                    </a:cubicBezTo>
                    <a:cubicBezTo>
                      <a:pt x="75" y="36"/>
                      <a:pt x="75" y="36"/>
                      <a:pt x="75" y="36"/>
                    </a:cubicBezTo>
                    <a:lnTo>
                      <a:pt x="75" y="70"/>
                    </a:lnTo>
                    <a:close/>
                    <a:moveTo>
                      <a:pt x="48" y="43"/>
                    </a:moveTo>
                    <a:cubicBezTo>
                      <a:pt x="48" y="46"/>
                      <a:pt x="48" y="46"/>
                      <a:pt x="48" y="46"/>
                    </a:cubicBezTo>
                    <a:cubicBezTo>
                      <a:pt x="65" y="46"/>
                      <a:pt x="65" y="46"/>
                      <a:pt x="65" y="46"/>
                    </a:cubicBezTo>
                    <a:cubicBezTo>
                      <a:pt x="65" y="43"/>
                      <a:pt x="65" y="43"/>
                      <a:pt x="65" y="43"/>
                    </a:cubicBezTo>
                    <a:lnTo>
                      <a:pt x="48" y="43"/>
                    </a:lnTo>
                    <a:close/>
                    <a:moveTo>
                      <a:pt x="65" y="57"/>
                    </a:moveTo>
                    <a:cubicBezTo>
                      <a:pt x="65" y="53"/>
                      <a:pt x="65" y="53"/>
                      <a:pt x="65" y="53"/>
                    </a:cubicBezTo>
                    <a:cubicBezTo>
                      <a:pt x="48" y="53"/>
                      <a:pt x="48" y="53"/>
                      <a:pt x="48" y="53"/>
                    </a:cubicBezTo>
                    <a:cubicBezTo>
                      <a:pt x="48" y="57"/>
                      <a:pt x="48" y="57"/>
                      <a:pt x="48" y="57"/>
                    </a:cubicBezTo>
                    <a:lnTo>
                      <a:pt x="65" y="57"/>
                    </a:lnTo>
                    <a:close/>
                  </a:path>
                </a:pathLst>
              </a:custGeom>
              <a:solidFill>
                <a:srgbClr val="5F90CC"/>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94" name="Freeform 55"/>
              <p:cNvSpPr>
                <a:spLocks noEditPoints="1"/>
              </p:cNvSpPr>
              <p:nvPr/>
            </p:nvSpPr>
            <p:spPr bwMode="auto">
              <a:xfrm>
                <a:off x="4238625" y="5226051"/>
                <a:ext cx="76200" cy="76200"/>
              </a:xfrm>
              <a:custGeom>
                <a:avLst/>
                <a:gdLst>
                  <a:gd name="T0" fmla="*/ 31 w 80"/>
                  <a:gd name="T1" fmla="*/ 56 h 79"/>
                  <a:gd name="T2" fmla="*/ 6 w 80"/>
                  <a:gd name="T3" fmla="*/ 71 h 79"/>
                  <a:gd name="T4" fmla="*/ 0 w 80"/>
                  <a:gd name="T5" fmla="*/ 62 h 79"/>
                  <a:gd name="T6" fmla="*/ 28 w 80"/>
                  <a:gd name="T7" fmla="*/ 47 h 79"/>
                  <a:gd name="T8" fmla="*/ 31 w 80"/>
                  <a:gd name="T9" fmla="*/ 56 h 79"/>
                  <a:gd name="T10" fmla="*/ 75 w 80"/>
                  <a:gd name="T11" fmla="*/ 30 h 79"/>
                  <a:gd name="T12" fmla="*/ 58 w 80"/>
                  <a:gd name="T13" fmla="*/ 47 h 79"/>
                  <a:gd name="T14" fmla="*/ 80 w 80"/>
                  <a:gd name="T15" fmla="*/ 65 h 79"/>
                  <a:gd name="T16" fmla="*/ 73 w 80"/>
                  <a:gd name="T17" fmla="*/ 74 h 79"/>
                  <a:gd name="T18" fmla="*/ 45 w 80"/>
                  <a:gd name="T19" fmla="*/ 44 h 79"/>
                  <a:gd name="T20" fmla="*/ 45 w 80"/>
                  <a:gd name="T21" fmla="*/ 67 h 79"/>
                  <a:gd name="T22" fmla="*/ 40 w 80"/>
                  <a:gd name="T23" fmla="*/ 77 h 79"/>
                  <a:gd name="T24" fmla="*/ 24 w 80"/>
                  <a:gd name="T25" fmla="*/ 79 h 79"/>
                  <a:gd name="T26" fmla="*/ 20 w 80"/>
                  <a:gd name="T27" fmla="*/ 69 h 79"/>
                  <a:gd name="T28" fmla="*/ 32 w 80"/>
                  <a:gd name="T29" fmla="*/ 69 h 79"/>
                  <a:gd name="T30" fmla="*/ 35 w 80"/>
                  <a:gd name="T31" fmla="*/ 67 h 79"/>
                  <a:gd name="T32" fmla="*/ 35 w 80"/>
                  <a:gd name="T33" fmla="*/ 23 h 79"/>
                  <a:gd name="T34" fmla="*/ 3 w 80"/>
                  <a:gd name="T35" fmla="*/ 23 h 79"/>
                  <a:gd name="T36" fmla="*/ 3 w 80"/>
                  <a:gd name="T37" fmla="*/ 13 h 79"/>
                  <a:gd name="T38" fmla="*/ 35 w 80"/>
                  <a:gd name="T39" fmla="*/ 13 h 79"/>
                  <a:gd name="T40" fmla="*/ 35 w 80"/>
                  <a:gd name="T41" fmla="*/ 0 h 79"/>
                  <a:gd name="T42" fmla="*/ 45 w 80"/>
                  <a:gd name="T43" fmla="*/ 0 h 79"/>
                  <a:gd name="T44" fmla="*/ 45 w 80"/>
                  <a:gd name="T45" fmla="*/ 13 h 79"/>
                  <a:gd name="T46" fmla="*/ 62 w 80"/>
                  <a:gd name="T47" fmla="*/ 13 h 79"/>
                  <a:gd name="T48" fmla="*/ 51 w 80"/>
                  <a:gd name="T49" fmla="*/ 6 h 79"/>
                  <a:gd name="T50" fmla="*/ 56 w 80"/>
                  <a:gd name="T51" fmla="*/ 0 h 79"/>
                  <a:gd name="T52" fmla="*/ 72 w 80"/>
                  <a:gd name="T53" fmla="*/ 8 h 79"/>
                  <a:gd name="T54" fmla="*/ 68 w 80"/>
                  <a:gd name="T55" fmla="*/ 13 h 79"/>
                  <a:gd name="T56" fmla="*/ 78 w 80"/>
                  <a:gd name="T57" fmla="*/ 13 h 79"/>
                  <a:gd name="T58" fmla="*/ 78 w 80"/>
                  <a:gd name="T59" fmla="*/ 23 h 79"/>
                  <a:gd name="T60" fmla="*/ 45 w 80"/>
                  <a:gd name="T61" fmla="*/ 23 h 79"/>
                  <a:gd name="T62" fmla="*/ 45 w 80"/>
                  <a:gd name="T63" fmla="*/ 23 h 79"/>
                  <a:gd name="T64" fmla="*/ 53 w 80"/>
                  <a:gd name="T65" fmla="*/ 40 h 79"/>
                  <a:gd name="T66" fmla="*/ 66 w 80"/>
                  <a:gd name="T67" fmla="*/ 24 h 79"/>
                  <a:gd name="T68" fmla="*/ 75 w 80"/>
                  <a:gd name="T69" fmla="*/ 30 h 79"/>
                  <a:gd name="T70" fmla="*/ 19 w 80"/>
                  <a:gd name="T71" fmla="*/ 46 h 79"/>
                  <a:gd name="T72" fmla="*/ 6 w 80"/>
                  <a:gd name="T73" fmla="*/ 31 h 79"/>
                  <a:gd name="T74" fmla="*/ 14 w 80"/>
                  <a:gd name="T75" fmla="*/ 25 h 79"/>
                  <a:gd name="T76" fmla="*/ 27 w 80"/>
                  <a:gd name="T77" fmla="*/ 40 h 79"/>
                  <a:gd name="T78" fmla="*/ 19 w 80"/>
                  <a:gd name="T79" fmla="*/ 4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 h="79">
                    <a:moveTo>
                      <a:pt x="31" y="56"/>
                    </a:moveTo>
                    <a:cubicBezTo>
                      <a:pt x="23" y="61"/>
                      <a:pt x="14" y="67"/>
                      <a:pt x="6" y="71"/>
                    </a:cubicBezTo>
                    <a:cubicBezTo>
                      <a:pt x="0" y="62"/>
                      <a:pt x="0" y="62"/>
                      <a:pt x="0" y="62"/>
                    </a:cubicBezTo>
                    <a:cubicBezTo>
                      <a:pt x="7" y="59"/>
                      <a:pt x="18" y="53"/>
                      <a:pt x="28" y="47"/>
                    </a:cubicBezTo>
                    <a:lnTo>
                      <a:pt x="31" y="56"/>
                    </a:lnTo>
                    <a:close/>
                    <a:moveTo>
                      <a:pt x="75" y="30"/>
                    </a:moveTo>
                    <a:cubicBezTo>
                      <a:pt x="70" y="36"/>
                      <a:pt x="64" y="43"/>
                      <a:pt x="58" y="47"/>
                    </a:cubicBezTo>
                    <a:cubicBezTo>
                      <a:pt x="64" y="55"/>
                      <a:pt x="72" y="61"/>
                      <a:pt x="80" y="65"/>
                    </a:cubicBezTo>
                    <a:cubicBezTo>
                      <a:pt x="78" y="67"/>
                      <a:pt x="75" y="71"/>
                      <a:pt x="73" y="74"/>
                    </a:cubicBezTo>
                    <a:cubicBezTo>
                      <a:pt x="61" y="67"/>
                      <a:pt x="52" y="57"/>
                      <a:pt x="45" y="44"/>
                    </a:cubicBezTo>
                    <a:cubicBezTo>
                      <a:pt x="45" y="67"/>
                      <a:pt x="45" y="67"/>
                      <a:pt x="45" y="67"/>
                    </a:cubicBezTo>
                    <a:cubicBezTo>
                      <a:pt x="45" y="73"/>
                      <a:pt x="44" y="76"/>
                      <a:pt x="40" y="77"/>
                    </a:cubicBezTo>
                    <a:cubicBezTo>
                      <a:pt x="37" y="79"/>
                      <a:pt x="31" y="79"/>
                      <a:pt x="24" y="79"/>
                    </a:cubicBezTo>
                    <a:cubicBezTo>
                      <a:pt x="23" y="77"/>
                      <a:pt x="22" y="72"/>
                      <a:pt x="20" y="69"/>
                    </a:cubicBezTo>
                    <a:cubicBezTo>
                      <a:pt x="25" y="69"/>
                      <a:pt x="31" y="69"/>
                      <a:pt x="32" y="69"/>
                    </a:cubicBezTo>
                    <a:cubicBezTo>
                      <a:pt x="34" y="69"/>
                      <a:pt x="35" y="68"/>
                      <a:pt x="35" y="67"/>
                    </a:cubicBezTo>
                    <a:cubicBezTo>
                      <a:pt x="35" y="23"/>
                      <a:pt x="35" y="23"/>
                      <a:pt x="35" y="23"/>
                    </a:cubicBezTo>
                    <a:cubicBezTo>
                      <a:pt x="3" y="23"/>
                      <a:pt x="3" y="23"/>
                      <a:pt x="3" y="23"/>
                    </a:cubicBezTo>
                    <a:cubicBezTo>
                      <a:pt x="3" y="13"/>
                      <a:pt x="3" y="13"/>
                      <a:pt x="3" y="13"/>
                    </a:cubicBezTo>
                    <a:cubicBezTo>
                      <a:pt x="35" y="13"/>
                      <a:pt x="35" y="13"/>
                      <a:pt x="35" y="13"/>
                    </a:cubicBezTo>
                    <a:cubicBezTo>
                      <a:pt x="35" y="0"/>
                      <a:pt x="35" y="0"/>
                      <a:pt x="35" y="0"/>
                    </a:cubicBezTo>
                    <a:cubicBezTo>
                      <a:pt x="45" y="0"/>
                      <a:pt x="45" y="0"/>
                      <a:pt x="45" y="0"/>
                    </a:cubicBezTo>
                    <a:cubicBezTo>
                      <a:pt x="45" y="13"/>
                      <a:pt x="45" y="13"/>
                      <a:pt x="45" y="13"/>
                    </a:cubicBezTo>
                    <a:cubicBezTo>
                      <a:pt x="62" y="13"/>
                      <a:pt x="62" y="13"/>
                      <a:pt x="62" y="13"/>
                    </a:cubicBezTo>
                    <a:cubicBezTo>
                      <a:pt x="59" y="10"/>
                      <a:pt x="54" y="8"/>
                      <a:pt x="51" y="6"/>
                    </a:cubicBezTo>
                    <a:cubicBezTo>
                      <a:pt x="56" y="0"/>
                      <a:pt x="56" y="0"/>
                      <a:pt x="56" y="0"/>
                    </a:cubicBezTo>
                    <a:cubicBezTo>
                      <a:pt x="61" y="2"/>
                      <a:pt x="69" y="6"/>
                      <a:pt x="72" y="8"/>
                    </a:cubicBezTo>
                    <a:cubicBezTo>
                      <a:pt x="68" y="13"/>
                      <a:pt x="68" y="13"/>
                      <a:pt x="68" y="13"/>
                    </a:cubicBezTo>
                    <a:cubicBezTo>
                      <a:pt x="78" y="13"/>
                      <a:pt x="78" y="13"/>
                      <a:pt x="78" y="13"/>
                    </a:cubicBezTo>
                    <a:cubicBezTo>
                      <a:pt x="78" y="23"/>
                      <a:pt x="78" y="23"/>
                      <a:pt x="78" y="23"/>
                    </a:cubicBezTo>
                    <a:cubicBezTo>
                      <a:pt x="45" y="23"/>
                      <a:pt x="45" y="23"/>
                      <a:pt x="45" y="23"/>
                    </a:cubicBezTo>
                    <a:cubicBezTo>
                      <a:pt x="45" y="23"/>
                      <a:pt x="45" y="23"/>
                      <a:pt x="45" y="23"/>
                    </a:cubicBezTo>
                    <a:cubicBezTo>
                      <a:pt x="47" y="29"/>
                      <a:pt x="50" y="35"/>
                      <a:pt x="53" y="40"/>
                    </a:cubicBezTo>
                    <a:cubicBezTo>
                      <a:pt x="58" y="35"/>
                      <a:pt x="63" y="29"/>
                      <a:pt x="66" y="24"/>
                    </a:cubicBezTo>
                    <a:lnTo>
                      <a:pt x="75" y="30"/>
                    </a:lnTo>
                    <a:close/>
                    <a:moveTo>
                      <a:pt x="19" y="46"/>
                    </a:moveTo>
                    <a:cubicBezTo>
                      <a:pt x="16" y="42"/>
                      <a:pt x="11" y="35"/>
                      <a:pt x="6" y="31"/>
                    </a:cubicBezTo>
                    <a:cubicBezTo>
                      <a:pt x="14" y="25"/>
                      <a:pt x="14" y="25"/>
                      <a:pt x="14" y="25"/>
                    </a:cubicBezTo>
                    <a:cubicBezTo>
                      <a:pt x="18" y="30"/>
                      <a:pt x="24" y="36"/>
                      <a:pt x="27" y="40"/>
                    </a:cubicBezTo>
                    <a:lnTo>
                      <a:pt x="19" y="46"/>
                    </a:lnTo>
                    <a:close/>
                  </a:path>
                </a:pathLst>
              </a:custGeom>
              <a:solidFill>
                <a:srgbClr val="5F90CC"/>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95" name="Freeform 56"/>
              <p:cNvSpPr>
                <a:spLocks noEditPoints="1"/>
              </p:cNvSpPr>
              <p:nvPr/>
            </p:nvSpPr>
            <p:spPr bwMode="auto">
              <a:xfrm>
                <a:off x="4321175" y="5226051"/>
                <a:ext cx="73025" cy="76200"/>
              </a:xfrm>
              <a:custGeom>
                <a:avLst/>
                <a:gdLst>
                  <a:gd name="T0" fmla="*/ 26 w 46"/>
                  <a:gd name="T1" fmla="*/ 20 h 48"/>
                  <a:gd name="T2" fmla="*/ 42 w 46"/>
                  <a:gd name="T3" fmla="*/ 24 h 48"/>
                  <a:gd name="T4" fmla="*/ 26 w 46"/>
                  <a:gd name="T5" fmla="*/ 26 h 48"/>
                  <a:gd name="T6" fmla="*/ 46 w 46"/>
                  <a:gd name="T7" fmla="*/ 30 h 48"/>
                  <a:gd name="T8" fmla="*/ 0 w 46"/>
                  <a:gd name="T9" fmla="*/ 26 h 48"/>
                  <a:gd name="T10" fmla="*/ 20 w 46"/>
                  <a:gd name="T11" fmla="*/ 24 h 48"/>
                  <a:gd name="T12" fmla="*/ 4 w 46"/>
                  <a:gd name="T13" fmla="*/ 20 h 48"/>
                  <a:gd name="T14" fmla="*/ 20 w 46"/>
                  <a:gd name="T15" fmla="*/ 18 h 48"/>
                  <a:gd name="T16" fmla="*/ 5 w 46"/>
                  <a:gd name="T17" fmla="*/ 15 h 48"/>
                  <a:gd name="T18" fmla="*/ 20 w 46"/>
                  <a:gd name="T19" fmla="*/ 13 h 48"/>
                  <a:gd name="T20" fmla="*/ 0 w 46"/>
                  <a:gd name="T21" fmla="*/ 9 h 48"/>
                  <a:gd name="T22" fmla="*/ 20 w 46"/>
                  <a:gd name="T23" fmla="*/ 7 h 48"/>
                  <a:gd name="T24" fmla="*/ 6 w 46"/>
                  <a:gd name="T25" fmla="*/ 3 h 48"/>
                  <a:gd name="T26" fmla="*/ 20 w 46"/>
                  <a:gd name="T27" fmla="*/ 0 h 48"/>
                  <a:gd name="T28" fmla="*/ 26 w 46"/>
                  <a:gd name="T29" fmla="*/ 3 h 48"/>
                  <a:gd name="T30" fmla="*/ 40 w 46"/>
                  <a:gd name="T31" fmla="*/ 9 h 48"/>
                  <a:gd name="T32" fmla="*/ 46 w 46"/>
                  <a:gd name="T33" fmla="*/ 13 h 48"/>
                  <a:gd name="T34" fmla="*/ 40 w 46"/>
                  <a:gd name="T35" fmla="*/ 18 h 48"/>
                  <a:gd name="T36" fmla="*/ 6 w 46"/>
                  <a:gd name="T37" fmla="*/ 32 h 48"/>
                  <a:gd name="T38" fmla="*/ 41 w 46"/>
                  <a:gd name="T39" fmla="*/ 48 h 48"/>
                  <a:gd name="T40" fmla="*/ 35 w 46"/>
                  <a:gd name="T41" fmla="*/ 47 h 48"/>
                  <a:gd name="T42" fmla="*/ 12 w 46"/>
                  <a:gd name="T43" fmla="*/ 48 h 48"/>
                  <a:gd name="T44" fmla="*/ 6 w 46"/>
                  <a:gd name="T45" fmla="*/ 32 h 48"/>
                  <a:gd name="T46" fmla="*/ 12 w 46"/>
                  <a:gd name="T47" fmla="*/ 38 h 48"/>
                  <a:gd name="T48" fmla="*/ 35 w 46"/>
                  <a:gd name="T49" fmla="*/ 35 h 48"/>
                  <a:gd name="T50" fmla="*/ 35 w 46"/>
                  <a:gd name="T51" fmla="*/ 43 h 48"/>
                  <a:gd name="T52" fmla="*/ 12 w 46"/>
                  <a:gd name="T53" fmla="*/ 41 h 48"/>
                  <a:gd name="T54" fmla="*/ 35 w 46"/>
                  <a:gd name="T55" fmla="*/ 43 h 48"/>
                  <a:gd name="T56" fmla="*/ 34 w 46"/>
                  <a:gd name="T57" fmla="*/ 9 h 48"/>
                  <a:gd name="T58" fmla="*/ 26 w 46"/>
                  <a:gd name="T59" fmla="*/ 7 h 48"/>
                  <a:gd name="T60" fmla="*/ 26 w 46"/>
                  <a:gd name="T61" fmla="*/ 15 h 48"/>
                  <a:gd name="T62" fmla="*/ 34 w 46"/>
                  <a:gd name="T63" fmla="*/ 13 h 48"/>
                  <a:gd name="T64" fmla="*/ 26 w 46"/>
                  <a:gd name="T65" fmla="*/ 1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48">
                    <a:moveTo>
                      <a:pt x="26" y="18"/>
                    </a:moveTo>
                    <a:lnTo>
                      <a:pt x="26" y="20"/>
                    </a:lnTo>
                    <a:lnTo>
                      <a:pt x="42" y="20"/>
                    </a:lnTo>
                    <a:lnTo>
                      <a:pt x="42" y="24"/>
                    </a:lnTo>
                    <a:lnTo>
                      <a:pt x="26" y="24"/>
                    </a:lnTo>
                    <a:lnTo>
                      <a:pt x="26" y="26"/>
                    </a:lnTo>
                    <a:lnTo>
                      <a:pt x="46" y="26"/>
                    </a:lnTo>
                    <a:lnTo>
                      <a:pt x="46" y="30"/>
                    </a:lnTo>
                    <a:lnTo>
                      <a:pt x="0" y="30"/>
                    </a:lnTo>
                    <a:lnTo>
                      <a:pt x="0" y="26"/>
                    </a:lnTo>
                    <a:lnTo>
                      <a:pt x="20" y="26"/>
                    </a:lnTo>
                    <a:lnTo>
                      <a:pt x="20" y="24"/>
                    </a:lnTo>
                    <a:lnTo>
                      <a:pt x="4" y="24"/>
                    </a:lnTo>
                    <a:lnTo>
                      <a:pt x="4" y="20"/>
                    </a:lnTo>
                    <a:lnTo>
                      <a:pt x="20" y="20"/>
                    </a:lnTo>
                    <a:lnTo>
                      <a:pt x="20" y="18"/>
                    </a:lnTo>
                    <a:lnTo>
                      <a:pt x="5" y="18"/>
                    </a:lnTo>
                    <a:lnTo>
                      <a:pt x="5" y="15"/>
                    </a:lnTo>
                    <a:lnTo>
                      <a:pt x="20" y="15"/>
                    </a:lnTo>
                    <a:lnTo>
                      <a:pt x="20" y="13"/>
                    </a:lnTo>
                    <a:lnTo>
                      <a:pt x="0" y="13"/>
                    </a:lnTo>
                    <a:lnTo>
                      <a:pt x="0" y="9"/>
                    </a:lnTo>
                    <a:lnTo>
                      <a:pt x="20" y="9"/>
                    </a:lnTo>
                    <a:lnTo>
                      <a:pt x="20" y="7"/>
                    </a:lnTo>
                    <a:lnTo>
                      <a:pt x="6" y="7"/>
                    </a:lnTo>
                    <a:lnTo>
                      <a:pt x="6" y="3"/>
                    </a:lnTo>
                    <a:lnTo>
                      <a:pt x="20" y="3"/>
                    </a:lnTo>
                    <a:lnTo>
                      <a:pt x="20" y="0"/>
                    </a:lnTo>
                    <a:lnTo>
                      <a:pt x="26" y="0"/>
                    </a:lnTo>
                    <a:lnTo>
                      <a:pt x="26" y="3"/>
                    </a:lnTo>
                    <a:lnTo>
                      <a:pt x="40" y="3"/>
                    </a:lnTo>
                    <a:lnTo>
                      <a:pt x="40" y="9"/>
                    </a:lnTo>
                    <a:lnTo>
                      <a:pt x="46" y="9"/>
                    </a:lnTo>
                    <a:lnTo>
                      <a:pt x="46" y="13"/>
                    </a:lnTo>
                    <a:lnTo>
                      <a:pt x="40" y="13"/>
                    </a:lnTo>
                    <a:lnTo>
                      <a:pt x="40" y="18"/>
                    </a:lnTo>
                    <a:lnTo>
                      <a:pt x="26" y="18"/>
                    </a:lnTo>
                    <a:close/>
                    <a:moveTo>
                      <a:pt x="6" y="32"/>
                    </a:moveTo>
                    <a:lnTo>
                      <a:pt x="41" y="32"/>
                    </a:lnTo>
                    <a:lnTo>
                      <a:pt x="41" y="48"/>
                    </a:lnTo>
                    <a:lnTo>
                      <a:pt x="35" y="48"/>
                    </a:lnTo>
                    <a:lnTo>
                      <a:pt x="35" y="47"/>
                    </a:lnTo>
                    <a:lnTo>
                      <a:pt x="12" y="47"/>
                    </a:lnTo>
                    <a:lnTo>
                      <a:pt x="12" y="48"/>
                    </a:lnTo>
                    <a:lnTo>
                      <a:pt x="6" y="48"/>
                    </a:lnTo>
                    <a:lnTo>
                      <a:pt x="6" y="32"/>
                    </a:lnTo>
                    <a:close/>
                    <a:moveTo>
                      <a:pt x="12" y="35"/>
                    </a:moveTo>
                    <a:lnTo>
                      <a:pt x="12" y="38"/>
                    </a:lnTo>
                    <a:lnTo>
                      <a:pt x="35" y="38"/>
                    </a:lnTo>
                    <a:lnTo>
                      <a:pt x="35" y="35"/>
                    </a:lnTo>
                    <a:lnTo>
                      <a:pt x="12" y="35"/>
                    </a:lnTo>
                    <a:close/>
                    <a:moveTo>
                      <a:pt x="35" y="43"/>
                    </a:moveTo>
                    <a:lnTo>
                      <a:pt x="35" y="41"/>
                    </a:lnTo>
                    <a:lnTo>
                      <a:pt x="12" y="41"/>
                    </a:lnTo>
                    <a:lnTo>
                      <a:pt x="12" y="43"/>
                    </a:lnTo>
                    <a:lnTo>
                      <a:pt x="35" y="43"/>
                    </a:lnTo>
                    <a:close/>
                    <a:moveTo>
                      <a:pt x="26" y="9"/>
                    </a:moveTo>
                    <a:lnTo>
                      <a:pt x="34" y="9"/>
                    </a:lnTo>
                    <a:lnTo>
                      <a:pt x="34" y="7"/>
                    </a:lnTo>
                    <a:lnTo>
                      <a:pt x="26" y="7"/>
                    </a:lnTo>
                    <a:lnTo>
                      <a:pt x="26" y="9"/>
                    </a:lnTo>
                    <a:close/>
                    <a:moveTo>
                      <a:pt x="26" y="15"/>
                    </a:moveTo>
                    <a:lnTo>
                      <a:pt x="34" y="15"/>
                    </a:lnTo>
                    <a:lnTo>
                      <a:pt x="34" y="13"/>
                    </a:lnTo>
                    <a:lnTo>
                      <a:pt x="26" y="13"/>
                    </a:lnTo>
                    <a:lnTo>
                      <a:pt x="26" y="15"/>
                    </a:lnTo>
                    <a:close/>
                  </a:path>
                </a:pathLst>
              </a:custGeom>
              <a:solidFill>
                <a:srgbClr val="5F90CC"/>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96" name="Freeform 57"/>
              <p:cNvSpPr>
                <a:spLocks noEditPoints="1"/>
              </p:cNvSpPr>
              <p:nvPr/>
            </p:nvSpPr>
            <p:spPr bwMode="auto">
              <a:xfrm>
                <a:off x="4405313" y="5229226"/>
                <a:ext cx="68263" cy="73025"/>
              </a:xfrm>
              <a:custGeom>
                <a:avLst/>
                <a:gdLst>
                  <a:gd name="T0" fmla="*/ 9 w 73"/>
                  <a:gd name="T1" fmla="*/ 54 h 77"/>
                  <a:gd name="T2" fmla="*/ 9 w 73"/>
                  <a:gd name="T3" fmla="*/ 61 h 77"/>
                  <a:gd name="T4" fmla="*/ 0 w 73"/>
                  <a:gd name="T5" fmla="*/ 61 h 77"/>
                  <a:gd name="T6" fmla="*/ 0 w 73"/>
                  <a:gd name="T7" fmla="*/ 2 h 77"/>
                  <a:gd name="T8" fmla="*/ 29 w 73"/>
                  <a:gd name="T9" fmla="*/ 2 h 77"/>
                  <a:gd name="T10" fmla="*/ 29 w 73"/>
                  <a:gd name="T11" fmla="*/ 54 h 77"/>
                  <a:gd name="T12" fmla="*/ 9 w 73"/>
                  <a:gd name="T13" fmla="*/ 54 h 77"/>
                  <a:gd name="T14" fmla="*/ 9 w 73"/>
                  <a:gd name="T15" fmla="*/ 11 h 77"/>
                  <a:gd name="T16" fmla="*/ 9 w 73"/>
                  <a:gd name="T17" fmla="*/ 23 h 77"/>
                  <a:gd name="T18" fmla="*/ 20 w 73"/>
                  <a:gd name="T19" fmla="*/ 23 h 77"/>
                  <a:gd name="T20" fmla="*/ 20 w 73"/>
                  <a:gd name="T21" fmla="*/ 11 h 77"/>
                  <a:gd name="T22" fmla="*/ 9 w 73"/>
                  <a:gd name="T23" fmla="*/ 11 h 77"/>
                  <a:gd name="T24" fmla="*/ 20 w 73"/>
                  <a:gd name="T25" fmla="*/ 44 h 77"/>
                  <a:gd name="T26" fmla="*/ 20 w 73"/>
                  <a:gd name="T27" fmla="*/ 32 h 77"/>
                  <a:gd name="T28" fmla="*/ 9 w 73"/>
                  <a:gd name="T29" fmla="*/ 32 h 77"/>
                  <a:gd name="T30" fmla="*/ 9 w 73"/>
                  <a:gd name="T31" fmla="*/ 44 h 77"/>
                  <a:gd name="T32" fmla="*/ 20 w 73"/>
                  <a:gd name="T33" fmla="*/ 44 h 77"/>
                  <a:gd name="T34" fmla="*/ 73 w 73"/>
                  <a:gd name="T35" fmla="*/ 65 h 77"/>
                  <a:gd name="T36" fmla="*/ 69 w 73"/>
                  <a:gd name="T37" fmla="*/ 74 h 77"/>
                  <a:gd name="T38" fmla="*/ 54 w 73"/>
                  <a:gd name="T39" fmla="*/ 76 h 77"/>
                  <a:gd name="T40" fmla="*/ 50 w 73"/>
                  <a:gd name="T41" fmla="*/ 67 h 77"/>
                  <a:gd name="T42" fmla="*/ 61 w 73"/>
                  <a:gd name="T43" fmla="*/ 67 h 77"/>
                  <a:gd name="T44" fmla="*/ 63 w 73"/>
                  <a:gd name="T45" fmla="*/ 65 h 77"/>
                  <a:gd name="T46" fmla="*/ 63 w 73"/>
                  <a:gd name="T47" fmla="*/ 50 h 77"/>
                  <a:gd name="T48" fmla="*/ 43 w 73"/>
                  <a:gd name="T49" fmla="*/ 50 h 77"/>
                  <a:gd name="T50" fmla="*/ 27 w 73"/>
                  <a:gd name="T51" fmla="*/ 77 h 77"/>
                  <a:gd name="T52" fmla="*/ 20 w 73"/>
                  <a:gd name="T53" fmla="*/ 70 h 77"/>
                  <a:gd name="T54" fmla="*/ 35 w 73"/>
                  <a:gd name="T55" fmla="*/ 31 h 77"/>
                  <a:gd name="T56" fmla="*/ 35 w 73"/>
                  <a:gd name="T57" fmla="*/ 0 h 77"/>
                  <a:gd name="T58" fmla="*/ 73 w 73"/>
                  <a:gd name="T59" fmla="*/ 0 h 77"/>
                  <a:gd name="T60" fmla="*/ 73 w 73"/>
                  <a:gd name="T61" fmla="*/ 65 h 77"/>
                  <a:gd name="T62" fmla="*/ 63 w 73"/>
                  <a:gd name="T63" fmla="*/ 41 h 77"/>
                  <a:gd name="T64" fmla="*/ 63 w 73"/>
                  <a:gd name="T65" fmla="*/ 30 h 77"/>
                  <a:gd name="T66" fmla="*/ 45 w 73"/>
                  <a:gd name="T67" fmla="*/ 30 h 77"/>
                  <a:gd name="T68" fmla="*/ 45 w 73"/>
                  <a:gd name="T69" fmla="*/ 31 h 77"/>
                  <a:gd name="T70" fmla="*/ 45 w 73"/>
                  <a:gd name="T71" fmla="*/ 41 h 77"/>
                  <a:gd name="T72" fmla="*/ 63 w 73"/>
                  <a:gd name="T73" fmla="*/ 41 h 77"/>
                  <a:gd name="T74" fmla="*/ 45 w 73"/>
                  <a:gd name="T75" fmla="*/ 10 h 77"/>
                  <a:gd name="T76" fmla="*/ 45 w 73"/>
                  <a:gd name="T77" fmla="*/ 21 h 77"/>
                  <a:gd name="T78" fmla="*/ 63 w 73"/>
                  <a:gd name="T79" fmla="*/ 21 h 77"/>
                  <a:gd name="T80" fmla="*/ 63 w 73"/>
                  <a:gd name="T81" fmla="*/ 10 h 77"/>
                  <a:gd name="T82" fmla="*/ 45 w 73"/>
                  <a:gd name="T83"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77">
                    <a:moveTo>
                      <a:pt x="9" y="54"/>
                    </a:moveTo>
                    <a:cubicBezTo>
                      <a:pt x="9" y="61"/>
                      <a:pt x="9" y="61"/>
                      <a:pt x="9" y="61"/>
                    </a:cubicBezTo>
                    <a:cubicBezTo>
                      <a:pt x="0" y="61"/>
                      <a:pt x="0" y="61"/>
                      <a:pt x="0" y="61"/>
                    </a:cubicBezTo>
                    <a:cubicBezTo>
                      <a:pt x="0" y="2"/>
                      <a:pt x="0" y="2"/>
                      <a:pt x="0" y="2"/>
                    </a:cubicBezTo>
                    <a:cubicBezTo>
                      <a:pt x="29" y="2"/>
                      <a:pt x="29" y="2"/>
                      <a:pt x="29" y="2"/>
                    </a:cubicBezTo>
                    <a:cubicBezTo>
                      <a:pt x="29" y="54"/>
                      <a:pt x="29" y="54"/>
                      <a:pt x="29" y="54"/>
                    </a:cubicBezTo>
                    <a:lnTo>
                      <a:pt x="9" y="54"/>
                    </a:lnTo>
                    <a:close/>
                    <a:moveTo>
                      <a:pt x="9" y="11"/>
                    </a:moveTo>
                    <a:cubicBezTo>
                      <a:pt x="9" y="23"/>
                      <a:pt x="9" y="23"/>
                      <a:pt x="9" y="23"/>
                    </a:cubicBezTo>
                    <a:cubicBezTo>
                      <a:pt x="20" y="23"/>
                      <a:pt x="20" y="23"/>
                      <a:pt x="20" y="23"/>
                    </a:cubicBezTo>
                    <a:cubicBezTo>
                      <a:pt x="20" y="11"/>
                      <a:pt x="20" y="11"/>
                      <a:pt x="20" y="11"/>
                    </a:cubicBezTo>
                    <a:lnTo>
                      <a:pt x="9" y="11"/>
                    </a:lnTo>
                    <a:close/>
                    <a:moveTo>
                      <a:pt x="20" y="44"/>
                    </a:moveTo>
                    <a:cubicBezTo>
                      <a:pt x="20" y="32"/>
                      <a:pt x="20" y="32"/>
                      <a:pt x="20" y="32"/>
                    </a:cubicBezTo>
                    <a:cubicBezTo>
                      <a:pt x="9" y="32"/>
                      <a:pt x="9" y="32"/>
                      <a:pt x="9" y="32"/>
                    </a:cubicBezTo>
                    <a:cubicBezTo>
                      <a:pt x="9" y="44"/>
                      <a:pt x="9" y="44"/>
                      <a:pt x="9" y="44"/>
                    </a:cubicBezTo>
                    <a:lnTo>
                      <a:pt x="20" y="44"/>
                    </a:lnTo>
                    <a:close/>
                    <a:moveTo>
                      <a:pt x="73" y="65"/>
                    </a:moveTo>
                    <a:cubicBezTo>
                      <a:pt x="73" y="70"/>
                      <a:pt x="72" y="73"/>
                      <a:pt x="69" y="74"/>
                    </a:cubicBezTo>
                    <a:cubicBezTo>
                      <a:pt x="66" y="76"/>
                      <a:pt x="61" y="76"/>
                      <a:pt x="54" y="76"/>
                    </a:cubicBezTo>
                    <a:cubicBezTo>
                      <a:pt x="53" y="74"/>
                      <a:pt x="52" y="69"/>
                      <a:pt x="50" y="67"/>
                    </a:cubicBezTo>
                    <a:cubicBezTo>
                      <a:pt x="55" y="67"/>
                      <a:pt x="60" y="67"/>
                      <a:pt x="61" y="67"/>
                    </a:cubicBezTo>
                    <a:cubicBezTo>
                      <a:pt x="63" y="67"/>
                      <a:pt x="63" y="66"/>
                      <a:pt x="63" y="65"/>
                    </a:cubicBezTo>
                    <a:cubicBezTo>
                      <a:pt x="63" y="50"/>
                      <a:pt x="63" y="50"/>
                      <a:pt x="63" y="50"/>
                    </a:cubicBezTo>
                    <a:cubicBezTo>
                      <a:pt x="43" y="50"/>
                      <a:pt x="43" y="50"/>
                      <a:pt x="43" y="50"/>
                    </a:cubicBezTo>
                    <a:cubicBezTo>
                      <a:pt x="41" y="60"/>
                      <a:pt x="37" y="70"/>
                      <a:pt x="27" y="77"/>
                    </a:cubicBezTo>
                    <a:cubicBezTo>
                      <a:pt x="26" y="75"/>
                      <a:pt x="22" y="72"/>
                      <a:pt x="20" y="70"/>
                    </a:cubicBezTo>
                    <a:cubicBezTo>
                      <a:pt x="34" y="60"/>
                      <a:pt x="35" y="44"/>
                      <a:pt x="35" y="31"/>
                    </a:cubicBezTo>
                    <a:cubicBezTo>
                      <a:pt x="35" y="0"/>
                      <a:pt x="35" y="0"/>
                      <a:pt x="35" y="0"/>
                    </a:cubicBezTo>
                    <a:cubicBezTo>
                      <a:pt x="73" y="0"/>
                      <a:pt x="73" y="0"/>
                      <a:pt x="73" y="0"/>
                    </a:cubicBezTo>
                    <a:lnTo>
                      <a:pt x="73" y="65"/>
                    </a:lnTo>
                    <a:close/>
                    <a:moveTo>
                      <a:pt x="63" y="41"/>
                    </a:moveTo>
                    <a:cubicBezTo>
                      <a:pt x="63" y="30"/>
                      <a:pt x="63" y="30"/>
                      <a:pt x="63" y="30"/>
                    </a:cubicBezTo>
                    <a:cubicBezTo>
                      <a:pt x="45" y="30"/>
                      <a:pt x="45" y="30"/>
                      <a:pt x="45" y="30"/>
                    </a:cubicBezTo>
                    <a:cubicBezTo>
                      <a:pt x="45" y="31"/>
                      <a:pt x="45" y="31"/>
                      <a:pt x="45" y="31"/>
                    </a:cubicBezTo>
                    <a:cubicBezTo>
                      <a:pt x="45" y="34"/>
                      <a:pt x="45" y="37"/>
                      <a:pt x="45" y="41"/>
                    </a:cubicBezTo>
                    <a:lnTo>
                      <a:pt x="63" y="41"/>
                    </a:lnTo>
                    <a:close/>
                    <a:moveTo>
                      <a:pt x="45" y="10"/>
                    </a:moveTo>
                    <a:cubicBezTo>
                      <a:pt x="45" y="21"/>
                      <a:pt x="45" y="21"/>
                      <a:pt x="45" y="21"/>
                    </a:cubicBezTo>
                    <a:cubicBezTo>
                      <a:pt x="63" y="21"/>
                      <a:pt x="63" y="21"/>
                      <a:pt x="63" y="21"/>
                    </a:cubicBezTo>
                    <a:cubicBezTo>
                      <a:pt x="63" y="10"/>
                      <a:pt x="63" y="10"/>
                      <a:pt x="63" y="10"/>
                    </a:cubicBezTo>
                    <a:lnTo>
                      <a:pt x="45" y="10"/>
                    </a:lnTo>
                    <a:close/>
                  </a:path>
                </a:pathLst>
              </a:custGeom>
              <a:solidFill>
                <a:srgbClr val="5F90CC"/>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97" name="Freeform 58"/>
              <p:cNvSpPr>
                <a:spLocks noEditPoints="1"/>
              </p:cNvSpPr>
              <p:nvPr/>
            </p:nvSpPr>
            <p:spPr bwMode="auto">
              <a:xfrm>
                <a:off x="4481513" y="5226051"/>
                <a:ext cx="73025" cy="76200"/>
              </a:xfrm>
              <a:custGeom>
                <a:avLst/>
                <a:gdLst>
                  <a:gd name="T0" fmla="*/ 8 w 78"/>
                  <a:gd name="T1" fmla="*/ 73 h 79"/>
                  <a:gd name="T2" fmla="*/ 5 w 78"/>
                  <a:gd name="T3" fmla="*/ 50 h 79"/>
                  <a:gd name="T4" fmla="*/ 78 w 78"/>
                  <a:gd name="T5" fmla="*/ 6 h 79"/>
                  <a:gd name="T6" fmla="*/ 69 w 78"/>
                  <a:gd name="T7" fmla="*/ 77 h 79"/>
                  <a:gd name="T8" fmla="*/ 46 w 78"/>
                  <a:gd name="T9" fmla="*/ 74 h 79"/>
                  <a:gd name="T10" fmla="*/ 37 w 78"/>
                  <a:gd name="T11" fmla="*/ 78 h 79"/>
                  <a:gd name="T12" fmla="*/ 29 w 78"/>
                  <a:gd name="T13" fmla="*/ 68 h 79"/>
                  <a:gd name="T14" fmla="*/ 31 w 78"/>
                  <a:gd name="T15" fmla="*/ 49 h 79"/>
                  <a:gd name="T16" fmla="*/ 37 w 78"/>
                  <a:gd name="T17" fmla="*/ 45 h 79"/>
                  <a:gd name="T18" fmla="*/ 28 w 78"/>
                  <a:gd name="T19" fmla="*/ 43 h 79"/>
                  <a:gd name="T20" fmla="*/ 23 w 78"/>
                  <a:gd name="T21" fmla="*/ 79 h 79"/>
                  <a:gd name="T22" fmla="*/ 14 w 78"/>
                  <a:gd name="T23" fmla="*/ 45 h 79"/>
                  <a:gd name="T24" fmla="*/ 1 w 78"/>
                  <a:gd name="T25" fmla="*/ 37 h 79"/>
                  <a:gd name="T26" fmla="*/ 11 w 78"/>
                  <a:gd name="T27" fmla="*/ 32 h 79"/>
                  <a:gd name="T28" fmla="*/ 6 w 78"/>
                  <a:gd name="T29" fmla="*/ 13 h 79"/>
                  <a:gd name="T30" fmla="*/ 14 w 78"/>
                  <a:gd name="T31" fmla="*/ 0 h 79"/>
                  <a:gd name="T32" fmla="*/ 14 w 78"/>
                  <a:gd name="T33" fmla="*/ 20 h 79"/>
                  <a:gd name="T34" fmla="*/ 24 w 78"/>
                  <a:gd name="T35" fmla="*/ 10 h 79"/>
                  <a:gd name="T36" fmla="*/ 17 w 78"/>
                  <a:gd name="T37" fmla="*/ 36 h 79"/>
                  <a:gd name="T38" fmla="*/ 22 w 78"/>
                  <a:gd name="T39" fmla="*/ 30 h 79"/>
                  <a:gd name="T40" fmla="*/ 37 w 78"/>
                  <a:gd name="T41" fmla="*/ 41 h 79"/>
                  <a:gd name="T42" fmla="*/ 78 w 78"/>
                  <a:gd name="T43" fmla="*/ 6 h 79"/>
                  <a:gd name="T44" fmla="*/ 46 w 78"/>
                  <a:gd name="T45" fmla="*/ 35 h 79"/>
                  <a:gd name="T46" fmla="*/ 53 w 78"/>
                  <a:gd name="T47" fmla="*/ 16 h 79"/>
                  <a:gd name="T48" fmla="*/ 46 w 78"/>
                  <a:gd name="T49" fmla="*/ 64 h 79"/>
                  <a:gd name="T50" fmla="*/ 53 w 78"/>
                  <a:gd name="T51" fmla="*/ 44 h 79"/>
                  <a:gd name="T52" fmla="*/ 46 w 78"/>
                  <a:gd name="T53" fmla="*/ 64 h 79"/>
                  <a:gd name="T54" fmla="*/ 61 w 78"/>
                  <a:gd name="T55" fmla="*/ 16 h 79"/>
                  <a:gd name="T56" fmla="*/ 69 w 78"/>
                  <a:gd name="T57" fmla="*/ 35 h 79"/>
                  <a:gd name="T58" fmla="*/ 69 w 78"/>
                  <a:gd name="T59" fmla="*/ 64 h 79"/>
                  <a:gd name="T60" fmla="*/ 61 w 78"/>
                  <a:gd name="T61" fmla="*/ 44 h 79"/>
                  <a:gd name="T62" fmla="*/ 69 w 78"/>
                  <a:gd name="T63" fmla="*/ 6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 h="79">
                    <a:moveTo>
                      <a:pt x="13" y="51"/>
                    </a:moveTo>
                    <a:cubicBezTo>
                      <a:pt x="12" y="59"/>
                      <a:pt x="10" y="68"/>
                      <a:pt x="8" y="73"/>
                    </a:cubicBezTo>
                    <a:cubicBezTo>
                      <a:pt x="6" y="72"/>
                      <a:pt x="2" y="70"/>
                      <a:pt x="0" y="69"/>
                    </a:cubicBezTo>
                    <a:cubicBezTo>
                      <a:pt x="3" y="64"/>
                      <a:pt x="4" y="57"/>
                      <a:pt x="5" y="50"/>
                    </a:cubicBezTo>
                    <a:lnTo>
                      <a:pt x="13" y="51"/>
                    </a:lnTo>
                    <a:close/>
                    <a:moveTo>
                      <a:pt x="78" y="6"/>
                    </a:moveTo>
                    <a:cubicBezTo>
                      <a:pt x="78" y="77"/>
                      <a:pt x="78" y="77"/>
                      <a:pt x="78" y="77"/>
                    </a:cubicBezTo>
                    <a:cubicBezTo>
                      <a:pt x="69" y="77"/>
                      <a:pt x="69" y="77"/>
                      <a:pt x="69" y="77"/>
                    </a:cubicBezTo>
                    <a:cubicBezTo>
                      <a:pt x="69" y="74"/>
                      <a:pt x="69" y="74"/>
                      <a:pt x="69" y="74"/>
                    </a:cubicBezTo>
                    <a:cubicBezTo>
                      <a:pt x="46" y="74"/>
                      <a:pt x="46" y="74"/>
                      <a:pt x="46" y="74"/>
                    </a:cubicBezTo>
                    <a:cubicBezTo>
                      <a:pt x="46" y="78"/>
                      <a:pt x="46" y="78"/>
                      <a:pt x="46" y="78"/>
                    </a:cubicBezTo>
                    <a:cubicBezTo>
                      <a:pt x="37" y="78"/>
                      <a:pt x="37" y="78"/>
                      <a:pt x="37" y="78"/>
                    </a:cubicBezTo>
                    <a:cubicBezTo>
                      <a:pt x="37" y="66"/>
                      <a:pt x="37" y="66"/>
                      <a:pt x="37" y="66"/>
                    </a:cubicBezTo>
                    <a:cubicBezTo>
                      <a:pt x="29" y="68"/>
                      <a:pt x="29" y="68"/>
                      <a:pt x="29" y="68"/>
                    </a:cubicBezTo>
                    <a:cubicBezTo>
                      <a:pt x="28" y="64"/>
                      <a:pt x="26" y="57"/>
                      <a:pt x="24" y="52"/>
                    </a:cubicBezTo>
                    <a:cubicBezTo>
                      <a:pt x="31" y="49"/>
                      <a:pt x="31" y="49"/>
                      <a:pt x="31" y="49"/>
                    </a:cubicBezTo>
                    <a:cubicBezTo>
                      <a:pt x="33" y="54"/>
                      <a:pt x="35" y="60"/>
                      <a:pt x="37" y="65"/>
                    </a:cubicBezTo>
                    <a:cubicBezTo>
                      <a:pt x="37" y="45"/>
                      <a:pt x="37" y="45"/>
                      <a:pt x="37" y="45"/>
                    </a:cubicBezTo>
                    <a:cubicBezTo>
                      <a:pt x="30" y="49"/>
                      <a:pt x="30" y="49"/>
                      <a:pt x="30" y="49"/>
                    </a:cubicBezTo>
                    <a:cubicBezTo>
                      <a:pt x="30" y="47"/>
                      <a:pt x="29" y="45"/>
                      <a:pt x="28" y="43"/>
                    </a:cubicBezTo>
                    <a:cubicBezTo>
                      <a:pt x="23" y="44"/>
                      <a:pt x="23" y="44"/>
                      <a:pt x="23" y="44"/>
                    </a:cubicBezTo>
                    <a:cubicBezTo>
                      <a:pt x="23" y="79"/>
                      <a:pt x="23" y="79"/>
                      <a:pt x="23" y="79"/>
                    </a:cubicBezTo>
                    <a:cubicBezTo>
                      <a:pt x="14" y="79"/>
                      <a:pt x="14" y="79"/>
                      <a:pt x="14" y="79"/>
                    </a:cubicBezTo>
                    <a:cubicBezTo>
                      <a:pt x="14" y="45"/>
                      <a:pt x="14" y="45"/>
                      <a:pt x="14" y="45"/>
                    </a:cubicBezTo>
                    <a:cubicBezTo>
                      <a:pt x="10" y="45"/>
                      <a:pt x="6" y="45"/>
                      <a:pt x="2" y="46"/>
                    </a:cubicBezTo>
                    <a:cubicBezTo>
                      <a:pt x="1" y="37"/>
                      <a:pt x="1" y="37"/>
                      <a:pt x="1" y="37"/>
                    </a:cubicBezTo>
                    <a:cubicBezTo>
                      <a:pt x="3" y="37"/>
                      <a:pt x="5" y="37"/>
                      <a:pt x="8" y="37"/>
                    </a:cubicBezTo>
                    <a:cubicBezTo>
                      <a:pt x="9" y="35"/>
                      <a:pt x="10" y="33"/>
                      <a:pt x="11" y="32"/>
                    </a:cubicBezTo>
                    <a:cubicBezTo>
                      <a:pt x="9" y="28"/>
                      <a:pt x="5" y="23"/>
                      <a:pt x="1" y="20"/>
                    </a:cubicBezTo>
                    <a:cubicBezTo>
                      <a:pt x="6" y="13"/>
                      <a:pt x="6" y="13"/>
                      <a:pt x="6" y="13"/>
                    </a:cubicBezTo>
                    <a:cubicBezTo>
                      <a:pt x="6" y="13"/>
                      <a:pt x="7" y="14"/>
                      <a:pt x="8" y="15"/>
                    </a:cubicBezTo>
                    <a:cubicBezTo>
                      <a:pt x="10" y="10"/>
                      <a:pt x="13" y="4"/>
                      <a:pt x="14" y="0"/>
                    </a:cubicBezTo>
                    <a:cubicBezTo>
                      <a:pt x="23" y="3"/>
                      <a:pt x="23" y="3"/>
                      <a:pt x="23" y="3"/>
                    </a:cubicBezTo>
                    <a:cubicBezTo>
                      <a:pt x="20" y="9"/>
                      <a:pt x="17" y="16"/>
                      <a:pt x="14" y="20"/>
                    </a:cubicBezTo>
                    <a:cubicBezTo>
                      <a:pt x="15" y="22"/>
                      <a:pt x="16" y="23"/>
                      <a:pt x="17" y="24"/>
                    </a:cubicBezTo>
                    <a:cubicBezTo>
                      <a:pt x="20" y="19"/>
                      <a:pt x="22" y="14"/>
                      <a:pt x="24" y="10"/>
                    </a:cubicBezTo>
                    <a:cubicBezTo>
                      <a:pt x="33" y="14"/>
                      <a:pt x="33" y="14"/>
                      <a:pt x="33" y="14"/>
                    </a:cubicBezTo>
                    <a:cubicBezTo>
                      <a:pt x="28" y="21"/>
                      <a:pt x="22" y="29"/>
                      <a:pt x="17" y="36"/>
                    </a:cubicBezTo>
                    <a:cubicBezTo>
                      <a:pt x="25" y="35"/>
                      <a:pt x="25" y="35"/>
                      <a:pt x="25" y="35"/>
                    </a:cubicBezTo>
                    <a:cubicBezTo>
                      <a:pt x="24" y="34"/>
                      <a:pt x="23" y="32"/>
                      <a:pt x="22" y="30"/>
                    </a:cubicBezTo>
                    <a:cubicBezTo>
                      <a:pt x="30" y="27"/>
                      <a:pt x="30" y="27"/>
                      <a:pt x="30" y="27"/>
                    </a:cubicBezTo>
                    <a:cubicBezTo>
                      <a:pt x="32" y="31"/>
                      <a:pt x="35" y="37"/>
                      <a:pt x="37" y="41"/>
                    </a:cubicBezTo>
                    <a:cubicBezTo>
                      <a:pt x="37" y="6"/>
                      <a:pt x="37" y="6"/>
                      <a:pt x="37" y="6"/>
                    </a:cubicBezTo>
                    <a:lnTo>
                      <a:pt x="78" y="6"/>
                    </a:lnTo>
                    <a:close/>
                    <a:moveTo>
                      <a:pt x="46" y="16"/>
                    </a:moveTo>
                    <a:cubicBezTo>
                      <a:pt x="46" y="35"/>
                      <a:pt x="46" y="35"/>
                      <a:pt x="46" y="35"/>
                    </a:cubicBezTo>
                    <a:cubicBezTo>
                      <a:pt x="53" y="35"/>
                      <a:pt x="53" y="35"/>
                      <a:pt x="53" y="35"/>
                    </a:cubicBezTo>
                    <a:cubicBezTo>
                      <a:pt x="53" y="16"/>
                      <a:pt x="53" y="16"/>
                      <a:pt x="53" y="16"/>
                    </a:cubicBezTo>
                    <a:lnTo>
                      <a:pt x="46" y="16"/>
                    </a:lnTo>
                    <a:close/>
                    <a:moveTo>
                      <a:pt x="46" y="64"/>
                    </a:moveTo>
                    <a:cubicBezTo>
                      <a:pt x="53" y="64"/>
                      <a:pt x="53" y="64"/>
                      <a:pt x="53" y="64"/>
                    </a:cubicBezTo>
                    <a:cubicBezTo>
                      <a:pt x="53" y="44"/>
                      <a:pt x="53" y="44"/>
                      <a:pt x="53" y="44"/>
                    </a:cubicBezTo>
                    <a:cubicBezTo>
                      <a:pt x="46" y="44"/>
                      <a:pt x="46" y="44"/>
                      <a:pt x="46" y="44"/>
                    </a:cubicBezTo>
                    <a:lnTo>
                      <a:pt x="46" y="64"/>
                    </a:lnTo>
                    <a:close/>
                    <a:moveTo>
                      <a:pt x="69" y="16"/>
                    </a:moveTo>
                    <a:cubicBezTo>
                      <a:pt x="61" y="16"/>
                      <a:pt x="61" y="16"/>
                      <a:pt x="61" y="16"/>
                    </a:cubicBezTo>
                    <a:cubicBezTo>
                      <a:pt x="61" y="35"/>
                      <a:pt x="61" y="35"/>
                      <a:pt x="61" y="35"/>
                    </a:cubicBezTo>
                    <a:cubicBezTo>
                      <a:pt x="69" y="35"/>
                      <a:pt x="69" y="35"/>
                      <a:pt x="69" y="35"/>
                    </a:cubicBezTo>
                    <a:lnTo>
                      <a:pt x="69" y="16"/>
                    </a:lnTo>
                    <a:close/>
                    <a:moveTo>
                      <a:pt x="69" y="64"/>
                    </a:moveTo>
                    <a:cubicBezTo>
                      <a:pt x="69" y="44"/>
                      <a:pt x="69" y="44"/>
                      <a:pt x="69" y="44"/>
                    </a:cubicBezTo>
                    <a:cubicBezTo>
                      <a:pt x="61" y="44"/>
                      <a:pt x="61" y="44"/>
                      <a:pt x="61" y="44"/>
                    </a:cubicBezTo>
                    <a:cubicBezTo>
                      <a:pt x="61" y="64"/>
                      <a:pt x="61" y="64"/>
                      <a:pt x="61" y="64"/>
                    </a:cubicBezTo>
                    <a:lnTo>
                      <a:pt x="69" y="64"/>
                    </a:lnTo>
                    <a:close/>
                  </a:path>
                </a:pathLst>
              </a:custGeom>
              <a:solidFill>
                <a:srgbClr val="5F90CC"/>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98" name="Freeform 59"/>
              <p:cNvSpPr>
                <a:spLocks/>
              </p:cNvSpPr>
              <p:nvPr/>
            </p:nvSpPr>
            <p:spPr bwMode="auto">
              <a:xfrm>
                <a:off x="4560888" y="5226051"/>
                <a:ext cx="23813" cy="77788"/>
              </a:xfrm>
              <a:custGeom>
                <a:avLst/>
                <a:gdLst>
                  <a:gd name="T0" fmla="*/ 25 w 25"/>
                  <a:gd name="T1" fmla="*/ 41 h 82"/>
                  <a:gd name="T2" fmla="*/ 8 w 25"/>
                  <a:gd name="T3" fmla="*/ 82 h 82"/>
                  <a:gd name="T4" fmla="*/ 0 w 25"/>
                  <a:gd name="T5" fmla="*/ 78 h 82"/>
                  <a:gd name="T6" fmla="*/ 15 w 25"/>
                  <a:gd name="T7" fmla="*/ 41 h 82"/>
                  <a:gd name="T8" fmla="*/ 0 w 25"/>
                  <a:gd name="T9" fmla="*/ 3 h 82"/>
                  <a:gd name="T10" fmla="*/ 8 w 25"/>
                  <a:gd name="T11" fmla="*/ 0 h 82"/>
                  <a:gd name="T12" fmla="*/ 25 w 25"/>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25" h="82">
                    <a:moveTo>
                      <a:pt x="25" y="41"/>
                    </a:moveTo>
                    <a:cubicBezTo>
                      <a:pt x="25" y="59"/>
                      <a:pt x="17" y="72"/>
                      <a:pt x="8" y="82"/>
                    </a:cubicBezTo>
                    <a:cubicBezTo>
                      <a:pt x="0" y="78"/>
                      <a:pt x="0" y="78"/>
                      <a:pt x="0" y="78"/>
                    </a:cubicBezTo>
                    <a:cubicBezTo>
                      <a:pt x="8" y="69"/>
                      <a:pt x="15" y="57"/>
                      <a:pt x="15" y="41"/>
                    </a:cubicBezTo>
                    <a:cubicBezTo>
                      <a:pt x="15" y="24"/>
                      <a:pt x="8" y="13"/>
                      <a:pt x="0" y="3"/>
                    </a:cubicBezTo>
                    <a:cubicBezTo>
                      <a:pt x="8" y="0"/>
                      <a:pt x="8" y="0"/>
                      <a:pt x="8" y="0"/>
                    </a:cubicBezTo>
                    <a:cubicBezTo>
                      <a:pt x="17" y="9"/>
                      <a:pt x="25" y="22"/>
                      <a:pt x="25" y="41"/>
                    </a:cubicBezTo>
                    <a:close/>
                  </a:path>
                </a:pathLst>
              </a:custGeom>
              <a:solidFill>
                <a:srgbClr val="5F90CC"/>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sp>
            <p:nvSpPr>
              <p:cNvPr id="199" name="Freeform 60"/>
              <p:cNvSpPr>
                <a:spLocks/>
              </p:cNvSpPr>
              <p:nvPr/>
            </p:nvSpPr>
            <p:spPr bwMode="auto">
              <a:xfrm>
                <a:off x="4624388" y="5226051"/>
                <a:ext cx="20638" cy="76200"/>
              </a:xfrm>
              <a:custGeom>
                <a:avLst/>
                <a:gdLst>
                  <a:gd name="T0" fmla="*/ 13 w 13"/>
                  <a:gd name="T1" fmla="*/ 48 h 48"/>
                  <a:gd name="T2" fmla="*/ 0 w 13"/>
                  <a:gd name="T3" fmla="*/ 48 h 48"/>
                  <a:gd name="T4" fmla="*/ 0 w 13"/>
                  <a:gd name="T5" fmla="*/ 45 h 48"/>
                  <a:gd name="T6" fmla="*/ 9 w 13"/>
                  <a:gd name="T7" fmla="*/ 45 h 48"/>
                  <a:gd name="T8" fmla="*/ 9 w 13"/>
                  <a:gd name="T9" fmla="*/ 3 h 48"/>
                  <a:gd name="T10" fmla="*/ 0 w 13"/>
                  <a:gd name="T11" fmla="*/ 3 h 48"/>
                  <a:gd name="T12" fmla="*/ 0 w 13"/>
                  <a:gd name="T13" fmla="*/ 0 h 48"/>
                  <a:gd name="T14" fmla="*/ 13 w 13"/>
                  <a:gd name="T15" fmla="*/ 0 h 48"/>
                  <a:gd name="T16" fmla="*/ 13 w 13"/>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8">
                    <a:moveTo>
                      <a:pt x="13" y="48"/>
                    </a:moveTo>
                    <a:lnTo>
                      <a:pt x="0" y="48"/>
                    </a:lnTo>
                    <a:lnTo>
                      <a:pt x="0" y="45"/>
                    </a:lnTo>
                    <a:lnTo>
                      <a:pt x="9" y="45"/>
                    </a:lnTo>
                    <a:lnTo>
                      <a:pt x="9" y="3"/>
                    </a:lnTo>
                    <a:lnTo>
                      <a:pt x="0" y="3"/>
                    </a:lnTo>
                    <a:lnTo>
                      <a:pt x="0" y="0"/>
                    </a:lnTo>
                    <a:lnTo>
                      <a:pt x="13" y="0"/>
                    </a:lnTo>
                    <a:lnTo>
                      <a:pt x="13" y="48"/>
                    </a:lnTo>
                    <a:close/>
                  </a:path>
                </a:pathLst>
              </a:custGeom>
              <a:solidFill>
                <a:srgbClr val="5F90CC"/>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Medium"/>
                  <a:ea typeface="游ゴシック Medium"/>
                  <a:cs typeface="+mn-cs"/>
                </a:endParaRPr>
              </a:p>
            </p:txBody>
          </p:sp>
        </p:grpSp>
      </p:grpSp>
      <p:sp>
        <p:nvSpPr>
          <p:cNvPr id="4" name="フローチャート: 処理 3"/>
          <p:cNvSpPr/>
          <p:nvPr/>
        </p:nvSpPr>
        <p:spPr>
          <a:xfrm>
            <a:off x="6362678" y="3460304"/>
            <a:ext cx="2267881" cy="1399696"/>
          </a:xfrm>
          <a:prstGeom prst="flowChartProcess">
            <a:avLst/>
          </a:prstGeom>
          <a:noFill/>
          <a:ln w="12700">
            <a:solidFill>
              <a:srgbClr val="5F9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98" name="Freeform 393"/>
          <p:cNvSpPr>
            <a:spLocks noEditPoints="1"/>
          </p:cNvSpPr>
          <p:nvPr/>
        </p:nvSpPr>
        <p:spPr bwMode="auto">
          <a:xfrm>
            <a:off x="261535" y="2367126"/>
            <a:ext cx="216331" cy="26131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Tree>
    <p:extLst>
      <p:ext uri="{BB962C8B-B14F-4D97-AF65-F5344CB8AC3E}">
        <p14:creationId xmlns:p14="http://schemas.microsoft.com/office/powerpoint/2010/main" val="8683086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5" name="タイトル 4"/>
          <p:cNvSpPr>
            <a:spLocks noGrp="1"/>
          </p:cNvSpPr>
          <p:nvPr>
            <p:ph type="title"/>
          </p:nvPr>
        </p:nvSpPr>
        <p:spPr/>
        <p:txBody>
          <a:bodyPr/>
          <a:lstStyle/>
          <a:p>
            <a:r>
              <a:rPr kumimoji="1" lang="ja-JP" altLang="en-US" dirty="0" smtClean="0"/>
              <a:t>導入プロジェクト事例</a:t>
            </a:r>
            <a:r>
              <a:rPr kumimoji="1" lang="en-US" altLang="ja-JP" dirty="0" smtClean="0"/>
              <a:t/>
            </a:r>
            <a:br>
              <a:rPr kumimoji="1" lang="en-US" altLang="ja-JP" dirty="0" smtClean="0"/>
            </a:br>
            <a:r>
              <a:rPr lang="ja-JP" altLang="en-US" dirty="0" smtClean="0"/>
              <a:t>　～導入手順～</a:t>
            </a:r>
            <a:endParaRPr kumimoji="1" lang="ja-JP" altLang="en-US" dirty="0"/>
          </a:p>
        </p:txBody>
      </p:sp>
      <p:sp>
        <p:nvSpPr>
          <p:cNvPr id="2" name="フッター プレースホルダー 1"/>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smtClean="0">
                <a:ln>
                  <a:noFill/>
                </a:ln>
                <a:solidFill>
                  <a:prstClr val="black">
                    <a:tint val="75000"/>
                  </a:prstClr>
                </a:solidFill>
                <a:effectLst/>
                <a:uLnTx/>
                <a:uFillTx/>
                <a:latin typeface="メイリオ"/>
                <a:ea typeface="メイリオ"/>
                <a:cs typeface="+mn-cs"/>
              </a:rPr>
              <a:t>© SuperStream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grpSp>
        <p:nvGrpSpPr>
          <p:cNvPr id="4" name="グループ化 3"/>
          <p:cNvGrpSpPr/>
          <p:nvPr/>
        </p:nvGrpSpPr>
        <p:grpSpPr>
          <a:xfrm>
            <a:off x="358775" y="995253"/>
            <a:ext cx="8226815" cy="3052661"/>
            <a:chOff x="358775" y="943812"/>
            <a:chExt cx="8226815" cy="3052661"/>
          </a:xfrm>
        </p:grpSpPr>
        <p:sp>
          <p:nvSpPr>
            <p:cNvPr id="22" name="テキスト ボックス 21"/>
            <p:cNvSpPr txBox="1"/>
            <p:nvPr/>
          </p:nvSpPr>
          <p:spPr>
            <a:xfrm>
              <a:off x="6769407" y="2823778"/>
              <a:ext cx="181618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a:t>
              </a:r>
              <a:r>
                <a:rPr kumimoji="1" lang="ja-JP" altLang="en-US" sz="1000" b="0" i="0" u="none" strike="noStrike" kern="1200" cap="none" spc="0" normalizeH="0" baseline="0" noProof="0" dirty="0" smtClean="0">
                  <a:ln>
                    <a:noFill/>
                  </a:ln>
                  <a:solidFill>
                    <a:prstClr val="black"/>
                  </a:solidFill>
                  <a:effectLst/>
                  <a:uLnTx/>
                  <a:uFillTx/>
                  <a:latin typeface="メイリオ"/>
                  <a:ea typeface="メイリオ"/>
                  <a:cs typeface="+mn-cs"/>
                </a:rPr>
                <a:t>本番請求書読取</a:t>
              </a: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a:t>
              </a:r>
              <a:r>
                <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rPr>
                <a:t>QA</a:t>
              </a: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対応</a:t>
              </a: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・運用支援</a:t>
              </a: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8" name="正方形/長方形 7"/>
            <p:cNvSpPr/>
            <p:nvPr/>
          </p:nvSpPr>
          <p:spPr>
            <a:xfrm>
              <a:off x="358775" y="943812"/>
              <a:ext cx="7957641" cy="3033569"/>
            </a:xfrm>
            <a:prstGeom prst="rect">
              <a:avLst/>
            </a:prstGeom>
            <a:noFill/>
            <a:ln w="12700">
              <a:solidFill>
                <a:schemeClr val="bg1">
                  <a:lumMod val="75000"/>
                </a:schemeClr>
              </a:solid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cxnSp>
          <p:nvCxnSpPr>
            <p:cNvPr id="9" name="直線コネクタ 8"/>
            <p:cNvCxnSpPr/>
            <p:nvPr/>
          </p:nvCxnSpPr>
          <p:spPr>
            <a:xfrm>
              <a:off x="5406152" y="2826922"/>
              <a:ext cx="0" cy="10800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786528" y="2826922"/>
              <a:ext cx="2317420"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a:ea typeface="メイリオ"/>
                  <a:cs typeface="+mn-cs"/>
                </a:rPr>
                <a:t>・ヒアリング　</a:t>
              </a:r>
              <a:endParaRPr kumimoji="1" lang="en-US" altLang="ja-JP" sz="1000" b="0" i="0" u="none" strike="noStrike" kern="1200" cap="none" spc="0" normalizeH="0" baseline="0" noProof="0" dirty="0" smtClean="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a:ea typeface="メイリオ"/>
                  <a:cs typeface="+mn-cs"/>
                </a:rPr>
                <a:t>・機能説明</a:t>
              </a:r>
              <a:endParaRPr kumimoji="1" lang="en-US" altLang="ja-JP" sz="1000" b="0" i="0" u="none" strike="noStrike" kern="1200" cap="none" spc="0" normalizeH="0" baseline="0" noProof="0" dirty="0" smtClean="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a:ea typeface="メイリオ"/>
                  <a:cs typeface="+mn-cs"/>
                </a:rPr>
                <a:t>・方針検討　</a:t>
              </a:r>
              <a:endParaRPr kumimoji="1" lang="en-US" altLang="ja-JP" sz="1000" b="0" i="0" u="none" strike="noStrike" kern="1200" cap="none" spc="0" normalizeH="0" baseline="0" noProof="0" dirty="0" smtClean="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a:ea typeface="メイリオ"/>
                  <a:cs typeface="+mn-cs"/>
                </a:rPr>
                <a:t>・請求書読取テスト準備</a:t>
              </a:r>
              <a:endParaRPr kumimoji="1" lang="en-US" altLang="ja-JP" sz="1000" b="0" i="0" u="none" strike="noStrike" kern="1200" cap="none" spc="0" normalizeH="0" baseline="0" noProof="0" dirty="0" smtClean="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a:ea typeface="メイリオ"/>
                  <a:cs typeface="+mn-cs"/>
                </a:rPr>
                <a:t>・請求書テスト読取</a:t>
              </a:r>
              <a:endParaRPr kumimoji="1" lang="en-US" altLang="ja-JP" sz="1000" b="0" i="0" u="none" strike="noStrike" kern="1200" cap="none" spc="0" normalizeH="0" baseline="0" noProof="0" dirty="0" smtClean="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a:ea typeface="メイリオ"/>
                  <a:cs typeface="+mn-cs"/>
                </a:rPr>
                <a:t>・請求書読取テスト結果報告</a:t>
              </a:r>
              <a:endParaRPr kumimoji="1" lang="en-US" altLang="ja-JP" sz="1000" b="0" i="0" u="none" strike="noStrike" kern="1200" cap="none" spc="0" normalizeH="0" baseline="0" noProof="0" dirty="0" smtClean="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a:ea typeface="メイリオ"/>
                  <a:cs typeface="+mn-cs"/>
                </a:rPr>
                <a:t>・マスタ設定方針決定</a:t>
              </a:r>
              <a:endParaRPr kumimoji="1" lang="en-US" altLang="ja-JP" sz="1000" b="0" i="0" u="none" strike="noStrike" kern="1200" cap="none" spc="0" normalizeH="0" baseline="0" noProof="0" dirty="0" smtClean="0">
                <a:ln>
                  <a:noFill/>
                </a:ln>
                <a:solidFill>
                  <a:prstClr val="black"/>
                </a:solidFill>
                <a:effectLst/>
                <a:uLnTx/>
                <a:uFillTx/>
                <a:latin typeface="メイリオ"/>
                <a:ea typeface="メイリオ"/>
                <a:cs typeface="+mn-cs"/>
              </a:endParaRPr>
            </a:p>
          </p:txBody>
        </p:sp>
        <p:sp>
          <p:nvSpPr>
            <p:cNvPr id="11" name="ホームベース 10"/>
            <p:cNvSpPr/>
            <p:nvPr/>
          </p:nvSpPr>
          <p:spPr>
            <a:xfrm>
              <a:off x="441208" y="2167978"/>
              <a:ext cx="1378954" cy="621392"/>
            </a:xfrm>
            <a:prstGeom prst="homePlate">
              <a:avLst/>
            </a:prstGeom>
            <a:solidFill>
              <a:schemeClr val="accent1">
                <a:alpha val="50000"/>
              </a:schemeClr>
            </a:solid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lumMod val="65000"/>
                      <a:lumOff val="35000"/>
                    </a:prstClr>
                  </a:solidFill>
                  <a:effectLst/>
                  <a:uLnTx/>
                  <a:uFillTx/>
                  <a:latin typeface="メイリオ"/>
                  <a:ea typeface="メイリオ"/>
                  <a:cs typeface="+mn-cs"/>
                </a:rPr>
                <a:t>事前準備・環境構築</a:t>
              </a:r>
              <a:endParaRPr kumimoji="1" lang="ja-JP" altLang="en-US" sz="1600" b="0"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endParaRPr>
            </a:p>
          </p:txBody>
        </p:sp>
        <p:sp>
          <p:nvSpPr>
            <p:cNvPr id="12" name="ホームベース 11"/>
            <p:cNvSpPr/>
            <p:nvPr/>
          </p:nvSpPr>
          <p:spPr>
            <a:xfrm>
              <a:off x="1853794" y="2180466"/>
              <a:ext cx="2071666" cy="621392"/>
            </a:xfrm>
            <a:prstGeom prst="homePlate">
              <a:avLst/>
            </a:prstGeom>
            <a:solidFill>
              <a:schemeClr val="accent5">
                <a:alpha val="50000"/>
              </a:schemeClr>
            </a:solid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適合</a:t>
              </a:r>
              <a:r>
                <a:rPr kumimoji="1" lang="ja-JP" altLang="en-US" sz="1600" b="0" i="0" u="none" strike="noStrike" kern="1200" cap="none" spc="0" normalizeH="0" baseline="0" noProof="0" dirty="0" smtClean="0">
                  <a:ln>
                    <a:noFill/>
                  </a:ln>
                  <a:solidFill>
                    <a:prstClr val="black">
                      <a:lumMod val="65000"/>
                      <a:lumOff val="35000"/>
                    </a:prstClr>
                  </a:solidFill>
                  <a:effectLst/>
                  <a:uLnTx/>
                  <a:uFillTx/>
                  <a:latin typeface="メイリオ"/>
                  <a:ea typeface="メイリオ"/>
                  <a:cs typeface="+mn-cs"/>
                </a:rPr>
                <a:t>調査</a:t>
              </a:r>
              <a:endParaRPr kumimoji="1" lang="en-US" altLang="ja-JP" sz="1600" b="0" i="0" u="none" strike="noStrike" kern="1200" cap="none" spc="0" normalizeH="0" baseline="0" noProof="0" dirty="0" smtClean="0">
                <a:ln>
                  <a:noFill/>
                </a:ln>
                <a:solidFill>
                  <a:prstClr val="black">
                    <a:lumMod val="65000"/>
                    <a:lumOff val="35000"/>
                  </a:prstClr>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a:t>
              </a:r>
              <a:r>
                <a:rPr kumimoji="1" lang="ja-JP" altLang="en-US" sz="1400" b="0" i="0" u="none" strike="noStrike" kern="1200" cap="none" spc="0" normalizeH="0" baseline="0" noProof="0" dirty="0" smtClean="0">
                  <a:ln>
                    <a:noFill/>
                  </a:ln>
                  <a:solidFill>
                    <a:prstClr val="black">
                      <a:lumMod val="65000"/>
                      <a:lumOff val="35000"/>
                    </a:prstClr>
                  </a:solidFill>
                  <a:effectLst/>
                  <a:uLnTx/>
                  <a:uFillTx/>
                  <a:latin typeface="メイリオ"/>
                  <a:ea typeface="メイリオ"/>
                  <a:cs typeface="+mn-cs"/>
                </a:rPr>
                <a:t>請求書読取テスト</a:t>
              </a:r>
              <a:r>
                <a:rPr kumimoji="1" lang="en-US" altLang="ja-JP" sz="1400" b="0" i="0" u="none" strike="noStrike" kern="1200" cap="none" spc="0" normalizeH="0" baseline="0" noProof="0" dirty="0" smtClean="0">
                  <a:ln>
                    <a:noFill/>
                  </a:ln>
                  <a:solidFill>
                    <a:prstClr val="black">
                      <a:lumMod val="65000"/>
                      <a:lumOff val="35000"/>
                    </a:prstClr>
                  </a:solidFill>
                  <a:effectLst/>
                  <a:uLnTx/>
                  <a:uFillTx/>
                  <a:latin typeface="メイリオ"/>
                  <a:ea typeface="メイリオ"/>
                  <a:cs typeface="+mn-cs"/>
                </a:rPr>
                <a:t>)</a:t>
              </a:r>
              <a:endParaRPr kumimoji="1" lang="en-US" altLang="ja-JP" sz="1600" b="0" i="0" u="none" strike="noStrike" kern="1200" cap="none" spc="0" normalizeH="0" baseline="0" noProof="0" dirty="0" smtClean="0">
                <a:ln>
                  <a:noFill/>
                </a:ln>
                <a:solidFill>
                  <a:prstClr val="black">
                    <a:lumMod val="65000"/>
                    <a:lumOff val="35000"/>
                  </a:prstClr>
                </a:solidFill>
                <a:effectLst/>
                <a:uLnTx/>
                <a:uFillTx/>
                <a:latin typeface="メイリオ"/>
                <a:ea typeface="メイリオ"/>
                <a:cs typeface="+mn-cs"/>
              </a:endParaRPr>
            </a:p>
          </p:txBody>
        </p:sp>
        <p:sp>
          <p:nvSpPr>
            <p:cNvPr id="13" name="ホームベース 12"/>
            <p:cNvSpPr/>
            <p:nvPr/>
          </p:nvSpPr>
          <p:spPr>
            <a:xfrm>
              <a:off x="3970643" y="2180466"/>
              <a:ext cx="1378954" cy="621392"/>
            </a:xfrm>
            <a:prstGeom prst="homePlate">
              <a:avLst/>
            </a:prstGeom>
            <a:solidFill>
              <a:schemeClr val="accent5">
                <a:alpha val="50000"/>
              </a:schemeClr>
            </a:solid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適合</a:t>
              </a:r>
              <a:r>
                <a:rPr kumimoji="1" lang="ja-JP" altLang="en-US" sz="1600" b="0" i="0" u="none" strike="noStrike" kern="1200" cap="none" spc="0" normalizeH="0" baseline="0" noProof="0" dirty="0" smtClean="0">
                  <a:ln>
                    <a:noFill/>
                  </a:ln>
                  <a:solidFill>
                    <a:prstClr val="black">
                      <a:lumMod val="65000"/>
                      <a:lumOff val="35000"/>
                    </a:prstClr>
                  </a:solidFill>
                  <a:effectLst/>
                  <a:uLnTx/>
                  <a:uFillTx/>
                  <a:latin typeface="メイリオ"/>
                  <a:ea typeface="メイリオ"/>
                  <a:cs typeface="+mn-cs"/>
                </a:rPr>
                <a:t>調査</a:t>
              </a:r>
              <a:endParaRPr kumimoji="1" lang="en-US" altLang="ja-JP" sz="1600" b="0" i="0" u="none" strike="noStrike" kern="1200" cap="none" spc="0" normalizeH="0" baseline="0" noProof="0" dirty="0" smtClean="0">
                <a:ln>
                  <a:noFill/>
                </a:ln>
                <a:solidFill>
                  <a:prstClr val="black">
                    <a:lumMod val="65000"/>
                    <a:lumOff val="35000"/>
                  </a:prstClr>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lumMod val="65000"/>
                      <a:lumOff val="35000"/>
                    </a:prstClr>
                  </a:solidFill>
                  <a:effectLst/>
                  <a:uLnTx/>
                  <a:uFillTx/>
                  <a:latin typeface="メイリオ"/>
                  <a:ea typeface="メイリオ"/>
                  <a:cs typeface="+mn-cs"/>
                </a:rPr>
                <a:t>報告</a:t>
              </a:r>
              <a:endParaRPr kumimoji="1" lang="ja-JP" altLang="en-US" sz="1600" b="0"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endParaRPr>
            </a:p>
          </p:txBody>
        </p:sp>
        <p:sp>
          <p:nvSpPr>
            <p:cNvPr id="14" name="ホームベース 13"/>
            <p:cNvSpPr/>
            <p:nvPr/>
          </p:nvSpPr>
          <p:spPr>
            <a:xfrm>
              <a:off x="5383230" y="2180466"/>
              <a:ext cx="1378954" cy="621392"/>
            </a:xfrm>
            <a:prstGeom prst="homePlate">
              <a:avLst/>
            </a:prstGeom>
            <a:solidFill>
              <a:schemeClr val="accent6">
                <a:alpha val="50000"/>
              </a:schemeClr>
            </a:solid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lumMod val="65000"/>
                      <a:lumOff val="35000"/>
                    </a:prstClr>
                  </a:solidFill>
                  <a:effectLst/>
                  <a:uLnTx/>
                  <a:uFillTx/>
                  <a:latin typeface="メイリオ"/>
                  <a:ea typeface="メイリオ"/>
                  <a:cs typeface="+mn-cs"/>
                </a:rPr>
                <a:t>運用テスト</a:t>
              </a:r>
              <a:endParaRPr kumimoji="1" lang="en-US" altLang="ja-JP" sz="1600" b="0" i="0" u="none" strike="noStrike" kern="1200" cap="none" spc="0" normalizeH="0" baseline="0" noProof="0" dirty="0" smtClean="0">
                <a:ln>
                  <a:noFill/>
                </a:ln>
                <a:solidFill>
                  <a:prstClr val="black">
                    <a:lumMod val="65000"/>
                    <a:lumOff val="35000"/>
                  </a:prstClr>
                </a:solidFill>
                <a:effectLst/>
                <a:uLnTx/>
                <a:uFillTx/>
                <a:latin typeface="メイリオ"/>
                <a:ea typeface="メイリオ"/>
                <a:cs typeface="+mn-cs"/>
              </a:endParaRPr>
            </a:p>
          </p:txBody>
        </p:sp>
        <p:sp>
          <p:nvSpPr>
            <p:cNvPr id="15" name="ホームベース 14"/>
            <p:cNvSpPr/>
            <p:nvPr/>
          </p:nvSpPr>
          <p:spPr>
            <a:xfrm>
              <a:off x="6829450" y="2178000"/>
              <a:ext cx="1378954" cy="621392"/>
            </a:xfrm>
            <a:prstGeom prst="homePlate">
              <a:avLst/>
            </a:prstGeom>
            <a:solidFill>
              <a:schemeClr val="accent6">
                <a:alpha val="50000"/>
              </a:schemeClr>
            </a:solid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lumMod val="65000"/>
                      <a:lumOff val="35000"/>
                    </a:prstClr>
                  </a:solidFill>
                  <a:effectLst/>
                  <a:uLnTx/>
                  <a:uFillTx/>
                  <a:latin typeface="メイリオ"/>
                  <a:ea typeface="メイリオ"/>
                  <a:cs typeface="+mn-cs"/>
                </a:rPr>
                <a:t>本稼働・</a:t>
              </a:r>
              <a:endParaRPr kumimoji="1" lang="en-US" altLang="ja-JP" sz="1600" b="0" i="0" u="none" strike="noStrike" kern="1200" cap="none" spc="0" normalizeH="0" baseline="0" noProof="0" dirty="0" smtClean="0">
                <a:ln>
                  <a:noFill/>
                </a:ln>
                <a:solidFill>
                  <a:prstClr val="black">
                    <a:lumMod val="65000"/>
                    <a:lumOff val="35000"/>
                  </a:prstClr>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フォロー</a:t>
              </a:r>
              <a:endParaRPr kumimoji="1" lang="en-US" altLang="ja-JP" sz="1600" b="0" i="0" u="none" strike="noStrike" kern="1200" cap="none" spc="0" normalizeH="0" baseline="0" noProof="0" dirty="0" smtClean="0">
                <a:ln>
                  <a:noFill/>
                </a:ln>
                <a:solidFill>
                  <a:prstClr val="black">
                    <a:lumMod val="65000"/>
                    <a:lumOff val="35000"/>
                  </a:prstClr>
                </a:solidFill>
                <a:effectLst/>
                <a:uLnTx/>
                <a:uFillTx/>
                <a:latin typeface="メイリオ"/>
                <a:ea typeface="メイリオ"/>
                <a:cs typeface="+mn-cs"/>
              </a:endParaRPr>
            </a:p>
          </p:txBody>
        </p:sp>
        <p:sp>
          <p:nvSpPr>
            <p:cNvPr id="16" name="テキスト ボックス 15"/>
            <p:cNvSpPr txBox="1"/>
            <p:nvPr/>
          </p:nvSpPr>
          <p:spPr>
            <a:xfrm>
              <a:off x="374416" y="2826922"/>
              <a:ext cx="18161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a:ea typeface="メイリオ"/>
                  <a:cs typeface="+mn-cs"/>
                </a:rPr>
                <a:t>・導入作業内容説明</a:t>
              </a:r>
              <a:endParaRPr kumimoji="1" lang="en-US" altLang="ja-JP" sz="1000" b="0" i="0" u="none" strike="noStrike" kern="1200" cap="none" spc="0" normalizeH="0" baseline="0" noProof="0" dirty="0" smtClean="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a:ea typeface="メイリオ"/>
                  <a:cs typeface="+mn-cs"/>
                </a:rPr>
                <a:t>・</a:t>
              </a:r>
              <a:r>
                <a:rPr kumimoji="1" lang="en-US" altLang="ja-JP" sz="1000" b="0" i="0" u="none" strike="noStrike" kern="1200" cap="none" spc="0" normalizeH="0" baseline="0" noProof="0" dirty="0" smtClean="0">
                  <a:ln>
                    <a:noFill/>
                  </a:ln>
                  <a:solidFill>
                    <a:prstClr val="black"/>
                  </a:solidFill>
                  <a:effectLst/>
                  <a:uLnTx/>
                  <a:uFillTx/>
                  <a:latin typeface="メイリオ"/>
                  <a:ea typeface="メイリオ"/>
                  <a:cs typeface="+mn-cs"/>
                </a:rPr>
                <a:t>AI-OCR</a:t>
              </a:r>
              <a:r>
                <a:rPr kumimoji="1" lang="ja-JP" altLang="en-US" sz="1000" b="0" i="0" u="none" strike="noStrike" kern="1200" cap="none" spc="0" normalizeH="0" baseline="0" noProof="0" dirty="0" smtClean="0">
                  <a:ln>
                    <a:noFill/>
                  </a:ln>
                  <a:solidFill>
                    <a:prstClr val="black"/>
                  </a:solidFill>
                  <a:effectLst/>
                  <a:uLnTx/>
                  <a:uFillTx/>
                  <a:latin typeface="メイリオ"/>
                  <a:ea typeface="メイリオ"/>
                  <a:cs typeface="+mn-cs"/>
                </a:rPr>
                <a:t>セットアップ</a:t>
              </a:r>
              <a:endParaRPr kumimoji="1" lang="en-US" altLang="ja-JP" sz="1000" b="0" i="0" u="none" strike="noStrike" kern="1200" cap="none" spc="0" normalizeH="0" baseline="0" noProof="0" dirty="0" smtClean="0">
                <a:ln>
                  <a:noFill/>
                </a:ln>
                <a:solidFill>
                  <a:prstClr val="black"/>
                </a:solidFill>
                <a:effectLst/>
                <a:uLnTx/>
                <a:uFillTx/>
                <a:latin typeface="メイリオ"/>
                <a:ea typeface="メイリオ"/>
                <a:cs typeface="+mn-cs"/>
              </a:endParaRPr>
            </a:p>
          </p:txBody>
        </p:sp>
        <p:cxnSp>
          <p:nvCxnSpPr>
            <p:cNvPr id="17" name="直線コネクタ 16"/>
            <p:cNvCxnSpPr/>
            <p:nvPr/>
          </p:nvCxnSpPr>
          <p:spPr>
            <a:xfrm flipH="1">
              <a:off x="1820161" y="2823778"/>
              <a:ext cx="1" cy="10800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923928" y="2823778"/>
              <a:ext cx="0" cy="10800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6818739" y="2823778"/>
              <a:ext cx="0" cy="10800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959932" y="2826922"/>
              <a:ext cx="1816183" cy="3634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a:ea typeface="メイリオ"/>
                  <a:cs typeface="+mn-cs"/>
                </a:rPr>
                <a:t>・適合調査報告書</a:t>
              </a:r>
              <a:endParaRPr kumimoji="1" lang="en-US" altLang="ja-JP" sz="1000" b="0" i="0" u="none" strike="noStrike" kern="1200" cap="none" spc="0" normalizeH="0" baseline="0" noProof="0" dirty="0" smtClean="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　レビュー</a:t>
              </a:r>
              <a:endParaRPr kumimoji="1" lang="en-US" altLang="ja-JP" sz="1000" b="0" i="0" u="none" strike="noStrike" kern="1200" cap="none" spc="0" normalizeH="0" baseline="0" noProof="0" dirty="0" smtClean="0">
                <a:ln>
                  <a:noFill/>
                </a:ln>
                <a:solidFill>
                  <a:prstClr val="black"/>
                </a:solidFill>
                <a:effectLst/>
                <a:uLnTx/>
                <a:uFillTx/>
                <a:latin typeface="メイリオ"/>
                <a:ea typeface="メイリオ"/>
                <a:cs typeface="+mn-cs"/>
              </a:endParaRPr>
            </a:p>
          </p:txBody>
        </p:sp>
        <p:sp>
          <p:nvSpPr>
            <p:cNvPr id="21" name="テキスト ボックス 20"/>
            <p:cNvSpPr txBox="1"/>
            <p:nvPr/>
          </p:nvSpPr>
          <p:spPr>
            <a:xfrm>
              <a:off x="5372519" y="2826922"/>
              <a:ext cx="181618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a:ea typeface="メイリオ"/>
                  <a:cs typeface="+mn-cs"/>
                </a:rPr>
                <a:t>・</a:t>
              </a:r>
              <a:r>
                <a:rPr kumimoji="1" lang="en-US" altLang="ja-JP" sz="1000" b="0" i="0" u="none" strike="noStrike" kern="1200" cap="none" spc="0" normalizeH="0" baseline="0" noProof="0" dirty="0" smtClean="0">
                  <a:ln>
                    <a:noFill/>
                  </a:ln>
                  <a:solidFill>
                    <a:prstClr val="black"/>
                  </a:solidFill>
                  <a:effectLst/>
                  <a:uLnTx/>
                  <a:uFillTx/>
                  <a:latin typeface="メイリオ"/>
                  <a:ea typeface="メイリオ"/>
                  <a:cs typeface="+mn-cs"/>
                </a:rPr>
                <a:t>AI</a:t>
              </a:r>
              <a:r>
                <a:rPr kumimoji="1" lang="ja-JP" altLang="en-US" sz="1000" b="0" i="0" u="none" strike="noStrike" kern="1200" cap="none" spc="0" normalizeH="0" baseline="0" noProof="0" dirty="0" smtClean="0">
                  <a:ln>
                    <a:noFill/>
                  </a:ln>
                  <a:solidFill>
                    <a:prstClr val="black"/>
                  </a:solidFill>
                  <a:effectLst/>
                  <a:uLnTx/>
                  <a:uFillTx/>
                  <a:latin typeface="メイリオ"/>
                  <a:ea typeface="メイリオ"/>
                  <a:cs typeface="+mn-cs"/>
                </a:rPr>
                <a:t>経費パターン</a:t>
              </a:r>
              <a:endParaRPr kumimoji="1" lang="en-US" altLang="ja-JP" sz="1000" b="0" i="0" u="none" strike="noStrike" kern="1200" cap="none" spc="0" normalizeH="0" baseline="0" noProof="0" dirty="0" smtClean="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　</a:t>
              </a:r>
              <a:r>
                <a:rPr kumimoji="1" lang="ja-JP" altLang="en-US" sz="1000" b="0" i="0" u="none" strike="noStrike" kern="1200" cap="none" spc="0" normalizeH="0" baseline="0" noProof="0" dirty="0" smtClean="0">
                  <a:ln>
                    <a:noFill/>
                  </a:ln>
                  <a:solidFill>
                    <a:prstClr val="black"/>
                  </a:solidFill>
                  <a:effectLst/>
                  <a:uLnTx/>
                  <a:uFillTx/>
                  <a:latin typeface="メイリオ"/>
                  <a:ea typeface="メイリオ"/>
                  <a:cs typeface="+mn-cs"/>
                </a:rPr>
                <a:t>マスタ設定</a:t>
              </a:r>
              <a:endParaRPr kumimoji="1" lang="en-US" altLang="ja-JP" sz="1000" b="0" i="0" u="none" strike="noStrike" kern="1200" cap="none" spc="0" normalizeH="0" baseline="0" noProof="0" dirty="0" smtClean="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a:ea typeface="メイリオ"/>
                  <a:cs typeface="+mn-cs"/>
                </a:rPr>
                <a:t>・</a:t>
              </a:r>
              <a:r>
                <a:rPr kumimoji="1" lang="ja-JP" altLang="en-US" sz="1000" b="0" i="0" u="none" strike="noStrike" kern="1200" cap="none" spc="0" normalizeH="0" baseline="0" noProof="0" dirty="0">
                  <a:ln>
                    <a:noFill/>
                  </a:ln>
                  <a:solidFill>
                    <a:prstClr val="black"/>
                  </a:solidFill>
                  <a:effectLst/>
                  <a:uLnTx/>
                  <a:uFillTx/>
                  <a:latin typeface="メイリオ"/>
                  <a:ea typeface="メイリオ"/>
                  <a:cs typeface="+mn-cs"/>
                </a:rPr>
                <a:t>操作</a:t>
              </a:r>
              <a:r>
                <a:rPr kumimoji="1" lang="ja-JP" altLang="en-US" sz="1000" b="0" i="0" u="none" strike="noStrike" kern="1200" cap="none" spc="0" normalizeH="0" baseline="0" noProof="0" dirty="0" smtClean="0">
                  <a:ln>
                    <a:noFill/>
                  </a:ln>
                  <a:solidFill>
                    <a:prstClr val="black"/>
                  </a:solidFill>
                  <a:effectLst/>
                  <a:uLnTx/>
                  <a:uFillTx/>
                  <a:latin typeface="メイリオ"/>
                  <a:ea typeface="メイリオ"/>
                  <a:cs typeface="+mn-cs"/>
                </a:rPr>
                <a:t>説明</a:t>
              </a:r>
              <a:endParaRPr kumimoji="1" lang="en-US" altLang="ja-JP" sz="1000" b="0" i="0" u="none" strike="noStrike" kern="1200" cap="none" spc="0" normalizeH="0" baseline="0" noProof="0" dirty="0" smtClean="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a:ea typeface="メイリオ"/>
                  <a:cs typeface="+mn-cs"/>
                </a:rPr>
                <a:t>・本番会社マスタ作成</a:t>
              </a: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メイリオ"/>
                <a:ea typeface="メイリオ"/>
                <a:cs typeface="+mn-cs"/>
              </a:endParaRPr>
            </a:p>
          </p:txBody>
        </p:sp>
        <p:sp>
          <p:nvSpPr>
            <p:cNvPr id="23" name="Freeform 326"/>
            <p:cNvSpPr>
              <a:spLocks noEditPoints="1"/>
            </p:cNvSpPr>
            <p:nvPr/>
          </p:nvSpPr>
          <p:spPr bwMode="auto">
            <a:xfrm>
              <a:off x="766895" y="1540363"/>
              <a:ext cx="492342" cy="451356"/>
            </a:xfrm>
            <a:custGeom>
              <a:avLst/>
              <a:gdLst>
                <a:gd name="T0" fmla="*/ 462 w 996"/>
                <a:gd name="T1" fmla="*/ 123 h 939"/>
                <a:gd name="T2" fmla="*/ 521 w 996"/>
                <a:gd name="T3" fmla="*/ 144 h 939"/>
                <a:gd name="T4" fmla="*/ 584 w 996"/>
                <a:gd name="T5" fmla="*/ 87 h 939"/>
                <a:gd name="T6" fmla="*/ 574 w 996"/>
                <a:gd name="T7" fmla="*/ 32 h 939"/>
                <a:gd name="T8" fmla="*/ 514 w 996"/>
                <a:gd name="T9" fmla="*/ 0 h 939"/>
                <a:gd name="T10" fmla="*/ 448 w 996"/>
                <a:gd name="T11" fmla="*/ 44 h 939"/>
                <a:gd name="T12" fmla="*/ 11 w 996"/>
                <a:gd name="T13" fmla="*/ 134 h 939"/>
                <a:gd name="T14" fmla="*/ 67 w 996"/>
                <a:gd name="T15" fmla="*/ 197 h 939"/>
                <a:gd name="T16" fmla="*/ 122 w 996"/>
                <a:gd name="T17" fmla="*/ 186 h 939"/>
                <a:gd name="T18" fmla="*/ 155 w 996"/>
                <a:gd name="T19" fmla="*/ 126 h 939"/>
                <a:gd name="T20" fmla="*/ 110 w 996"/>
                <a:gd name="T21" fmla="*/ 59 h 939"/>
                <a:gd name="T22" fmla="*/ 54 w 996"/>
                <a:gd name="T23" fmla="*/ 59 h 939"/>
                <a:gd name="T24" fmla="*/ 10 w 996"/>
                <a:gd name="T25" fmla="*/ 126 h 939"/>
                <a:gd name="T26" fmla="*/ 853 w 996"/>
                <a:gd name="T27" fmla="*/ 166 h 939"/>
                <a:gd name="T28" fmla="*/ 913 w 996"/>
                <a:gd name="T29" fmla="*/ 198 h 939"/>
                <a:gd name="T30" fmla="*/ 979 w 996"/>
                <a:gd name="T31" fmla="*/ 154 h 939"/>
                <a:gd name="T32" fmla="*/ 979 w 996"/>
                <a:gd name="T33" fmla="*/ 98 h 939"/>
                <a:gd name="T34" fmla="*/ 913 w 996"/>
                <a:gd name="T35" fmla="*/ 53 h 939"/>
                <a:gd name="T36" fmla="*/ 853 w 996"/>
                <a:gd name="T37" fmla="*/ 86 h 939"/>
                <a:gd name="T38" fmla="*/ 649 w 996"/>
                <a:gd name="T39" fmla="*/ 444 h 939"/>
                <a:gd name="T40" fmla="*/ 647 w 996"/>
                <a:gd name="T41" fmla="*/ 226 h 939"/>
                <a:gd name="T42" fmla="*/ 606 w 996"/>
                <a:gd name="T43" fmla="*/ 177 h 939"/>
                <a:gd name="T44" fmla="*/ 545 w 996"/>
                <a:gd name="T45" fmla="*/ 171 h 939"/>
                <a:gd name="T46" fmla="*/ 488 w 996"/>
                <a:gd name="T47" fmla="*/ 170 h 939"/>
                <a:gd name="T48" fmla="*/ 426 w 996"/>
                <a:gd name="T49" fmla="*/ 180 h 939"/>
                <a:gd name="T50" fmla="*/ 391 w 996"/>
                <a:gd name="T51" fmla="*/ 236 h 939"/>
                <a:gd name="T52" fmla="*/ 234 w 996"/>
                <a:gd name="T53" fmla="*/ 521 h 939"/>
                <a:gd name="T54" fmla="*/ 832 w 996"/>
                <a:gd name="T55" fmla="*/ 580 h 939"/>
                <a:gd name="T56" fmla="*/ 679 w 996"/>
                <a:gd name="T57" fmla="*/ 638 h 939"/>
                <a:gd name="T58" fmla="*/ 666 w 996"/>
                <a:gd name="T59" fmla="*/ 676 h 939"/>
                <a:gd name="T60" fmla="*/ 682 w 996"/>
                <a:gd name="T61" fmla="*/ 924 h 939"/>
                <a:gd name="T62" fmla="*/ 740 w 996"/>
                <a:gd name="T63" fmla="*/ 929 h 939"/>
                <a:gd name="T64" fmla="*/ 763 w 996"/>
                <a:gd name="T65" fmla="*/ 705 h 939"/>
                <a:gd name="T66" fmla="*/ 966 w 996"/>
                <a:gd name="T67" fmla="*/ 640 h 939"/>
                <a:gd name="T68" fmla="*/ 986 w 996"/>
                <a:gd name="T69" fmla="*/ 611 h 939"/>
                <a:gd name="T70" fmla="*/ 996 w 996"/>
                <a:gd name="T71" fmla="*/ 316 h 939"/>
                <a:gd name="T72" fmla="*/ 976 w 996"/>
                <a:gd name="T73" fmla="*/ 262 h 939"/>
                <a:gd name="T74" fmla="*/ 898 w 996"/>
                <a:gd name="T75" fmla="*/ 237 h 939"/>
                <a:gd name="T76" fmla="*/ 841 w 996"/>
                <a:gd name="T77" fmla="*/ 273 h 939"/>
                <a:gd name="T78" fmla="*/ 307 w 996"/>
                <a:gd name="T79" fmla="*/ 624 h 939"/>
                <a:gd name="T80" fmla="*/ 164 w 996"/>
                <a:gd name="T81" fmla="*/ 316 h 939"/>
                <a:gd name="T82" fmla="*/ 150 w 996"/>
                <a:gd name="T83" fmla="*/ 267 h 939"/>
                <a:gd name="T84" fmla="*/ 83 w 996"/>
                <a:gd name="T85" fmla="*/ 236 h 939"/>
                <a:gd name="T86" fmla="*/ 16 w 996"/>
                <a:gd name="T87" fmla="*/ 267 h 939"/>
                <a:gd name="T88" fmla="*/ 0 w 996"/>
                <a:gd name="T89" fmla="*/ 315 h 939"/>
                <a:gd name="T90" fmla="*/ 12 w 996"/>
                <a:gd name="T91" fmla="*/ 616 h 939"/>
                <a:gd name="T92" fmla="*/ 113 w 996"/>
                <a:gd name="T93" fmla="*/ 664 h 939"/>
                <a:gd name="T94" fmla="*/ 250 w 996"/>
                <a:gd name="T95" fmla="*/ 912 h 939"/>
                <a:gd name="T96" fmla="*/ 304 w 996"/>
                <a:gd name="T97" fmla="*/ 938 h 939"/>
                <a:gd name="T98" fmla="*/ 343 w 996"/>
                <a:gd name="T99" fmla="*/ 891 h 939"/>
                <a:gd name="T100" fmla="*/ 338 w 996"/>
                <a:gd name="T101" fmla="*/ 654 h 939"/>
                <a:gd name="T102" fmla="*/ 307 w 996"/>
                <a:gd name="T103" fmla="*/ 624 h 939"/>
                <a:gd name="T104" fmla="*/ 409 w 996"/>
                <a:gd name="T105" fmla="*/ 825 h 939"/>
                <a:gd name="T106" fmla="*/ 462 w 996"/>
                <a:gd name="T107" fmla="*/ 850 h 939"/>
                <a:gd name="T108" fmla="*/ 502 w 996"/>
                <a:gd name="T109" fmla="*/ 804 h 939"/>
                <a:gd name="T110" fmla="*/ 487 w 996"/>
                <a:gd name="T111" fmla="*/ 556 h 939"/>
                <a:gd name="T112" fmla="*/ 427 w 996"/>
                <a:gd name="T113" fmla="*/ 550 h 939"/>
                <a:gd name="T114" fmla="*/ 521 w 996"/>
                <a:gd name="T115" fmla="*/ 591 h 939"/>
                <a:gd name="T116" fmla="*/ 536 w 996"/>
                <a:gd name="T117" fmla="*/ 839 h 939"/>
                <a:gd name="T118" fmla="*/ 595 w 996"/>
                <a:gd name="T119" fmla="*/ 844 h 939"/>
                <a:gd name="T120" fmla="*/ 618 w 996"/>
                <a:gd name="T121" fmla="*/ 591 h 939"/>
                <a:gd name="T122" fmla="*/ 587 w 996"/>
                <a:gd name="T123" fmla="*/ 546 h 939"/>
                <a:gd name="T124" fmla="*/ 529 w 996"/>
                <a:gd name="T125" fmla="*/ 562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6" h="939">
                  <a:moveTo>
                    <a:pt x="442" y="72"/>
                  </a:moveTo>
                  <a:lnTo>
                    <a:pt x="442" y="72"/>
                  </a:lnTo>
                  <a:lnTo>
                    <a:pt x="442" y="80"/>
                  </a:lnTo>
                  <a:lnTo>
                    <a:pt x="443" y="87"/>
                  </a:lnTo>
                  <a:lnTo>
                    <a:pt x="448" y="100"/>
                  </a:lnTo>
                  <a:lnTo>
                    <a:pt x="454" y="113"/>
                  </a:lnTo>
                  <a:lnTo>
                    <a:pt x="462" y="123"/>
                  </a:lnTo>
                  <a:lnTo>
                    <a:pt x="473" y="132"/>
                  </a:lnTo>
                  <a:lnTo>
                    <a:pt x="486" y="138"/>
                  </a:lnTo>
                  <a:lnTo>
                    <a:pt x="499" y="143"/>
                  </a:lnTo>
                  <a:lnTo>
                    <a:pt x="506" y="144"/>
                  </a:lnTo>
                  <a:lnTo>
                    <a:pt x="514" y="144"/>
                  </a:lnTo>
                  <a:lnTo>
                    <a:pt x="514" y="144"/>
                  </a:lnTo>
                  <a:lnTo>
                    <a:pt x="521" y="144"/>
                  </a:lnTo>
                  <a:lnTo>
                    <a:pt x="528" y="143"/>
                  </a:lnTo>
                  <a:lnTo>
                    <a:pt x="542" y="138"/>
                  </a:lnTo>
                  <a:lnTo>
                    <a:pt x="554" y="132"/>
                  </a:lnTo>
                  <a:lnTo>
                    <a:pt x="565" y="123"/>
                  </a:lnTo>
                  <a:lnTo>
                    <a:pt x="574" y="113"/>
                  </a:lnTo>
                  <a:lnTo>
                    <a:pt x="581" y="100"/>
                  </a:lnTo>
                  <a:lnTo>
                    <a:pt x="584" y="87"/>
                  </a:lnTo>
                  <a:lnTo>
                    <a:pt x="586" y="80"/>
                  </a:lnTo>
                  <a:lnTo>
                    <a:pt x="586" y="72"/>
                  </a:lnTo>
                  <a:lnTo>
                    <a:pt x="586" y="72"/>
                  </a:lnTo>
                  <a:lnTo>
                    <a:pt x="586" y="65"/>
                  </a:lnTo>
                  <a:lnTo>
                    <a:pt x="584" y="58"/>
                  </a:lnTo>
                  <a:lnTo>
                    <a:pt x="581" y="44"/>
                  </a:lnTo>
                  <a:lnTo>
                    <a:pt x="574" y="32"/>
                  </a:lnTo>
                  <a:lnTo>
                    <a:pt x="565" y="21"/>
                  </a:lnTo>
                  <a:lnTo>
                    <a:pt x="554" y="12"/>
                  </a:lnTo>
                  <a:lnTo>
                    <a:pt x="542" y="5"/>
                  </a:lnTo>
                  <a:lnTo>
                    <a:pt x="528" y="2"/>
                  </a:lnTo>
                  <a:lnTo>
                    <a:pt x="521" y="0"/>
                  </a:lnTo>
                  <a:lnTo>
                    <a:pt x="514" y="0"/>
                  </a:lnTo>
                  <a:lnTo>
                    <a:pt x="514" y="0"/>
                  </a:lnTo>
                  <a:lnTo>
                    <a:pt x="506" y="0"/>
                  </a:lnTo>
                  <a:lnTo>
                    <a:pt x="499" y="2"/>
                  </a:lnTo>
                  <a:lnTo>
                    <a:pt x="486" y="5"/>
                  </a:lnTo>
                  <a:lnTo>
                    <a:pt x="473" y="12"/>
                  </a:lnTo>
                  <a:lnTo>
                    <a:pt x="462" y="21"/>
                  </a:lnTo>
                  <a:lnTo>
                    <a:pt x="454" y="32"/>
                  </a:lnTo>
                  <a:lnTo>
                    <a:pt x="448" y="44"/>
                  </a:lnTo>
                  <a:lnTo>
                    <a:pt x="443" y="58"/>
                  </a:lnTo>
                  <a:lnTo>
                    <a:pt x="442" y="65"/>
                  </a:lnTo>
                  <a:lnTo>
                    <a:pt x="442" y="72"/>
                  </a:lnTo>
                  <a:lnTo>
                    <a:pt x="442" y="72"/>
                  </a:lnTo>
                  <a:close/>
                  <a:moveTo>
                    <a:pt x="10" y="126"/>
                  </a:moveTo>
                  <a:lnTo>
                    <a:pt x="10" y="126"/>
                  </a:lnTo>
                  <a:lnTo>
                    <a:pt x="11" y="134"/>
                  </a:lnTo>
                  <a:lnTo>
                    <a:pt x="11" y="141"/>
                  </a:lnTo>
                  <a:lnTo>
                    <a:pt x="16" y="154"/>
                  </a:lnTo>
                  <a:lnTo>
                    <a:pt x="23" y="166"/>
                  </a:lnTo>
                  <a:lnTo>
                    <a:pt x="31" y="177"/>
                  </a:lnTo>
                  <a:lnTo>
                    <a:pt x="42" y="186"/>
                  </a:lnTo>
                  <a:lnTo>
                    <a:pt x="54" y="192"/>
                  </a:lnTo>
                  <a:lnTo>
                    <a:pt x="67" y="197"/>
                  </a:lnTo>
                  <a:lnTo>
                    <a:pt x="74" y="198"/>
                  </a:lnTo>
                  <a:lnTo>
                    <a:pt x="83" y="198"/>
                  </a:lnTo>
                  <a:lnTo>
                    <a:pt x="83" y="198"/>
                  </a:lnTo>
                  <a:lnTo>
                    <a:pt x="90" y="198"/>
                  </a:lnTo>
                  <a:lnTo>
                    <a:pt x="97" y="197"/>
                  </a:lnTo>
                  <a:lnTo>
                    <a:pt x="110" y="192"/>
                  </a:lnTo>
                  <a:lnTo>
                    <a:pt x="122" y="186"/>
                  </a:lnTo>
                  <a:lnTo>
                    <a:pt x="133" y="177"/>
                  </a:lnTo>
                  <a:lnTo>
                    <a:pt x="143" y="166"/>
                  </a:lnTo>
                  <a:lnTo>
                    <a:pt x="149" y="154"/>
                  </a:lnTo>
                  <a:lnTo>
                    <a:pt x="154" y="141"/>
                  </a:lnTo>
                  <a:lnTo>
                    <a:pt x="155" y="134"/>
                  </a:lnTo>
                  <a:lnTo>
                    <a:pt x="155" y="126"/>
                  </a:lnTo>
                  <a:lnTo>
                    <a:pt x="155" y="126"/>
                  </a:lnTo>
                  <a:lnTo>
                    <a:pt x="155" y="119"/>
                  </a:lnTo>
                  <a:lnTo>
                    <a:pt x="154" y="112"/>
                  </a:lnTo>
                  <a:lnTo>
                    <a:pt x="149" y="98"/>
                  </a:lnTo>
                  <a:lnTo>
                    <a:pt x="143" y="86"/>
                  </a:lnTo>
                  <a:lnTo>
                    <a:pt x="133" y="75"/>
                  </a:lnTo>
                  <a:lnTo>
                    <a:pt x="122" y="66"/>
                  </a:lnTo>
                  <a:lnTo>
                    <a:pt x="110" y="59"/>
                  </a:lnTo>
                  <a:lnTo>
                    <a:pt x="97" y="56"/>
                  </a:lnTo>
                  <a:lnTo>
                    <a:pt x="90" y="54"/>
                  </a:lnTo>
                  <a:lnTo>
                    <a:pt x="83" y="53"/>
                  </a:lnTo>
                  <a:lnTo>
                    <a:pt x="83" y="53"/>
                  </a:lnTo>
                  <a:lnTo>
                    <a:pt x="74" y="54"/>
                  </a:lnTo>
                  <a:lnTo>
                    <a:pt x="67" y="56"/>
                  </a:lnTo>
                  <a:lnTo>
                    <a:pt x="54" y="59"/>
                  </a:lnTo>
                  <a:lnTo>
                    <a:pt x="42" y="66"/>
                  </a:lnTo>
                  <a:lnTo>
                    <a:pt x="31" y="75"/>
                  </a:lnTo>
                  <a:lnTo>
                    <a:pt x="23" y="86"/>
                  </a:lnTo>
                  <a:lnTo>
                    <a:pt x="16" y="98"/>
                  </a:lnTo>
                  <a:lnTo>
                    <a:pt x="11" y="112"/>
                  </a:lnTo>
                  <a:lnTo>
                    <a:pt x="11" y="119"/>
                  </a:lnTo>
                  <a:lnTo>
                    <a:pt x="10" y="126"/>
                  </a:lnTo>
                  <a:lnTo>
                    <a:pt x="10" y="126"/>
                  </a:lnTo>
                  <a:close/>
                  <a:moveTo>
                    <a:pt x="841" y="126"/>
                  </a:moveTo>
                  <a:lnTo>
                    <a:pt x="841" y="126"/>
                  </a:lnTo>
                  <a:lnTo>
                    <a:pt x="841" y="134"/>
                  </a:lnTo>
                  <a:lnTo>
                    <a:pt x="842" y="141"/>
                  </a:lnTo>
                  <a:lnTo>
                    <a:pt x="846" y="154"/>
                  </a:lnTo>
                  <a:lnTo>
                    <a:pt x="853" y="166"/>
                  </a:lnTo>
                  <a:lnTo>
                    <a:pt x="862" y="177"/>
                  </a:lnTo>
                  <a:lnTo>
                    <a:pt x="872" y="186"/>
                  </a:lnTo>
                  <a:lnTo>
                    <a:pt x="884" y="192"/>
                  </a:lnTo>
                  <a:lnTo>
                    <a:pt x="899" y="197"/>
                  </a:lnTo>
                  <a:lnTo>
                    <a:pt x="906" y="198"/>
                  </a:lnTo>
                  <a:lnTo>
                    <a:pt x="913" y="198"/>
                  </a:lnTo>
                  <a:lnTo>
                    <a:pt x="913" y="198"/>
                  </a:lnTo>
                  <a:lnTo>
                    <a:pt x="920" y="198"/>
                  </a:lnTo>
                  <a:lnTo>
                    <a:pt x="928" y="197"/>
                  </a:lnTo>
                  <a:lnTo>
                    <a:pt x="941" y="192"/>
                  </a:lnTo>
                  <a:lnTo>
                    <a:pt x="954" y="186"/>
                  </a:lnTo>
                  <a:lnTo>
                    <a:pt x="965" y="177"/>
                  </a:lnTo>
                  <a:lnTo>
                    <a:pt x="973" y="166"/>
                  </a:lnTo>
                  <a:lnTo>
                    <a:pt x="979" y="154"/>
                  </a:lnTo>
                  <a:lnTo>
                    <a:pt x="984" y="141"/>
                  </a:lnTo>
                  <a:lnTo>
                    <a:pt x="985" y="134"/>
                  </a:lnTo>
                  <a:lnTo>
                    <a:pt x="985" y="126"/>
                  </a:lnTo>
                  <a:lnTo>
                    <a:pt x="985" y="126"/>
                  </a:lnTo>
                  <a:lnTo>
                    <a:pt x="985" y="119"/>
                  </a:lnTo>
                  <a:lnTo>
                    <a:pt x="984" y="112"/>
                  </a:lnTo>
                  <a:lnTo>
                    <a:pt x="979" y="98"/>
                  </a:lnTo>
                  <a:lnTo>
                    <a:pt x="973" y="86"/>
                  </a:lnTo>
                  <a:lnTo>
                    <a:pt x="965" y="75"/>
                  </a:lnTo>
                  <a:lnTo>
                    <a:pt x="954" y="66"/>
                  </a:lnTo>
                  <a:lnTo>
                    <a:pt x="941" y="59"/>
                  </a:lnTo>
                  <a:lnTo>
                    <a:pt x="928" y="56"/>
                  </a:lnTo>
                  <a:lnTo>
                    <a:pt x="920" y="54"/>
                  </a:lnTo>
                  <a:lnTo>
                    <a:pt x="913" y="53"/>
                  </a:lnTo>
                  <a:lnTo>
                    <a:pt x="913" y="53"/>
                  </a:lnTo>
                  <a:lnTo>
                    <a:pt x="906" y="54"/>
                  </a:lnTo>
                  <a:lnTo>
                    <a:pt x="899" y="56"/>
                  </a:lnTo>
                  <a:lnTo>
                    <a:pt x="884" y="59"/>
                  </a:lnTo>
                  <a:lnTo>
                    <a:pt x="872" y="66"/>
                  </a:lnTo>
                  <a:lnTo>
                    <a:pt x="862" y="75"/>
                  </a:lnTo>
                  <a:lnTo>
                    <a:pt x="853" y="86"/>
                  </a:lnTo>
                  <a:lnTo>
                    <a:pt x="846" y="98"/>
                  </a:lnTo>
                  <a:lnTo>
                    <a:pt x="842" y="112"/>
                  </a:lnTo>
                  <a:lnTo>
                    <a:pt x="841" y="119"/>
                  </a:lnTo>
                  <a:lnTo>
                    <a:pt x="841" y="126"/>
                  </a:lnTo>
                  <a:lnTo>
                    <a:pt x="841" y="126"/>
                  </a:lnTo>
                  <a:close/>
                  <a:moveTo>
                    <a:pt x="793" y="444"/>
                  </a:moveTo>
                  <a:lnTo>
                    <a:pt x="649" y="444"/>
                  </a:lnTo>
                  <a:lnTo>
                    <a:pt x="649" y="444"/>
                  </a:lnTo>
                  <a:lnTo>
                    <a:pt x="649" y="436"/>
                  </a:lnTo>
                  <a:lnTo>
                    <a:pt x="649" y="436"/>
                  </a:lnTo>
                  <a:lnTo>
                    <a:pt x="649" y="249"/>
                  </a:lnTo>
                  <a:lnTo>
                    <a:pt x="649" y="249"/>
                  </a:lnTo>
                  <a:lnTo>
                    <a:pt x="648" y="237"/>
                  </a:lnTo>
                  <a:lnTo>
                    <a:pt x="647" y="226"/>
                  </a:lnTo>
                  <a:lnTo>
                    <a:pt x="643" y="216"/>
                  </a:lnTo>
                  <a:lnTo>
                    <a:pt x="640" y="208"/>
                  </a:lnTo>
                  <a:lnTo>
                    <a:pt x="635" y="201"/>
                  </a:lnTo>
                  <a:lnTo>
                    <a:pt x="629" y="194"/>
                  </a:lnTo>
                  <a:lnTo>
                    <a:pt x="622" y="188"/>
                  </a:lnTo>
                  <a:lnTo>
                    <a:pt x="614" y="182"/>
                  </a:lnTo>
                  <a:lnTo>
                    <a:pt x="606" y="177"/>
                  </a:lnTo>
                  <a:lnTo>
                    <a:pt x="599" y="173"/>
                  </a:lnTo>
                  <a:lnTo>
                    <a:pt x="589" y="171"/>
                  </a:lnTo>
                  <a:lnTo>
                    <a:pt x="581" y="170"/>
                  </a:lnTo>
                  <a:lnTo>
                    <a:pt x="571" y="168"/>
                  </a:lnTo>
                  <a:lnTo>
                    <a:pt x="563" y="168"/>
                  </a:lnTo>
                  <a:lnTo>
                    <a:pt x="553" y="168"/>
                  </a:lnTo>
                  <a:lnTo>
                    <a:pt x="545" y="171"/>
                  </a:lnTo>
                  <a:lnTo>
                    <a:pt x="545" y="171"/>
                  </a:lnTo>
                  <a:lnTo>
                    <a:pt x="533" y="168"/>
                  </a:lnTo>
                  <a:lnTo>
                    <a:pt x="521" y="168"/>
                  </a:lnTo>
                  <a:lnTo>
                    <a:pt x="509" y="170"/>
                  </a:lnTo>
                  <a:lnTo>
                    <a:pt x="498" y="172"/>
                  </a:lnTo>
                  <a:lnTo>
                    <a:pt x="498" y="172"/>
                  </a:lnTo>
                  <a:lnTo>
                    <a:pt x="488" y="170"/>
                  </a:lnTo>
                  <a:lnTo>
                    <a:pt x="479" y="168"/>
                  </a:lnTo>
                  <a:lnTo>
                    <a:pt x="470" y="168"/>
                  </a:lnTo>
                  <a:lnTo>
                    <a:pt x="461" y="168"/>
                  </a:lnTo>
                  <a:lnTo>
                    <a:pt x="451" y="171"/>
                  </a:lnTo>
                  <a:lnTo>
                    <a:pt x="443" y="173"/>
                  </a:lnTo>
                  <a:lnTo>
                    <a:pt x="434" y="177"/>
                  </a:lnTo>
                  <a:lnTo>
                    <a:pt x="426" y="180"/>
                  </a:lnTo>
                  <a:lnTo>
                    <a:pt x="419" y="185"/>
                  </a:lnTo>
                  <a:lnTo>
                    <a:pt x="412" y="191"/>
                  </a:lnTo>
                  <a:lnTo>
                    <a:pt x="406" y="198"/>
                  </a:lnTo>
                  <a:lnTo>
                    <a:pt x="401" y="207"/>
                  </a:lnTo>
                  <a:lnTo>
                    <a:pt x="396" y="215"/>
                  </a:lnTo>
                  <a:lnTo>
                    <a:pt x="394" y="225"/>
                  </a:lnTo>
                  <a:lnTo>
                    <a:pt x="391" y="236"/>
                  </a:lnTo>
                  <a:lnTo>
                    <a:pt x="390" y="248"/>
                  </a:lnTo>
                  <a:lnTo>
                    <a:pt x="390" y="248"/>
                  </a:lnTo>
                  <a:lnTo>
                    <a:pt x="390" y="435"/>
                  </a:lnTo>
                  <a:lnTo>
                    <a:pt x="390" y="435"/>
                  </a:lnTo>
                  <a:lnTo>
                    <a:pt x="391" y="444"/>
                  </a:lnTo>
                  <a:lnTo>
                    <a:pt x="234" y="444"/>
                  </a:lnTo>
                  <a:lnTo>
                    <a:pt x="234" y="521"/>
                  </a:lnTo>
                  <a:lnTo>
                    <a:pt x="793" y="521"/>
                  </a:lnTo>
                  <a:lnTo>
                    <a:pt x="793" y="444"/>
                  </a:lnTo>
                  <a:close/>
                  <a:moveTo>
                    <a:pt x="830" y="315"/>
                  </a:moveTo>
                  <a:lnTo>
                    <a:pt x="830" y="315"/>
                  </a:lnTo>
                  <a:lnTo>
                    <a:pt x="830" y="572"/>
                  </a:lnTo>
                  <a:lnTo>
                    <a:pt x="830" y="572"/>
                  </a:lnTo>
                  <a:lnTo>
                    <a:pt x="832" y="580"/>
                  </a:lnTo>
                  <a:lnTo>
                    <a:pt x="832" y="580"/>
                  </a:lnTo>
                  <a:lnTo>
                    <a:pt x="702" y="623"/>
                  </a:lnTo>
                  <a:lnTo>
                    <a:pt x="702" y="623"/>
                  </a:lnTo>
                  <a:lnTo>
                    <a:pt x="695" y="626"/>
                  </a:lnTo>
                  <a:lnTo>
                    <a:pt x="689" y="629"/>
                  </a:lnTo>
                  <a:lnTo>
                    <a:pt x="684" y="633"/>
                  </a:lnTo>
                  <a:lnTo>
                    <a:pt x="679" y="638"/>
                  </a:lnTo>
                  <a:lnTo>
                    <a:pt x="676" y="642"/>
                  </a:lnTo>
                  <a:lnTo>
                    <a:pt x="673" y="647"/>
                  </a:lnTo>
                  <a:lnTo>
                    <a:pt x="671" y="653"/>
                  </a:lnTo>
                  <a:lnTo>
                    <a:pt x="670" y="659"/>
                  </a:lnTo>
                  <a:lnTo>
                    <a:pt x="670" y="659"/>
                  </a:lnTo>
                  <a:lnTo>
                    <a:pt x="667" y="666"/>
                  </a:lnTo>
                  <a:lnTo>
                    <a:pt x="666" y="676"/>
                  </a:lnTo>
                  <a:lnTo>
                    <a:pt x="666" y="676"/>
                  </a:lnTo>
                  <a:lnTo>
                    <a:pt x="666" y="890"/>
                  </a:lnTo>
                  <a:lnTo>
                    <a:pt x="666" y="890"/>
                  </a:lnTo>
                  <a:lnTo>
                    <a:pt x="667" y="900"/>
                  </a:lnTo>
                  <a:lnTo>
                    <a:pt x="670" y="910"/>
                  </a:lnTo>
                  <a:lnTo>
                    <a:pt x="674" y="918"/>
                  </a:lnTo>
                  <a:lnTo>
                    <a:pt x="682" y="924"/>
                  </a:lnTo>
                  <a:lnTo>
                    <a:pt x="689" y="929"/>
                  </a:lnTo>
                  <a:lnTo>
                    <a:pt x="697" y="933"/>
                  </a:lnTo>
                  <a:lnTo>
                    <a:pt x="706" y="935"/>
                  </a:lnTo>
                  <a:lnTo>
                    <a:pt x="714" y="936"/>
                  </a:lnTo>
                  <a:lnTo>
                    <a:pt x="724" y="935"/>
                  </a:lnTo>
                  <a:lnTo>
                    <a:pt x="732" y="933"/>
                  </a:lnTo>
                  <a:lnTo>
                    <a:pt x="740" y="929"/>
                  </a:lnTo>
                  <a:lnTo>
                    <a:pt x="748" y="924"/>
                  </a:lnTo>
                  <a:lnTo>
                    <a:pt x="754" y="918"/>
                  </a:lnTo>
                  <a:lnTo>
                    <a:pt x="758" y="910"/>
                  </a:lnTo>
                  <a:lnTo>
                    <a:pt x="762" y="900"/>
                  </a:lnTo>
                  <a:lnTo>
                    <a:pt x="763" y="890"/>
                  </a:lnTo>
                  <a:lnTo>
                    <a:pt x="763" y="890"/>
                  </a:lnTo>
                  <a:lnTo>
                    <a:pt x="763" y="705"/>
                  </a:lnTo>
                  <a:lnTo>
                    <a:pt x="763" y="705"/>
                  </a:lnTo>
                  <a:lnTo>
                    <a:pt x="858" y="674"/>
                  </a:lnTo>
                  <a:lnTo>
                    <a:pt x="906" y="659"/>
                  </a:lnTo>
                  <a:lnTo>
                    <a:pt x="954" y="645"/>
                  </a:lnTo>
                  <a:lnTo>
                    <a:pt x="954" y="645"/>
                  </a:lnTo>
                  <a:lnTo>
                    <a:pt x="960" y="642"/>
                  </a:lnTo>
                  <a:lnTo>
                    <a:pt x="966" y="640"/>
                  </a:lnTo>
                  <a:lnTo>
                    <a:pt x="972" y="636"/>
                  </a:lnTo>
                  <a:lnTo>
                    <a:pt x="976" y="632"/>
                  </a:lnTo>
                  <a:lnTo>
                    <a:pt x="979" y="627"/>
                  </a:lnTo>
                  <a:lnTo>
                    <a:pt x="983" y="622"/>
                  </a:lnTo>
                  <a:lnTo>
                    <a:pt x="985" y="617"/>
                  </a:lnTo>
                  <a:lnTo>
                    <a:pt x="986" y="611"/>
                  </a:lnTo>
                  <a:lnTo>
                    <a:pt x="986" y="611"/>
                  </a:lnTo>
                  <a:lnTo>
                    <a:pt x="990" y="603"/>
                  </a:lnTo>
                  <a:lnTo>
                    <a:pt x="994" y="593"/>
                  </a:lnTo>
                  <a:lnTo>
                    <a:pt x="995" y="584"/>
                  </a:lnTo>
                  <a:lnTo>
                    <a:pt x="996" y="573"/>
                  </a:lnTo>
                  <a:lnTo>
                    <a:pt x="996" y="573"/>
                  </a:lnTo>
                  <a:lnTo>
                    <a:pt x="996" y="316"/>
                  </a:lnTo>
                  <a:lnTo>
                    <a:pt x="996" y="316"/>
                  </a:lnTo>
                  <a:lnTo>
                    <a:pt x="995" y="306"/>
                  </a:lnTo>
                  <a:lnTo>
                    <a:pt x="994" y="297"/>
                  </a:lnTo>
                  <a:lnTo>
                    <a:pt x="991" y="288"/>
                  </a:lnTo>
                  <a:lnTo>
                    <a:pt x="989" y="281"/>
                  </a:lnTo>
                  <a:lnTo>
                    <a:pt x="985" y="274"/>
                  </a:lnTo>
                  <a:lnTo>
                    <a:pt x="980" y="267"/>
                  </a:lnTo>
                  <a:lnTo>
                    <a:pt x="976" y="262"/>
                  </a:lnTo>
                  <a:lnTo>
                    <a:pt x="970" y="256"/>
                  </a:lnTo>
                  <a:lnTo>
                    <a:pt x="964" y="251"/>
                  </a:lnTo>
                  <a:lnTo>
                    <a:pt x="958" y="248"/>
                  </a:lnTo>
                  <a:lnTo>
                    <a:pt x="943" y="240"/>
                  </a:lnTo>
                  <a:lnTo>
                    <a:pt x="929" y="237"/>
                  </a:lnTo>
                  <a:lnTo>
                    <a:pt x="913" y="236"/>
                  </a:lnTo>
                  <a:lnTo>
                    <a:pt x="898" y="237"/>
                  </a:lnTo>
                  <a:lnTo>
                    <a:pt x="883" y="240"/>
                  </a:lnTo>
                  <a:lnTo>
                    <a:pt x="869" y="246"/>
                  </a:lnTo>
                  <a:lnTo>
                    <a:pt x="863" y="251"/>
                  </a:lnTo>
                  <a:lnTo>
                    <a:pt x="857" y="255"/>
                  </a:lnTo>
                  <a:lnTo>
                    <a:pt x="851" y="261"/>
                  </a:lnTo>
                  <a:lnTo>
                    <a:pt x="846" y="267"/>
                  </a:lnTo>
                  <a:lnTo>
                    <a:pt x="841" y="273"/>
                  </a:lnTo>
                  <a:lnTo>
                    <a:pt x="838" y="280"/>
                  </a:lnTo>
                  <a:lnTo>
                    <a:pt x="835" y="288"/>
                  </a:lnTo>
                  <a:lnTo>
                    <a:pt x="833" y="297"/>
                  </a:lnTo>
                  <a:lnTo>
                    <a:pt x="832" y="305"/>
                  </a:lnTo>
                  <a:lnTo>
                    <a:pt x="830" y="315"/>
                  </a:lnTo>
                  <a:lnTo>
                    <a:pt x="830" y="315"/>
                  </a:lnTo>
                  <a:close/>
                  <a:moveTo>
                    <a:pt x="307" y="624"/>
                  </a:moveTo>
                  <a:lnTo>
                    <a:pt x="307" y="624"/>
                  </a:lnTo>
                  <a:lnTo>
                    <a:pt x="236" y="602"/>
                  </a:lnTo>
                  <a:lnTo>
                    <a:pt x="164" y="579"/>
                  </a:lnTo>
                  <a:lnTo>
                    <a:pt x="164" y="579"/>
                  </a:lnTo>
                  <a:lnTo>
                    <a:pt x="164" y="573"/>
                  </a:lnTo>
                  <a:lnTo>
                    <a:pt x="164" y="573"/>
                  </a:lnTo>
                  <a:lnTo>
                    <a:pt x="164" y="316"/>
                  </a:lnTo>
                  <a:lnTo>
                    <a:pt x="164" y="316"/>
                  </a:lnTo>
                  <a:lnTo>
                    <a:pt x="164" y="306"/>
                  </a:lnTo>
                  <a:lnTo>
                    <a:pt x="163" y="297"/>
                  </a:lnTo>
                  <a:lnTo>
                    <a:pt x="161" y="288"/>
                  </a:lnTo>
                  <a:lnTo>
                    <a:pt x="157" y="281"/>
                  </a:lnTo>
                  <a:lnTo>
                    <a:pt x="154" y="274"/>
                  </a:lnTo>
                  <a:lnTo>
                    <a:pt x="150" y="267"/>
                  </a:lnTo>
                  <a:lnTo>
                    <a:pt x="144" y="262"/>
                  </a:lnTo>
                  <a:lnTo>
                    <a:pt x="139" y="256"/>
                  </a:lnTo>
                  <a:lnTo>
                    <a:pt x="133" y="251"/>
                  </a:lnTo>
                  <a:lnTo>
                    <a:pt x="126" y="248"/>
                  </a:lnTo>
                  <a:lnTo>
                    <a:pt x="113" y="240"/>
                  </a:lnTo>
                  <a:lnTo>
                    <a:pt x="97" y="237"/>
                  </a:lnTo>
                  <a:lnTo>
                    <a:pt x="83" y="236"/>
                  </a:lnTo>
                  <a:lnTo>
                    <a:pt x="67" y="237"/>
                  </a:lnTo>
                  <a:lnTo>
                    <a:pt x="52" y="240"/>
                  </a:lnTo>
                  <a:lnTo>
                    <a:pt x="38" y="246"/>
                  </a:lnTo>
                  <a:lnTo>
                    <a:pt x="31" y="251"/>
                  </a:lnTo>
                  <a:lnTo>
                    <a:pt x="25" y="255"/>
                  </a:lnTo>
                  <a:lnTo>
                    <a:pt x="20" y="261"/>
                  </a:lnTo>
                  <a:lnTo>
                    <a:pt x="16" y="267"/>
                  </a:lnTo>
                  <a:lnTo>
                    <a:pt x="11" y="273"/>
                  </a:lnTo>
                  <a:lnTo>
                    <a:pt x="7" y="280"/>
                  </a:lnTo>
                  <a:lnTo>
                    <a:pt x="4" y="288"/>
                  </a:lnTo>
                  <a:lnTo>
                    <a:pt x="1" y="297"/>
                  </a:lnTo>
                  <a:lnTo>
                    <a:pt x="0" y="305"/>
                  </a:lnTo>
                  <a:lnTo>
                    <a:pt x="0" y="315"/>
                  </a:lnTo>
                  <a:lnTo>
                    <a:pt x="0" y="315"/>
                  </a:lnTo>
                  <a:lnTo>
                    <a:pt x="0" y="572"/>
                  </a:lnTo>
                  <a:lnTo>
                    <a:pt x="0" y="572"/>
                  </a:lnTo>
                  <a:lnTo>
                    <a:pt x="0" y="580"/>
                  </a:lnTo>
                  <a:lnTo>
                    <a:pt x="1" y="588"/>
                  </a:lnTo>
                  <a:lnTo>
                    <a:pt x="4" y="596"/>
                  </a:lnTo>
                  <a:lnTo>
                    <a:pt x="6" y="603"/>
                  </a:lnTo>
                  <a:lnTo>
                    <a:pt x="12" y="616"/>
                  </a:lnTo>
                  <a:lnTo>
                    <a:pt x="20" y="627"/>
                  </a:lnTo>
                  <a:lnTo>
                    <a:pt x="30" y="635"/>
                  </a:lnTo>
                  <a:lnTo>
                    <a:pt x="42" y="642"/>
                  </a:lnTo>
                  <a:lnTo>
                    <a:pt x="54" y="647"/>
                  </a:lnTo>
                  <a:lnTo>
                    <a:pt x="67" y="651"/>
                  </a:lnTo>
                  <a:lnTo>
                    <a:pt x="67" y="651"/>
                  </a:lnTo>
                  <a:lnTo>
                    <a:pt x="113" y="664"/>
                  </a:lnTo>
                  <a:lnTo>
                    <a:pt x="157" y="677"/>
                  </a:lnTo>
                  <a:lnTo>
                    <a:pt x="246" y="706"/>
                  </a:lnTo>
                  <a:lnTo>
                    <a:pt x="246" y="706"/>
                  </a:lnTo>
                  <a:lnTo>
                    <a:pt x="246" y="891"/>
                  </a:lnTo>
                  <a:lnTo>
                    <a:pt x="246" y="891"/>
                  </a:lnTo>
                  <a:lnTo>
                    <a:pt x="247" y="903"/>
                  </a:lnTo>
                  <a:lnTo>
                    <a:pt x="250" y="912"/>
                  </a:lnTo>
                  <a:lnTo>
                    <a:pt x="254" y="920"/>
                  </a:lnTo>
                  <a:lnTo>
                    <a:pt x="262" y="927"/>
                  </a:lnTo>
                  <a:lnTo>
                    <a:pt x="269" y="932"/>
                  </a:lnTo>
                  <a:lnTo>
                    <a:pt x="277" y="935"/>
                  </a:lnTo>
                  <a:lnTo>
                    <a:pt x="286" y="938"/>
                  </a:lnTo>
                  <a:lnTo>
                    <a:pt x="294" y="939"/>
                  </a:lnTo>
                  <a:lnTo>
                    <a:pt x="304" y="938"/>
                  </a:lnTo>
                  <a:lnTo>
                    <a:pt x="312" y="935"/>
                  </a:lnTo>
                  <a:lnTo>
                    <a:pt x="320" y="932"/>
                  </a:lnTo>
                  <a:lnTo>
                    <a:pt x="328" y="927"/>
                  </a:lnTo>
                  <a:lnTo>
                    <a:pt x="334" y="920"/>
                  </a:lnTo>
                  <a:lnTo>
                    <a:pt x="338" y="912"/>
                  </a:lnTo>
                  <a:lnTo>
                    <a:pt x="342" y="903"/>
                  </a:lnTo>
                  <a:lnTo>
                    <a:pt x="343" y="891"/>
                  </a:lnTo>
                  <a:lnTo>
                    <a:pt x="343" y="891"/>
                  </a:lnTo>
                  <a:lnTo>
                    <a:pt x="343" y="678"/>
                  </a:lnTo>
                  <a:lnTo>
                    <a:pt x="343" y="678"/>
                  </a:lnTo>
                  <a:lnTo>
                    <a:pt x="342" y="669"/>
                  </a:lnTo>
                  <a:lnTo>
                    <a:pt x="340" y="660"/>
                  </a:lnTo>
                  <a:lnTo>
                    <a:pt x="340" y="660"/>
                  </a:lnTo>
                  <a:lnTo>
                    <a:pt x="338" y="654"/>
                  </a:lnTo>
                  <a:lnTo>
                    <a:pt x="336" y="650"/>
                  </a:lnTo>
                  <a:lnTo>
                    <a:pt x="334" y="645"/>
                  </a:lnTo>
                  <a:lnTo>
                    <a:pt x="329" y="639"/>
                  </a:lnTo>
                  <a:lnTo>
                    <a:pt x="325" y="635"/>
                  </a:lnTo>
                  <a:lnTo>
                    <a:pt x="320" y="630"/>
                  </a:lnTo>
                  <a:lnTo>
                    <a:pt x="314" y="628"/>
                  </a:lnTo>
                  <a:lnTo>
                    <a:pt x="307" y="624"/>
                  </a:lnTo>
                  <a:lnTo>
                    <a:pt x="307" y="624"/>
                  </a:lnTo>
                  <a:close/>
                  <a:moveTo>
                    <a:pt x="406" y="591"/>
                  </a:moveTo>
                  <a:lnTo>
                    <a:pt x="406" y="591"/>
                  </a:lnTo>
                  <a:lnTo>
                    <a:pt x="406" y="804"/>
                  </a:lnTo>
                  <a:lnTo>
                    <a:pt x="406" y="804"/>
                  </a:lnTo>
                  <a:lnTo>
                    <a:pt x="406" y="815"/>
                  </a:lnTo>
                  <a:lnTo>
                    <a:pt x="409" y="825"/>
                  </a:lnTo>
                  <a:lnTo>
                    <a:pt x="414" y="833"/>
                  </a:lnTo>
                  <a:lnTo>
                    <a:pt x="420" y="839"/>
                  </a:lnTo>
                  <a:lnTo>
                    <a:pt x="427" y="844"/>
                  </a:lnTo>
                  <a:lnTo>
                    <a:pt x="436" y="848"/>
                  </a:lnTo>
                  <a:lnTo>
                    <a:pt x="444" y="850"/>
                  </a:lnTo>
                  <a:lnTo>
                    <a:pt x="454" y="851"/>
                  </a:lnTo>
                  <a:lnTo>
                    <a:pt x="462" y="850"/>
                  </a:lnTo>
                  <a:lnTo>
                    <a:pt x="472" y="848"/>
                  </a:lnTo>
                  <a:lnTo>
                    <a:pt x="480" y="844"/>
                  </a:lnTo>
                  <a:lnTo>
                    <a:pt x="487" y="839"/>
                  </a:lnTo>
                  <a:lnTo>
                    <a:pt x="493" y="833"/>
                  </a:lnTo>
                  <a:lnTo>
                    <a:pt x="498" y="825"/>
                  </a:lnTo>
                  <a:lnTo>
                    <a:pt x="500" y="815"/>
                  </a:lnTo>
                  <a:lnTo>
                    <a:pt x="502" y="804"/>
                  </a:lnTo>
                  <a:lnTo>
                    <a:pt x="502" y="804"/>
                  </a:lnTo>
                  <a:lnTo>
                    <a:pt x="502" y="591"/>
                  </a:lnTo>
                  <a:lnTo>
                    <a:pt x="502" y="591"/>
                  </a:lnTo>
                  <a:lnTo>
                    <a:pt x="500" y="580"/>
                  </a:lnTo>
                  <a:lnTo>
                    <a:pt x="498" y="570"/>
                  </a:lnTo>
                  <a:lnTo>
                    <a:pt x="493" y="562"/>
                  </a:lnTo>
                  <a:lnTo>
                    <a:pt x="487" y="556"/>
                  </a:lnTo>
                  <a:lnTo>
                    <a:pt x="480" y="550"/>
                  </a:lnTo>
                  <a:lnTo>
                    <a:pt x="472" y="546"/>
                  </a:lnTo>
                  <a:lnTo>
                    <a:pt x="462" y="545"/>
                  </a:lnTo>
                  <a:lnTo>
                    <a:pt x="454" y="544"/>
                  </a:lnTo>
                  <a:lnTo>
                    <a:pt x="444" y="545"/>
                  </a:lnTo>
                  <a:lnTo>
                    <a:pt x="436" y="546"/>
                  </a:lnTo>
                  <a:lnTo>
                    <a:pt x="427" y="550"/>
                  </a:lnTo>
                  <a:lnTo>
                    <a:pt x="420" y="556"/>
                  </a:lnTo>
                  <a:lnTo>
                    <a:pt x="414" y="562"/>
                  </a:lnTo>
                  <a:lnTo>
                    <a:pt x="409" y="570"/>
                  </a:lnTo>
                  <a:lnTo>
                    <a:pt x="406" y="580"/>
                  </a:lnTo>
                  <a:lnTo>
                    <a:pt x="406" y="591"/>
                  </a:lnTo>
                  <a:lnTo>
                    <a:pt x="406" y="591"/>
                  </a:lnTo>
                  <a:close/>
                  <a:moveTo>
                    <a:pt x="521" y="591"/>
                  </a:moveTo>
                  <a:lnTo>
                    <a:pt x="521" y="591"/>
                  </a:lnTo>
                  <a:lnTo>
                    <a:pt x="521" y="804"/>
                  </a:lnTo>
                  <a:lnTo>
                    <a:pt x="521" y="804"/>
                  </a:lnTo>
                  <a:lnTo>
                    <a:pt x="522" y="815"/>
                  </a:lnTo>
                  <a:lnTo>
                    <a:pt x="524" y="825"/>
                  </a:lnTo>
                  <a:lnTo>
                    <a:pt x="529" y="833"/>
                  </a:lnTo>
                  <a:lnTo>
                    <a:pt x="536" y="839"/>
                  </a:lnTo>
                  <a:lnTo>
                    <a:pt x="544" y="844"/>
                  </a:lnTo>
                  <a:lnTo>
                    <a:pt x="551" y="848"/>
                  </a:lnTo>
                  <a:lnTo>
                    <a:pt x="560" y="850"/>
                  </a:lnTo>
                  <a:lnTo>
                    <a:pt x="569" y="851"/>
                  </a:lnTo>
                  <a:lnTo>
                    <a:pt x="578" y="850"/>
                  </a:lnTo>
                  <a:lnTo>
                    <a:pt x="587" y="848"/>
                  </a:lnTo>
                  <a:lnTo>
                    <a:pt x="595" y="844"/>
                  </a:lnTo>
                  <a:lnTo>
                    <a:pt x="602" y="839"/>
                  </a:lnTo>
                  <a:lnTo>
                    <a:pt x="608" y="833"/>
                  </a:lnTo>
                  <a:lnTo>
                    <a:pt x="613" y="825"/>
                  </a:lnTo>
                  <a:lnTo>
                    <a:pt x="617" y="815"/>
                  </a:lnTo>
                  <a:lnTo>
                    <a:pt x="618" y="804"/>
                  </a:lnTo>
                  <a:lnTo>
                    <a:pt x="618" y="804"/>
                  </a:lnTo>
                  <a:lnTo>
                    <a:pt x="618" y="591"/>
                  </a:lnTo>
                  <a:lnTo>
                    <a:pt x="618" y="591"/>
                  </a:lnTo>
                  <a:lnTo>
                    <a:pt x="617" y="580"/>
                  </a:lnTo>
                  <a:lnTo>
                    <a:pt x="613" y="570"/>
                  </a:lnTo>
                  <a:lnTo>
                    <a:pt x="608" y="562"/>
                  </a:lnTo>
                  <a:lnTo>
                    <a:pt x="602" y="556"/>
                  </a:lnTo>
                  <a:lnTo>
                    <a:pt x="595" y="550"/>
                  </a:lnTo>
                  <a:lnTo>
                    <a:pt x="587" y="546"/>
                  </a:lnTo>
                  <a:lnTo>
                    <a:pt x="578" y="545"/>
                  </a:lnTo>
                  <a:lnTo>
                    <a:pt x="569" y="544"/>
                  </a:lnTo>
                  <a:lnTo>
                    <a:pt x="560" y="545"/>
                  </a:lnTo>
                  <a:lnTo>
                    <a:pt x="551" y="546"/>
                  </a:lnTo>
                  <a:lnTo>
                    <a:pt x="544" y="550"/>
                  </a:lnTo>
                  <a:lnTo>
                    <a:pt x="536" y="556"/>
                  </a:lnTo>
                  <a:lnTo>
                    <a:pt x="529" y="562"/>
                  </a:lnTo>
                  <a:lnTo>
                    <a:pt x="524" y="570"/>
                  </a:lnTo>
                  <a:lnTo>
                    <a:pt x="522" y="580"/>
                  </a:lnTo>
                  <a:lnTo>
                    <a:pt x="521" y="591"/>
                  </a:lnTo>
                  <a:lnTo>
                    <a:pt x="521" y="591"/>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4" name="Freeform 393"/>
            <p:cNvSpPr>
              <a:spLocks noEditPoints="1"/>
            </p:cNvSpPr>
            <p:nvPr/>
          </p:nvSpPr>
          <p:spPr bwMode="auto">
            <a:xfrm>
              <a:off x="4679690" y="1572581"/>
              <a:ext cx="352944" cy="421073"/>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5" name="Freeform 30"/>
            <p:cNvSpPr>
              <a:spLocks noChangeAspect="1" noEditPoints="1"/>
            </p:cNvSpPr>
            <p:nvPr/>
          </p:nvSpPr>
          <p:spPr bwMode="auto">
            <a:xfrm>
              <a:off x="2215335" y="1484645"/>
              <a:ext cx="567677" cy="511041"/>
            </a:xfrm>
            <a:custGeom>
              <a:avLst/>
              <a:gdLst>
                <a:gd name="T0" fmla="*/ 426 w 426"/>
                <a:gd name="T1" fmla="*/ 346 h 395"/>
                <a:gd name="T2" fmla="*/ 418 w 426"/>
                <a:gd name="T3" fmla="*/ 374 h 395"/>
                <a:gd name="T4" fmla="*/ 403 w 426"/>
                <a:gd name="T5" fmla="*/ 395 h 395"/>
                <a:gd name="T6" fmla="*/ 388 w 426"/>
                <a:gd name="T7" fmla="*/ 374 h 395"/>
                <a:gd name="T8" fmla="*/ 326 w 426"/>
                <a:gd name="T9" fmla="*/ 379 h 395"/>
                <a:gd name="T10" fmla="*/ 295 w 426"/>
                <a:gd name="T11" fmla="*/ 379 h 395"/>
                <a:gd name="T12" fmla="*/ 264 w 426"/>
                <a:gd name="T13" fmla="*/ 374 h 395"/>
                <a:gd name="T14" fmla="*/ 264 w 426"/>
                <a:gd name="T15" fmla="*/ 332 h 395"/>
                <a:gd name="T16" fmla="*/ 426 w 426"/>
                <a:gd name="T17" fmla="*/ 305 h 395"/>
                <a:gd name="T18" fmla="*/ 264 w 426"/>
                <a:gd name="T19" fmla="*/ 332 h 395"/>
                <a:gd name="T20" fmla="*/ 426 w 426"/>
                <a:gd name="T21" fmla="*/ 251 h 395"/>
                <a:gd name="T22" fmla="*/ 264 w 426"/>
                <a:gd name="T23" fmla="*/ 173 h 395"/>
                <a:gd name="T24" fmla="*/ 264 w 426"/>
                <a:gd name="T25" fmla="*/ 291 h 395"/>
                <a:gd name="T26" fmla="*/ 426 w 426"/>
                <a:gd name="T27" fmla="*/ 265 h 395"/>
                <a:gd name="T28" fmla="*/ 264 w 426"/>
                <a:gd name="T29" fmla="*/ 291 h 395"/>
                <a:gd name="T30" fmla="*/ 249 w 426"/>
                <a:gd name="T31" fmla="*/ 374 h 395"/>
                <a:gd name="T32" fmla="*/ 87 w 426"/>
                <a:gd name="T33" fmla="*/ 47 h 395"/>
                <a:gd name="T34" fmla="*/ 27 w 426"/>
                <a:gd name="T35" fmla="*/ 85 h 395"/>
                <a:gd name="T36" fmla="*/ 13 w 426"/>
                <a:gd name="T37" fmla="*/ 118 h 395"/>
                <a:gd name="T38" fmla="*/ 87 w 426"/>
                <a:gd name="T39" fmla="*/ 210 h 395"/>
                <a:gd name="T40" fmla="*/ 3 w 426"/>
                <a:gd name="T41" fmla="*/ 194 h 395"/>
                <a:gd name="T42" fmla="*/ 87 w 426"/>
                <a:gd name="T43" fmla="*/ 248 h 395"/>
                <a:gd name="T44" fmla="*/ 102 w 426"/>
                <a:gd name="T45" fmla="*/ 374 h 395"/>
                <a:gd name="T46" fmla="*/ 117 w 426"/>
                <a:gd name="T47" fmla="*/ 395 h 395"/>
                <a:gd name="T48" fmla="*/ 133 w 426"/>
                <a:gd name="T49" fmla="*/ 374 h 395"/>
                <a:gd name="T50" fmla="*/ 202 w 426"/>
                <a:gd name="T51" fmla="*/ 379 h 395"/>
                <a:gd name="T52" fmla="*/ 233 w 426"/>
                <a:gd name="T53" fmla="*/ 379 h 395"/>
                <a:gd name="T54" fmla="*/ 401 w 426"/>
                <a:gd name="T55" fmla="*/ 6 h 395"/>
                <a:gd name="T56" fmla="*/ 280 w 426"/>
                <a:gd name="T57" fmla="*/ 48 h 395"/>
                <a:gd name="T58" fmla="*/ 264 w 426"/>
                <a:gd name="T59" fmla="*/ 124 h 395"/>
                <a:gd name="T60" fmla="*/ 426 w 426"/>
                <a:gd name="T61" fmla="*/ 86 h 395"/>
                <a:gd name="T62" fmla="*/ 317 w 426"/>
                <a:gd name="T63" fmla="*/ 48 h 395"/>
                <a:gd name="T64" fmla="*/ 401 w 426"/>
                <a:gd name="T65" fmla="*/ 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6" h="395">
                  <a:moveTo>
                    <a:pt x="264" y="346"/>
                  </a:moveTo>
                  <a:cubicBezTo>
                    <a:pt x="426" y="346"/>
                    <a:pt x="426" y="346"/>
                    <a:pt x="426" y="346"/>
                  </a:cubicBezTo>
                  <a:cubicBezTo>
                    <a:pt x="426" y="374"/>
                    <a:pt x="426" y="374"/>
                    <a:pt x="426" y="374"/>
                  </a:cubicBezTo>
                  <a:cubicBezTo>
                    <a:pt x="418" y="374"/>
                    <a:pt x="418" y="374"/>
                    <a:pt x="418" y="374"/>
                  </a:cubicBezTo>
                  <a:cubicBezTo>
                    <a:pt x="418" y="379"/>
                    <a:pt x="418" y="379"/>
                    <a:pt x="418" y="379"/>
                  </a:cubicBezTo>
                  <a:cubicBezTo>
                    <a:pt x="418" y="388"/>
                    <a:pt x="412" y="395"/>
                    <a:pt x="403" y="395"/>
                  </a:cubicBezTo>
                  <a:cubicBezTo>
                    <a:pt x="394" y="395"/>
                    <a:pt x="388" y="388"/>
                    <a:pt x="388" y="379"/>
                  </a:cubicBezTo>
                  <a:cubicBezTo>
                    <a:pt x="388" y="374"/>
                    <a:pt x="388" y="374"/>
                    <a:pt x="388" y="374"/>
                  </a:cubicBezTo>
                  <a:cubicBezTo>
                    <a:pt x="326" y="374"/>
                    <a:pt x="326" y="374"/>
                    <a:pt x="326" y="374"/>
                  </a:cubicBezTo>
                  <a:cubicBezTo>
                    <a:pt x="326" y="379"/>
                    <a:pt x="326" y="379"/>
                    <a:pt x="326" y="379"/>
                  </a:cubicBezTo>
                  <a:cubicBezTo>
                    <a:pt x="326" y="388"/>
                    <a:pt x="319" y="395"/>
                    <a:pt x="310" y="395"/>
                  </a:cubicBezTo>
                  <a:cubicBezTo>
                    <a:pt x="302" y="395"/>
                    <a:pt x="295" y="388"/>
                    <a:pt x="295" y="379"/>
                  </a:cubicBezTo>
                  <a:cubicBezTo>
                    <a:pt x="295" y="374"/>
                    <a:pt x="295" y="374"/>
                    <a:pt x="295" y="374"/>
                  </a:cubicBezTo>
                  <a:cubicBezTo>
                    <a:pt x="264" y="374"/>
                    <a:pt x="264" y="374"/>
                    <a:pt x="264" y="374"/>
                  </a:cubicBezTo>
                  <a:lnTo>
                    <a:pt x="264" y="346"/>
                  </a:lnTo>
                  <a:close/>
                  <a:moveTo>
                    <a:pt x="264" y="332"/>
                  </a:moveTo>
                  <a:cubicBezTo>
                    <a:pt x="426" y="332"/>
                    <a:pt x="426" y="332"/>
                    <a:pt x="426" y="332"/>
                  </a:cubicBezTo>
                  <a:cubicBezTo>
                    <a:pt x="426" y="305"/>
                    <a:pt x="426" y="305"/>
                    <a:pt x="426" y="305"/>
                  </a:cubicBezTo>
                  <a:cubicBezTo>
                    <a:pt x="264" y="305"/>
                    <a:pt x="264" y="305"/>
                    <a:pt x="264" y="305"/>
                  </a:cubicBezTo>
                  <a:lnTo>
                    <a:pt x="264" y="332"/>
                  </a:lnTo>
                  <a:close/>
                  <a:moveTo>
                    <a:pt x="264" y="251"/>
                  </a:moveTo>
                  <a:cubicBezTo>
                    <a:pt x="426" y="251"/>
                    <a:pt x="426" y="251"/>
                    <a:pt x="426" y="251"/>
                  </a:cubicBezTo>
                  <a:cubicBezTo>
                    <a:pt x="426" y="173"/>
                    <a:pt x="426" y="173"/>
                    <a:pt x="426" y="173"/>
                  </a:cubicBezTo>
                  <a:cubicBezTo>
                    <a:pt x="264" y="173"/>
                    <a:pt x="264" y="173"/>
                    <a:pt x="264" y="173"/>
                  </a:cubicBezTo>
                  <a:lnTo>
                    <a:pt x="264" y="251"/>
                  </a:lnTo>
                  <a:close/>
                  <a:moveTo>
                    <a:pt x="264" y="291"/>
                  </a:moveTo>
                  <a:cubicBezTo>
                    <a:pt x="426" y="291"/>
                    <a:pt x="426" y="291"/>
                    <a:pt x="426" y="291"/>
                  </a:cubicBezTo>
                  <a:cubicBezTo>
                    <a:pt x="426" y="265"/>
                    <a:pt x="426" y="265"/>
                    <a:pt x="426" y="265"/>
                  </a:cubicBezTo>
                  <a:cubicBezTo>
                    <a:pt x="264" y="265"/>
                    <a:pt x="264" y="265"/>
                    <a:pt x="264" y="265"/>
                  </a:cubicBezTo>
                  <a:lnTo>
                    <a:pt x="264" y="291"/>
                  </a:lnTo>
                  <a:close/>
                  <a:moveTo>
                    <a:pt x="233" y="374"/>
                  </a:moveTo>
                  <a:cubicBezTo>
                    <a:pt x="249" y="374"/>
                    <a:pt x="249" y="374"/>
                    <a:pt x="249" y="374"/>
                  </a:cubicBezTo>
                  <a:cubicBezTo>
                    <a:pt x="249" y="47"/>
                    <a:pt x="249" y="47"/>
                    <a:pt x="249" y="47"/>
                  </a:cubicBezTo>
                  <a:cubicBezTo>
                    <a:pt x="87" y="47"/>
                    <a:pt x="87" y="47"/>
                    <a:pt x="87" y="47"/>
                  </a:cubicBezTo>
                  <a:cubicBezTo>
                    <a:pt x="87" y="110"/>
                    <a:pt x="87" y="110"/>
                    <a:pt x="87" y="110"/>
                  </a:cubicBezTo>
                  <a:cubicBezTo>
                    <a:pt x="27" y="85"/>
                    <a:pt x="27" y="85"/>
                    <a:pt x="27" y="85"/>
                  </a:cubicBezTo>
                  <a:cubicBezTo>
                    <a:pt x="18" y="81"/>
                    <a:pt x="7" y="85"/>
                    <a:pt x="3" y="94"/>
                  </a:cubicBezTo>
                  <a:cubicBezTo>
                    <a:pt x="0" y="103"/>
                    <a:pt x="4" y="114"/>
                    <a:pt x="13" y="118"/>
                  </a:cubicBezTo>
                  <a:cubicBezTo>
                    <a:pt x="87" y="148"/>
                    <a:pt x="87" y="148"/>
                    <a:pt x="87" y="148"/>
                  </a:cubicBezTo>
                  <a:cubicBezTo>
                    <a:pt x="87" y="210"/>
                    <a:pt x="87" y="210"/>
                    <a:pt x="87" y="210"/>
                  </a:cubicBezTo>
                  <a:cubicBezTo>
                    <a:pt x="27" y="185"/>
                    <a:pt x="27" y="185"/>
                    <a:pt x="27" y="185"/>
                  </a:cubicBezTo>
                  <a:cubicBezTo>
                    <a:pt x="18" y="181"/>
                    <a:pt x="7" y="185"/>
                    <a:pt x="3" y="194"/>
                  </a:cubicBezTo>
                  <a:cubicBezTo>
                    <a:pt x="0" y="203"/>
                    <a:pt x="4" y="214"/>
                    <a:pt x="13" y="218"/>
                  </a:cubicBezTo>
                  <a:cubicBezTo>
                    <a:pt x="87" y="248"/>
                    <a:pt x="87" y="248"/>
                    <a:pt x="87" y="248"/>
                  </a:cubicBezTo>
                  <a:cubicBezTo>
                    <a:pt x="87" y="374"/>
                    <a:pt x="87" y="374"/>
                    <a:pt x="87" y="374"/>
                  </a:cubicBezTo>
                  <a:cubicBezTo>
                    <a:pt x="102" y="374"/>
                    <a:pt x="102" y="374"/>
                    <a:pt x="102" y="374"/>
                  </a:cubicBezTo>
                  <a:cubicBezTo>
                    <a:pt x="102" y="379"/>
                    <a:pt x="102" y="379"/>
                    <a:pt x="102" y="379"/>
                  </a:cubicBezTo>
                  <a:cubicBezTo>
                    <a:pt x="102" y="388"/>
                    <a:pt x="109" y="395"/>
                    <a:pt x="117" y="395"/>
                  </a:cubicBezTo>
                  <a:cubicBezTo>
                    <a:pt x="126" y="395"/>
                    <a:pt x="133" y="388"/>
                    <a:pt x="133" y="379"/>
                  </a:cubicBezTo>
                  <a:cubicBezTo>
                    <a:pt x="133" y="374"/>
                    <a:pt x="133" y="374"/>
                    <a:pt x="133" y="374"/>
                  </a:cubicBezTo>
                  <a:cubicBezTo>
                    <a:pt x="202" y="374"/>
                    <a:pt x="202" y="374"/>
                    <a:pt x="202" y="374"/>
                  </a:cubicBezTo>
                  <a:cubicBezTo>
                    <a:pt x="202" y="379"/>
                    <a:pt x="202" y="379"/>
                    <a:pt x="202" y="379"/>
                  </a:cubicBezTo>
                  <a:cubicBezTo>
                    <a:pt x="202" y="388"/>
                    <a:pt x="209" y="395"/>
                    <a:pt x="217" y="395"/>
                  </a:cubicBezTo>
                  <a:cubicBezTo>
                    <a:pt x="226" y="395"/>
                    <a:pt x="233" y="388"/>
                    <a:pt x="233" y="379"/>
                  </a:cubicBezTo>
                  <a:lnTo>
                    <a:pt x="233" y="374"/>
                  </a:lnTo>
                  <a:close/>
                  <a:moveTo>
                    <a:pt x="401" y="6"/>
                  </a:moveTo>
                  <a:cubicBezTo>
                    <a:pt x="400" y="2"/>
                    <a:pt x="396" y="0"/>
                    <a:pt x="392" y="2"/>
                  </a:cubicBezTo>
                  <a:cubicBezTo>
                    <a:pt x="280" y="48"/>
                    <a:pt x="280" y="48"/>
                    <a:pt x="280" y="48"/>
                  </a:cubicBezTo>
                  <a:cubicBezTo>
                    <a:pt x="264" y="48"/>
                    <a:pt x="264" y="48"/>
                    <a:pt x="264" y="48"/>
                  </a:cubicBezTo>
                  <a:cubicBezTo>
                    <a:pt x="264" y="124"/>
                    <a:pt x="264" y="124"/>
                    <a:pt x="264" y="124"/>
                  </a:cubicBezTo>
                  <a:cubicBezTo>
                    <a:pt x="426" y="124"/>
                    <a:pt x="426" y="124"/>
                    <a:pt x="426" y="124"/>
                  </a:cubicBezTo>
                  <a:cubicBezTo>
                    <a:pt x="426" y="86"/>
                    <a:pt x="426" y="86"/>
                    <a:pt x="426" y="86"/>
                  </a:cubicBezTo>
                  <a:cubicBezTo>
                    <a:pt x="426" y="65"/>
                    <a:pt x="408" y="48"/>
                    <a:pt x="386" y="48"/>
                  </a:cubicBezTo>
                  <a:cubicBezTo>
                    <a:pt x="317" y="48"/>
                    <a:pt x="317" y="48"/>
                    <a:pt x="317" y="48"/>
                  </a:cubicBezTo>
                  <a:cubicBezTo>
                    <a:pt x="397" y="15"/>
                    <a:pt x="397" y="15"/>
                    <a:pt x="397" y="15"/>
                  </a:cubicBezTo>
                  <a:cubicBezTo>
                    <a:pt x="401" y="13"/>
                    <a:pt x="403" y="9"/>
                    <a:pt x="401" y="6"/>
                  </a:cubicBezTo>
                </a:path>
              </a:pathLst>
            </a:custGeom>
            <a:solidFill>
              <a:srgbClr val="008CCF"/>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6" name="Freeform 34"/>
            <p:cNvSpPr>
              <a:spLocks noChangeAspect="1" noEditPoints="1"/>
            </p:cNvSpPr>
            <p:nvPr/>
          </p:nvSpPr>
          <p:spPr bwMode="auto">
            <a:xfrm>
              <a:off x="2938535" y="1577438"/>
              <a:ext cx="445333" cy="410547"/>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7" name="Freeform 16"/>
            <p:cNvSpPr>
              <a:spLocks noChangeAspect="1" noEditPoints="1"/>
            </p:cNvSpPr>
            <p:nvPr/>
          </p:nvSpPr>
          <p:spPr bwMode="auto">
            <a:xfrm>
              <a:off x="4031940" y="1528301"/>
              <a:ext cx="484034" cy="460296"/>
            </a:xfrm>
            <a:custGeom>
              <a:avLst/>
              <a:gdLst>
                <a:gd name="T0" fmla="*/ 147 w 454"/>
                <a:gd name="T1" fmla="*/ 260 h 443"/>
                <a:gd name="T2" fmla="*/ 126 w 454"/>
                <a:gd name="T3" fmla="*/ 218 h 443"/>
                <a:gd name="T4" fmla="*/ 73 w 454"/>
                <a:gd name="T5" fmla="*/ 149 h 443"/>
                <a:gd name="T6" fmla="*/ 87 w 454"/>
                <a:gd name="T7" fmla="*/ 136 h 443"/>
                <a:gd name="T8" fmla="*/ 148 w 454"/>
                <a:gd name="T9" fmla="*/ 199 h 443"/>
                <a:gd name="T10" fmla="*/ 187 w 454"/>
                <a:gd name="T11" fmla="*/ 226 h 443"/>
                <a:gd name="T12" fmla="*/ 232 w 454"/>
                <a:gd name="T13" fmla="*/ 274 h 443"/>
                <a:gd name="T14" fmla="*/ 279 w 454"/>
                <a:gd name="T15" fmla="*/ 240 h 443"/>
                <a:gd name="T16" fmla="*/ 325 w 454"/>
                <a:gd name="T17" fmla="*/ 229 h 443"/>
                <a:gd name="T18" fmla="*/ 354 w 454"/>
                <a:gd name="T19" fmla="*/ 95 h 443"/>
                <a:gd name="T20" fmla="*/ 379 w 454"/>
                <a:gd name="T21" fmla="*/ 0 h 443"/>
                <a:gd name="T22" fmla="*/ 0 w 454"/>
                <a:gd name="T23" fmla="*/ 274 h 443"/>
                <a:gd name="T24" fmla="*/ 143 w 454"/>
                <a:gd name="T25" fmla="*/ 263 h 443"/>
                <a:gd name="T26" fmla="*/ 237 w 454"/>
                <a:gd name="T27" fmla="*/ 34 h 443"/>
                <a:gd name="T28" fmla="*/ 237 w 454"/>
                <a:gd name="T29" fmla="*/ 45 h 443"/>
                <a:gd name="T30" fmla="*/ 32 w 454"/>
                <a:gd name="T31" fmla="*/ 40 h 443"/>
                <a:gd name="T32" fmla="*/ 38 w 454"/>
                <a:gd name="T33" fmla="*/ 64 h 443"/>
                <a:gd name="T34" fmla="*/ 274 w 454"/>
                <a:gd name="T35" fmla="*/ 70 h 443"/>
                <a:gd name="T36" fmla="*/ 38 w 454"/>
                <a:gd name="T37" fmla="*/ 76 h 443"/>
                <a:gd name="T38" fmla="*/ 38 w 454"/>
                <a:gd name="T39" fmla="*/ 64 h 443"/>
                <a:gd name="T40" fmla="*/ 38 w 454"/>
                <a:gd name="T41" fmla="*/ 95 h 443"/>
                <a:gd name="T42" fmla="*/ 243 w 454"/>
                <a:gd name="T43" fmla="*/ 101 h 443"/>
                <a:gd name="T44" fmla="*/ 38 w 454"/>
                <a:gd name="T45" fmla="*/ 106 h 443"/>
                <a:gd name="T46" fmla="*/ 400 w 454"/>
                <a:gd name="T47" fmla="*/ 239 h 443"/>
                <a:gd name="T48" fmla="*/ 454 w 454"/>
                <a:gd name="T49" fmla="*/ 443 h 443"/>
                <a:gd name="T50" fmla="*/ 423 w 454"/>
                <a:gd name="T51" fmla="*/ 298 h 443"/>
                <a:gd name="T52" fmla="*/ 415 w 454"/>
                <a:gd name="T53" fmla="*/ 443 h 443"/>
                <a:gd name="T54" fmla="*/ 293 w 454"/>
                <a:gd name="T55" fmla="*/ 298 h 443"/>
                <a:gd name="T56" fmla="*/ 239 w 454"/>
                <a:gd name="T57" fmla="*/ 331 h 443"/>
                <a:gd name="T58" fmla="*/ 212 w 454"/>
                <a:gd name="T59" fmla="*/ 328 h 443"/>
                <a:gd name="T60" fmla="*/ 188 w 454"/>
                <a:gd name="T61" fmla="*/ 238 h 443"/>
                <a:gd name="T62" fmla="*/ 278 w 454"/>
                <a:gd name="T63" fmla="*/ 253 h 443"/>
                <a:gd name="T64" fmla="*/ 317 w 454"/>
                <a:gd name="T65" fmla="*/ 239 h 443"/>
                <a:gd name="T66" fmla="*/ 351 w 454"/>
                <a:gd name="T67" fmla="*/ 266 h 443"/>
                <a:gd name="T68" fmla="*/ 354 w 454"/>
                <a:gd name="T69" fmla="*/ 359 h 443"/>
                <a:gd name="T70" fmla="*/ 357 w 454"/>
                <a:gd name="T71" fmla="*/ 266 h 443"/>
                <a:gd name="T72" fmla="*/ 400 w 454"/>
                <a:gd name="T73" fmla="*/ 239 h 443"/>
                <a:gd name="T74" fmla="*/ 294 w 454"/>
                <a:gd name="T75" fmla="*/ 165 h 443"/>
                <a:gd name="T76" fmla="*/ 414 w 454"/>
                <a:gd name="T77" fmla="*/ 165 h 443"/>
                <a:gd name="T78" fmla="*/ 177 w 454"/>
                <a:gd name="T79" fmla="*/ 230 h 443"/>
                <a:gd name="T80" fmla="*/ 134 w 454"/>
                <a:gd name="T81" fmla="*/ 230 h 443"/>
                <a:gd name="T82" fmla="*/ 84 w 454"/>
                <a:gd name="T83" fmla="*/ 153 h 443"/>
                <a:gd name="T84" fmla="*/ 91 w 454"/>
                <a:gd name="T85" fmla="*/ 147 h 443"/>
                <a:gd name="T86" fmla="*/ 155 w 454"/>
                <a:gd name="T87" fmla="*/ 208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4" h="443">
                  <a:moveTo>
                    <a:pt x="143" y="263"/>
                  </a:moveTo>
                  <a:cubicBezTo>
                    <a:pt x="147" y="260"/>
                    <a:pt x="147" y="260"/>
                    <a:pt x="147" y="260"/>
                  </a:cubicBezTo>
                  <a:cubicBezTo>
                    <a:pt x="133" y="257"/>
                    <a:pt x="124" y="244"/>
                    <a:pt x="124" y="230"/>
                  </a:cubicBezTo>
                  <a:cubicBezTo>
                    <a:pt x="124" y="226"/>
                    <a:pt x="125" y="222"/>
                    <a:pt x="126" y="218"/>
                  </a:cubicBezTo>
                  <a:cubicBezTo>
                    <a:pt x="76" y="160"/>
                    <a:pt x="76" y="160"/>
                    <a:pt x="76" y="160"/>
                  </a:cubicBezTo>
                  <a:cubicBezTo>
                    <a:pt x="74" y="157"/>
                    <a:pt x="73" y="153"/>
                    <a:pt x="73" y="149"/>
                  </a:cubicBezTo>
                  <a:cubicBezTo>
                    <a:pt x="73" y="145"/>
                    <a:pt x="75" y="142"/>
                    <a:pt x="78" y="139"/>
                  </a:cubicBezTo>
                  <a:cubicBezTo>
                    <a:pt x="81" y="137"/>
                    <a:pt x="84" y="136"/>
                    <a:pt x="87" y="136"/>
                  </a:cubicBezTo>
                  <a:cubicBezTo>
                    <a:pt x="92" y="136"/>
                    <a:pt x="96" y="138"/>
                    <a:pt x="98" y="141"/>
                  </a:cubicBezTo>
                  <a:cubicBezTo>
                    <a:pt x="148" y="199"/>
                    <a:pt x="148" y="199"/>
                    <a:pt x="148" y="199"/>
                  </a:cubicBezTo>
                  <a:cubicBezTo>
                    <a:pt x="151" y="199"/>
                    <a:pt x="153" y="198"/>
                    <a:pt x="155" y="198"/>
                  </a:cubicBezTo>
                  <a:cubicBezTo>
                    <a:pt x="172" y="198"/>
                    <a:pt x="185" y="210"/>
                    <a:pt x="187" y="226"/>
                  </a:cubicBezTo>
                  <a:cubicBezTo>
                    <a:pt x="190" y="224"/>
                    <a:pt x="190" y="224"/>
                    <a:pt x="190" y="224"/>
                  </a:cubicBezTo>
                  <a:cubicBezTo>
                    <a:pt x="232" y="274"/>
                    <a:pt x="232" y="274"/>
                    <a:pt x="232" y="274"/>
                  </a:cubicBezTo>
                  <a:cubicBezTo>
                    <a:pt x="279" y="240"/>
                    <a:pt x="279" y="240"/>
                    <a:pt x="279" y="240"/>
                  </a:cubicBezTo>
                  <a:cubicBezTo>
                    <a:pt x="279" y="240"/>
                    <a:pt x="279" y="240"/>
                    <a:pt x="279" y="240"/>
                  </a:cubicBezTo>
                  <a:cubicBezTo>
                    <a:pt x="291" y="233"/>
                    <a:pt x="305" y="229"/>
                    <a:pt x="318" y="229"/>
                  </a:cubicBezTo>
                  <a:cubicBezTo>
                    <a:pt x="325" y="229"/>
                    <a:pt x="325" y="229"/>
                    <a:pt x="325" y="229"/>
                  </a:cubicBezTo>
                  <a:cubicBezTo>
                    <a:pt x="301" y="218"/>
                    <a:pt x="284" y="194"/>
                    <a:pt x="284" y="165"/>
                  </a:cubicBezTo>
                  <a:cubicBezTo>
                    <a:pt x="284" y="127"/>
                    <a:pt x="315" y="95"/>
                    <a:pt x="354" y="95"/>
                  </a:cubicBezTo>
                  <a:cubicBezTo>
                    <a:pt x="363" y="95"/>
                    <a:pt x="371" y="97"/>
                    <a:pt x="379" y="100"/>
                  </a:cubicBezTo>
                  <a:cubicBezTo>
                    <a:pt x="379" y="0"/>
                    <a:pt x="379" y="0"/>
                    <a:pt x="379" y="0"/>
                  </a:cubicBezTo>
                  <a:cubicBezTo>
                    <a:pt x="0" y="0"/>
                    <a:pt x="0" y="0"/>
                    <a:pt x="0" y="0"/>
                  </a:cubicBezTo>
                  <a:cubicBezTo>
                    <a:pt x="0" y="274"/>
                    <a:pt x="0" y="274"/>
                    <a:pt x="0" y="274"/>
                  </a:cubicBezTo>
                  <a:cubicBezTo>
                    <a:pt x="153" y="274"/>
                    <a:pt x="153" y="274"/>
                    <a:pt x="153" y="274"/>
                  </a:cubicBezTo>
                  <a:lnTo>
                    <a:pt x="143" y="263"/>
                  </a:lnTo>
                  <a:close/>
                  <a:moveTo>
                    <a:pt x="38" y="34"/>
                  </a:moveTo>
                  <a:cubicBezTo>
                    <a:pt x="237" y="34"/>
                    <a:pt x="237" y="34"/>
                    <a:pt x="237" y="34"/>
                  </a:cubicBezTo>
                  <a:cubicBezTo>
                    <a:pt x="241" y="34"/>
                    <a:pt x="243" y="36"/>
                    <a:pt x="243" y="40"/>
                  </a:cubicBezTo>
                  <a:cubicBezTo>
                    <a:pt x="243" y="43"/>
                    <a:pt x="241" y="45"/>
                    <a:pt x="237" y="45"/>
                  </a:cubicBezTo>
                  <a:cubicBezTo>
                    <a:pt x="38" y="45"/>
                    <a:pt x="38" y="45"/>
                    <a:pt x="38" y="45"/>
                  </a:cubicBezTo>
                  <a:cubicBezTo>
                    <a:pt x="35" y="45"/>
                    <a:pt x="32" y="43"/>
                    <a:pt x="32" y="40"/>
                  </a:cubicBezTo>
                  <a:cubicBezTo>
                    <a:pt x="32" y="36"/>
                    <a:pt x="35" y="34"/>
                    <a:pt x="38" y="34"/>
                  </a:cubicBezTo>
                  <a:moveTo>
                    <a:pt x="38" y="64"/>
                  </a:moveTo>
                  <a:cubicBezTo>
                    <a:pt x="268" y="64"/>
                    <a:pt x="268" y="64"/>
                    <a:pt x="268" y="64"/>
                  </a:cubicBezTo>
                  <a:cubicBezTo>
                    <a:pt x="272" y="64"/>
                    <a:pt x="274" y="67"/>
                    <a:pt x="274" y="70"/>
                  </a:cubicBezTo>
                  <a:cubicBezTo>
                    <a:pt x="274" y="73"/>
                    <a:pt x="272" y="76"/>
                    <a:pt x="268" y="76"/>
                  </a:cubicBezTo>
                  <a:cubicBezTo>
                    <a:pt x="38" y="76"/>
                    <a:pt x="38" y="76"/>
                    <a:pt x="38" y="76"/>
                  </a:cubicBezTo>
                  <a:cubicBezTo>
                    <a:pt x="35" y="76"/>
                    <a:pt x="32" y="73"/>
                    <a:pt x="32" y="70"/>
                  </a:cubicBezTo>
                  <a:cubicBezTo>
                    <a:pt x="32" y="67"/>
                    <a:pt x="35" y="64"/>
                    <a:pt x="38" y="64"/>
                  </a:cubicBezTo>
                  <a:moveTo>
                    <a:pt x="32" y="101"/>
                  </a:moveTo>
                  <a:cubicBezTo>
                    <a:pt x="32" y="97"/>
                    <a:pt x="35" y="95"/>
                    <a:pt x="38" y="95"/>
                  </a:cubicBezTo>
                  <a:cubicBezTo>
                    <a:pt x="237" y="95"/>
                    <a:pt x="237" y="95"/>
                    <a:pt x="237" y="95"/>
                  </a:cubicBezTo>
                  <a:cubicBezTo>
                    <a:pt x="241" y="95"/>
                    <a:pt x="243" y="97"/>
                    <a:pt x="243" y="101"/>
                  </a:cubicBezTo>
                  <a:cubicBezTo>
                    <a:pt x="243" y="104"/>
                    <a:pt x="241" y="106"/>
                    <a:pt x="237" y="106"/>
                  </a:cubicBezTo>
                  <a:cubicBezTo>
                    <a:pt x="38" y="106"/>
                    <a:pt x="38" y="106"/>
                    <a:pt x="38" y="106"/>
                  </a:cubicBezTo>
                  <a:cubicBezTo>
                    <a:pt x="35" y="106"/>
                    <a:pt x="32" y="104"/>
                    <a:pt x="32" y="101"/>
                  </a:cubicBezTo>
                  <a:moveTo>
                    <a:pt x="400" y="239"/>
                  </a:moveTo>
                  <a:cubicBezTo>
                    <a:pt x="428" y="239"/>
                    <a:pt x="452" y="263"/>
                    <a:pt x="454" y="291"/>
                  </a:cubicBezTo>
                  <a:cubicBezTo>
                    <a:pt x="454" y="443"/>
                    <a:pt x="454" y="443"/>
                    <a:pt x="454" y="443"/>
                  </a:cubicBezTo>
                  <a:cubicBezTo>
                    <a:pt x="423" y="443"/>
                    <a:pt x="423" y="443"/>
                    <a:pt x="423" y="443"/>
                  </a:cubicBezTo>
                  <a:cubicBezTo>
                    <a:pt x="423" y="298"/>
                    <a:pt x="423" y="298"/>
                    <a:pt x="423" y="298"/>
                  </a:cubicBezTo>
                  <a:cubicBezTo>
                    <a:pt x="415" y="298"/>
                    <a:pt x="415" y="298"/>
                    <a:pt x="415" y="298"/>
                  </a:cubicBezTo>
                  <a:cubicBezTo>
                    <a:pt x="415" y="443"/>
                    <a:pt x="415" y="443"/>
                    <a:pt x="415" y="443"/>
                  </a:cubicBezTo>
                  <a:cubicBezTo>
                    <a:pt x="293" y="443"/>
                    <a:pt x="293" y="443"/>
                    <a:pt x="293" y="443"/>
                  </a:cubicBezTo>
                  <a:cubicBezTo>
                    <a:pt x="293" y="298"/>
                    <a:pt x="293" y="298"/>
                    <a:pt x="293" y="298"/>
                  </a:cubicBezTo>
                  <a:cubicBezTo>
                    <a:pt x="289" y="295"/>
                    <a:pt x="289" y="295"/>
                    <a:pt x="289" y="295"/>
                  </a:cubicBezTo>
                  <a:cubicBezTo>
                    <a:pt x="239" y="331"/>
                    <a:pt x="239" y="331"/>
                    <a:pt x="239" y="331"/>
                  </a:cubicBezTo>
                  <a:cubicBezTo>
                    <a:pt x="236" y="334"/>
                    <a:pt x="232" y="335"/>
                    <a:pt x="228" y="335"/>
                  </a:cubicBezTo>
                  <a:cubicBezTo>
                    <a:pt x="222" y="335"/>
                    <a:pt x="216" y="333"/>
                    <a:pt x="212" y="328"/>
                  </a:cubicBezTo>
                  <a:cubicBezTo>
                    <a:pt x="158" y="264"/>
                    <a:pt x="158" y="264"/>
                    <a:pt x="158" y="264"/>
                  </a:cubicBezTo>
                  <a:cubicBezTo>
                    <a:pt x="188" y="238"/>
                    <a:pt x="188" y="238"/>
                    <a:pt x="188" y="238"/>
                  </a:cubicBezTo>
                  <a:cubicBezTo>
                    <a:pt x="231" y="288"/>
                    <a:pt x="231" y="288"/>
                    <a:pt x="231" y="288"/>
                  </a:cubicBezTo>
                  <a:cubicBezTo>
                    <a:pt x="278" y="253"/>
                    <a:pt x="278" y="253"/>
                    <a:pt x="278" y="253"/>
                  </a:cubicBezTo>
                  <a:cubicBezTo>
                    <a:pt x="279" y="253"/>
                    <a:pt x="279" y="253"/>
                    <a:pt x="279" y="253"/>
                  </a:cubicBezTo>
                  <a:cubicBezTo>
                    <a:pt x="290" y="245"/>
                    <a:pt x="304" y="239"/>
                    <a:pt x="317" y="239"/>
                  </a:cubicBezTo>
                  <a:cubicBezTo>
                    <a:pt x="336" y="239"/>
                    <a:pt x="336" y="239"/>
                    <a:pt x="336" y="239"/>
                  </a:cubicBezTo>
                  <a:cubicBezTo>
                    <a:pt x="351" y="266"/>
                    <a:pt x="351" y="266"/>
                    <a:pt x="351" y="266"/>
                  </a:cubicBezTo>
                  <a:cubicBezTo>
                    <a:pt x="332" y="336"/>
                    <a:pt x="332" y="336"/>
                    <a:pt x="332" y="336"/>
                  </a:cubicBezTo>
                  <a:cubicBezTo>
                    <a:pt x="354" y="359"/>
                    <a:pt x="354" y="359"/>
                    <a:pt x="354" y="359"/>
                  </a:cubicBezTo>
                  <a:cubicBezTo>
                    <a:pt x="377" y="336"/>
                    <a:pt x="377" y="336"/>
                    <a:pt x="377" y="336"/>
                  </a:cubicBezTo>
                  <a:cubicBezTo>
                    <a:pt x="357" y="266"/>
                    <a:pt x="357" y="266"/>
                    <a:pt x="357" y="266"/>
                  </a:cubicBezTo>
                  <a:cubicBezTo>
                    <a:pt x="372" y="239"/>
                    <a:pt x="372" y="239"/>
                    <a:pt x="372" y="239"/>
                  </a:cubicBezTo>
                  <a:cubicBezTo>
                    <a:pt x="400" y="239"/>
                    <a:pt x="400" y="239"/>
                    <a:pt x="400" y="239"/>
                  </a:cubicBezTo>
                  <a:moveTo>
                    <a:pt x="354" y="225"/>
                  </a:moveTo>
                  <a:cubicBezTo>
                    <a:pt x="321" y="225"/>
                    <a:pt x="294" y="199"/>
                    <a:pt x="294" y="165"/>
                  </a:cubicBezTo>
                  <a:cubicBezTo>
                    <a:pt x="294" y="132"/>
                    <a:pt x="321" y="105"/>
                    <a:pt x="354" y="105"/>
                  </a:cubicBezTo>
                  <a:cubicBezTo>
                    <a:pt x="387" y="105"/>
                    <a:pt x="414" y="132"/>
                    <a:pt x="414" y="165"/>
                  </a:cubicBezTo>
                  <a:cubicBezTo>
                    <a:pt x="414" y="199"/>
                    <a:pt x="387" y="225"/>
                    <a:pt x="354" y="225"/>
                  </a:cubicBezTo>
                  <a:moveTo>
                    <a:pt x="177" y="230"/>
                  </a:moveTo>
                  <a:cubicBezTo>
                    <a:pt x="177" y="242"/>
                    <a:pt x="167" y="252"/>
                    <a:pt x="155" y="252"/>
                  </a:cubicBezTo>
                  <a:cubicBezTo>
                    <a:pt x="144" y="252"/>
                    <a:pt x="134" y="242"/>
                    <a:pt x="134" y="230"/>
                  </a:cubicBezTo>
                  <a:cubicBezTo>
                    <a:pt x="134" y="225"/>
                    <a:pt x="136" y="221"/>
                    <a:pt x="139" y="217"/>
                  </a:cubicBezTo>
                  <a:cubicBezTo>
                    <a:pt x="84" y="153"/>
                    <a:pt x="84" y="153"/>
                    <a:pt x="84" y="153"/>
                  </a:cubicBezTo>
                  <a:cubicBezTo>
                    <a:pt x="83" y="151"/>
                    <a:pt x="83" y="148"/>
                    <a:pt x="85" y="147"/>
                  </a:cubicBezTo>
                  <a:cubicBezTo>
                    <a:pt x="86" y="145"/>
                    <a:pt x="89" y="145"/>
                    <a:pt x="91" y="147"/>
                  </a:cubicBezTo>
                  <a:cubicBezTo>
                    <a:pt x="145" y="211"/>
                    <a:pt x="145" y="211"/>
                    <a:pt x="145" y="211"/>
                  </a:cubicBezTo>
                  <a:cubicBezTo>
                    <a:pt x="148" y="210"/>
                    <a:pt x="152" y="208"/>
                    <a:pt x="155" y="208"/>
                  </a:cubicBezTo>
                  <a:cubicBezTo>
                    <a:pt x="167" y="208"/>
                    <a:pt x="177" y="218"/>
                    <a:pt x="177" y="230"/>
                  </a:cubicBezTo>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8" name="Freeform 378"/>
            <p:cNvSpPr>
              <a:spLocks noEditPoints="1"/>
            </p:cNvSpPr>
            <p:nvPr/>
          </p:nvSpPr>
          <p:spPr bwMode="auto">
            <a:xfrm>
              <a:off x="7134865" y="1543819"/>
              <a:ext cx="388535" cy="444146"/>
            </a:xfrm>
            <a:custGeom>
              <a:avLst/>
              <a:gdLst>
                <a:gd name="T0" fmla="*/ 615 w 785"/>
                <a:gd name="T1" fmla="*/ 437 h 922"/>
                <a:gd name="T2" fmla="*/ 679 w 785"/>
                <a:gd name="T3" fmla="*/ 454 h 922"/>
                <a:gd name="T4" fmla="*/ 709 w 785"/>
                <a:gd name="T5" fmla="*/ 418 h 922"/>
                <a:gd name="T6" fmla="*/ 705 w 785"/>
                <a:gd name="T7" fmla="*/ 263 h 922"/>
                <a:gd name="T8" fmla="*/ 669 w 785"/>
                <a:gd name="T9" fmla="*/ 233 h 922"/>
                <a:gd name="T10" fmla="*/ 618 w 785"/>
                <a:gd name="T11" fmla="*/ 264 h 922"/>
                <a:gd name="T12" fmla="*/ 627 w 785"/>
                <a:gd name="T13" fmla="*/ 355 h 922"/>
                <a:gd name="T14" fmla="*/ 408 w 785"/>
                <a:gd name="T15" fmla="*/ 75 h 922"/>
                <a:gd name="T16" fmla="*/ 485 w 785"/>
                <a:gd name="T17" fmla="*/ 91 h 922"/>
                <a:gd name="T18" fmla="*/ 549 w 785"/>
                <a:gd name="T19" fmla="*/ 131 h 922"/>
                <a:gd name="T20" fmla="*/ 595 w 785"/>
                <a:gd name="T21" fmla="*/ 192 h 922"/>
                <a:gd name="T22" fmla="*/ 614 w 785"/>
                <a:gd name="T23" fmla="*/ 133 h 922"/>
                <a:gd name="T24" fmla="*/ 549 w 785"/>
                <a:gd name="T25" fmla="*/ 54 h 922"/>
                <a:gd name="T26" fmla="*/ 457 w 785"/>
                <a:gd name="T27" fmla="*/ 7 h 922"/>
                <a:gd name="T28" fmla="*/ 369 w 785"/>
                <a:gd name="T29" fmla="*/ 0 h 922"/>
                <a:gd name="T30" fmla="*/ 267 w 785"/>
                <a:gd name="T31" fmla="*/ 31 h 922"/>
                <a:gd name="T32" fmla="*/ 192 w 785"/>
                <a:gd name="T33" fmla="*/ 99 h 922"/>
                <a:gd name="T34" fmla="*/ 145 w 785"/>
                <a:gd name="T35" fmla="*/ 192 h 922"/>
                <a:gd name="T36" fmla="*/ 212 w 785"/>
                <a:gd name="T37" fmla="*/ 153 h 922"/>
                <a:gd name="T38" fmla="*/ 271 w 785"/>
                <a:gd name="T39" fmla="*/ 105 h 922"/>
                <a:gd name="T40" fmla="*/ 344 w 785"/>
                <a:gd name="T41" fmla="*/ 78 h 922"/>
                <a:gd name="T42" fmla="*/ 74 w 785"/>
                <a:gd name="T43" fmla="*/ 407 h 922"/>
                <a:gd name="T44" fmla="*/ 89 w 785"/>
                <a:gd name="T45" fmla="*/ 443 h 922"/>
                <a:gd name="T46" fmla="*/ 174 w 785"/>
                <a:gd name="T47" fmla="*/ 457 h 922"/>
                <a:gd name="T48" fmla="*/ 158 w 785"/>
                <a:gd name="T49" fmla="*/ 378 h 922"/>
                <a:gd name="T50" fmla="*/ 158 w 785"/>
                <a:gd name="T51" fmla="*/ 300 h 922"/>
                <a:gd name="T52" fmla="*/ 125 w 785"/>
                <a:gd name="T53" fmla="*/ 232 h 922"/>
                <a:gd name="T54" fmla="*/ 89 w 785"/>
                <a:gd name="T55" fmla="*/ 246 h 922"/>
                <a:gd name="T56" fmla="*/ 74 w 785"/>
                <a:gd name="T57" fmla="*/ 407 h 922"/>
                <a:gd name="T58" fmla="*/ 600 w 785"/>
                <a:gd name="T59" fmla="*/ 709 h 922"/>
                <a:gd name="T60" fmla="*/ 524 w 785"/>
                <a:gd name="T61" fmla="*/ 676 h 922"/>
                <a:gd name="T62" fmla="*/ 501 w 785"/>
                <a:gd name="T63" fmla="*/ 639 h 922"/>
                <a:gd name="T64" fmla="*/ 515 w 785"/>
                <a:gd name="T65" fmla="*/ 586 h 922"/>
                <a:gd name="T66" fmla="*/ 527 w 785"/>
                <a:gd name="T67" fmla="*/ 526 h 922"/>
                <a:gd name="T68" fmla="*/ 463 w 785"/>
                <a:gd name="T69" fmla="*/ 513 h 922"/>
                <a:gd name="T70" fmla="*/ 534 w 785"/>
                <a:gd name="T71" fmla="*/ 481 h 922"/>
                <a:gd name="T72" fmla="*/ 575 w 785"/>
                <a:gd name="T73" fmla="*/ 433 h 922"/>
                <a:gd name="T74" fmla="*/ 587 w 785"/>
                <a:gd name="T75" fmla="*/ 348 h 922"/>
                <a:gd name="T76" fmla="*/ 579 w 785"/>
                <a:gd name="T77" fmla="*/ 276 h 922"/>
                <a:gd name="T78" fmla="*/ 554 w 785"/>
                <a:gd name="T79" fmla="*/ 220 h 922"/>
                <a:gd name="T80" fmla="*/ 515 w 785"/>
                <a:gd name="T81" fmla="*/ 178 h 922"/>
                <a:gd name="T82" fmla="*/ 441 w 785"/>
                <a:gd name="T83" fmla="*/ 144 h 922"/>
                <a:gd name="T84" fmla="*/ 362 w 785"/>
                <a:gd name="T85" fmla="*/ 142 h 922"/>
                <a:gd name="T86" fmla="*/ 294 w 785"/>
                <a:gd name="T87" fmla="*/ 162 h 922"/>
                <a:gd name="T88" fmla="*/ 240 w 785"/>
                <a:gd name="T89" fmla="*/ 205 h 922"/>
                <a:gd name="T90" fmla="*/ 206 w 785"/>
                <a:gd name="T91" fmla="*/ 270 h 922"/>
                <a:gd name="T92" fmla="*/ 197 w 785"/>
                <a:gd name="T93" fmla="*/ 357 h 922"/>
                <a:gd name="T94" fmla="*/ 217 w 785"/>
                <a:gd name="T95" fmla="*/ 461 h 922"/>
                <a:gd name="T96" fmla="*/ 270 w 785"/>
                <a:gd name="T97" fmla="*/ 586 h 922"/>
                <a:gd name="T98" fmla="*/ 284 w 785"/>
                <a:gd name="T99" fmla="*/ 625 h 922"/>
                <a:gd name="T100" fmla="*/ 277 w 785"/>
                <a:gd name="T101" fmla="*/ 657 h 922"/>
                <a:gd name="T102" fmla="*/ 218 w 785"/>
                <a:gd name="T103" fmla="*/ 699 h 922"/>
                <a:gd name="T104" fmla="*/ 104 w 785"/>
                <a:gd name="T105" fmla="*/ 730 h 922"/>
                <a:gd name="T106" fmla="*/ 30 w 785"/>
                <a:gd name="T107" fmla="*/ 765 h 922"/>
                <a:gd name="T108" fmla="*/ 3 w 785"/>
                <a:gd name="T109" fmla="*/ 821 h 922"/>
                <a:gd name="T110" fmla="*/ 785 w 785"/>
                <a:gd name="T111" fmla="*/ 922 h 922"/>
                <a:gd name="T112" fmla="*/ 781 w 785"/>
                <a:gd name="T113" fmla="*/ 821 h 922"/>
                <a:gd name="T114" fmla="*/ 755 w 785"/>
                <a:gd name="T115" fmla="*/ 765 h 922"/>
                <a:gd name="T116" fmla="*/ 680 w 785"/>
                <a:gd name="T117" fmla="*/ 730 h 922"/>
                <a:gd name="T118" fmla="*/ 381 w 785"/>
                <a:gd name="T119" fmla="*/ 574 h 922"/>
                <a:gd name="T120" fmla="*/ 362 w 785"/>
                <a:gd name="T121" fmla="*/ 558 h 922"/>
                <a:gd name="T122" fmla="*/ 362 w 785"/>
                <a:gd name="T123" fmla="*/ 538 h 922"/>
                <a:gd name="T124" fmla="*/ 381 w 785"/>
                <a:gd name="T125" fmla="*/ 5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922">
                  <a:moveTo>
                    <a:pt x="626" y="376"/>
                  </a:moveTo>
                  <a:lnTo>
                    <a:pt x="626" y="376"/>
                  </a:lnTo>
                  <a:lnTo>
                    <a:pt x="624" y="396"/>
                  </a:lnTo>
                  <a:lnTo>
                    <a:pt x="620" y="415"/>
                  </a:lnTo>
                  <a:lnTo>
                    <a:pt x="615" y="437"/>
                  </a:lnTo>
                  <a:lnTo>
                    <a:pt x="611" y="457"/>
                  </a:lnTo>
                  <a:lnTo>
                    <a:pt x="659" y="457"/>
                  </a:lnTo>
                  <a:lnTo>
                    <a:pt x="659" y="457"/>
                  </a:lnTo>
                  <a:lnTo>
                    <a:pt x="669" y="457"/>
                  </a:lnTo>
                  <a:lnTo>
                    <a:pt x="679" y="454"/>
                  </a:lnTo>
                  <a:lnTo>
                    <a:pt x="687" y="449"/>
                  </a:lnTo>
                  <a:lnTo>
                    <a:pt x="695" y="443"/>
                  </a:lnTo>
                  <a:lnTo>
                    <a:pt x="701" y="436"/>
                  </a:lnTo>
                  <a:lnTo>
                    <a:pt x="705" y="427"/>
                  </a:lnTo>
                  <a:lnTo>
                    <a:pt x="709" y="418"/>
                  </a:lnTo>
                  <a:lnTo>
                    <a:pt x="709" y="407"/>
                  </a:lnTo>
                  <a:lnTo>
                    <a:pt x="709" y="282"/>
                  </a:lnTo>
                  <a:lnTo>
                    <a:pt x="709" y="282"/>
                  </a:lnTo>
                  <a:lnTo>
                    <a:pt x="709" y="273"/>
                  </a:lnTo>
                  <a:lnTo>
                    <a:pt x="705" y="263"/>
                  </a:lnTo>
                  <a:lnTo>
                    <a:pt x="701" y="255"/>
                  </a:lnTo>
                  <a:lnTo>
                    <a:pt x="695" y="246"/>
                  </a:lnTo>
                  <a:lnTo>
                    <a:pt x="687" y="240"/>
                  </a:lnTo>
                  <a:lnTo>
                    <a:pt x="679" y="235"/>
                  </a:lnTo>
                  <a:lnTo>
                    <a:pt x="669" y="233"/>
                  </a:lnTo>
                  <a:lnTo>
                    <a:pt x="659" y="232"/>
                  </a:lnTo>
                  <a:lnTo>
                    <a:pt x="607" y="232"/>
                  </a:lnTo>
                  <a:lnTo>
                    <a:pt x="607" y="232"/>
                  </a:lnTo>
                  <a:lnTo>
                    <a:pt x="613" y="247"/>
                  </a:lnTo>
                  <a:lnTo>
                    <a:pt x="618" y="264"/>
                  </a:lnTo>
                  <a:lnTo>
                    <a:pt x="621" y="281"/>
                  </a:lnTo>
                  <a:lnTo>
                    <a:pt x="625" y="299"/>
                  </a:lnTo>
                  <a:lnTo>
                    <a:pt x="627" y="317"/>
                  </a:lnTo>
                  <a:lnTo>
                    <a:pt x="627" y="336"/>
                  </a:lnTo>
                  <a:lnTo>
                    <a:pt x="627" y="355"/>
                  </a:lnTo>
                  <a:lnTo>
                    <a:pt x="626" y="376"/>
                  </a:lnTo>
                  <a:lnTo>
                    <a:pt x="626" y="376"/>
                  </a:lnTo>
                  <a:close/>
                  <a:moveTo>
                    <a:pt x="391" y="73"/>
                  </a:moveTo>
                  <a:lnTo>
                    <a:pt x="391" y="73"/>
                  </a:lnTo>
                  <a:lnTo>
                    <a:pt x="408" y="75"/>
                  </a:lnTo>
                  <a:lnTo>
                    <a:pt x="423" y="76"/>
                  </a:lnTo>
                  <a:lnTo>
                    <a:pt x="439" y="78"/>
                  </a:lnTo>
                  <a:lnTo>
                    <a:pt x="455" y="82"/>
                  </a:lnTo>
                  <a:lnTo>
                    <a:pt x="470" y="85"/>
                  </a:lnTo>
                  <a:lnTo>
                    <a:pt x="485" y="91"/>
                  </a:lnTo>
                  <a:lnTo>
                    <a:pt x="499" y="97"/>
                  </a:lnTo>
                  <a:lnTo>
                    <a:pt x="512" y="105"/>
                  </a:lnTo>
                  <a:lnTo>
                    <a:pt x="525" y="112"/>
                  </a:lnTo>
                  <a:lnTo>
                    <a:pt x="537" y="121"/>
                  </a:lnTo>
                  <a:lnTo>
                    <a:pt x="549" y="131"/>
                  </a:lnTo>
                  <a:lnTo>
                    <a:pt x="560" y="142"/>
                  </a:lnTo>
                  <a:lnTo>
                    <a:pt x="570" y="153"/>
                  </a:lnTo>
                  <a:lnTo>
                    <a:pt x="579" y="166"/>
                  </a:lnTo>
                  <a:lnTo>
                    <a:pt x="588" y="179"/>
                  </a:lnTo>
                  <a:lnTo>
                    <a:pt x="595" y="192"/>
                  </a:lnTo>
                  <a:lnTo>
                    <a:pt x="638" y="192"/>
                  </a:lnTo>
                  <a:lnTo>
                    <a:pt x="638" y="192"/>
                  </a:lnTo>
                  <a:lnTo>
                    <a:pt x="631" y="172"/>
                  </a:lnTo>
                  <a:lnTo>
                    <a:pt x="624" y="153"/>
                  </a:lnTo>
                  <a:lnTo>
                    <a:pt x="614" y="133"/>
                  </a:lnTo>
                  <a:lnTo>
                    <a:pt x="603" y="115"/>
                  </a:lnTo>
                  <a:lnTo>
                    <a:pt x="591" y="99"/>
                  </a:lnTo>
                  <a:lnTo>
                    <a:pt x="578" y="82"/>
                  </a:lnTo>
                  <a:lnTo>
                    <a:pt x="565" y="67"/>
                  </a:lnTo>
                  <a:lnTo>
                    <a:pt x="549" y="54"/>
                  </a:lnTo>
                  <a:lnTo>
                    <a:pt x="533" y="42"/>
                  </a:lnTo>
                  <a:lnTo>
                    <a:pt x="516" y="31"/>
                  </a:lnTo>
                  <a:lnTo>
                    <a:pt x="497" y="22"/>
                  </a:lnTo>
                  <a:lnTo>
                    <a:pt x="477" y="15"/>
                  </a:lnTo>
                  <a:lnTo>
                    <a:pt x="457" y="7"/>
                  </a:lnTo>
                  <a:lnTo>
                    <a:pt x="437" y="4"/>
                  </a:lnTo>
                  <a:lnTo>
                    <a:pt x="414" y="0"/>
                  </a:lnTo>
                  <a:lnTo>
                    <a:pt x="391" y="0"/>
                  </a:lnTo>
                  <a:lnTo>
                    <a:pt x="391" y="0"/>
                  </a:lnTo>
                  <a:lnTo>
                    <a:pt x="369" y="0"/>
                  </a:lnTo>
                  <a:lnTo>
                    <a:pt x="347" y="4"/>
                  </a:lnTo>
                  <a:lnTo>
                    <a:pt x="326" y="7"/>
                  </a:lnTo>
                  <a:lnTo>
                    <a:pt x="306" y="15"/>
                  </a:lnTo>
                  <a:lnTo>
                    <a:pt x="287" y="22"/>
                  </a:lnTo>
                  <a:lnTo>
                    <a:pt x="267" y="31"/>
                  </a:lnTo>
                  <a:lnTo>
                    <a:pt x="251" y="42"/>
                  </a:lnTo>
                  <a:lnTo>
                    <a:pt x="234" y="54"/>
                  </a:lnTo>
                  <a:lnTo>
                    <a:pt x="218" y="67"/>
                  </a:lnTo>
                  <a:lnTo>
                    <a:pt x="204" y="82"/>
                  </a:lnTo>
                  <a:lnTo>
                    <a:pt x="192" y="99"/>
                  </a:lnTo>
                  <a:lnTo>
                    <a:pt x="180" y="115"/>
                  </a:lnTo>
                  <a:lnTo>
                    <a:pt x="169" y="133"/>
                  </a:lnTo>
                  <a:lnTo>
                    <a:pt x="159" y="153"/>
                  </a:lnTo>
                  <a:lnTo>
                    <a:pt x="152" y="172"/>
                  </a:lnTo>
                  <a:lnTo>
                    <a:pt x="145" y="192"/>
                  </a:lnTo>
                  <a:lnTo>
                    <a:pt x="188" y="192"/>
                  </a:lnTo>
                  <a:lnTo>
                    <a:pt x="188" y="192"/>
                  </a:lnTo>
                  <a:lnTo>
                    <a:pt x="195" y="179"/>
                  </a:lnTo>
                  <a:lnTo>
                    <a:pt x="204" y="166"/>
                  </a:lnTo>
                  <a:lnTo>
                    <a:pt x="212" y="153"/>
                  </a:lnTo>
                  <a:lnTo>
                    <a:pt x="223" y="142"/>
                  </a:lnTo>
                  <a:lnTo>
                    <a:pt x="234" y="131"/>
                  </a:lnTo>
                  <a:lnTo>
                    <a:pt x="246" y="121"/>
                  </a:lnTo>
                  <a:lnTo>
                    <a:pt x="258" y="112"/>
                  </a:lnTo>
                  <a:lnTo>
                    <a:pt x="271" y="105"/>
                  </a:lnTo>
                  <a:lnTo>
                    <a:pt x="284" y="97"/>
                  </a:lnTo>
                  <a:lnTo>
                    <a:pt x="299" y="91"/>
                  </a:lnTo>
                  <a:lnTo>
                    <a:pt x="313" y="85"/>
                  </a:lnTo>
                  <a:lnTo>
                    <a:pt x="329" y="82"/>
                  </a:lnTo>
                  <a:lnTo>
                    <a:pt x="344" y="78"/>
                  </a:lnTo>
                  <a:lnTo>
                    <a:pt x="360" y="76"/>
                  </a:lnTo>
                  <a:lnTo>
                    <a:pt x="375" y="75"/>
                  </a:lnTo>
                  <a:lnTo>
                    <a:pt x="391" y="73"/>
                  </a:lnTo>
                  <a:lnTo>
                    <a:pt x="391" y="73"/>
                  </a:lnTo>
                  <a:close/>
                  <a:moveTo>
                    <a:pt x="74" y="407"/>
                  </a:moveTo>
                  <a:lnTo>
                    <a:pt x="74" y="407"/>
                  </a:lnTo>
                  <a:lnTo>
                    <a:pt x="74" y="418"/>
                  </a:lnTo>
                  <a:lnTo>
                    <a:pt x="78" y="427"/>
                  </a:lnTo>
                  <a:lnTo>
                    <a:pt x="83" y="436"/>
                  </a:lnTo>
                  <a:lnTo>
                    <a:pt x="89" y="443"/>
                  </a:lnTo>
                  <a:lnTo>
                    <a:pt x="96" y="449"/>
                  </a:lnTo>
                  <a:lnTo>
                    <a:pt x="104" y="454"/>
                  </a:lnTo>
                  <a:lnTo>
                    <a:pt x="114" y="457"/>
                  </a:lnTo>
                  <a:lnTo>
                    <a:pt x="125" y="457"/>
                  </a:lnTo>
                  <a:lnTo>
                    <a:pt x="174" y="457"/>
                  </a:lnTo>
                  <a:lnTo>
                    <a:pt x="174" y="457"/>
                  </a:lnTo>
                  <a:lnTo>
                    <a:pt x="168" y="437"/>
                  </a:lnTo>
                  <a:lnTo>
                    <a:pt x="164" y="418"/>
                  </a:lnTo>
                  <a:lnTo>
                    <a:pt x="161" y="397"/>
                  </a:lnTo>
                  <a:lnTo>
                    <a:pt x="158" y="378"/>
                  </a:lnTo>
                  <a:lnTo>
                    <a:pt x="158" y="378"/>
                  </a:lnTo>
                  <a:lnTo>
                    <a:pt x="156" y="358"/>
                  </a:lnTo>
                  <a:lnTo>
                    <a:pt x="156" y="337"/>
                  </a:lnTo>
                  <a:lnTo>
                    <a:pt x="157" y="318"/>
                  </a:lnTo>
                  <a:lnTo>
                    <a:pt x="158" y="300"/>
                  </a:lnTo>
                  <a:lnTo>
                    <a:pt x="162" y="282"/>
                  </a:lnTo>
                  <a:lnTo>
                    <a:pt x="165" y="264"/>
                  </a:lnTo>
                  <a:lnTo>
                    <a:pt x="171" y="247"/>
                  </a:lnTo>
                  <a:lnTo>
                    <a:pt x="177" y="232"/>
                  </a:lnTo>
                  <a:lnTo>
                    <a:pt x="125" y="232"/>
                  </a:lnTo>
                  <a:lnTo>
                    <a:pt x="125" y="232"/>
                  </a:lnTo>
                  <a:lnTo>
                    <a:pt x="114" y="233"/>
                  </a:lnTo>
                  <a:lnTo>
                    <a:pt x="104" y="235"/>
                  </a:lnTo>
                  <a:lnTo>
                    <a:pt x="96" y="240"/>
                  </a:lnTo>
                  <a:lnTo>
                    <a:pt x="89" y="246"/>
                  </a:lnTo>
                  <a:lnTo>
                    <a:pt x="83" y="255"/>
                  </a:lnTo>
                  <a:lnTo>
                    <a:pt x="78" y="263"/>
                  </a:lnTo>
                  <a:lnTo>
                    <a:pt x="74" y="273"/>
                  </a:lnTo>
                  <a:lnTo>
                    <a:pt x="74" y="282"/>
                  </a:lnTo>
                  <a:lnTo>
                    <a:pt x="74" y="407"/>
                  </a:lnTo>
                  <a:lnTo>
                    <a:pt x="74" y="407"/>
                  </a:lnTo>
                  <a:close/>
                  <a:moveTo>
                    <a:pt x="680" y="730"/>
                  </a:moveTo>
                  <a:lnTo>
                    <a:pt x="680" y="730"/>
                  </a:lnTo>
                  <a:lnTo>
                    <a:pt x="639" y="720"/>
                  </a:lnTo>
                  <a:lnTo>
                    <a:pt x="600" y="709"/>
                  </a:lnTo>
                  <a:lnTo>
                    <a:pt x="582" y="705"/>
                  </a:lnTo>
                  <a:lnTo>
                    <a:pt x="565" y="697"/>
                  </a:lnTo>
                  <a:lnTo>
                    <a:pt x="549" y="691"/>
                  </a:lnTo>
                  <a:lnTo>
                    <a:pt x="536" y="684"/>
                  </a:lnTo>
                  <a:lnTo>
                    <a:pt x="524" y="676"/>
                  </a:lnTo>
                  <a:lnTo>
                    <a:pt x="515" y="666"/>
                  </a:lnTo>
                  <a:lnTo>
                    <a:pt x="507" y="657"/>
                  </a:lnTo>
                  <a:lnTo>
                    <a:pt x="505" y="651"/>
                  </a:lnTo>
                  <a:lnTo>
                    <a:pt x="503" y="645"/>
                  </a:lnTo>
                  <a:lnTo>
                    <a:pt x="501" y="639"/>
                  </a:lnTo>
                  <a:lnTo>
                    <a:pt x="501" y="633"/>
                  </a:lnTo>
                  <a:lnTo>
                    <a:pt x="501" y="625"/>
                  </a:lnTo>
                  <a:lnTo>
                    <a:pt x="503" y="618"/>
                  </a:lnTo>
                  <a:lnTo>
                    <a:pt x="506" y="603"/>
                  </a:lnTo>
                  <a:lnTo>
                    <a:pt x="515" y="586"/>
                  </a:lnTo>
                  <a:lnTo>
                    <a:pt x="515" y="586"/>
                  </a:lnTo>
                  <a:lnTo>
                    <a:pt x="533" y="550"/>
                  </a:lnTo>
                  <a:lnTo>
                    <a:pt x="548" y="515"/>
                  </a:lnTo>
                  <a:lnTo>
                    <a:pt x="548" y="515"/>
                  </a:lnTo>
                  <a:lnTo>
                    <a:pt x="527" y="526"/>
                  </a:lnTo>
                  <a:lnTo>
                    <a:pt x="505" y="535"/>
                  </a:lnTo>
                  <a:lnTo>
                    <a:pt x="486" y="543"/>
                  </a:lnTo>
                  <a:lnTo>
                    <a:pt x="470" y="547"/>
                  </a:lnTo>
                  <a:lnTo>
                    <a:pt x="463" y="513"/>
                  </a:lnTo>
                  <a:lnTo>
                    <a:pt x="463" y="513"/>
                  </a:lnTo>
                  <a:lnTo>
                    <a:pt x="477" y="509"/>
                  </a:lnTo>
                  <a:lnTo>
                    <a:pt x="492" y="503"/>
                  </a:lnTo>
                  <a:lnTo>
                    <a:pt x="506" y="497"/>
                  </a:lnTo>
                  <a:lnTo>
                    <a:pt x="519" y="490"/>
                  </a:lnTo>
                  <a:lnTo>
                    <a:pt x="534" y="481"/>
                  </a:lnTo>
                  <a:lnTo>
                    <a:pt x="546" y="473"/>
                  </a:lnTo>
                  <a:lnTo>
                    <a:pt x="559" y="463"/>
                  </a:lnTo>
                  <a:lnTo>
                    <a:pt x="570" y="453"/>
                  </a:lnTo>
                  <a:lnTo>
                    <a:pt x="570" y="453"/>
                  </a:lnTo>
                  <a:lnTo>
                    <a:pt x="575" y="433"/>
                  </a:lnTo>
                  <a:lnTo>
                    <a:pt x="579" y="415"/>
                  </a:lnTo>
                  <a:lnTo>
                    <a:pt x="582" y="397"/>
                  </a:lnTo>
                  <a:lnTo>
                    <a:pt x="584" y="381"/>
                  </a:lnTo>
                  <a:lnTo>
                    <a:pt x="587" y="364"/>
                  </a:lnTo>
                  <a:lnTo>
                    <a:pt x="587" y="348"/>
                  </a:lnTo>
                  <a:lnTo>
                    <a:pt x="587" y="333"/>
                  </a:lnTo>
                  <a:lnTo>
                    <a:pt x="587" y="317"/>
                  </a:lnTo>
                  <a:lnTo>
                    <a:pt x="584" y="303"/>
                  </a:lnTo>
                  <a:lnTo>
                    <a:pt x="583" y="289"/>
                  </a:lnTo>
                  <a:lnTo>
                    <a:pt x="579" y="276"/>
                  </a:lnTo>
                  <a:lnTo>
                    <a:pt x="576" y="264"/>
                  </a:lnTo>
                  <a:lnTo>
                    <a:pt x="571" y="252"/>
                  </a:lnTo>
                  <a:lnTo>
                    <a:pt x="566" y="240"/>
                  </a:lnTo>
                  <a:lnTo>
                    <a:pt x="560" y="229"/>
                  </a:lnTo>
                  <a:lnTo>
                    <a:pt x="554" y="220"/>
                  </a:lnTo>
                  <a:lnTo>
                    <a:pt x="547" y="210"/>
                  </a:lnTo>
                  <a:lnTo>
                    <a:pt x="540" y="201"/>
                  </a:lnTo>
                  <a:lnTo>
                    <a:pt x="533" y="192"/>
                  </a:lnTo>
                  <a:lnTo>
                    <a:pt x="524" y="185"/>
                  </a:lnTo>
                  <a:lnTo>
                    <a:pt x="515" y="178"/>
                  </a:lnTo>
                  <a:lnTo>
                    <a:pt x="506" y="171"/>
                  </a:lnTo>
                  <a:lnTo>
                    <a:pt x="495" y="165"/>
                  </a:lnTo>
                  <a:lnTo>
                    <a:pt x="486" y="160"/>
                  </a:lnTo>
                  <a:lnTo>
                    <a:pt x="464" y="151"/>
                  </a:lnTo>
                  <a:lnTo>
                    <a:pt x="441" y="144"/>
                  </a:lnTo>
                  <a:lnTo>
                    <a:pt x="417" y="141"/>
                  </a:lnTo>
                  <a:lnTo>
                    <a:pt x="392" y="139"/>
                  </a:lnTo>
                  <a:lnTo>
                    <a:pt x="392" y="139"/>
                  </a:lnTo>
                  <a:lnTo>
                    <a:pt x="377" y="141"/>
                  </a:lnTo>
                  <a:lnTo>
                    <a:pt x="362" y="142"/>
                  </a:lnTo>
                  <a:lnTo>
                    <a:pt x="347" y="144"/>
                  </a:lnTo>
                  <a:lnTo>
                    <a:pt x="333" y="147"/>
                  </a:lnTo>
                  <a:lnTo>
                    <a:pt x="319" y="151"/>
                  </a:lnTo>
                  <a:lnTo>
                    <a:pt x="306" y="156"/>
                  </a:lnTo>
                  <a:lnTo>
                    <a:pt x="294" y="162"/>
                  </a:lnTo>
                  <a:lnTo>
                    <a:pt x="282" y="169"/>
                  </a:lnTo>
                  <a:lnTo>
                    <a:pt x="270" y="177"/>
                  </a:lnTo>
                  <a:lnTo>
                    <a:pt x="259" y="186"/>
                  </a:lnTo>
                  <a:lnTo>
                    <a:pt x="249" y="196"/>
                  </a:lnTo>
                  <a:lnTo>
                    <a:pt x="240" y="205"/>
                  </a:lnTo>
                  <a:lnTo>
                    <a:pt x="231" y="217"/>
                  </a:lnTo>
                  <a:lnTo>
                    <a:pt x="224" y="229"/>
                  </a:lnTo>
                  <a:lnTo>
                    <a:pt x="217" y="243"/>
                  </a:lnTo>
                  <a:lnTo>
                    <a:pt x="211" y="256"/>
                  </a:lnTo>
                  <a:lnTo>
                    <a:pt x="206" y="270"/>
                  </a:lnTo>
                  <a:lnTo>
                    <a:pt x="203" y="286"/>
                  </a:lnTo>
                  <a:lnTo>
                    <a:pt x="199" y="303"/>
                  </a:lnTo>
                  <a:lnTo>
                    <a:pt x="198" y="319"/>
                  </a:lnTo>
                  <a:lnTo>
                    <a:pt x="197" y="337"/>
                  </a:lnTo>
                  <a:lnTo>
                    <a:pt x="197" y="357"/>
                  </a:lnTo>
                  <a:lnTo>
                    <a:pt x="198" y="376"/>
                  </a:lnTo>
                  <a:lnTo>
                    <a:pt x="201" y="396"/>
                  </a:lnTo>
                  <a:lnTo>
                    <a:pt x="205" y="417"/>
                  </a:lnTo>
                  <a:lnTo>
                    <a:pt x="210" y="439"/>
                  </a:lnTo>
                  <a:lnTo>
                    <a:pt x="217" y="461"/>
                  </a:lnTo>
                  <a:lnTo>
                    <a:pt x="224" y="485"/>
                  </a:lnTo>
                  <a:lnTo>
                    <a:pt x="234" y="509"/>
                  </a:lnTo>
                  <a:lnTo>
                    <a:pt x="245" y="534"/>
                  </a:lnTo>
                  <a:lnTo>
                    <a:pt x="257" y="559"/>
                  </a:lnTo>
                  <a:lnTo>
                    <a:pt x="270" y="586"/>
                  </a:lnTo>
                  <a:lnTo>
                    <a:pt x="270" y="586"/>
                  </a:lnTo>
                  <a:lnTo>
                    <a:pt x="278" y="603"/>
                  </a:lnTo>
                  <a:lnTo>
                    <a:pt x="281" y="611"/>
                  </a:lnTo>
                  <a:lnTo>
                    <a:pt x="283" y="618"/>
                  </a:lnTo>
                  <a:lnTo>
                    <a:pt x="284" y="625"/>
                  </a:lnTo>
                  <a:lnTo>
                    <a:pt x="284" y="633"/>
                  </a:lnTo>
                  <a:lnTo>
                    <a:pt x="283" y="639"/>
                  </a:lnTo>
                  <a:lnTo>
                    <a:pt x="282" y="646"/>
                  </a:lnTo>
                  <a:lnTo>
                    <a:pt x="279" y="651"/>
                  </a:lnTo>
                  <a:lnTo>
                    <a:pt x="277" y="657"/>
                  </a:lnTo>
                  <a:lnTo>
                    <a:pt x="270" y="667"/>
                  </a:lnTo>
                  <a:lnTo>
                    <a:pt x="260" y="676"/>
                  </a:lnTo>
                  <a:lnTo>
                    <a:pt x="248" y="684"/>
                  </a:lnTo>
                  <a:lnTo>
                    <a:pt x="234" y="691"/>
                  </a:lnTo>
                  <a:lnTo>
                    <a:pt x="218" y="699"/>
                  </a:lnTo>
                  <a:lnTo>
                    <a:pt x="201" y="705"/>
                  </a:lnTo>
                  <a:lnTo>
                    <a:pt x="183" y="711"/>
                  </a:lnTo>
                  <a:lnTo>
                    <a:pt x="145" y="720"/>
                  </a:lnTo>
                  <a:lnTo>
                    <a:pt x="104" y="730"/>
                  </a:lnTo>
                  <a:lnTo>
                    <a:pt x="104" y="730"/>
                  </a:lnTo>
                  <a:lnTo>
                    <a:pt x="84" y="735"/>
                  </a:lnTo>
                  <a:lnTo>
                    <a:pt x="67" y="741"/>
                  </a:lnTo>
                  <a:lnTo>
                    <a:pt x="53" y="748"/>
                  </a:lnTo>
                  <a:lnTo>
                    <a:pt x="41" y="756"/>
                  </a:lnTo>
                  <a:lnTo>
                    <a:pt x="30" y="765"/>
                  </a:lnTo>
                  <a:lnTo>
                    <a:pt x="21" y="774"/>
                  </a:lnTo>
                  <a:lnTo>
                    <a:pt x="15" y="784"/>
                  </a:lnTo>
                  <a:lnTo>
                    <a:pt x="11" y="796"/>
                  </a:lnTo>
                  <a:lnTo>
                    <a:pt x="6" y="808"/>
                  </a:lnTo>
                  <a:lnTo>
                    <a:pt x="3" y="821"/>
                  </a:lnTo>
                  <a:lnTo>
                    <a:pt x="2" y="835"/>
                  </a:lnTo>
                  <a:lnTo>
                    <a:pt x="1" y="851"/>
                  </a:lnTo>
                  <a:lnTo>
                    <a:pt x="0" y="885"/>
                  </a:lnTo>
                  <a:lnTo>
                    <a:pt x="1" y="922"/>
                  </a:lnTo>
                  <a:lnTo>
                    <a:pt x="785" y="922"/>
                  </a:lnTo>
                  <a:lnTo>
                    <a:pt x="785" y="922"/>
                  </a:lnTo>
                  <a:lnTo>
                    <a:pt x="785" y="885"/>
                  </a:lnTo>
                  <a:lnTo>
                    <a:pt x="783" y="851"/>
                  </a:lnTo>
                  <a:lnTo>
                    <a:pt x="782" y="835"/>
                  </a:lnTo>
                  <a:lnTo>
                    <a:pt x="781" y="821"/>
                  </a:lnTo>
                  <a:lnTo>
                    <a:pt x="779" y="808"/>
                  </a:lnTo>
                  <a:lnTo>
                    <a:pt x="775" y="796"/>
                  </a:lnTo>
                  <a:lnTo>
                    <a:pt x="769" y="784"/>
                  </a:lnTo>
                  <a:lnTo>
                    <a:pt x="763" y="774"/>
                  </a:lnTo>
                  <a:lnTo>
                    <a:pt x="755" y="765"/>
                  </a:lnTo>
                  <a:lnTo>
                    <a:pt x="744" y="756"/>
                  </a:lnTo>
                  <a:lnTo>
                    <a:pt x="732" y="748"/>
                  </a:lnTo>
                  <a:lnTo>
                    <a:pt x="717" y="741"/>
                  </a:lnTo>
                  <a:lnTo>
                    <a:pt x="701" y="735"/>
                  </a:lnTo>
                  <a:lnTo>
                    <a:pt x="680" y="730"/>
                  </a:lnTo>
                  <a:lnTo>
                    <a:pt x="680" y="730"/>
                  </a:lnTo>
                  <a:close/>
                  <a:moveTo>
                    <a:pt x="392" y="574"/>
                  </a:moveTo>
                  <a:lnTo>
                    <a:pt x="392" y="574"/>
                  </a:lnTo>
                  <a:lnTo>
                    <a:pt x="387" y="575"/>
                  </a:lnTo>
                  <a:lnTo>
                    <a:pt x="381" y="574"/>
                  </a:lnTo>
                  <a:lnTo>
                    <a:pt x="377" y="573"/>
                  </a:lnTo>
                  <a:lnTo>
                    <a:pt x="373" y="570"/>
                  </a:lnTo>
                  <a:lnTo>
                    <a:pt x="368" y="567"/>
                  </a:lnTo>
                  <a:lnTo>
                    <a:pt x="365" y="563"/>
                  </a:lnTo>
                  <a:lnTo>
                    <a:pt x="362" y="558"/>
                  </a:lnTo>
                  <a:lnTo>
                    <a:pt x="361" y="553"/>
                  </a:lnTo>
                  <a:lnTo>
                    <a:pt x="361" y="553"/>
                  </a:lnTo>
                  <a:lnTo>
                    <a:pt x="361" y="547"/>
                  </a:lnTo>
                  <a:lnTo>
                    <a:pt x="361" y="543"/>
                  </a:lnTo>
                  <a:lnTo>
                    <a:pt x="362" y="538"/>
                  </a:lnTo>
                  <a:lnTo>
                    <a:pt x="365" y="533"/>
                  </a:lnTo>
                  <a:lnTo>
                    <a:pt x="368" y="529"/>
                  </a:lnTo>
                  <a:lnTo>
                    <a:pt x="372" y="526"/>
                  </a:lnTo>
                  <a:lnTo>
                    <a:pt x="377" y="523"/>
                  </a:lnTo>
                  <a:lnTo>
                    <a:pt x="381" y="522"/>
                  </a:lnTo>
                  <a:lnTo>
                    <a:pt x="439" y="509"/>
                  </a:lnTo>
                  <a:lnTo>
                    <a:pt x="450" y="562"/>
                  </a:lnTo>
                  <a:lnTo>
                    <a:pt x="392" y="574"/>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9" name="Freeform 18"/>
            <p:cNvSpPr>
              <a:spLocks noChangeAspect="1" noEditPoints="1"/>
            </p:cNvSpPr>
            <p:nvPr/>
          </p:nvSpPr>
          <p:spPr bwMode="auto">
            <a:xfrm>
              <a:off x="5927445" y="1575252"/>
              <a:ext cx="556254" cy="399731"/>
            </a:xfrm>
            <a:custGeom>
              <a:avLst/>
              <a:gdLst>
                <a:gd name="T0" fmla="*/ 469 w 569"/>
                <a:gd name="T1" fmla="*/ 334 h 421"/>
                <a:gd name="T2" fmla="*/ 456 w 569"/>
                <a:gd name="T3" fmla="*/ 364 h 421"/>
                <a:gd name="T4" fmla="*/ 284 w 569"/>
                <a:gd name="T5" fmla="*/ 421 h 421"/>
                <a:gd name="T6" fmla="*/ 112 w 569"/>
                <a:gd name="T7" fmla="*/ 364 h 421"/>
                <a:gd name="T8" fmla="*/ 100 w 569"/>
                <a:gd name="T9" fmla="*/ 334 h 421"/>
                <a:gd name="T10" fmla="*/ 126 w 569"/>
                <a:gd name="T11" fmla="*/ 209 h 421"/>
                <a:gd name="T12" fmla="*/ 266 w 569"/>
                <a:gd name="T13" fmla="*/ 275 h 421"/>
                <a:gd name="T14" fmla="*/ 284 w 569"/>
                <a:gd name="T15" fmla="*/ 279 h 421"/>
                <a:gd name="T16" fmla="*/ 303 w 569"/>
                <a:gd name="T17" fmla="*/ 275 h 421"/>
                <a:gd name="T18" fmla="*/ 443 w 569"/>
                <a:gd name="T19" fmla="*/ 209 h 421"/>
                <a:gd name="T20" fmla="*/ 469 w 569"/>
                <a:gd name="T21" fmla="*/ 334 h 421"/>
                <a:gd name="T22" fmla="*/ 284 w 569"/>
                <a:gd name="T23" fmla="*/ 91 h 421"/>
                <a:gd name="T24" fmla="*/ 266 w 569"/>
                <a:gd name="T25" fmla="*/ 104 h 421"/>
                <a:gd name="T26" fmla="*/ 284 w 569"/>
                <a:gd name="T27" fmla="*/ 117 h 421"/>
                <a:gd name="T28" fmla="*/ 303 w 569"/>
                <a:gd name="T29" fmla="*/ 104 h 421"/>
                <a:gd name="T30" fmla="*/ 284 w 569"/>
                <a:gd name="T31" fmla="*/ 91 h 421"/>
                <a:gd name="T32" fmla="*/ 565 w 569"/>
                <a:gd name="T33" fmla="*/ 128 h 421"/>
                <a:gd name="T34" fmla="*/ 298 w 569"/>
                <a:gd name="T35" fmla="*/ 2 h 421"/>
                <a:gd name="T36" fmla="*/ 284 w 569"/>
                <a:gd name="T37" fmla="*/ 0 h 421"/>
                <a:gd name="T38" fmla="*/ 271 w 569"/>
                <a:gd name="T39" fmla="*/ 2 h 421"/>
                <a:gd name="T40" fmla="*/ 4 w 569"/>
                <a:gd name="T41" fmla="*/ 128 h 421"/>
                <a:gd name="T42" fmla="*/ 4 w 569"/>
                <a:gd name="T43" fmla="*/ 138 h 421"/>
                <a:gd name="T44" fmla="*/ 271 w 569"/>
                <a:gd name="T45" fmla="*/ 264 h 421"/>
                <a:gd name="T46" fmla="*/ 284 w 569"/>
                <a:gd name="T47" fmla="*/ 267 h 421"/>
                <a:gd name="T48" fmla="*/ 298 w 569"/>
                <a:gd name="T49" fmla="*/ 264 h 421"/>
                <a:gd name="T50" fmla="*/ 521 w 569"/>
                <a:gd name="T51" fmla="*/ 159 h 421"/>
                <a:gd name="T52" fmla="*/ 514 w 569"/>
                <a:gd name="T53" fmla="*/ 155 h 421"/>
                <a:gd name="T54" fmla="*/ 310 w 569"/>
                <a:gd name="T55" fmla="*/ 115 h 421"/>
                <a:gd name="T56" fmla="*/ 284 w 569"/>
                <a:gd name="T57" fmla="*/ 127 h 421"/>
                <a:gd name="T58" fmla="*/ 255 w 569"/>
                <a:gd name="T59" fmla="*/ 104 h 421"/>
                <a:gd name="T60" fmla="*/ 284 w 569"/>
                <a:gd name="T61" fmla="*/ 81 h 421"/>
                <a:gd name="T62" fmla="*/ 313 w 569"/>
                <a:gd name="T63" fmla="*/ 104 h 421"/>
                <a:gd name="T64" fmla="*/ 313 w 569"/>
                <a:gd name="T65" fmla="*/ 104 h 421"/>
                <a:gd name="T66" fmla="*/ 516 w 569"/>
                <a:gd name="T67" fmla="*/ 145 h 421"/>
                <a:gd name="T68" fmla="*/ 532 w 569"/>
                <a:gd name="T69" fmla="*/ 154 h 421"/>
                <a:gd name="T70" fmla="*/ 564 w 569"/>
                <a:gd name="T71" fmla="*/ 138 h 421"/>
                <a:gd name="T72" fmla="*/ 565 w 569"/>
                <a:gd name="T73" fmla="*/ 128 h 421"/>
                <a:gd name="T74" fmla="*/ 527 w 569"/>
                <a:gd name="T75" fmla="*/ 174 h 421"/>
                <a:gd name="T76" fmla="*/ 527 w 569"/>
                <a:gd name="T77" fmla="*/ 191 h 421"/>
                <a:gd name="T78" fmla="*/ 516 w 569"/>
                <a:gd name="T79" fmla="*/ 206 h 421"/>
                <a:gd name="T80" fmla="*/ 519 w 569"/>
                <a:gd name="T81" fmla="*/ 216 h 421"/>
                <a:gd name="T82" fmla="*/ 511 w 569"/>
                <a:gd name="T83" fmla="*/ 233 h 421"/>
                <a:gd name="T84" fmla="*/ 511 w 569"/>
                <a:gd name="T85" fmla="*/ 370 h 421"/>
                <a:gd name="T86" fmla="*/ 516 w 569"/>
                <a:gd name="T87" fmla="*/ 376 h 421"/>
                <a:gd name="T88" fmla="*/ 520 w 569"/>
                <a:gd name="T89" fmla="*/ 374 h 421"/>
                <a:gd name="T90" fmla="*/ 524 w 569"/>
                <a:gd name="T91" fmla="*/ 376 h 421"/>
                <a:gd name="T92" fmla="*/ 528 w 569"/>
                <a:gd name="T93" fmla="*/ 374 h 421"/>
                <a:gd name="T94" fmla="*/ 532 w 569"/>
                <a:gd name="T95" fmla="*/ 376 h 421"/>
                <a:gd name="T96" fmla="*/ 536 w 569"/>
                <a:gd name="T97" fmla="*/ 374 h 421"/>
                <a:gd name="T98" fmla="*/ 540 w 569"/>
                <a:gd name="T99" fmla="*/ 376 h 421"/>
                <a:gd name="T100" fmla="*/ 544 w 569"/>
                <a:gd name="T101" fmla="*/ 374 h 421"/>
                <a:gd name="T102" fmla="*/ 548 w 569"/>
                <a:gd name="T103" fmla="*/ 376 h 421"/>
                <a:gd name="T104" fmla="*/ 554 w 569"/>
                <a:gd name="T105" fmla="*/ 370 h 421"/>
                <a:gd name="T106" fmla="*/ 554 w 569"/>
                <a:gd name="T107" fmla="*/ 233 h 421"/>
                <a:gd name="T108" fmla="*/ 545 w 569"/>
                <a:gd name="T109" fmla="*/ 216 h 421"/>
                <a:gd name="T110" fmla="*/ 548 w 569"/>
                <a:gd name="T111" fmla="*/ 206 h 421"/>
                <a:gd name="T112" fmla="*/ 537 w 569"/>
                <a:gd name="T113" fmla="*/ 191 h 421"/>
                <a:gd name="T114" fmla="*/ 537 w 569"/>
                <a:gd name="T115" fmla="*/ 174 h 421"/>
                <a:gd name="T116" fmla="*/ 532 w 569"/>
                <a:gd name="T117" fmla="*/ 154 h 421"/>
                <a:gd name="T118" fmla="*/ 521 w 569"/>
                <a:gd name="T119" fmla="*/ 159 h 421"/>
                <a:gd name="T120" fmla="*/ 527 w 569"/>
                <a:gd name="T121" fmla="*/ 17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9" h="421">
                  <a:moveTo>
                    <a:pt x="469" y="334"/>
                  </a:moveTo>
                  <a:cubicBezTo>
                    <a:pt x="471" y="346"/>
                    <a:pt x="473" y="351"/>
                    <a:pt x="456" y="364"/>
                  </a:cubicBezTo>
                  <a:cubicBezTo>
                    <a:pt x="427" y="387"/>
                    <a:pt x="345" y="421"/>
                    <a:pt x="284" y="421"/>
                  </a:cubicBezTo>
                  <a:cubicBezTo>
                    <a:pt x="224" y="421"/>
                    <a:pt x="141" y="387"/>
                    <a:pt x="112" y="364"/>
                  </a:cubicBezTo>
                  <a:cubicBezTo>
                    <a:pt x="96" y="351"/>
                    <a:pt x="98" y="346"/>
                    <a:pt x="100" y="334"/>
                  </a:cubicBezTo>
                  <a:cubicBezTo>
                    <a:pt x="126" y="209"/>
                    <a:pt x="126" y="209"/>
                    <a:pt x="126" y="209"/>
                  </a:cubicBezTo>
                  <a:cubicBezTo>
                    <a:pt x="266" y="275"/>
                    <a:pt x="266" y="275"/>
                    <a:pt x="266" y="275"/>
                  </a:cubicBezTo>
                  <a:cubicBezTo>
                    <a:pt x="271" y="278"/>
                    <a:pt x="278" y="279"/>
                    <a:pt x="284" y="279"/>
                  </a:cubicBezTo>
                  <a:cubicBezTo>
                    <a:pt x="291" y="279"/>
                    <a:pt x="298" y="278"/>
                    <a:pt x="303" y="275"/>
                  </a:cubicBezTo>
                  <a:cubicBezTo>
                    <a:pt x="443" y="209"/>
                    <a:pt x="443" y="209"/>
                    <a:pt x="443" y="209"/>
                  </a:cubicBezTo>
                  <a:lnTo>
                    <a:pt x="469" y="334"/>
                  </a:lnTo>
                  <a:close/>
                  <a:moveTo>
                    <a:pt x="284" y="91"/>
                  </a:moveTo>
                  <a:cubicBezTo>
                    <a:pt x="274" y="91"/>
                    <a:pt x="266" y="97"/>
                    <a:pt x="266" y="104"/>
                  </a:cubicBezTo>
                  <a:cubicBezTo>
                    <a:pt x="266" y="111"/>
                    <a:pt x="274" y="117"/>
                    <a:pt x="284" y="117"/>
                  </a:cubicBezTo>
                  <a:cubicBezTo>
                    <a:pt x="294" y="117"/>
                    <a:pt x="303" y="111"/>
                    <a:pt x="303" y="104"/>
                  </a:cubicBezTo>
                  <a:cubicBezTo>
                    <a:pt x="303" y="97"/>
                    <a:pt x="294" y="91"/>
                    <a:pt x="284" y="91"/>
                  </a:cubicBezTo>
                  <a:close/>
                  <a:moveTo>
                    <a:pt x="565" y="128"/>
                  </a:moveTo>
                  <a:cubicBezTo>
                    <a:pt x="514" y="104"/>
                    <a:pt x="298" y="2"/>
                    <a:pt x="298" y="2"/>
                  </a:cubicBezTo>
                  <a:cubicBezTo>
                    <a:pt x="294" y="0"/>
                    <a:pt x="289" y="0"/>
                    <a:pt x="284" y="0"/>
                  </a:cubicBezTo>
                  <a:cubicBezTo>
                    <a:pt x="279" y="0"/>
                    <a:pt x="274" y="0"/>
                    <a:pt x="271" y="2"/>
                  </a:cubicBezTo>
                  <a:cubicBezTo>
                    <a:pt x="271" y="2"/>
                    <a:pt x="55" y="104"/>
                    <a:pt x="4" y="128"/>
                  </a:cubicBezTo>
                  <a:cubicBezTo>
                    <a:pt x="0" y="130"/>
                    <a:pt x="0" y="136"/>
                    <a:pt x="4" y="138"/>
                  </a:cubicBezTo>
                  <a:cubicBezTo>
                    <a:pt x="55" y="162"/>
                    <a:pt x="271" y="264"/>
                    <a:pt x="271" y="264"/>
                  </a:cubicBezTo>
                  <a:cubicBezTo>
                    <a:pt x="274" y="266"/>
                    <a:pt x="279" y="267"/>
                    <a:pt x="284" y="267"/>
                  </a:cubicBezTo>
                  <a:cubicBezTo>
                    <a:pt x="289" y="267"/>
                    <a:pt x="294" y="266"/>
                    <a:pt x="298" y="264"/>
                  </a:cubicBezTo>
                  <a:cubicBezTo>
                    <a:pt x="298" y="264"/>
                    <a:pt x="441" y="197"/>
                    <a:pt x="521" y="159"/>
                  </a:cubicBezTo>
                  <a:cubicBezTo>
                    <a:pt x="519" y="157"/>
                    <a:pt x="517" y="156"/>
                    <a:pt x="514" y="155"/>
                  </a:cubicBezTo>
                  <a:cubicBezTo>
                    <a:pt x="310" y="115"/>
                    <a:pt x="310" y="115"/>
                    <a:pt x="310" y="115"/>
                  </a:cubicBezTo>
                  <a:cubicBezTo>
                    <a:pt x="305" y="122"/>
                    <a:pt x="296" y="127"/>
                    <a:pt x="284" y="127"/>
                  </a:cubicBezTo>
                  <a:cubicBezTo>
                    <a:pt x="268" y="127"/>
                    <a:pt x="255" y="117"/>
                    <a:pt x="255" y="104"/>
                  </a:cubicBezTo>
                  <a:cubicBezTo>
                    <a:pt x="255" y="91"/>
                    <a:pt x="268" y="81"/>
                    <a:pt x="284" y="81"/>
                  </a:cubicBezTo>
                  <a:cubicBezTo>
                    <a:pt x="300" y="81"/>
                    <a:pt x="313" y="91"/>
                    <a:pt x="313" y="104"/>
                  </a:cubicBezTo>
                  <a:cubicBezTo>
                    <a:pt x="313" y="104"/>
                    <a:pt x="313" y="104"/>
                    <a:pt x="313" y="104"/>
                  </a:cubicBezTo>
                  <a:cubicBezTo>
                    <a:pt x="516" y="145"/>
                    <a:pt x="516" y="145"/>
                    <a:pt x="516" y="145"/>
                  </a:cubicBezTo>
                  <a:cubicBezTo>
                    <a:pt x="524" y="146"/>
                    <a:pt x="528" y="150"/>
                    <a:pt x="532" y="154"/>
                  </a:cubicBezTo>
                  <a:cubicBezTo>
                    <a:pt x="545" y="147"/>
                    <a:pt x="557" y="142"/>
                    <a:pt x="564" y="138"/>
                  </a:cubicBezTo>
                  <a:cubicBezTo>
                    <a:pt x="569" y="136"/>
                    <a:pt x="569" y="130"/>
                    <a:pt x="565" y="128"/>
                  </a:cubicBezTo>
                  <a:close/>
                  <a:moveTo>
                    <a:pt x="527" y="174"/>
                  </a:moveTo>
                  <a:cubicBezTo>
                    <a:pt x="527" y="191"/>
                    <a:pt x="527" y="191"/>
                    <a:pt x="527" y="191"/>
                  </a:cubicBezTo>
                  <a:cubicBezTo>
                    <a:pt x="520" y="194"/>
                    <a:pt x="516" y="199"/>
                    <a:pt x="516" y="206"/>
                  </a:cubicBezTo>
                  <a:cubicBezTo>
                    <a:pt x="516" y="210"/>
                    <a:pt x="517" y="213"/>
                    <a:pt x="519" y="216"/>
                  </a:cubicBezTo>
                  <a:cubicBezTo>
                    <a:pt x="514" y="220"/>
                    <a:pt x="511" y="226"/>
                    <a:pt x="511" y="233"/>
                  </a:cubicBezTo>
                  <a:cubicBezTo>
                    <a:pt x="511" y="370"/>
                    <a:pt x="511" y="370"/>
                    <a:pt x="511" y="370"/>
                  </a:cubicBezTo>
                  <a:cubicBezTo>
                    <a:pt x="511" y="373"/>
                    <a:pt x="513" y="376"/>
                    <a:pt x="516" y="376"/>
                  </a:cubicBezTo>
                  <a:cubicBezTo>
                    <a:pt x="517" y="376"/>
                    <a:pt x="519" y="375"/>
                    <a:pt x="520" y="374"/>
                  </a:cubicBezTo>
                  <a:cubicBezTo>
                    <a:pt x="521" y="375"/>
                    <a:pt x="522" y="376"/>
                    <a:pt x="524" y="376"/>
                  </a:cubicBezTo>
                  <a:cubicBezTo>
                    <a:pt x="526" y="376"/>
                    <a:pt x="527" y="375"/>
                    <a:pt x="528" y="374"/>
                  </a:cubicBezTo>
                  <a:cubicBezTo>
                    <a:pt x="529" y="375"/>
                    <a:pt x="530" y="376"/>
                    <a:pt x="532" y="376"/>
                  </a:cubicBezTo>
                  <a:cubicBezTo>
                    <a:pt x="534" y="376"/>
                    <a:pt x="535" y="375"/>
                    <a:pt x="536" y="374"/>
                  </a:cubicBezTo>
                  <a:cubicBezTo>
                    <a:pt x="537" y="375"/>
                    <a:pt x="538" y="376"/>
                    <a:pt x="540" y="376"/>
                  </a:cubicBezTo>
                  <a:cubicBezTo>
                    <a:pt x="542" y="376"/>
                    <a:pt x="543" y="375"/>
                    <a:pt x="544" y="374"/>
                  </a:cubicBezTo>
                  <a:cubicBezTo>
                    <a:pt x="545" y="375"/>
                    <a:pt x="547" y="376"/>
                    <a:pt x="548" y="376"/>
                  </a:cubicBezTo>
                  <a:cubicBezTo>
                    <a:pt x="551" y="376"/>
                    <a:pt x="554" y="373"/>
                    <a:pt x="554" y="370"/>
                  </a:cubicBezTo>
                  <a:cubicBezTo>
                    <a:pt x="554" y="233"/>
                    <a:pt x="554" y="233"/>
                    <a:pt x="554" y="233"/>
                  </a:cubicBezTo>
                  <a:cubicBezTo>
                    <a:pt x="554" y="226"/>
                    <a:pt x="550" y="220"/>
                    <a:pt x="545" y="216"/>
                  </a:cubicBezTo>
                  <a:cubicBezTo>
                    <a:pt x="547" y="213"/>
                    <a:pt x="548" y="210"/>
                    <a:pt x="548" y="206"/>
                  </a:cubicBezTo>
                  <a:cubicBezTo>
                    <a:pt x="548" y="199"/>
                    <a:pt x="544" y="194"/>
                    <a:pt x="537" y="191"/>
                  </a:cubicBezTo>
                  <a:cubicBezTo>
                    <a:pt x="537" y="174"/>
                    <a:pt x="537" y="174"/>
                    <a:pt x="537" y="174"/>
                  </a:cubicBezTo>
                  <a:cubicBezTo>
                    <a:pt x="537" y="170"/>
                    <a:pt x="537" y="161"/>
                    <a:pt x="532" y="154"/>
                  </a:cubicBezTo>
                  <a:cubicBezTo>
                    <a:pt x="528" y="155"/>
                    <a:pt x="525" y="157"/>
                    <a:pt x="521" y="159"/>
                  </a:cubicBezTo>
                  <a:cubicBezTo>
                    <a:pt x="525" y="162"/>
                    <a:pt x="527" y="167"/>
                    <a:pt x="527" y="174"/>
                  </a:cubicBezTo>
                  <a:close/>
                </a:path>
              </a:pathLst>
            </a:custGeom>
            <a:solidFill>
              <a:srgbClr val="008CCF"/>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0" name="Freeform 18"/>
            <p:cNvSpPr>
              <a:spLocks noChangeAspect="1" noEditPoints="1"/>
            </p:cNvSpPr>
            <p:nvPr/>
          </p:nvSpPr>
          <p:spPr bwMode="auto">
            <a:xfrm>
              <a:off x="5457622" y="1527668"/>
              <a:ext cx="444341" cy="460296"/>
            </a:xfrm>
            <a:custGeom>
              <a:avLst/>
              <a:gdLst>
                <a:gd name="T0" fmla="*/ 99 w 408"/>
                <a:gd name="T1" fmla="*/ 0 h 435"/>
                <a:gd name="T2" fmla="*/ 99 w 408"/>
                <a:gd name="T3" fmla="*/ 104 h 435"/>
                <a:gd name="T4" fmla="*/ 401 w 408"/>
                <a:gd name="T5" fmla="*/ 219 h 435"/>
                <a:gd name="T6" fmla="*/ 341 w 408"/>
                <a:gd name="T7" fmla="*/ 213 h 435"/>
                <a:gd name="T8" fmla="*/ 367 w 408"/>
                <a:gd name="T9" fmla="*/ 119 h 435"/>
                <a:gd name="T10" fmla="*/ 242 w 408"/>
                <a:gd name="T11" fmla="*/ 211 h 435"/>
                <a:gd name="T12" fmla="*/ 181 w 408"/>
                <a:gd name="T13" fmla="*/ 219 h 435"/>
                <a:gd name="T14" fmla="*/ 181 w 408"/>
                <a:gd name="T15" fmla="*/ 233 h 435"/>
                <a:gd name="T16" fmla="*/ 201 w 408"/>
                <a:gd name="T17" fmla="*/ 258 h 435"/>
                <a:gd name="T18" fmla="*/ 153 w 408"/>
                <a:gd name="T19" fmla="*/ 195 h 435"/>
                <a:gd name="T20" fmla="*/ 181 w 408"/>
                <a:gd name="T21" fmla="*/ 209 h 435"/>
                <a:gd name="T22" fmla="*/ 271 w 408"/>
                <a:gd name="T23" fmla="*/ 191 h 435"/>
                <a:gd name="T24" fmla="*/ 186 w 408"/>
                <a:gd name="T25" fmla="*/ 172 h 435"/>
                <a:gd name="T26" fmla="*/ 99 w 408"/>
                <a:gd name="T27" fmla="*/ 116 h 435"/>
                <a:gd name="T28" fmla="*/ 46 w 408"/>
                <a:gd name="T29" fmla="*/ 292 h 435"/>
                <a:gd name="T30" fmla="*/ 78 w 408"/>
                <a:gd name="T31" fmla="*/ 311 h 435"/>
                <a:gd name="T32" fmla="*/ 13 w 408"/>
                <a:gd name="T33" fmla="*/ 198 h 435"/>
                <a:gd name="T34" fmla="*/ 0 w 408"/>
                <a:gd name="T35" fmla="*/ 201 h 435"/>
                <a:gd name="T36" fmla="*/ 85 w 408"/>
                <a:gd name="T37" fmla="*/ 324 h 435"/>
                <a:gd name="T38" fmla="*/ 28 w 408"/>
                <a:gd name="T39" fmla="*/ 399 h 435"/>
                <a:gd name="T40" fmla="*/ 85 w 408"/>
                <a:gd name="T41" fmla="*/ 414 h 435"/>
                <a:gd name="T42" fmla="*/ 98 w 408"/>
                <a:gd name="T43" fmla="*/ 414 h 435"/>
                <a:gd name="T44" fmla="*/ 155 w 408"/>
                <a:gd name="T45" fmla="*/ 399 h 435"/>
                <a:gd name="T46" fmla="*/ 98 w 408"/>
                <a:gd name="T47" fmla="*/ 324 h 435"/>
                <a:gd name="T48" fmla="*/ 158 w 408"/>
                <a:gd name="T49" fmla="*/ 317 h 435"/>
                <a:gd name="T50" fmla="*/ 180 w 408"/>
                <a:gd name="T51" fmla="*/ 311 h 435"/>
                <a:gd name="T52" fmla="*/ 186 w 408"/>
                <a:gd name="T53" fmla="*/ 411 h 435"/>
                <a:gd name="T54" fmla="*/ 196 w 408"/>
                <a:gd name="T55" fmla="*/ 435 h 435"/>
                <a:gd name="T56" fmla="*/ 266 w 408"/>
                <a:gd name="T57" fmla="*/ 421 h 435"/>
                <a:gd name="T58" fmla="*/ 234 w 408"/>
                <a:gd name="T59" fmla="*/ 407 h 435"/>
                <a:gd name="T60" fmla="*/ 234 w 408"/>
                <a:gd name="T61" fmla="*/ 284 h 435"/>
                <a:gd name="T62" fmla="*/ 214 w 408"/>
                <a:gd name="T63" fmla="*/ 233 h 435"/>
                <a:gd name="T64" fmla="*/ 364 w 408"/>
                <a:gd name="T65" fmla="*/ 426 h 435"/>
                <a:gd name="T66" fmla="*/ 378 w 408"/>
                <a:gd name="T67" fmla="*/ 426 h 435"/>
                <a:gd name="T68" fmla="*/ 401 w 408"/>
                <a:gd name="T69" fmla="*/ 233 h 435"/>
                <a:gd name="T70" fmla="*/ 401 w 408"/>
                <a:gd name="T71" fmla="*/ 219 h 435"/>
                <a:gd name="T72" fmla="*/ 26 w 408"/>
                <a:gd name="T73" fmla="*/ 426 h 435"/>
                <a:gd name="T74" fmla="*/ 44 w 408"/>
                <a:gd name="T75" fmla="*/ 426 h 435"/>
                <a:gd name="T76" fmla="*/ 148 w 408"/>
                <a:gd name="T77" fmla="*/ 417 h 435"/>
                <a:gd name="T78" fmla="*/ 148 w 408"/>
                <a:gd name="T79" fmla="*/ 435 h 435"/>
                <a:gd name="T80" fmla="*/ 148 w 408"/>
                <a:gd name="T81" fmla="*/ 41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 h="435">
                  <a:moveTo>
                    <a:pt x="47" y="52"/>
                  </a:moveTo>
                  <a:cubicBezTo>
                    <a:pt x="47" y="23"/>
                    <a:pt x="71" y="0"/>
                    <a:pt x="99" y="0"/>
                  </a:cubicBezTo>
                  <a:cubicBezTo>
                    <a:pt x="128" y="0"/>
                    <a:pt x="152" y="23"/>
                    <a:pt x="152" y="52"/>
                  </a:cubicBezTo>
                  <a:cubicBezTo>
                    <a:pt x="152" y="81"/>
                    <a:pt x="128" y="104"/>
                    <a:pt x="99" y="104"/>
                  </a:cubicBezTo>
                  <a:cubicBezTo>
                    <a:pt x="71" y="104"/>
                    <a:pt x="47" y="81"/>
                    <a:pt x="47" y="52"/>
                  </a:cubicBezTo>
                  <a:close/>
                  <a:moveTo>
                    <a:pt x="401" y="219"/>
                  </a:moveTo>
                  <a:cubicBezTo>
                    <a:pt x="341" y="219"/>
                    <a:pt x="341" y="219"/>
                    <a:pt x="341" y="219"/>
                  </a:cubicBezTo>
                  <a:cubicBezTo>
                    <a:pt x="341" y="213"/>
                    <a:pt x="341" y="213"/>
                    <a:pt x="341" y="213"/>
                  </a:cubicBezTo>
                  <a:cubicBezTo>
                    <a:pt x="374" y="122"/>
                    <a:pt x="374" y="122"/>
                    <a:pt x="374" y="122"/>
                  </a:cubicBezTo>
                  <a:cubicBezTo>
                    <a:pt x="367" y="119"/>
                    <a:pt x="367" y="119"/>
                    <a:pt x="367" y="119"/>
                  </a:cubicBezTo>
                  <a:cubicBezTo>
                    <a:pt x="333" y="211"/>
                    <a:pt x="333" y="211"/>
                    <a:pt x="333" y="211"/>
                  </a:cubicBezTo>
                  <a:cubicBezTo>
                    <a:pt x="242" y="211"/>
                    <a:pt x="242" y="211"/>
                    <a:pt x="242" y="211"/>
                  </a:cubicBezTo>
                  <a:cubicBezTo>
                    <a:pt x="242" y="219"/>
                    <a:pt x="242" y="219"/>
                    <a:pt x="242" y="219"/>
                  </a:cubicBezTo>
                  <a:cubicBezTo>
                    <a:pt x="181" y="219"/>
                    <a:pt x="181" y="219"/>
                    <a:pt x="181" y="219"/>
                  </a:cubicBezTo>
                  <a:cubicBezTo>
                    <a:pt x="177" y="219"/>
                    <a:pt x="174" y="222"/>
                    <a:pt x="174" y="226"/>
                  </a:cubicBezTo>
                  <a:cubicBezTo>
                    <a:pt x="174" y="230"/>
                    <a:pt x="177" y="233"/>
                    <a:pt x="181" y="233"/>
                  </a:cubicBezTo>
                  <a:cubicBezTo>
                    <a:pt x="201" y="233"/>
                    <a:pt x="201" y="233"/>
                    <a:pt x="201" y="233"/>
                  </a:cubicBezTo>
                  <a:cubicBezTo>
                    <a:pt x="201" y="258"/>
                    <a:pt x="201" y="258"/>
                    <a:pt x="201" y="258"/>
                  </a:cubicBezTo>
                  <a:cubicBezTo>
                    <a:pt x="153" y="258"/>
                    <a:pt x="153" y="258"/>
                    <a:pt x="153" y="258"/>
                  </a:cubicBezTo>
                  <a:cubicBezTo>
                    <a:pt x="153" y="195"/>
                    <a:pt x="153" y="195"/>
                    <a:pt x="153" y="195"/>
                  </a:cubicBezTo>
                  <a:cubicBezTo>
                    <a:pt x="170" y="207"/>
                    <a:pt x="170" y="207"/>
                    <a:pt x="170" y="207"/>
                  </a:cubicBezTo>
                  <a:cubicBezTo>
                    <a:pt x="173" y="208"/>
                    <a:pt x="177" y="209"/>
                    <a:pt x="181" y="209"/>
                  </a:cubicBezTo>
                  <a:cubicBezTo>
                    <a:pt x="252" y="209"/>
                    <a:pt x="252" y="209"/>
                    <a:pt x="252" y="209"/>
                  </a:cubicBezTo>
                  <a:cubicBezTo>
                    <a:pt x="263" y="209"/>
                    <a:pt x="271" y="201"/>
                    <a:pt x="271" y="191"/>
                  </a:cubicBezTo>
                  <a:cubicBezTo>
                    <a:pt x="271" y="180"/>
                    <a:pt x="263" y="172"/>
                    <a:pt x="252" y="172"/>
                  </a:cubicBezTo>
                  <a:cubicBezTo>
                    <a:pt x="186" y="172"/>
                    <a:pt x="186" y="172"/>
                    <a:pt x="186" y="172"/>
                  </a:cubicBezTo>
                  <a:cubicBezTo>
                    <a:pt x="148" y="148"/>
                    <a:pt x="148" y="148"/>
                    <a:pt x="148" y="148"/>
                  </a:cubicBezTo>
                  <a:cubicBezTo>
                    <a:pt x="139" y="129"/>
                    <a:pt x="121" y="116"/>
                    <a:pt x="99" y="116"/>
                  </a:cubicBezTo>
                  <a:cubicBezTo>
                    <a:pt x="70" y="116"/>
                    <a:pt x="46" y="140"/>
                    <a:pt x="46" y="170"/>
                  </a:cubicBezTo>
                  <a:cubicBezTo>
                    <a:pt x="46" y="292"/>
                    <a:pt x="46" y="292"/>
                    <a:pt x="46" y="292"/>
                  </a:cubicBezTo>
                  <a:cubicBezTo>
                    <a:pt x="58" y="292"/>
                    <a:pt x="58" y="292"/>
                    <a:pt x="58" y="292"/>
                  </a:cubicBezTo>
                  <a:cubicBezTo>
                    <a:pt x="60" y="301"/>
                    <a:pt x="68" y="309"/>
                    <a:pt x="78" y="311"/>
                  </a:cubicBezTo>
                  <a:cubicBezTo>
                    <a:pt x="38" y="311"/>
                    <a:pt x="38" y="311"/>
                    <a:pt x="38" y="311"/>
                  </a:cubicBezTo>
                  <a:cubicBezTo>
                    <a:pt x="13" y="198"/>
                    <a:pt x="13" y="198"/>
                    <a:pt x="13" y="198"/>
                  </a:cubicBezTo>
                  <a:cubicBezTo>
                    <a:pt x="13" y="195"/>
                    <a:pt x="9" y="192"/>
                    <a:pt x="5" y="193"/>
                  </a:cubicBezTo>
                  <a:cubicBezTo>
                    <a:pt x="2" y="194"/>
                    <a:pt x="0" y="197"/>
                    <a:pt x="0" y="201"/>
                  </a:cubicBezTo>
                  <a:cubicBezTo>
                    <a:pt x="28" y="324"/>
                    <a:pt x="28" y="324"/>
                    <a:pt x="28" y="324"/>
                  </a:cubicBezTo>
                  <a:cubicBezTo>
                    <a:pt x="85" y="324"/>
                    <a:pt x="85" y="324"/>
                    <a:pt x="85" y="324"/>
                  </a:cubicBezTo>
                  <a:cubicBezTo>
                    <a:pt x="85" y="399"/>
                    <a:pt x="85" y="399"/>
                    <a:pt x="85" y="399"/>
                  </a:cubicBezTo>
                  <a:cubicBezTo>
                    <a:pt x="28" y="399"/>
                    <a:pt x="28" y="399"/>
                    <a:pt x="28" y="399"/>
                  </a:cubicBezTo>
                  <a:cubicBezTo>
                    <a:pt x="28" y="414"/>
                    <a:pt x="28" y="414"/>
                    <a:pt x="28" y="414"/>
                  </a:cubicBezTo>
                  <a:cubicBezTo>
                    <a:pt x="85" y="414"/>
                    <a:pt x="85" y="414"/>
                    <a:pt x="85" y="414"/>
                  </a:cubicBezTo>
                  <a:cubicBezTo>
                    <a:pt x="85" y="418"/>
                    <a:pt x="88" y="421"/>
                    <a:pt x="91" y="421"/>
                  </a:cubicBezTo>
                  <a:cubicBezTo>
                    <a:pt x="95" y="421"/>
                    <a:pt x="98" y="418"/>
                    <a:pt x="98" y="414"/>
                  </a:cubicBezTo>
                  <a:cubicBezTo>
                    <a:pt x="155" y="414"/>
                    <a:pt x="155" y="414"/>
                    <a:pt x="155" y="414"/>
                  </a:cubicBezTo>
                  <a:cubicBezTo>
                    <a:pt x="155" y="399"/>
                    <a:pt x="155" y="399"/>
                    <a:pt x="155" y="399"/>
                  </a:cubicBezTo>
                  <a:cubicBezTo>
                    <a:pt x="98" y="399"/>
                    <a:pt x="98" y="399"/>
                    <a:pt x="98" y="399"/>
                  </a:cubicBezTo>
                  <a:cubicBezTo>
                    <a:pt x="98" y="324"/>
                    <a:pt x="98" y="324"/>
                    <a:pt x="98" y="324"/>
                  </a:cubicBezTo>
                  <a:cubicBezTo>
                    <a:pt x="152" y="324"/>
                    <a:pt x="152" y="324"/>
                    <a:pt x="152" y="324"/>
                  </a:cubicBezTo>
                  <a:cubicBezTo>
                    <a:pt x="155" y="324"/>
                    <a:pt x="158" y="321"/>
                    <a:pt x="158" y="317"/>
                  </a:cubicBezTo>
                  <a:cubicBezTo>
                    <a:pt x="158" y="315"/>
                    <a:pt x="157" y="312"/>
                    <a:pt x="154" y="311"/>
                  </a:cubicBezTo>
                  <a:cubicBezTo>
                    <a:pt x="180" y="311"/>
                    <a:pt x="180" y="311"/>
                    <a:pt x="180" y="311"/>
                  </a:cubicBezTo>
                  <a:cubicBezTo>
                    <a:pt x="180" y="411"/>
                    <a:pt x="180" y="411"/>
                    <a:pt x="180" y="411"/>
                  </a:cubicBezTo>
                  <a:cubicBezTo>
                    <a:pt x="186" y="411"/>
                    <a:pt x="186" y="411"/>
                    <a:pt x="186" y="411"/>
                  </a:cubicBezTo>
                  <a:cubicBezTo>
                    <a:pt x="183" y="414"/>
                    <a:pt x="181" y="417"/>
                    <a:pt x="181" y="421"/>
                  </a:cubicBezTo>
                  <a:cubicBezTo>
                    <a:pt x="181" y="429"/>
                    <a:pt x="188" y="435"/>
                    <a:pt x="196" y="435"/>
                  </a:cubicBezTo>
                  <a:cubicBezTo>
                    <a:pt x="252" y="435"/>
                    <a:pt x="252" y="435"/>
                    <a:pt x="252" y="435"/>
                  </a:cubicBezTo>
                  <a:cubicBezTo>
                    <a:pt x="260" y="435"/>
                    <a:pt x="266" y="429"/>
                    <a:pt x="266" y="421"/>
                  </a:cubicBezTo>
                  <a:cubicBezTo>
                    <a:pt x="266" y="413"/>
                    <a:pt x="260" y="407"/>
                    <a:pt x="252" y="407"/>
                  </a:cubicBezTo>
                  <a:cubicBezTo>
                    <a:pt x="234" y="407"/>
                    <a:pt x="234" y="407"/>
                    <a:pt x="234" y="407"/>
                  </a:cubicBezTo>
                  <a:cubicBezTo>
                    <a:pt x="234" y="284"/>
                    <a:pt x="234" y="284"/>
                    <a:pt x="234" y="284"/>
                  </a:cubicBezTo>
                  <a:cubicBezTo>
                    <a:pt x="234" y="284"/>
                    <a:pt x="234" y="284"/>
                    <a:pt x="234" y="284"/>
                  </a:cubicBezTo>
                  <a:cubicBezTo>
                    <a:pt x="234" y="272"/>
                    <a:pt x="225" y="262"/>
                    <a:pt x="214" y="259"/>
                  </a:cubicBezTo>
                  <a:cubicBezTo>
                    <a:pt x="214" y="233"/>
                    <a:pt x="214" y="233"/>
                    <a:pt x="214" y="233"/>
                  </a:cubicBezTo>
                  <a:cubicBezTo>
                    <a:pt x="364" y="233"/>
                    <a:pt x="364" y="233"/>
                    <a:pt x="364" y="233"/>
                  </a:cubicBezTo>
                  <a:cubicBezTo>
                    <a:pt x="364" y="426"/>
                    <a:pt x="364" y="426"/>
                    <a:pt x="364" y="426"/>
                  </a:cubicBezTo>
                  <a:cubicBezTo>
                    <a:pt x="364" y="430"/>
                    <a:pt x="367" y="432"/>
                    <a:pt x="371" y="432"/>
                  </a:cubicBezTo>
                  <a:cubicBezTo>
                    <a:pt x="375" y="432"/>
                    <a:pt x="378" y="430"/>
                    <a:pt x="378" y="426"/>
                  </a:cubicBezTo>
                  <a:cubicBezTo>
                    <a:pt x="378" y="233"/>
                    <a:pt x="378" y="233"/>
                    <a:pt x="378" y="233"/>
                  </a:cubicBezTo>
                  <a:cubicBezTo>
                    <a:pt x="401" y="233"/>
                    <a:pt x="401" y="233"/>
                    <a:pt x="401" y="233"/>
                  </a:cubicBezTo>
                  <a:cubicBezTo>
                    <a:pt x="405" y="233"/>
                    <a:pt x="408" y="230"/>
                    <a:pt x="408" y="226"/>
                  </a:cubicBezTo>
                  <a:cubicBezTo>
                    <a:pt x="408" y="222"/>
                    <a:pt x="405" y="219"/>
                    <a:pt x="401" y="219"/>
                  </a:cubicBezTo>
                  <a:close/>
                  <a:moveTo>
                    <a:pt x="35" y="417"/>
                  </a:moveTo>
                  <a:cubicBezTo>
                    <a:pt x="30" y="417"/>
                    <a:pt x="26" y="421"/>
                    <a:pt x="26" y="426"/>
                  </a:cubicBezTo>
                  <a:cubicBezTo>
                    <a:pt x="26" y="431"/>
                    <a:pt x="30" y="435"/>
                    <a:pt x="35" y="435"/>
                  </a:cubicBezTo>
                  <a:cubicBezTo>
                    <a:pt x="40" y="435"/>
                    <a:pt x="44" y="431"/>
                    <a:pt x="44" y="426"/>
                  </a:cubicBezTo>
                  <a:cubicBezTo>
                    <a:pt x="44" y="421"/>
                    <a:pt x="40" y="417"/>
                    <a:pt x="35" y="417"/>
                  </a:cubicBezTo>
                  <a:close/>
                  <a:moveTo>
                    <a:pt x="148" y="417"/>
                  </a:moveTo>
                  <a:cubicBezTo>
                    <a:pt x="143" y="417"/>
                    <a:pt x="139" y="421"/>
                    <a:pt x="139" y="426"/>
                  </a:cubicBezTo>
                  <a:cubicBezTo>
                    <a:pt x="139" y="431"/>
                    <a:pt x="143" y="435"/>
                    <a:pt x="148" y="435"/>
                  </a:cubicBezTo>
                  <a:cubicBezTo>
                    <a:pt x="153" y="435"/>
                    <a:pt x="157" y="431"/>
                    <a:pt x="157" y="426"/>
                  </a:cubicBezTo>
                  <a:cubicBezTo>
                    <a:pt x="157" y="421"/>
                    <a:pt x="153" y="417"/>
                    <a:pt x="148" y="417"/>
                  </a:cubicBez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1" name="角丸四角形 30"/>
            <p:cNvSpPr/>
            <p:nvPr/>
          </p:nvSpPr>
          <p:spPr>
            <a:xfrm>
              <a:off x="1820161" y="1027301"/>
              <a:ext cx="3471919" cy="340390"/>
            </a:xfrm>
            <a:prstGeom prst="roundRect">
              <a:avLst/>
            </a:prstGeom>
            <a:solidFill>
              <a:schemeClr val="accent5">
                <a:alpha val="70000"/>
              </a:schemeClr>
            </a:solid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メイリオ"/>
                  <a:ea typeface="メイリオ"/>
                  <a:cs typeface="+mn-cs"/>
                </a:rPr>
                <a:t>期間：１～２ヶ月／打合せ３回</a:t>
              </a:r>
              <a:endParaRPr kumimoji="1" lang="ja-JP" altLang="en-US" sz="14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32" name="角丸四角形 31"/>
            <p:cNvSpPr/>
            <p:nvPr/>
          </p:nvSpPr>
          <p:spPr>
            <a:xfrm>
              <a:off x="5347225" y="1035436"/>
              <a:ext cx="2825175" cy="340390"/>
            </a:xfrm>
            <a:prstGeom prst="roundRect">
              <a:avLst/>
            </a:prstGeom>
            <a:solidFill>
              <a:schemeClr val="accent6">
                <a:alpha val="70000"/>
              </a:schemeClr>
            </a:solid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メイリオ"/>
                  <a:ea typeface="メイリオ"/>
                  <a:cs typeface="+mn-cs"/>
                </a:rPr>
                <a:t>期間：１～</a:t>
              </a:r>
              <a:r>
                <a:rPr kumimoji="1" lang="en-US" altLang="ja-JP" sz="1400" b="0" i="0" u="none" strike="noStrike" kern="1200" cap="none" spc="0" normalizeH="0" baseline="0" noProof="0" dirty="0" smtClean="0">
                  <a:ln>
                    <a:noFill/>
                  </a:ln>
                  <a:solidFill>
                    <a:prstClr val="white"/>
                  </a:solidFill>
                  <a:effectLst/>
                  <a:uLnTx/>
                  <a:uFillTx/>
                  <a:latin typeface="メイリオ"/>
                  <a:ea typeface="メイリオ"/>
                  <a:cs typeface="+mn-cs"/>
                </a:rPr>
                <a:t>1.5</a:t>
              </a:r>
              <a:r>
                <a:rPr kumimoji="1" lang="ja-JP" altLang="en-US" sz="1400" b="0" i="0" u="none" strike="noStrike" kern="1200" cap="none" spc="0" normalizeH="0" baseline="0" noProof="0" dirty="0" smtClean="0">
                  <a:ln>
                    <a:noFill/>
                  </a:ln>
                  <a:solidFill>
                    <a:prstClr val="white"/>
                  </a:solidFill>
                  <a:effectLst/>
                  <a:uLnTx/>
                  <a:uFillTx/>
                  <a:latin typeface="メイリオ"/>
                  <a:ea typeface="メイリオ"/>
                  <a:cs typeface="+mn-cs"/>
                </a:rPr>
                <a:t>ヶ月／打合せ３回</a:t>
              </a:r>
              <a:endParaRPr kumimoji="1" lang="ja-JP" altLang="en-US" sz="14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33" name="角丸四角形 32"/>
            <p:cNvSpPr/>
            <p:nvPr/>
          </p:nvSpPr>
          <p:spPr>
            <a:xfrm>
              <a:off x="441208" y="1031161"/>
              <a:ext cx="1343540" cy="340390"/>
            </a:xfrm>
            <a:prstGeom prst="roundRect">
              <a:avLst/>
            </a:prstGeom>
            <a:solidFill>
              <a:schemeClr val="accent1">
                <a:alpha val="70000"/>
              </a:schemeClr>
            </a:solid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white"/>
                  </a:solidFill>
                  <a:effectLst/>
                  <a:uLnTx/>
                  <a:uFillTx/>
                  <a:latin typeface="メイリオ"/>
                  <a:ea typeface="メイリオ"/>
                  <a:cs typeface="+mn-cs"/>
                </a:rPr>
                <a:t>【</a:t>
              </a:r>
              <a:r>
                <a:rPr kumimoji="1" lang="ja-JP" altLang="en-US" sz="1400" b="0" i="0" u="none" strike="noStrike" kern="1200" cap="none" spc="0" normalizeH="0" baseline="0" noProof="0" dirty="0" smtClean="0">
                  <a:ln>
                    <a:noFill/>
                  </a:ln>
                  <a:solidFill>
                    <a:prstClr val="white"/>
                  </a:solidFill>
                  <a:effectLst/>
                  <a:uLnTx/>
                  <a:uFillTx/>
                  <a:latin typeface="メイリオ"/>
                  <a:ea typeface="メイリオ"/>
                  <a:cs typeface="+mn-cs"/>
                </a:rPr>
                <a:t>事前準備</a:t>
              </a:r>
              <a:r>
                <a:rPr kumimoji="1" lang="en-US" altLang="ja-JP" sz="1400" b="0" i="0" u="none" strike="noStrike" kern="1200" cap="none" spc="0" normalizeH="0" baseline="0" noProof="0" dirty="0" smtClean="0">
                  <a:ln>
                    <a:noFill/>
                  </a:ln>
                  <a:solidFill>
                    <a:prstClr val="white"/>
                  </a:solidFill>
                  <a:effectLst/>
                  <a:uLnTx/>
                  <a:uFillTx/>
                  <a:latin typeface="メイリオ"/>
                  <a:ea typeface="メイリオ"/>
                  <a:cs typeface="+mn-cs"/>
                </a:rPr>
                <a:t>】</a:t>
              </a:r>
              <a:endParaRPr kumimoji="1" lang="ja-JP" altLang="en-US" sz="1400" b="0" i="0" u="none" strike="noStrike" kern="1200" cap="none" spc="0" normalizeH="0" baseline="0" noProof="0" dirty="0">
                <a:ln>
                  <a:noFill/>
                </a:ln>
                <a:solidFill>
                  <a:prstClr val="white"/>
                </a:solidFill>
                <a:effectLst/>
                <a:uLnTx/>
                <a:uFillTx/>
                <a:latin typeface="メイリオ"/>
                <a:ea typeface="メイリオ"/>
                <a:cs typeface="+mn-cs"/>
              </a:endParaRPr>
            </a:p>
          </p:txBody>
        </p:sp>
      </p:grpSp>
      <p:sp>
        <p:nvSpPr>
          <p:cNvPr id="51" name="正方形/長方形 50">
            <a:extLst>
              <a:ext uri="{FF2B5EF4-FFF2-40B4-BE49-F238E27FC236}">
                <a16:creationId xmlns:a16="http://schemas.microsoft.com/office/drawing/2014/main" id="{FE24F161-9B95-694D-9519-EF080E566D68}"/>
              </a:ext>
            </a:extLst>
          </p:cNvPr>
          <p:cNvSpPr/>
          <p:nvPr/>
        </p:nvSpPr>
        <p:spPr>
          <a:xfrm>
            <a:off x="0" y="4184768"/>
            <a:ext cx="9144000" cy="961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smtClean="0">
                <a:ln>
                  <a:noFill/>
                </a:ln>
                <a:solidFill>
                  <a:prstClr val="white"/>
                </a:solidFill>
                <a:effectLst/>
                <a:uLnTx/>
                <a:uFillTx/>
                <a:latin typeface="メイリオ"/>
                <a:ea typeface="メイリオ"/>
                <a:cs typeface="+mn-cs"/>
              </a:rPr>
              <a:t>AI-OCR</a:t>
            </a:r>
            <a:r>
              <a:rPr kumimoji="1" lang="ja-JP" altLang="en-US" sz="2800" b="1" i="0" u="none" strike="noStrike" kern="1200" cap="none" spc="0" normalizeH="0" baseline="0" noProof="0" dirty="0" smtClean="0">
                <a:ln>
                  <a:noFill/>
                </a:ln>
                <a:solidFill>
                  <a:prstClr val="white"/>
                </a:solidFill>
                <a:effectLst/>
                <a:uLnTx/>
                <a:uFillTx/>
                <a:latin typeface="メイリオ"/>
                <a:ea typeface="メイリオ"/>
                <a:cs typeface="+mn-cs"/>
              </a:rPr>
              <a:t>は</a:t>
            </a:r>
            <a:r>
              <a:rPr kumimoji="1" lang="en-US" altLang="ja-JP" sz="3600" b="1" i="0" u="none" strike="noStrike" kern="1200" cap="none" spc="0" normalizeH="0" baseline="0" noProof="0" dirty="0" smtClean="0">
                <a:ln>
                  <a:noFill/>
                </a:ln>
                <a:solidFill>
                  <a:srgbClr val="FFFF00"/>
                </a:solidFill>
                <a:effectLst/>
                <a:uLnTx/>
                <a:uFillTx/>
                <a:latin typeface="メイリオ"/>
                <a:ea typeface="メイリオ"/>
                <a:cs typeface="+mn-cs"/>
              </a:rPr>
              <a:t>”</a:t>
            </a:r>
            <a:r>
              <a:rPr kumimoji="1" lang="ja-JP" altLang="en-US" sz="3600" b="1" i="0" u="none" strike="noStrike" kern="1200" cap="none" spc="0" normalizeH="0" baseline="0" noProof="0" dirty="0" smtClean="0">
                <a:ln>
                  <a:noFill/>
                </a:ln>
                <a:solidFill>
                  <a:srgbClr val="FFFF00"/>
                </a:solidFill>
                <a:effectLst/>
                <a:uLnTx/>
                <a:uFillTx/>
                <a:latin typeface="メイリオ"/>
                <a:ea typeface="メイリオ"/>
                <a:cs typeface="+mn-cs"/>
              </a:rPr>
              <a:t>短期間</a:t>
            </a:r>
            <a:r>
              <a:rPr kumimoji="1" lang="en-US" altLang="ja-JP" sz="3600" b="1" i="0" u="none" strike="noStrike" kern="1200" cap="none" spc="0" normalizeH="0" baseline="0" noProof="0" dirty="0" smtClean="0">
                <a:ln>
                  <a:noFill/>
                </a:ln>
                <a:solidFill>
                  <a:srgbClr val="FFFF00"/>
                </a:solidFill>
                <a:effectLst/>
                <a:uLnTx/>
                <a:uFillTx/>
                <a:latin typeface="メイリオ"/>
                <a:ea typeface="メイリオ"/>
                <a:cs typeface="+mn-cs"/>
              </a:rPr>
              <a:t>”</a:t>
            </a:r>
            <a:r>
              <a:rPr kumimoji="1" lang="ja-JP" altLang="en-US" sz="2800" b="1" i="0" u="none" strike="noStrike" kern="1200" cap="none" spc="0" normalizeH="0" baseline="0" noProof="0" dirty="0" smtClean="0">
                <a:ln>
                  <a:noFill/>
                </a:ln>
                <a:solidFill>
                  <a:prstClr val="white"/>
                </a:solidFill>
                <a:effectLst/>
                <a:uLnTx/>
                <a:uFillTx/>
                <a:latin typeface="メイリオ"/>
                <a:ea typeface="メイリオ"/>
                <a:cs typeface="+mn-cs"/>
              </a:rPr>
              <a:t>で導入可能</a:t>
            </a:r>
            <a:endParaRPr kumimoji="1" lang="ja-JP" altLang="en-US" sz="2800" b="1" i="0" u="none" strike="noStrike" kern="1200" cap="none" spc="0" normalizeH="0" baseline="0" noProof="0" dirty="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15126426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5" name="タイトル 4"/>
          <p:cNvSpPr>
            <a:spLocks noGrp="1"/>
          </p:cNvSpPr>
          <p:nvPr>
            <p:ph type="title"/>
          </p:nvPr>
        </p:nvSpPr>
        <p:spPr/>
        <p:txBody>
          <a:bodyPr/>
          <a:lstStyle/>
          <a:p>
            <a:r>
              <a:rPr kumimoji="1" lang="en-US" altLang="ja-JP" sz="3200" b="0" dirty="0" smtClean="0">
                <a:solidFill>
                  <a:schemeClr val="accent1"/>
                </a:solidFill>
              </a:rPr>
              <a:t>02</a:t>
            </a:r>
            <a:r>
              <a:rPr kumimoji="1" lang="en-US" altLang="ja-JP" dirty="0" smtClean="0"/>
              <a:t/>
            </a:r>
            <a:br>
              <a:rPr kumimoji="1" lang="en-US" altLang="ja-JP" dirty="0" smtClean="0"/>
            </a:br>
            <a:r>
              <a:rPr lang="ja-JP" altLang="en-US" dirty="0" smtClean="0"/>
              <a:t>導入のポイント</a:t>
            </a:r>
            <a:endParaRPr kumimoji="1" lang="ja-JP" altLang="en-US" dirty="0"/>
          </a:p>
        </p:txBody>
      </p:sp>
      <p:sp>
        <p:nvSpPr>
          <p:cNvPr id="2" name="フッター プレースホルダー 1"/>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smtClean="0">
                <a:ln>
                  <a:noFill/>
                </a:ln>
                <a:solidFill>
                  <a:prstClr val="black">
                    <a:tint val="75000"/>
                  </a:prstClr>
                </a:solidFill>
                <a:effectLst/>
                <a:uLnTx/>
                <a:uFillTx/>
                <a:latin typeface="メイリオ"/>
                <a:ea typeface="メイリオ"/>
                <a:cs typeface="+mn-cs"/>
              </a:rPr>
              <a:t>© SuperStream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9814996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5" name="タイトル 4"/>
          <p:cNvSpPr>
            <a:spLocks noGrp="1"/>
          </p:cNvSpPr>
          <p:nvPr>
            <p:ph type="title"/>
          </p:nvPr>
        </p:nvSpPr>
        <p:spPr/>
        <p:txBody>
          <a:bodyPr/>
          <a:lstStyle/>
          <a:p>
            <a:r>
              <a:rPr kumimoji="1" lang="ja-JP" altLang="en-US" dirty="0" smtClean="0"/>
              <a:t>導入のポイント</a:t>
            </a:r>
            <a:endParaRPr kumimoji="1" lang="ja-JP" altLang="en-US" dirty="0"/>
          </a:p>
        </p:txBody>
      </p:sp>
      <p:sp>
        <p:nvSpPr>
          <p:cNvPr id="2" name="フッター プレースホルダー 1"/>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smtClean="0">
                <a:ln>
                  <a:noFill/>
                </a:ln>
                <a:solidFill>
                  <a:prstClr val="black">
                    <a:tint val="75000"/>
                  </a:prstClr>
                </a:solidFill>
                <a:effectLst/>
                <a:uLnTx/>
                <a:uFillTx/>
                <a:latin typeface="メイリオ"/>
                <a:ea typeface="メイリオ"/>
                <a:cs typeface="+mn-cs"/>
              </a:rPr>
              <a:t>© SuperStream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25" name="正方形/長方形 24"/>
          <p:cNvSpPr/>
          <p:nvPr/>
        </p:nvSpPr>
        <p:spPr>
          <a:xfrm>
            <a:off x="820937" y="1910599"/>
            <a:ext cx="1942448" cy="1044116"/>
          </a:xfrm>
          <a:prstGeom prst="rect">
            <a:avLst/>
          </a:prstGeom>
          <a:no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rgbClr val="008CCF"/>
                </a:solidFill>
                <a:effectLst/>
                <a:uLnTx/>
                <a:uFillTx/>
                <a:latin typeface="メイリオ"/>
                <a:ea typeface="メイリオ"/>
                <a:cs typeface="+mn-cs"/>
              </a:rPr>
              <a:t>読取テスト</a:t>
            </a:r>
            <a:endPar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n-cs"/>
            </a:endParaRPr>
          </a:p>
        </p:txBody>
      </p:sp>
      <p:grpSp>
        <p:nvGrpSpPr>
          <p:cNvPr id="34" name="グループ化 33"/>
          <p:cNvGrpSpPr/>
          <p:nvPr/>
        </p:nvGrpSpPr>
        <p:grpSpPr>
          <a:xfrm>
            <a:off x="1258746" y="827435"/>
            <a:ext cx="1066829" cy="1047816"/>
            <a:chOff x="2914048" y="874779"/>
            <a:chExt cx="1066829" cy="1047816"/>
          </a:xfrm>
        </p:grpSpPr>
        <p:sp>
          <p:nvSpPr>
            <p:cNvPr id="32" name="涙形 31"/>
            <p:cNvSpPr>
              <a:spLocks noChangeAspect="1"/>
            </p:cNvSpPr>
            <p:nvPr/>
          </p:nvSpPr>
          <p:spPr>
            <a:xfrm rot="8069093">
              <a:off x="2923555" y="865272"/>
              <a:ext cx="1047816" cy="1066829"/>
            </a:xfrm>
            <a:prstGeom prst="teardrop">
              <a:avLst>
                <a:gd name="adj" fmla="val 110113"/>
              </a:avLst>
            </a:prstGeom>
            <a:solidFill>
              <a:schemeClr val="accent5"/>
            </a:solidFill>
            <a:ln>
              <a:no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3" name="楕円 32"/>
            <p:cNvSpPr>
              <a:spLocks noChangeAspect="1"/>
            </p:cNvSpPr>
            <p:nvPr/>
          </p:nvSpPr>
          <p:spPr>
            <a:xfrm>
              <a:off x="3055048" y="998823"/>
              <a:ext cx="784830" cy="784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sp>
        <p:nvSpPr>
          <p:cNvPr id="35" name="正方形/長方形 34"/>
          <p:cNvSpPr/>
          <p:nvPr/>
        </p:nvSpPr>
        <p:spPr>
          <a:xfrm>
            <a:off x="3293857" y="1910599"/>
            <a:ext cx="2109177" cy="1044116"/>
          </a:xfrm>
          <a:prstGeom prst="rect">
            <a:avLst/>
          </a:prstGeom>
          <a:no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rgbClr val="008CCF"/>
                </a:solidFill>
                <a:effectLst/>
                <a:uLnTx/>
                <a:uFillTx/>
                <a:latin typeface="メイリオ"/>
                <a:ea typeface="メイリオ"/>
                <a:cs typeface="+mn-cs"/>
              </a:rPr>
              <a:t>マスタ重要性</a:t>
            </a:r>
            <a:endPar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n-cs"/>
            </a:endParaRPr>
          </a:p>
        </p:txBody>
      </p:sp>
      <p:grpSp>
        <p:nvGrpSpPr>
          <p:cNvPr id="36" name="グループ化 35"/>
          <p:cNvGrpSpPr/>
          <p:nvPr/>
        </p:nvGrpSpPr>
        <p:grpSpPr>
          <a:xfrm>
            <a:off x="3815031" y="823613"/>
            <a:ext cx="1066829" cy="1047816"/>
            <a:chOff x="2914048" y="874779"/>
            <a:chExt cx="1066829" cy="1047816"/>
          </a:xfrm>
        </p:grpSpPr>
        <p:sp>
          <p:nvSpPr>
            <p:cNvPr id="37" name="涙形 36"/>
            <p:cNvSpPr>
              <a:spLocks noChangeAspect="1"/>
            </p:cNvSpPr>
            <p:nvPr/>
          </p:nvSpPr>
          <p:spPr>
            <a:xfrm rot="8069093">
              <a:off x="2923555" y="865272"/>
              <a:ext cx="1047816" cy="1066829"/>
            </a:xfrm>
            <a:prstGeom prst="teardrop">
              <a:avLst>
                <a:gd name="adj" fmla="val 110113"/>
              </a:avLst>
            </a:prstGeom>
            <a:solidFill>
              <a:schemeClr val="accent5"/>
            </a:solidFill>
            <a:ln>
              <a:no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8" name="楕円 37"/>
            <p:cNvSpPr>
              <a:spLocks noChangeAspect="1"/>
            </p:cNvSpPr>
            <p:nvPr/>
          </p:nvSpPr>
          <p:spPr>
            <a:xfrm>
              <a:off x="3055048" y="998823"/>
              <a:ext cx="784830" cy="784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sp>
        <p:nvSpPr>
          <p:cNvPr id="43" name="正方形/長方形 42"/>
          <p:cNvSpPr/>
          <p:nvPr/>
        </p:nvSpPr>
        <p:spPr>
          <a:xfrm>
            <a:off x="6027219" y="1887674"/>
            <a:ext cx="2109177" cy="1044116"/>
          </a:xfrm>
          <a:prstGeom prst="rect">
            <a:avLst/>
          </a:prstGeom>
          <a:no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rgbClr val="008CCF"/>
                </a:solidFill>
                <a:effectLst/>
                <a:uLnTx/>
                <a:uFillTx/>
                <a:latin typeface="メイリオ"/>
                <a:ea typeface="メイリオ"/>
                <a:cs typeface="+mn-cs"/>
              </a:rPr>
              <a:t>明細読取率</a:t>
            </a:r>
            <a:endPar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48" name="正方形/長方形 47"/>
          <p:cNvSpPr/>
          <p:nvPr/>
        </p:nvSpPr>
        <p:spPr>
          <a:xfrm>
            <a:off x="4608004" y="3903898"/>
            <a:ext cx="2109177" cy="1044116"/>
          </a:xfrm>
          <a:prstGeom prst="rect">
            <a:avLst/>
          </a:prstGeom>
          <a:no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8CCF"/>
                </a:solidFill>
                <a:effectLst/>
                <a:uLnTx/>
                <a:uFillTx/>
                <a:latin typeface="メイリオ"/>
                <a:ea typeface="メイリオ"/>
                <a:cs typeface="+mn-cs"/>
              </a:rPr>
              <a:t>バッチ処理</a:t>
            </a:r>
            <a:endPar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n-cs"/>
            </a:endParaRPr>
          </a:p>
        </p:txBody>
      </p:sp>
      <p:grpSp>
        <p:nvGrpSpPr>
          <p:cNvPr id="49" name="グループ化 48"/>
          <p:cNvGrpSpPr/>
          <p:nvPr/>
        </p:nvGrpSpPr>
        <p:grpSpPr>
          <a:xfrm>
            <a:off x="5108233" y="2822198"/>
            <a:ext cx="1066829" cy="1047816"/>
            <a:chOff x="2914048" y="874779"/>
            <a:chExt cx="1066829" cy="1047816"/>
          </a:xfrm>
        </p:grpSpPr>
        <p:sp>
          <p:nvSpPr>
            <p:cNvPr id="50" name="涙形 49"/>
            <p:cNvSpPr>
              <a:spLocks noChangeAspect="1"/>
            </p:cNvSpPr>
            <p:nvPr/>
          </p:nvSpPr>
          <p:spPr>
            <a:xfrm rot="8069093">
              <a:off x="2923555" y="865272"/>
              <a:ext cx="1047816" cy="1066829"/>
            </a:xfrm>
            <a:prstGeom prst="teardrop">
              <a:avLst>
                <a:gd name="adj" fmla="val 110113"/>
              </a:avLst>
            </a:prstGeom>
            <a:solidFill>
              <a:schemeClr val="accent5"/>
            </a:solidFill>
            <a:ln>
              <a:no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51" name="楕円 50"/>
            <p:cNvSpPr>
              <a:spLocks noChangeAspect="1"/>
            </p:cNvSpPr>
            <p:nvPr/>
          </p:nvSpPr>
          <p:spPr>
            <a:xfrm>
              <a:off x="3055048" y="998823"/>
              <a:ext cx="784830" cy="784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sp>
        <p:nvSpPr>
          <p:cNvPr id="61" name="Freeform 344"/>
          <p:cNvSpPr>
            <a:spLocks noEditPoints="1"/>
          </p:cNvSpPr>
          <p:nvPr/>
        </p:nvSpPr>
        <p:spPr bwMode="auto">
          <a:xfrm>
            <a:off x="1532604" y="1107503"/>
            <a:ext cx="519113" cy="465138"/>
          </a:xfrm>
          <a:custGeom>
            <a:avLst/>
            <a:gdLst>
              <a:gd name="T0" fmla="*/ 758 w 982"/>
              <a:gd name="T1" fmla="*/ 259 h 881"/>
              <a:gd name="T2" fmla="*/ 757 w 982"/>
              <a:gd name="T3" fmla="*/ 180 h 881"/>
              <a:gd name="T4" fmla="*/ 709 w 982"/>
              <a:gd name="T5" fmla="*/ 81 h 881"/>
              <a:gd name="T6" fmla="*/ 623 w 982"/>
              <a:gd name="T7" fmla="*/ 18 h 881"/>
              <a:gd name="T8" fmla="*/ 535 w 982"/>
              <a:gd name="T9" fmla="*/ 0 h 881"/>
              <a:gd name="T10" fmla="*/ 440 w 982"/>
              <a:gd name="T11" fmla="*/ 20 h 881"/>
              <a:gd name="T12" fmla="*/ 365 w 982"/>
              <a:gd name="T13" fmla="*/ 77 h 881"/>
              <a:gd name="T14" fmla="*/ 319 w 982"/>
              <a:gd name="T15" fmla="*/ 159 h 881"/>
              <a:gd name="T16" fmla="*/ 271 w 982"/>
              <a:gd name="T17" fmla="*/ 163 h 881"/>
              <a:gd name="T18" fmla="*/ 219 w 982"/>
              <a:gd name="T19" fmla="*/ 167 h 881"/>
              <a:gd name="T20" fmla="*/ 170 w 982"/>
              <a:gd name="T21" fmla="*/ 197 h 881"/>
              <a:gd name="T22" fmla="*/ 140 w 982"/>
              <a:gd name="T23" fmla="*/ 246 h 881"/>
              <a:gd name="T24" fmla="*/ 135 w 982"/>
              <a:gd name="T25" fmla="*/ 291 h 881"/>
              <a:gd name="T26" fmla="*/ 127 w 982"/>
              <a:gd name="T27" fmla="*/ 321 h 881"/>
              <a:gd name="T28" fmla="*/ 62 w 982"/>
              <a:gd name="T29" fmla="*/ 349 h 881"/>
              <a:gd name="T30" fmla="*/ 17 w 982"/>
              <a:gd name="T31" fmla="*/ 401 h 881"/>
              <a:gd name="T32" fmla="*/ 0 w 982"/>
              <a:gd name="T33" fmla="*/ 470 h 881"/>
              <a:gd name="T34" fmla="*/ 12 w 982"/>
              <a:gd name="T35" fmla="*/ 529 h 881"/>
              <a:gd name="T36" fmla="*/ 54 w 982"/>
              <a:gd name="T37" fmla="*/ 588 h 881"/>
              <a:gd name="T38" fmla="*/ 120 w 982"/>
              <a:gd name="T39" fmla="*/ 619 h 881"/>
              <a:gd name="T40" fmla="*/ 817 w 982"/>
              <a:gd name="T41" fmla="*/ 621 h 881"/>
              <a:gd name="T42" fmla="*/ 901 w 982"/>
              <a:gd name="T43" fmla="*/ 590 h 881"/>
              <a:gd name="T44" fmla="*/ 960 w 982"/>
              <a:gd name="T45" fmla="*/ 525 h 881"/>
              <a:gd name="T46" fmla="*/ 982 w 982"/>
              <a:gd name="T47" fmla="*/ 438 h 881"/>
              <a:gd name="T48" fmla="*/ 967 w 982"/>
              <a:gd name="T49" fmla="*/ 367 h 881"/>
              <a:gd name="T50" fmla="*/ 915 w 982"/>
              <a:gd name="T51" fmla="*/ 296 h 881"/>
              <a:gd name="T52" fmla="*/ 835 w 982"/>
              <a:gd name="T53" fmla="*/ 258 h 881"/>
              <a:gd name="T54" fmla="*/ 437 w 982"/>
              <a:gd name="T55" fmla="*/ 872 h 881"/>
              <a:gd name="T56" fmla="*/ 343 w 982"/>
              <a:gd name="T57" fmla="*/ 831 h 881"/>
              <a:gd name="T58" fmla="*/ 263 w 982"/>
              <a:gd name="T59" fmla="*/ 740 h 881"/>
              <a:gd name="T60" fmla="*/ 233 w 982"/>
              <a:gd name="T61" fmla="*/ 620 h 881"/>
              <a:gd name="T62" fmla="*/ 253 w 982"/>
              <a:gd name="T63" fmla="*/ 523 h 881"/>
              <a:gd name="T64" fmla="*/ 318 w 982"/>
              <a:gd name="T65" fmla="*/ 431 h 881"/>
              <a:gd name="T66" fmla="*/ 372 w 982"/>
              <a:gd name="T67" fmla="*/ 486 h 881"/>
              <a:gd name="T68" fmla="*/ 336 w 982"/>
              <a:gd name="T69" fmla="*/ 529 h 881"/>
              <a:gd name="T70" fmla="*/ 314 w 982"/>
              <a:gd name="T71" fmla="*/ 584 h 881"/>
              <a:gd name="T72" fmla="*/ 318 w 982"/>
              <a:gd name="T73" fmla="*/ 672 h 881"/>
              <a:gd name="T74" fmla="*/ 361 w 982"/>
              <a:gd name="T75" fmla="*/ 746 h 881"/>
              <a:gd name="T76" fmla="*/ 434 w 982"/>
              <a:gd name="T77" fmla="*/ 793 h 881"/>
              <a:gd name="T78" fmla="*/ 471 w 982"/>
              <a:gd name="T79" fmla="*/ 865 h 881"/>
              <a:gd name="T80" fmla="*/ 627 w 982"/>
              <a:gd name="T81" fmla="*/ 737 h 881"/>
              <a:gd name="T82" fmla="*/ 662 w 982"/>
              <a:gd name="T83" fmla="*/ 673 h 881"/>
              <a:gd name="T84" fmla="*/ 668 w 982"/>
              <a:gd name="T85" fmla="*/ 605 h 881"/>
              <a:gd name="T86" fmla="*/ 641 w 982"/>
              <a:gd name="T87" fmla="*/ 523 h 881"/>
              <a:gd name="T88" fmla="*/ 578 w 982"/>
              <a:gd name="T89" fmla="*/ 464 h 881"/>
              <a:gd name="T90" fmla="*/ 543 w 982"/>
              <a:gd name="T91" fmla="*/ 371 h 881"/>
              <a:gd name="T92" fmla="*/ 656 w 982"/>
              <a:gd name="T93" fmla="*/ 426 h 881"/>
              <a:gd name="T94" fmla="*/ 727 w 982"/>
              <a:gd name="T95" fmla="*/ 525 h 881"/>
              <a:gd name="T96" fmla="*/ 745 w 982"/>
              <a:gd name="T97" fmla="*/ 649 h 881"/>
              <a:gd name="T98" fmla="*/ 716 w 982"/>
              <a:gd name="T99" fmla="*/ 740 h 881"/>
              <a:gd name="T100" fmla="*/ 644 w 982"/>
              <a:gd name="T101" fmla="*/ 825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2" h="881">
                <a:moveTo>
                  <a:pt x="798" y="254"/>
                </a:moveTo>
                <a:lnTo>
                  <a:pt x="798" y="254"/>
                </a:lnTo>
                <a:lnTo>
                  <a:pt x="778" y="255"/>
                </a:lnTo>
                <a:lnTo>
                  <a:pt x="758" y="259"/>
                </a:lnTo>
                <a:lnTo>
                  <a:pt x="758" y="259"/>
                </a:lnTo>
                <a:lnTo>
                  <a:pt x="760" y="242"/>
                </a:lnTo>
                <a:lnTo>
                  <a:pt x="760" y="225"/>
                </a:lnTo>
                <a:lnTo>
                  <a:pt x="760" y="225"/>
                </a:lnTo>
                <a:lnTo>
                  <a:pt x="759" y="203"/>
                </a:lnTo>
                <a:lnTo>
                  <a:pt x="757" y="180"/>
                </a:lnTo>
                <a:lnTo>
                  <a:pt x="751" y="158"/>
                </a:lnTo>
                <a:lnTo>
                  <a:pt x="744" y="138"/>
                </a:lnTo>
                <a:lnTo>
                  <a:pt x="734" y="117"/>
                </a:lnTo>
                <a:lnTo>
                  <a:pt x="722" y="99"/>
                </a:lnTo>
                <a:lnTo>
                  <a:pt x="709" y="81"/>
                </a:lnTo>
                <a:lnTo>
                  <a:pt x="695" y="66"/>
                </a:lnTo>
                <a:lnTo>
                  <a:pt x="679" y="51"/>
                </a:lnTo>
                <a:lnTo>
                  <a:pt x="661" y="38"/>
                </a:lnTo>
                <a:lnTo>
                  <a:pt x="643" y="26"/>
                </a:lnTo>
                <a:lnTo>
                  <a:pt x="623" y="18"/>
                </a:lnTo>
                <a:lnTo>
                  <a:pt x="602" y="9"/>
                </a:lnTo>
                <a:lnTo>
                  <a:pt x="581" y="5"/>
                </a:lnTo>
                <a:lnTo>
                  <a:pt x="558" y="1"/>
                </a:lnTo>
                <a:lnTo>
                  <a:pt x="535" y="0"/>
                </a:lnTo>
                <a:lnTo>
                  <a:pt x="535" y="0"/>
                </a:lnTo>
                <a:lnTo>
                  <a:pt x="515" y="0"/>
                </a:lnTo>
                <a:lnTo>
                  <a:pt x="495" y="3"/>
                </a:lnTo>
                <a:lnTo>
                  <a:pt x="476" y="7"/>
                </a:lnTo>
                <a:lnTo>
                  <a:pt x="458" y="13"/>
                </a:lnTo>
                <a:lnTo>
                  <a:pt x="440" y="20"/>
                </a:lnTo>
                <a:lnTo>
                  <a:pt x="423" y="29"/>
                </a:lnTo>
                <a:lnTo>
                  <a:pt x="408" y="39"/>
                </a:lnTo>
                <a:lnTo>
                  <a:pt x="392" y="50"/>
                </a:lnTo>
                <a:lnTo>
                  <a:pt x="378" y="63"/>
                </a:lnTo>
                <a:lnTo>
                  <a:pt x="365" y="77"/>
                </a:lnTo>
                <a:lnTo>
                  <a:pt x="354" y="91"/>
                </a:lnTo>
                <a:lnTo>
                  <a:pt x="343" y="107"/>
                </a:lnTo>
                <a:lnTo>
                  <a:pt x="333" y="123"/>
                </a:lnTo>
                <a:lnTo>
                  <a:pt x="325" y="140"/>
                </a:lnTo>
                <a:lnTo>
                  <a:pt x="319" y="159"/>
                </a:lnTo>
                <a:lnTo>
                  <a:pt x="314" y="177"/>
                </a:lnTo>
                <a:lnTo>
                  <a:pt x="314" y="177"/>
                </a:lnTo>
                <a:lnTo>
                  <a:pt x="301" y="171"/>
                </a:lnTo>
                <a:lnTo>
                  <a:pt x="285" y="165"/>
                </a:lnTo>
                <a:lnTo>
                  <a:pt x="271" y="163"/>
                </a:lnTo>
                <a:lnTo>
                  <a:pt x="254" y="162"/>
                </a:lnTo>
                <a:lnTo>
                  <a:pt x="254" y="162"/>
                </a:lnTo>
                <a:lnTo>
                  <a:pt x="242" y="162"/>
                </a:lnTo>
                <a:lnTo>
                  <a:pt x="230" y="164"/>
                </a:lnTo>
                <a:lnTo>
                  <a:pt x="219" y="167"/>
                </a:lnTo>
                <a:lnTo>
                  <a:pt x="209" y="171"/>
                </a:lnTo>
                <a:lnTo>
                  <a:pt x="198" y="176"/>
                </a:lnTo>
                <a:lnTo>
                  <a:pt x="188" y="182"/>
                </a:lnTo>
                <a:lnTo>
                  <a:pt x="179" y="189"/>
                </a:lnTo>
                <a:lnTo>
                  <a:pt x="170" y="197"/>
                </a:lnTo>
                <a:lnTo>
                  <a:pt x="163" y="205"/>
                </a:lnTo>
                <a:lnTo>
                  <a:pt x="156" y="215"/>
                </a:lnTo>
                <a:lnTo>
                  <a:pt x="150" y="224"/>
                </a:lnTo>
                <a:lnTo>
                  <a:pt x="145" y="235"/>
                </a:lnTo>
                <a:lnTo>
                  <a:pt x="140" y="246"/>
                </a:lnTo>
                <a:lnTo>
                  <a:pt x="138" y="257"/>
                </a:lnTo>
                <a:lnTo>
                  <a:pt x="135" y="269"/>
                </a:lnTo>
                <a:lnTo>
                  <a:pt x="135" y="281"/>
                </a:lnTo>
                <a:lnTo>
                  <a:pt x="135" y="281"/>
                </a:lnTo>
                <a:lnTo>
                  <a:pt x="135" y="291"/>
                </a:lnTo>
                <a:lnTo>
                  <a:pt x="137" y="301"/>
                </a:lnTo>
                <a:lnTo>
                  <a:pt x="139" y="311"/>
                </a:lnTo>
                <a:lnTo>
                  <a:pt x="143" y="320"/>
                </a:lnTo>
                <a:lnTo>
                  <a:pt x="143" y="320"/>
                </a:lnTo>
                <a:lnTo>
                  <a:pt x="127" y="321"/>
                </a:lnTo>
                <a:lnTo>
                  <a:pt x="113" y="325"/>
                </a:lnTo>
                <a:lnTo>
                  <a:pt x="99" y="329"/>
                </a:lnTo>
                <a:lnTo>
                  <a:pt x="86" y="335"/>
                </a:lnTo>
                <a:lnTo>
                  <a:pt x="74" y="341"/>
                </a:lnTo>
                <a:lnTo>
                  <a:pt x="62" y="349"/>
                </a:lnTo>
                <a:lnTo>
                  <a:pt x="51" y="357"/>
                </a:lnTo>
                <a:lnTo>
                  <a:pt x="41" y="367"/>
                </a:lnTo>
                <a:lnTo>
                  <a:pt x="32" y="378"/>
                </a:lnTo>
                <a:lnTo>
                  <a:pt x="24" y="389"/>
                </a:lnTo>
                <a:lnTo>
                  <a:pt x="17" y="401"/>
                </a:lnTo>
                <a:lnTo>
                  <a:pt x="11" y="414"/>
                </a:lnTo>
                <a:lnTo>
                  <a:pt x="6" y="427"/>
                </a:lnTo>
                <a:lnTo>
                  <a:pt x="2" y="441"/>
                </a:lnTo>
                <a:lnTo>
                  <a:pt x="0" y="456"/>
                </a:lnTo>
                <a:lnTo>
                  <a:pt x="0" y="470"/>
                </a:lnTo>
                <a:lnTo>
                  <a:pt x="0" y="470"/>
                </a:lnTo>
                <a:lnTo>
                  <a:pt x="0" y="486"/>
                </a:lnTo>
                <a:lnTo>
                  <a:pt x="2" y="501"/>
                </a:lnTo>
                <a:lnTo>
                  <a:pt x="6" y="516"/>
                </a:lnTo>
                <a:lnTo>
                  <a:pt x="12" y="529"/>
                </a:lnTo>
                <a:lnTo>
                  <a:pt x="18" y="542"/>
                </a:lnTo>
                <a:lnTo>
                  <a:pt x="25" y="555"/>
                </a:lnTo>
                <a:lnTo>
                  <a:pt x="33" y="567"/>
                </a:lnTo>
                <a:lnTo>
                  <a:pt x="44" y="578"/>
                </a:lnTo>
                <a:lnTo>
                  <a:pt x="54" y="588"/>
                </a:lnTo>
                <a:lnTo>
                  <a:pt x="66" y="596"/>
                </a:lnTo>
                <a:lnTo>
                  <a:pt x="79" y="603"/>
                </a:lnTo>
                <a:lnTo>
                  <a:pt x="92" y="609"/>
                </a:lnTo>
                <a:lnTo>
                  <a:pt x="105" y="615"/>
                </a:lnTo>
                <a:lnTo>
                  <a:pt x="120" y="619"/>
                </a:lnTo>
                <a:lnTo>
                  <a:pt x="135" y="621"/>
                </a:lnTo>
                <a:lnTo>
                  <a:pt x="151" y="621"/>
                </a:lnTo>
                <a:lnTo>
                  <a:pt x="798" y="621"/>
                </a:lnTo>
                <a:lnTo>
                  <a:pt x="798" y="621"/>
                </a:lnTo>
                <a:lnTo>
                  <a:pt x="817" y="621"/>
                </a:lnTo>
                <a:lnTo>
                  <a:pt x="835" y="618"/>
                </a:lnTo>
                <a:lnTo>
                  <a:pt x="853" y="613"/>
                </a:lnTo>
                <a:lnTo>
                  <a:pt x="870" y="607"/>
                </a:lnTo>
                <a:lnTo>
                  <a:pt x="885" y="600"/>
                </a:lnTo>
                <a:lnTo>
                  <a:pt x="901" y="590"/>
                </a:lnTo>
                <a:lnTo>
                  <a:pt x="915" y="579"/>
                </a:lnTo>
                <a:lnTo>
                  <a:pt x="928" y="569"/>
                </a:lnTo>
                <a:lnTo>
                  <a:pt x="940" y="555"/>
                </a:lnTo>
                <a:lnTo>
                  <a:pt x="950" y="541"/>
                </a:lnTo>
                <a:lnTo>
                  <a:pt x="960" y="525"/>
                </a:lnTo>
                <a:lnTo>
                  <a:pt x="967" y="510"/>
                </a:lnTo>
                <a:lnTo>
                  <a:pt x="974" y="493"/>
                </a:lnTo>
                <a:lnTo>
                  <a:pt x="978" y="475"/>
                </a:lnTo>
                <a:lnTo>
                  <a:pt x="981" y="457"/>
                </a:lnTo>
                <a:lnTo>
                  <a:pt x="982" y="438"/>
                </a:lnTo>
                <a:lnTo>
                  <a:pt x="982" y="438"/>
                </a:lnTo>
                <a:lnTo>
                  <a:pt x="981" y="420"/>
                </a:lnTo>
                <a:lnTo>
                  <a:pt x="978" y="401"/>
                </a:lnTo>
                <a:lnTo>
                  <a:pt x="974" y="384"/>
                </a:lnTo>
                <a:lnTo>
                  <a:pt x="967" y="367"/>
                </a:lnTo>
                <a:lnTo>
                  <a:pt x="960" y="350"/>
                </a:lnTo>
                <a:lnTo>
                  <a:pt x="950" y="336"/>
                </a:lnTo>
                <a:lnTo>
                  <a:pt x="940" y="321"/>
                </a:lnTo>
                <a:lnTo>
                  <a:pt x="928" y="308"/>
                </a:lnTo>
                <a:lnTo>
                  <a:pt x="915" y="296"/>
                </a:lnTo>
                <a:lnTo>
                  <a:pt x="901" y="285"/>
                </a:lnTo>
                <a:lnTo>
                  <a:pt x="885" y="277"/>
                </a:lnTo>
                <a:lnTo>
                  <a:pt x="870" y="269"/>
                </a:lnTo>
                <a:lnTo>
                  <a:pt x="853" y="263"/>
                </a:lnTo>
                <a:lnTo>
                  <a:pt x="835" y="258"/>
                </a:lnTo>
                <a:lnTo>
                  <a:pt x="817" y="255"/>
                </a:lnTo>
                <a:lnTo>
                  <a:pt x="798" y="254"/>
                </a:lnTo>
                <a:lnTo>
                  <a:pt x="798" y="254"/>
                </a:lnTo>
                <a:close/>
                <a:moveTo>
                  <a:pt x="452" y="797"/>
                </a:moveTo>
                <a:lnTo>
                  <a:pt x="437" y="872"/>
                </a:lnTo>
                <a:lnTo>
                  <a:pt x="437" y="872"/>
                </a:lnTo>
                <a:lnTo>
                  <a:pt x="411" y="865"/>
                </a:lnTo>
                <a:lnTo>
                  <a:pt x="387" y="857"/>
                </a:lnTo>
                <a:lnTo>
                  <a:pt x="365" y="845"/>
                </a:lnTo>
                <a:lnTo>
                  <a:pt x="343" y="831"/>
                </a:lnTo>
                <a:lnTo>
                  <a:pt x="323" y="817"/>
                </a:lnTo>
                <a:lnTo>
                  <a:pt x="305" y="800"/>
                </a:lnTo>
                <a:lnTo>
                  <a:pt x="289" y="781"/>
                </a:lnTo>
                <a:lnTo>
                  <a:pt x="275" y="761"/>
                </a:lnTo>
                <a:lnTo>
                  <a:pt x="263" y="740"/>
                </a:lnTo>
                <a:lnTo>
                  <a:pt x="252" y="717"/>
                </a:lnTo>
                <a:lnTo>
                  <a:pt x="243" y="695"/>
                </a:lnTo>
                <a:lnTo>
                  <a:pt x="237" y="669"/>
                </a:lnTo>
                <a:lnTo>
                  <a:pt x="234" y="645"/>
                </a:lnTo>
                <a:lnTo>
                  <a:pt x="233" y="620"/>
                </a:lnTo>
                <a:lnTo>
                  <a:pt x="235" y="594"/>
                </a:lnTo>
                <a:lnTo>
                  <a:pt x="239" y="569"/>
                </a:lnTo>
                <a:lnTo>
                  <a:pt x="239" y="569"/>
                </a:lnTo>
                <a:lnTo>
                  <a:pt x="245" y="545"/>
                </a:lnTo>
                <a:lnTo>
                  <a:pt x="253" y="523"/>
                </a:lnTo>
                <a:lnTo>
                  <a:pt x="263" y="503"/>
                </a:lnTo>
                <a:lnTo>
                  <a:pt x="275" y="482"/>
                </a:lnTo>
                <a:lnTo>
                  <a:pt x="288" y="464"/>
                </a:lnTo>
                <a:lnTo>
                  <a:pt x="302" y="447"/>
                </a:lnTo>
                <a:lnTo>
                  <a:pt x="318" y="431"/>
                </a:lnTo>
                <a:lnTo>
                  <a:pt x="336" y="417"/>
                </a:lnTo>
                <a:lnTo>
                  <a:pt x="307" y="362"/>
                </a:lnTo>
                <a:lnTo>
                  <a:pt x="507" y="378"/>
                </a:lnTo>
                <a:lnTo>
                  <a:pt x="398" y="537"/>
                </a:lnTo>
                <a:lnTo>
                  <a:pt x="372" y="486"/>
                </a:lnTo>
                <a:lnTo>
                  <a:pt x="372" y="486"/>
                </a:lnTo>
                <a:lnTo>
                  <a:pt x="361" y="495"/>
                </a:lnTo>
                <a:lnTo>
                  <a:pt x="351" y="506"/>
                </a:lnTo>
                <a:lnTo>
                  <a:pt x="343" y="518"/>
                </a:lnTo>
                <a:lnTo>
                  <a:pt x="336" y="529"/>
                </a:lnTo>
                <a:lnTo>
                  <a:pt x="329" y="542"/>
                </a:lnTo>
                <a:lnTo>
                  <a:pt x="323" y="555"/>
                </a:lnTo>
                <a:lnTo>
                  <a:pt x="318" y="570"/>
                </a:lnTo>
                <a:lnTo>
                  <a:pt x="314" y="584"/>
                </a:lnTo>
                <a:lnTo>
                  <a:pt x="314" y="584"/>
                </a:lnTo>
                <a:lnTo>
                  <a:pt x="311" y="602"/>
                </a:lnTo>
                <a:lnTo>
                  <a:pt x="309" y="620"/>
                </a:lnTo>
                <a:lnTo>
                  <a:pt x="311" y="638"/>
                </a:lnTo>
                <a:lnTo>
                  <a:pt x="313" y="655"/>
                </a:lnTo>
                <a:lnTo>
                  <a:pt x="318" y="672"/>
                </a:lnTo>
                <a:lnTo>
                  <a:pt x="323" y="689"/>
                </a:lnTo>
                <a:lnTo>
                  <a:pt x="330" y="704"/>
                </a:lnTo>
                <a:lnTo>
                  <a:pt x="339" y="720"/>
                </a:lnTo>
                <a:lnTo>
                  <a:pt x="349" y="733"/>
                </a:lnTo>
                <a:lnTo>
                  <a:pt x="361" y="746"/>
                </a:lnTo>
                <a:lnTo>
                  <a:pt x="373" y="758"/>
                </a:lnTo>
                <a:lnTo>
                  <a:pt x="387" y="769"/>
                </a:lnTo>
                <a:lnTo>
                  <a:pt x="402" y="779"/>
                </a:lnTo>
                <a:lnTo>
                  <a:pt x="417" y="786"/>
                </a:lnTo>
                <a:lnTo>
                  <a:pt x="434" y="793"/>
                </a:lnTo>
                <a:lnTo>
                  <a:pt x="452" y="797"/>
                </a:lnTo>
                <a:lnTo>
                  <a:pt x="452" y="797"/>
                </a:lnTo>
                <a:close/>
                <a:moveTo>
                  <a:pt x="644" y="825"/>
                </a:moveTo>
                <a:lnTo>
                  <a:pt x="673" y="881"/>
                </a:lnTo>
                <a:lnTo>
                  <a:pt x="471" y="865"/>
                </a:lnTo>
                <a:lnTo>
                  <a:pt x="581" y="705"/>
                </a:lnTo>
                <a:lnTo>
                  <a:pt x="608" y="757"/>
                </a:lnTo>
                <a:lnTo>
                  <a:pt x="608" y="757"/>
                </a:lnTo>
                <a:lnTo>
                  <a:pt x="618" y="747"/>
                </a:lnTo>
                <a:lnTo>
                  <a:pt x="627" y="737"/>
                </a:lnTo>
                <a:lnTo>
                  <a:pt x="636" y="725"/>
                </a:lnTo>
                <a:lnTo>
                  <a:pt x="644" y="713"/>
                </a:lnTo>
                <a:lnTo>
                  <a:pt x="651" y="701"/>
                </a:lnTo>
                <a:lnTo>
                  <a:pt x="657" y="687"/>
                </a:lnTo>
                <a:lnTo>
                  <a:pt x="662" y="673"/>
                </a:lnTo>
                <a:lnTo>
                  <a:pt x="666" y="659"/>
                </a:lnTo>
                <a:lnTo>
                  <a:pt x="666" y="659"/>
                </a:lnTo>
                <a:lnTo>
                  <a:pt x="668" y="641"/>
                </a:lnTo>
                <a:lnTo>
                  <a:pt x="669" y="623"/>
                </a:lnTo>
                <a:lnTo>
                  <a:pt x="668" y="605"/>
                </a:lnTo>
                <a:lnTo>
                  <a:pt x="666" y="588"/>
                </a:lnTo>
                <a:lnTo>
                  <a:pt x="662" y="571"/>
                </a:lnTo>
                <a:lnTo>
                  <a:pt x="656" y="554"/>
                </a:lnTo>
                <a:lnTo>
                  <a:pt x="649" y="539"/>
                </a:lnTo>
                <a:lnTo>
                  <a:pt x="641" y="523"/>
                </a:lnTo>
                <a:lnTo>
                  <a:pt x="630" y="510"/>
                </a:lnTo>
                <a:lnTo>
                  <a:pt x="619" y="497"/>
                </a:lnTo>
                <a:lnTo>
                  <a:pt x="606" y="485"/>
                </a:lnTo>
                <a:lnTo>
                  <a:pt x="593" y="474"/>
                </a:lnTo>
                <a:lnTo>
                  <a:pt x="578" y="464"/>
                </a:lnTo>
                <a:lnTo>
                  <a:pt x="561" y="457"/>
                </a:lnTo>
                <a:lnTo>
                  <a:pt x="545" y="450"/>
                </a:lnTo>
                <a:lnTo>
                  <a:pt x="527" y="446"/>
                </a:lnTo>
                <a:lnTo>
                  <a:pt x="543" y="371"/>
                </a:lnTo>
                <a:lnTo>
                  <a:pt x="543" y="371"/>
                </a:lnTo>
                <a:lnTo>
                  <a:pt x="569" y="378"/>
                </a:lnTo>
                <a:lnTo>
                  <a:pt x="593" y="386"/>
                </a:lnTo>
                <a:lnTo>
                  <a:pt x="615" y="398"/>
                </a:lnTo>
                <a:lnTo>
                  <a:pt x="637" y="411"/>
                </a:lnTo>
                <a:lnTo>
                  <a:pt x="656" y="426"/>
                </a:lnTo>
                <a:lnTo>
                  <a:pt x="674" y="443"/>
                </a:lnTo>
                <a:lnTo>
                  <a:pt x="690" y="462"/>
                </a:lnTo>
                <a:lnTo>
                  <a:pt x="704" y="482"/>
                </a:lnTo>
                <a:lnTo>
                  <a:pt x="717" y="503"/>
                </a:lnTo>
                <a:lnTo>
                  <a:pt x="727" y="525"/>
                </a:lnTo>
                <a:lnTo>
                  <a:pt x="735" y="548"/>
                </a:lnTo>
                <a:lnTo>
                  <a:pt x="741" y="573"/>
                </a:lnTo>
                <a:lnTo>
                  <a:pt x="745" y="597"/>
                </a:lnTo>
                <a:lnTo>
                  <a:pt x="746" y="623"/>
                </a:lnTo>
                <a:lnTo>
                  <a:pt x="745" y="649"/>
                </a:lnTo>
                <a:lnTo>
                  <a:pt x="740" y="674"/>
                </a:lnTo>
                <a:lnTo>
                  <a:pt x="740" y="674"/>
                </a:lnTo>
                <a:lnTo>
                  <a:pt x="734" y="698"/>
                </a:lnTo>
                <a:lnTo>
                  <a:pt x="727" y="720"/>
                </a:lnTo>
                <a:lnTo>
                  <a:pt x="716" y="740"/>
                </a:lnTo>
                <a:lnTo>
                  <a:pt x="705" y="761"/>
                </a:lnTo>
                <a:lnTo>
                  <a:pt x="692" y="779"/>
                </a:lnTo>
                <a:lnTo>
                  <a:pt x="678" y="795"/>
                </a:lnTo>
                <a:lnTo>
                  <a:pt x="661" y="811"/>
                </a:lnTo>
                <a:lnTo>
                  <a:pt x="644" y="825"/>
                </a:lnTo>
                <a:lnTo>
                  <a:pt x="644" y="82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2" name="Freeform 387"/>
          <p:cNvSpPr>
            <a:spLocks noEditPoints="1"/>
          </p:cNvSpPr>
          <p:nvPr/>
        </p:nvSpPr>
        <p:spPr bwMode="auto">
          <a:xfrm>
            <a:off x="4116670" y="1119567"/>
            <a:ext cx="492125" cy="463550"/>
          </a:xfrm>
          <a:custGeom>
            <a:avLst/>
            <a:gdLst>
              <a:gd name="T0" fmla="*/ 413 w 929"/>
              <a:gd name="T1" fmla="*/ 281 h 876"/>
              <a:gd name="T2" fmla="*/ 394 w 929"/>
              <a:gd name="T3" fmla="*/ 242 h 876"/>
              <a:gd name="T4" fmla="*/ 391 w 929"/>
              <a:gd name="T5" fmla="*/ 211 h 876"/>
              <a:gd name="T6" fmla="*/ 381 w 929"/>
              <a:gd name="T7" fmla="*/ 130 h 876"/>
              <a:gd name="T8" fmla="*/ 335 w 929"/>
              <a:gd name="T9" fmla="*/ 58 h 876"/>
              <a:gd name="T10" fmla="*/ 301 w 929"/>
              <a:gd name="T11" fmla="*/ 31 h 876"/>
              <a:gd name="T12" fmla="*/ 252 w 929"/>
              <a:gd name="T13" fmla="*/ 8 h 876"/>
              <a:gd name="T14" fmla="*/ 198 w 929"/>
              <a:gd name="T15" fmla="*/ 0 h 876"/>
              <a:gd name="T16" fmla="*/ 145 w 929"/>
              <a:gd name="T17" fmla="*/ 7 h 876"/>
              <a:gd name="T18" fmla="*/ 256 w 929"/>
              <a:gd name="T19" fmla="*/ 145 h 876"/>
              <a:gd name="T20" fmla="*/ 240 w 929"/>
              <a:gd name="T21" fmla="*/ 185 h 876"/>
              <a:gd name="T22" fmla="*/ 207 w 929"/>
              <a:gd name="T23" fmla="*/ 224 h 876"/>
              <a:gd name="T24" fmla="*/ 166 w 929"/>
              <a:gd name="T25" fmla="*/ 251 h 876"/>
              <a:gd name="T26" fmla="*/ 11 w 929"/>
              <a:gd name="T27" fmla="*/ 132 h 876"/>
              <a:gd name="T28" fmla="*/ 3 w 929"/>
              <a:gd name="T29" fmla="*/ 172 h 876"/>
              <a:gd name="T30" fmla="*/ 3 w 929"/>
              <a:gd name="T31" fmla="*/ 224 h 876"/>
              <a:gd name="T32" fmla="*/ 18 w 929"/>
              <a:gd name="T33" fmla="*/ 277 h 876"/>
              <a:gd name="T34" fmla="*/ 48 w 929"/>
              <a:gd name="T35" fmla="*/ 324 h 876"/>
              <a:gd name="T36" fmla="*/ 91 w 929"/>
              <a:gd name="T37" fmla="*/ 361 h 876"/>
              <a:gd name="T38" fmla="*/ 171 w 929"/>
              <a:gd name="T39" fmla="*/ 390 h 876"/>
              <a:gd name="T40" fmla="*/ 222 w 929"/>
              <a:gd name="T41" fmla="*/ 390 h 876"/>
              <a:gd name="T42" fmla="*/ 263 w 929"/>
              <a:gd name="T43" fmla="*/ 401 h 876"/>
              <a:gd name="T44" fmla="*/ 718 w 929"/>
              <a:gd name="T45" fmla="*/ 848 h 876"/>
              <a:gd name="T46" fmla="*/ 741 w 929"/>
              <a:gd name="T47" fmla="*/ 864 h 876"/>
              <a:gd name="T48" fmla="*/ 774 w 929"/>
              <a:gd name="T49" fmla="*/ 875 h 876"/>
              <a:gd name="T50" fmla="*/ 810 w 929"/>
              <a:gd name="T51" fmla="*/ 871 h 876"/>
              <a:gd name="T52" fmla="*/ 841 w 929"/>
              <a:gd name="T53" fmla="*/ 854 h 876"/>
              <a:gd name="T54" fmla="*/ 860 w 929"/>
              <a:gd name="T55" fmla="*/ 834 h 876"/>
              <a:gd name="T56" fmla="*/ 874 w 929"/>
              <a:gd name="T57" fmla="*/ 800 h 876"/>
              <a:gd name="T58" fmla="*/ 874 w 929"/>
              <a:gd name="T59" fmla="*/ 766 h 876"/>
              <a:gd name="T60" fmla="*/ 860 w 929"/>
              <a:gd name="T61" fmla="*/ 732 h 876"/>
              <a:gd name="T62" fmla="*/ 779 w 929"/>
              <a:gd name="T63" fmla="*/ 815 h 876"/>
              <a:gd name="T64" fmla="*/ 757 w 929"/>
              <a:gd name="T65" fmla="*/ 809 h 876"/>
              <a:gd name="T66" fmla="*/ 742 w 929"/>
              <a:gd name="T67" fmla="*/ 785 h 876"/>
              <a:gd name="T68" fmla="*/ 744 w 929"/>
              <a:gd name="T69" fmla="*/ 762 h 876"/>
              <a:gd name="T70" fmla="*/ 763 w 929"/>
              <a:gd name="T71" fmla="*/ 742 h 876"/>
              <a:gd name="T72" fmla="*/ 786 w 929"/>
              <a:gd name="T73" fmla="*/ 739 h 876"/>
              <a:gd name="T74" fmla="*/ 810 w 929"/>
              <a:gd name="T75" fmla="*/ 756 h 876"/>
              <a:gd name="T76" fmla="*/ 817 w 929"/>
              <a:gd name="T77" fmla="*/ 778 h 876"/>
              <a:gd name="T78" fmla="*/ 805 w 929"/>
              <a:gd name="T79" fmla="*/ 804 h 876"/>
              <a:gd name="T80" fmla="*/ 779 w 929"/>
              <a:gd name="T81" fmla="*/ 815 h 876"/>
              <a:gd name="T82" fmla="*/ 763 w 929"/>
              <a:gd name="T83" fmla="*/ 116 h 876"/>
              <a:gd name="T84" fmla="*/ 787 w 929"/>
              <a:gd name="T85" fmla="*/ 116 h 876"/>
              <a:gd name="T86" fmla="*/ 791 w 929"/>
              <a:gd name="T87" fmla="*/ 134 h 876"/>
              <a:gd name="T88" fmla="*/ 821 w 929"/>
              <a:gd name="T89" fmla="*/ 174 h 876"/>
              <a:gd name="T90" fmla="*/ 839 w 929"/>
              <a:gd name="T91" fmla="*/ 170 h 876"/>
              <a:gd name="T92" fmla="*/ 850 w 929"/>
              <a:gd name="T93" fmla="*/ 186 h 876"/>
              <a:gd name="T94" fmla="*/ 675 w 929"/>
              <a:gd name="T95" fmla="*/ 449 h 876"/>
              <a:gd name="T96" fmla="*/ 910 w 929"/>
              <a:gd name="T97" fmla="*/ 210 h 876"/>
              <a:gd name="T98" fmla="*/ 926 w 929"/>
              <a:gd name="T99" fmla="*/ 168 h 876"/>
              <a:gd name="T100" fmla="*/ 926 w 929"/>
              <a:gd name="T101" fmla="*/ 124 h 876"/>
              <a:gd name="T102" fmla="*/ 910 w 929"/>
              <a:gd name="T103" fmla="*/ 83 h 876"/>
              <a:gd name="T104" fmla="*/ 886 w 929"/>
              <a:gd name="T105" fmla="*/ 56 h 876"/>
              <a:gd name="T106" fmla="*/ 846 w 929"/>
              <a:gd name="T107" fmla="*/ 35 h 876"/>
              <a:gd name="T108" fmla="*/ 802 w 929"/>
              <a:gd name="T109" fmla="*/ 31 h 876"/>
              <a:gd name="T110" fmla="*/ 760 w 929"/>
              <a:gd name="T111" fmla="*/ 43 h 876"/>
              <a:gd name="T112" fmla="*/ 510 w 929"/>
              <a:gd name="T113" fmla="*/ 284 h 876"/>
              <a:gd name="T114" fmla="*/ 177 w 929"/>
              <a:gd name="T115" fmla="*/ 727 h 876"/>
              <a:gd name="T116" fmla="*/ 125 w 929"/>
              <a:gd name="T117" fmla="*/ 761 h 876"/>
              <a:gd name="T118" fmla="*/ 210 w 929"/>
              <a:gd name="T119" fmla="*/ 812 h 876"/>
              <a:gd name="T120" fmla="*/ 232 w 929"/>
              <a:gd name="T121" fmla="*/ 78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9" h="876">
                <a:moveTo>
                  <a:pt x="848" y="718"/>
                </a:moveTo>
                <a:lnTo>
                  <a:pt x="420" y="289"/>
                </a:lnTo>
                <a:lnTo>
                  <a:pt x="420" y="289"/>
                </a:lnTo>
                <a:lnTo>
                  <a:pt x="413" y="281"/>
                </a:lnTo>
                <a:lnTo>
                  <a:pt x="407" y="272"/>
                </a:lnTo>
                <a:lnTo>
                  <a:pt x="401" y="263"/>
                </a:lnTo>
                <a:lnTo>
                  <a:pt x="397" y="253"/>
                </a:lnTo>
                <a:lnTo>
                  <a:pt x="394" y="242"/>
                </a:lnTo>
                <a:lnTo>
                  <a:pt x="393" y="233"/>
                </a:lnTo>
                <a:lnTo>
                  <a:pt x="391" y="222"/>
                </a:lnTo>
                <a:lnTo>
                  <a:pt x="391" y="211"/>
                </a:lnTo>
                <a:lnTo>
                  <a:pt x="391" y="211"/>
                </a:lnTo>
                <a:lnTo>
                  <a:pt x="391" y="191"/>
                </a:lnTo>
                <a:lnTo>
                  <a:pt x="390" y="169"/>
                </a:lnTo>
                <a:lnTo>
                  <a:pt x="387" y="149"/>
                </a:lnTo>
                <a:lnTo>
                  <a:pt x="381" y="130"/>
                </a:lnTo>
                <a:lnTo>
                  <a:pt x="372" y="110"/>
                </a:lnTo>
                <a:lnTo>
                  <a:pt x="361" y="91"/>
                </a:lnTo>
                <a:lnTo>
                  <a:pt x="349" y="73"/>
                </a:lnTo>
                <a:lnTo>
                  <a:pt x="335" y="58"/>
                </a:lnTo>
                <a:lnTo>
                  <a:pt x="335" y="58"/>
                </a:lnTo>
                <a:lnTo>
                  <a:pt x="324" y="48"/>
                </a:lnTo>
                <a:lnTo>
                  <a:pt x="313" y="38"/>
                </a:lnTo>
                <a:lnTo>
                  <a:pt x="301" y="31"/>
                </a:lnTo>
                <a:lnTo>
                  <a:pt x="289" y="24"/>
                </a:lnTo>
                <a:lnTo>
                  <a:pt x="277" y="18"/>
                </a:lnTo>
                <a:lnTo>
                  <a:pt x="264" y="12"/>
                </a:lnTo>
                <a:lnTo>
                  <a:pt x="252" y="8"/>
                </a:lnTo>
                <a:lnTo>
                  <a:pt x="239" y="5"/>
                </a:lnTo>
                <a:lnTo>
                  <a:pt x="226" y="2"/>
                </a:lnTo>
                <a:lnTo>
                  <a:pt x="211" y="1"/>
                </a:lnTo>
                <a:lnTo>
                  <a:pt x="198" y="0"/>
                </a:lnTo>
                <a:lnTo>
                  <a:pt x="185" y="0"/>
                </a:lnTo>
                <a:lnTo>
                  <a:pt x="172" y="1"/>
                </a:lnTo>
                <a:lnTo>
                  <a:pt x="159" y="4"/>
                </a:lnTo>
                <a:lnTo>
                  <a:pt x="145" y="7"/>
                </a:lnTo>
                <a:lnTo>
                  <a:pt x="132" y="11"/>
                </a:lnTo>
                <a:lnTo>
                  <a:pt x="257" y="136"/>
                </a:lnTo>
                <a:lnTo>
                  <a:pt x="257" y="136"/>
                </a:lnTo>
                <a:lnTo>
                  <a:pt x="256" y="145"/>
                </a:lnTo>
                <a:lnTo>
                  <a:pt x="255" y="155"/>
                </a:lnTo>
                <a:lnTo>
                  <a:pt x="251" y="164"/>
                </a:lnTo>
                <a:lnTo>
                  <a:pt x="246" y="175"/>
                </a:lnTo>
                <a:lnTo>
                  <a:pt x="240" y="185"/>
                </a:lnTo>
                <a:lnTo>
                  <a:pt x="233" y="196"/>
                </a:lnTo>
                <a:lnTo>
                  <a:pt x="225" y="205"/>
                </a:lnTo>
                <a:lnTo>
                  <a:pt x="215" y="215"/>
                </a:lnTo>
                <a:lnTo>
                  <a:pt x="207" y="224"/>
                </a:lnTo>
                <a:lnTo>
                  <a:pt x="196" y="232"/>
                </a:lnTo>
                <a:lnTo>
                  <a:pt x="186" y="239"/>
                </a:lnTo>
                <a:lnTo>
                  <a:pt x="175" y="245"/>
                </a:lnTo>
                <a:lnTo>
                  <a:pt x="166" y="251"/>
                </a:lnTo>
                <a:lnTo>
                  <a:pt x="155" y="253"/>
                </a:lnTo>
                <a:lnTo>
                  <a:pt x="145" y="256"/>
                </a:lnTo>
                <a:lnTo>
                  <a:pt x="136" y="256"/>
                </a:lnTo>
                <a:lnTo>
                  <a:pt x="11" y="132"/>
                </a:lnTo>
                <a:lnTo>
                  <a:pt x="11" y="132"/>
                </a:lnTo>
                <a:lnTo>
                  <a:pt x="7" y="144"/>
                </a:lnTo>
                <a:lnTo>
                  <a:pt x="4" y="157"/>
                </a:lnTo>
                <a:lnTo>
                  <a:pt x="3" y="172"/>
                </a:lnTo>
                <a:lnTo>
                  <a:pt x="1" y="185"/>
                </a:lnTo>
                <a:lnTo>
                  <a:pt x="0" y="198"/>
                </a:lnTo>
                <a:lnTo>
                  <a:pt x="1" y="211"/>
                </a:lnTo>
                <a:lnTo>
                  <a:pt x="3" y="224"/>
                </a:lnTo>
                <a:lnTo>
                  <a:pt x="5" y="238"/>
                </a:lnTo>
                <a:lnTo>
                  <a:pt x="9" y="251"/>
                </a:lnTo>
                <a:lnTo>
                  <a:pt x="13" y="264"/>
                </a:lnTo>
                <a:lnTo>
                  <a:pt x="18" y="277"/>
                </a:lnTo>
                <a:lnTo>
                  <a:pt x="24" y="289"/>
                </a:lnTo>
                <a:lnTo>
                  <a:pt x="31" y="301"/>
                </a:lnTo>
                <a:lnTo>
                  <a:pt x="40" y="312"/>
                </a:lnTo>
                <a:lnTo>
                  <a:pt x="48" y="324"/>
                </a:lnTo>
                <a:lnTo>
                  <a:pt x="58" y="334"/>
                </a:lnTo>
                <a:lnTo>
                  <a:pt x="58" y="334"/>
                </a:lnTo>
                <a:lnTo>
                  <a:pt x="75" y="349"/>
                </a:lnTo>
                <a:lnTo>
                  <a:pt x="91" y="361"/>
                </a:lnTo>
                <a:lnTo>
                  <a:pt x="111" y="372"/>
                </a:lnTo>
                <a:lnTo>
                  <a:pt x="130" y="379"/>
                </a:lnTo>
                <a:lnTo>
                  <a:pt x="150" y="385"/>
                </a:lnTo>
                <a:lnTo>
                  <a:pt x="171" y="390"/>
                </a:lnTo>
                <a:lnTo>
                  <a:pt x="191" y="391"/>
                </a:lnTo>
                <a:lnTo>
                  <a:pt x="211" y="391"/>
                </a:lnTo>
                <a:lnTo>
                  <a:pt x="211" y="391"/>
                </a:lnTo>
                <a:lnTo>
                  <a:pt x="222" y="390"/>
                </a:lnTo>
                <a:lnTo>
                  <a:pt x="233" y="391"/>
                </a:lnTo>
                <a:lnTo>
                  <a:pt x="244" y="394"/>
                </a:lnTo>
                <a:lnTo>
                  <a:pt x="253" y="397"/>
                </a:lnTo>
                <a:lnTo>
                  <a:pt x="263" y="401"/>
                </a:lnTo>
                <a:lnTo>
                  <a:pt x="273" y="407"/>
                </a:lnTo>
                <a:lnTo>
                  <a:pt x="282" y="413"/>
                </a:lnTo>
                <a:lnTo>
                  <a:pt x="289" y="420"/>
                </a:lnTo>
                <a:lnTo>
                  <a:pt x="718" y="848"/>
                </a:lnTo>
                <a:lnTo>
                  <a:pt x="718" y="848"/>
                </a:lnTo>
                <a:lnTo>
                  <a:pt x="725" y="854"/>
                </a:lnTo>
                <a:lnTo>
                  <a:pt x="732" y="860"/>
                </a:lnTo>
                <a:lnTo>
                  <a:pt x="741" y="864"/>
                </a:lnTo>
                <a:lnTo>
                  <a:pt x="749" y="869"/>
                </a:lnTo>
                <a:lnTo>
                  <a:pt x="757" y="871"/>
                </a:lnTo>
                <a:lnTo>
                  <a:pt x="766" y="874"/>
                </a:lnTo>
                <a:lnTo>
                  <a:pt x="774" y="875"/>
                </a:lnTo>
                <a:lnTo>
                  <a:pt x="784" y="875"/>
                </a:lnTo>
                <a:lnTo>
                  <a:pt x="792" y="875"/>
                </a:lnTo>
                <a:lnTo>
                  <a:pt x="800" y="874"/>
                </a:lnTo>
                <a:lnTo>
                  <a:pt x="810" y="871"/>
                </a:lnTo>
                <a:lnTo>
                  <a:pt x="818" y="869"/>
                </a:lnTo>
                <a:lnTo>
                  <a:pt x="826" y="864"/>
                </a:lnTo>
                <a:lnTo>
                  <a:pt x="834" y="860"/>
                </a:lnTo>
                <a:lnTo>
                  <a:pt x="841" y="854"/>
                </a:lnTo>
                <a:lnTo>
                  <a:pt x="848" y="848"/>
                </a:lnTo>
                <a:lnTo>
                  <a:pt x="848" y="848"/>
                </a:lnTo>
                <a:lnTo>
                  <a:pt x="854" y="841"/>
                </a:lnTo>
                <a:lnTo>
                  <a:pt x="860" y="834"/>
                </a:lnTo>
                <a:lnTo>
                  <a:pt x="865" y="826"/>
                </a:lnTo>
                <a:lnTo>
                  <a:pt x="869" y="817"/>
                </a:lnTo>
                <a:lnTo>
                  <a:pt x="871" y="809"/>
                </a:lnTo>
                <a:lnTo>
                  <a:pt x="874" y="800"/>
                </a:lnTo>
                <a:lnTo>
                  <a:pt x="875" y="792"/>
                </a:lnTo>
                <a:lnTo>
                  <a:pt x="876" y="782"/>
                </a:lnTo>
                <a:lnTo>
                  <a:pt x="875" y="774"/>
                </a:lnTo>
                <a:lnTo>
                  <a:pt x="874" y="766"/>
                </a:lnTo>
                <a:lnTo>
                  <a:pt x="871" y="756"/>
                </a:lnTo>
                <a:lnTo>
                  <a:pt x="869" y="748"/>
                </a:lnTo>
                <a:lnTo>
                  <a:pt x="865" y="739"/>
                </a:lnTo>
                <a:lnTo>
                  <a:pt x="860" y="732"/>
                </a:lnTo>
                <a:lnTo>
                  <a:pt x="854" y="725"/>
                </a:lnTo>
                <a:lnTo>
                  <a:pt x="848" y="718"/>
                </a:lnTo>
                <a:lnTo>
                  <a:pt x="848" y="718"/>
                </a:lnTo>
                <a:close/>
                <a:moveTo>
                  <a:pt x="779" y="815"/>
                </a:moveTo>
                <a:lnTo>
                  <a:pt x="779" y="815"/>
                </a:lnTo>
                <a:lnTo>
                  <a:pt x="771" y="815"/>
                </a:lnTo>
                <a:lnTo>
                  <a:pt x="763" y="812"/>
                </a:lnTo>
                <a:lnTo>
                  <a:pt x="757" y="809"/>
                </a:lnTo>
                <a:lnTo>
                  <a:pt x="751" y="804"/>
                </a:lnTo>
                <a:lnTo>
                  <a:pt x="748" y="798"/>
                </a:lnTo>
                <a:lnTo>
                  <a:pt x="744" y="792"/>
                </a:lnTo>
                <a:lnTo>
                  <a:pt x="742" y="785"/>
                </a:lnTo>
                <a:lnTo>
                  <a:pt x="741" y="778"/>
                </a:lnTo>
                <a:lnTo>
                  <a:pt x="741" y="778"/>
                </a:lnTo>
                <a:lnTo>
                  <a:pt x="742" y="769"/>
                </a:lnTo>
                <a:lnTo>
                  <a:pt x="744" y="762"/>
                </a:lnTo>
                <a:lnTo>
                  <a:pt x="748" y="756"/>
                </a:lnTo>
                <a:lnTo>
                  <a:pt x="751" y="750"/>
                </a:lnTo>
                <a:lnTo>
                  <a:pt x="757" y="745"/>
                </a:lnTo>
                <a:lnTo>
                  <a:pt x="763" y="742"/>
                </a:lnTo>
                <a:lnTo>
                  <a:pt x="771" y="739"/>
                </a:lnTo>
                <a:lnTo>
                  <a:pt x="779" y="739"/>
                </a:lnTo>
                <a:lnTo>
                  <a:pt x="779" y="739"/>
                </a:lnTo>
                <a:lnTo>
                  <a:pt x="786" y="739"/>
                </a:lnTo>
                <a:lnTo>
                  <a:pt x="793" y="742"/>
                </a:lnTo>
                <a:lnTo>
                  <a:pt x="800" y="745"/>
                </a:lnTo>
                <a:lnTo>
                  <a:pt x="805" y="750"/>
                </a:lnTo>
                <a:lnTo>
                  <a:pt x="810" y="756"/>
                </a:lnTo>
                <a:lnTo>
                  <a:pt x="814" y="762"/>
                </a:lnTo>
                <a:lnTo>
                  <a:pt x="816" y="769"/>
                </a:lnTo>
                <a:lnTo>
                  <a:pt x="817" y="778"/>
                </a:lnTo>
                <a:lnTo>
                  <a:pt x="817" y="778"/>
                </a:lnTo>
                <a:lnTo>
                  <a:pt x="816" y="785"/>
                </a:lnTo>
                <a:lnTo>
                  <a:pt x="814" y="792"/>
                </a:lnTo>
                <a:lnTo>
                  <a:pt x="810" y="798"/>
                </a:lnTo>
                <a:lnTo>
                  <a:pt x="805" y="804"/>
                </a:lnTo>
                <a:lnTo>
                  <a:pt x="800" y="809"/>
                </a:lnTo>
                <a:lnTo>
                  <a:pt x="793" y="812"/>
                </a:lnTo>
                <a:lnTo>
                  <a:pt x="786" y="815"/>
                </a:lnTo>
                <a:lnTo>
                  <a:pt x="779" y="815"/>
                </a:lnTo>
                <a:lnTo>
                  <a:pt x="779" y="815"/>
                </a:lnTo>
                <a:close/>
                <a:moveTo>
                  <a:pt x="553" y="328"/>
                </a:moveTo>
                <a:lnTo>
                  <a:pt x="763" y="116"/>
                </a:lnTo>
                <a:lnTo>
                  <a:pt x="763" y="116"/>
                </a:lnTo>
                <a:lnTo>
                  <a:pt x="769" y="113"/>
                </a:lnTo>
                <a:lnTo>
                  <a:pt x="775" y="112"/>
                </a:lnTo>
                <a:lnTo>
                  <a:pt x="781" y="113"/>
                </a:lnTo>
                <a:lnTo>
                  <a:pt x="787" y="116"/>
                </a:lnTo>
                <a:lnTo>
                  <a:pt x="787" y="116"/>
                </a:lnTo>
                <a:lnTo>
                  <a:pt x="791" y="121"/>
                </a:lnTo>
                <a:lnTo>
                  <a:pt x="792" y="128"/>
                </a:lnTo>
                <a:lnTo>
                  <a:pt x="791" y="134"/>
                </a:lnTo>
                <a:lnTo>
                  <a:pt x="787" y="140"/>
                </a:lnTo>
                <a:lnTo>
                  <a:pt x="576" y="350"/>
                </a:lnTo>
                <a:lnTo>
                  <a:pt x="611" y="385"/>
                </a:lnTo>
                <a:lnTo>
                  <a:pt x="821" y="174"/>
                </a:lnTo>
                <a:lnTo>
                  <a:pt x="821" y="174"/>
                </a:lnTo>
                <a:lnTo>
                  <a:pt x="827" y="170"/>
                </a:lnTo>
                <a:lnTo>
                  <a:pt x="833" y="169"/>
                </a:lnTo>
                <a:lnTo>
                  <a:pt x="839" y="170"/>
                </a:lnTo>
                <a:lnTo>
                  <a:pt x="845" y="174"/>
                </a:lnTo>
                <a:lnTo>
                  <a:pt x="845" y="174"/>
                </a:lnTo>
                <a:lnTo>
                  <a:pt x="848" y="180"/>
                </a:lnTo>
                <a:lnTo>
                  <a:pt x="850" y="186"/>
                </a:lnTo>
                <a:lnTo>
                  <a:pt x="848" y="192"/>
                </a:lnTo>
                <a:lnTo>
                  <a:pt x="845" y="198"/>
                </a:lnTo>
                <a:lnTo>
                  <a:pt x="634" y="408"/>
                </a:lnTo>
                <a:lnTo>
                  <a:pt x="675" y="449"/>
                </a:lnTo>
                <a:lnTo>
                  <a:pt x="895" y="228"/>
                </a:lnTo>
                <a:lnTo>
                  <a:pt x="895" y="228"/>
                </a:lnTo>
                <a:lnTo>
                  <a:pt x="902" y="218"/>
                </a:lnTo>
                <a:lnTo>
                  <a:pt x="910" y="210"/>
                </a:lnTo>
                <a:lnTo>
                  <a:pt x="916" y="199"/>
                </a:lnTo>
                <a:lnTo>
                  <a:pt x="920" y="190"/>
                </a:lnTo>
                <a:lnTo>
                  <a:pt x="924" y="179"/>
                </a:lnTo>
                <a:lnTo>
                  <a:pt x="926" y="168"/>
                </a:lnTo>
                <a:lnTo>
                  <a:pt x="929" y="157"/>
                </a:lnTo>
                <a:lnTo>
                  <a:pt x="929" y="146"/>
                </a:lnTo>
                <a:lnTo>
                  <a:pt x="929" y="134"/>
                </a:lnTo>
                <a:lnTo>
                  <a:pt x="926" y="124"/>
                </a:lnTo>
                <a:lnTo>
                  <a:pt x="924" y="113"/>
                </a:lnTo>
                <a:lnTo>
                  <a:pt x="920" y="102"/>
                </a:lnTo>
                <a:lnTo>
                  <a:pt x="916" y="92"/>
                </a:lnTo>
                <a:lnTo>
                  <a:pt x="910" y="83"/>
                </a:lnTo>
                <a:lnTo>
                  <a:pt x="902" y="73"/>
                </a:lnTo>
                <a:lnTo>
                  <a:pt x="895" y="65"/>
                </a:lnTo>
                <a:lnTo>
                  <a:pt x="895" y="65"/>
                </a:lnTo>
                <a:lnTo>
                  <a:pt x="886" y="56"/>
                </a:lnTo>
                <a:lnTo>
                  <a:pt x="877" y="49"/>
                </a:lnTo>
                <a:lnTo>
                  <a:pt x="866" y="43"/>
                </a:lnTo>
                <a:lnTo>
                  <a:pt x="857" y="38"/>
                </a:lnTo>
                <a:lnTo>
                  <a:pt x="846" y="35"/>
                </a:lnTo>
                <a:lnTo>
                  <a:pt x="835" y="32"/>
                </a:lnTo>
                <a:lnTo>
                  <a:pt x="824" y="31"/>
                </a:lnTo>
                <a:lnTo>
                  <a:pt x="814" y="30"/>
                </a:lnTo>
                <a:lnTo>
                  <a:pt x="802" y="31"/>
                </a:lnTo>
                <a:lnTo>
                  <a:pt x="791" y="32"/>
                </a:lnTo>
                <a:lnTo>
                  <a:pt x="780" y="35"/>
                </a:lnTo>
                <a:lnTo>
                  <a:pt x="769" y="38"/>
                </a:lnTo>
                <a:lnTo>
                  <a:pt x="760" y="43"/>
                </a:lnTo>
                <a:lnTo>
                  <a:pt x="750" y="49"/>
                </a:lnTo>
                <a:lnTo>
                  <a:pt x="741" y="56"/>
                </a:lnTo>
                <a:lnTo>
                  <a:pt x="732" y="65"/>
                </a:lnTo>
                <a:lnTo>
                  <a:pt x="510" y="284"/>
                </a:lnTo>
                <a:lnTo>
                  <a:pt x="553" y="328"/>
                </a:lnTo>
                <a:close/>
                <a:moveTo>
                  <a:pt x="340" y="564"/>
                </a:moveTo>
                <a:lnTo>
                  <a:pt x="177" y="727"/>
                </a:lnTo>
                <a:lnTo>
                  <a:pt x="177" y="727"/>
                </a:lnTo>
                <a:lnTo>
                  <a:pt x="162" y="739"/>
                </a:lnTo>
                <a:lnTo>
                  <a:pt x="155" y="745"/>
                </a:lnTo>
                <a:lnTo>
                  <a:pt x="147" y="750"/>
                </a:lnTo>
                <a:lnTo>
                  <a:pt x="125" y="761"/>
                </a:lnTo>
                <a:lnTo>
                  <a:pt x="84" y="844"/>
                </a:lnTo>
                <a:lnTo>
                  <a:pt x="117" y="876"/>
                </a:lnTo>
                <a:lnTo>
                  <a:pt x="198" y="835"/>
                </a:lnTo>
                <a:lnTo>
                  <a:pt x="210" y="812"/>
                </a:lnTo>
                <a:lnTo>
                  <a:pt x="210" y="812"/>
                </a:lnTo>
                <a:lnTo>
                  <a:pt x="214" y="804"/>
                </a:lnTo>
                <a:lnTo>
                  <a:pt x="220" y="797"/>
                </a:lnTo>
                <a:lnTo>
                  <a:pt x="232" y="782"/>
                </a:lnTo>
                <a:lnTo>
                  <a:pt x="395" y="619"/>
                </a:lnTo>
                <a:lnTo>
                  <a:pt x="340" y="5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73" name="正方形/長方形 72"/>
          <p:cNvSpPr/>
          <p:nvPr/>
        </p:nvSpPr>
        <p:spPr>
          <a:xfrm>
            <a:off x="1994771" y="3883940"/>
            <a:ext cx="2109177" cy="1044116"/>
          </a:xfrm>
          <a:prstGeom prst="rect">
            <a:avLst/>
          </a:prstGeom>
          <a:no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8CCF"/>
                </a:solidFill>
                <a:effectLst/>
                <a:uLnTx/>
                <a:uFillTx/>
                <a:latin typeface="メイリオ"/>
                <a:ea typeface="メイリオ"/>
                <a:cs typeface="+mn-cs"/>
              </a:rPr>
              <a:t>ワークフロー</a:t>
            </a:r>
            <a:endPar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n-cs"/>
            </a:endParaRPr>
          </a:p>
        </p:txBody>
      </p:sp>
      <p:grpSp>
        <p:nvGrpSpPr>
          <p:cNvPr id="80" name="グループ化 79"/>
          <p:cNvGrpSpPr/>
          <p:nvPr/>
        </p:nvGrpSpPr>
        <p:grpSpPr>
          <a:xfrm>
            <a:off x="6533846" y="822784"/>
            <a:ext cx="1066829" cy="1047816"/>
            <a:chOff x="1245978" y="2826020"/>
            <a:chExt cx="1066829" cy="1047816"/>
          </a:xfrm>
        </p:grpSpPr>
        <p:grpSp>
          <p:nvGrpSpPr>
            <p:cNvPr id="81" name="グループ化 80"/>
            <p:cNvGrpSpPr/>
            <p:nvPr/>
          </p:nvGrpSpPr>
          <p:grpSpPr>
            <a:xfrm>
              <a:off x="1245978" y="2826020"/>
              <a:ext cx="1066829" cy="1047816"/>
              <a:chOff x="2914048" y="874779"/>
              <a:chExt cx="1066829" cy="1047816"/>
            </a:xfrm>
          </p:grpSpPr>
          <p:sp>
            <p:nvSpPr>
              <p:cNvPr id="84" name="涙形 83"/>
              <p:cNvSpPr>
                <a:spLocks noChangeAspect="1"/>
              </p:cNvSpPr>
              <p:nvPr/>
            </p:nvSpPr>
            <p:spPr>
              <a:xfrm rot="8069093">
                <a:off x="2923555" y="865272"/>
                <a:ext cx="1047816" cy="1066829"/>
              </a:xfrm>
              <a:prstGeom prst="teardrop">
                <a:avLst>
                  <a:gd name="adj" fmla="val 110113"/>
                </a:avLst>
              </a:prstGeom>
              <a:solidFill>
                <a:schemeClr val="accent5"/>
              </a:solidFill>
              <a:ln>
                <a:no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85" name="楕円 84"/>
              <p:cNvSpPr>
                <a:spLocks noChangeAspect="1"/>
              </p:cNvSpPr>
              <p:nvPr/>
            </p:nvSpPr>
            <p:spPr>
              <a:xfrm>
                <a:off x="3055048" y="998823"/>
                <a:ext cx="784830" cy="784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sp>
          <p:nvSpPr>
            <p:cNvPr id="82" name="Freeform 393"/>
            <p:cNvSpPr>
              <a:spLocks noEditPoints="1"/>
            </p:cNvSpPr>
            <p:nvPr/>
          </p:nvSpPr>
          <p:spPr bwMode="auto">
            <a:xfrm>
              <a:off x="1525085" y="3085826"/>
              <a:ext cx="345460" cy="44429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83" name="Freeform 522"/>
            <p:cNvSpPr>
              <a:spLocks noChangeAspect="1" noEditPoints="1"/>
            </p:cNvSpPr>
            <p:nvPr/>
          </p:nvSpPr>
          <p:spPr bwMode="auto">
            <a:xfrm>
              <a:off x="1591355" y="3097705"/>
              <a:ext cx="496800" cy="496800"/>
            </a:xfrm>
            <a:custGeom>
              <a:avLst/>
              <a:gdLst/>
              <a:ahLst/>
              <a:cxnLst>
                <a:cxn ang="0">
                  <a:pos x="186" y="152"/>
                </a:cxn>
                <a:cxn ang="0">
                  <a:pos x="192" y="140"/>
                </a:cxn>
                <a:cxn ang="0">
                  <a:pos x="200" y="114"/>
                </a:cxn>
                <a:cxn ang="0">
                  <a:pos x="200" y="100"/>
                </a:cxn>
                <a:cxn ang="0">
                  <a:pos x="192" y="62"/>
                </a:cxn>
                <a:cxn ang="0">
                  <a:pos x="170" y="30"/>
                </a:cxn>
                <a:cxn ang="0">
                  <a:pos x="138" y="8"/>
                </a:cxn>
                <a:cxn ang="0">
                  <a:pos x="100" y="0"/>
                </a:cxn>
                <a:cxn ang="0">
                  <a:pos x="80" y="2"/>
                </a:cxn>
                <a:cxn ang="0">
                  <a:pos x="44" y="18"/>
                </a:cxn>
                <a:cxn ang="0">
                  <a:pos x="18" y="44"/>
                </a:cxn>
                <a:cxn ang="0">
                  <a:pos x="2" y="80"/>
                </a:cxn>
                <a:cxn ang="0">
                  <a:pos x="0" y="100"/>
                </a:cxn>
                <a:cxn ang="0">
                  <a:pos x="8" y="138"/>
                </a:cxn>
                <a:cxn ang="0">
                  <a:pos x="30" y="170"/>
                </a:cxn>
                <a:cxn ang="0">
                  <a:pos x="62" y="192"/>
                </a:cxn>
                <a:cxn ang="0">
                  <a:pos x="100" y="200"/>
                </a:cxn>
                <a:cxn ang="0">
                  <a:pos x="114" y="200"/>
                </a:cxn>
                <a:cxn ang="0">
                  <a:pos x="140" y="192"/>
                </a:cxn>
                <a:cxn ang="0">
                  <a:pos x="200" y="232"/>
                </a:cxn>
                <a:cxn ang="0">
                  <a:pos x="206" y="238"/>
                </a:cxn>
                <a:cxn ang="0">
                  <a:pos x="216" y="240"/>
                </a:cxn>
                <a:cxn ang="0">
                  <a:pos x="232" y="232"/>
                </a:cxn>
                <a:cxn ang="0">
                  <a:pos x="238" y="226"/>
                </a:cxn>
                <a:cxn ang="0">
                  <a:pos x="238" y="206"/>
                </a:cxn>
                <a:cxn ang="0">
                  <a:pos x="232" y="200"/>
                </a:cxn>
                <a:cxn ang="0">
                  <a:pos x="100" y="176"/>
                </a:cxn>
                <a:cxn ang="0">
                  <a:pos x="70" y="170"/>
                </a:cxn>
                <a:cxn ang="0">
                  <a:pos x="46" y="154"/>
                </a:cxn>
                <a:cxn ang="0">
                  <a:pos x="30" y="130"/>
                </a:cxn>
                <a:cxn ang="0">
                  <a:pos x="24" y="100"/>
                </a:cxn>
                <a:cxn ang="0">
                  <a:pos x="26" y="84"/>
                </a:cxn>
                <a:cxn ang="0">
                  <a:pos x="36" y="58"/>
                </a:cxn>
                <a:cxn ang="0">
                  <a:pos x="58" y="36"/>
                </a:cxn>
                <a:cxn ang="0">
                  <a:pos x="84" y="26"/>
                </a:cxn>
                <a:cxn ang="0">
                  <a:pos x="100" y="24"/>
                </a:cxn>
                <a:cxn ang="0">
                  <a:pos x="130" y="30"/>
                </a:cxn>
                <a:cxn ang="0">
                  <a:pos x="154" y="46"/>
                </a:cxn>
                <a:cxn ang="0">
                  <a:pos x="170" y="70"/>
                </a:cxn>
                <a:cxn ang="0">
                  <a:pos x="176" y="100"/>
                </a:cxn>
                <a:cxn ang="0">
                  <a:pos x="174" y="116"/>
                </a:cxn>
                <a:cxn ang="0">
                  <a:pos x="164" y="142"/>
                </a:cxn>
                <a:cxn ang="0">
                  <a:pos x="142" y="164"/>
                </a:cxn>
                <a:cxn ang="0">
                  <a:pos x="116" y="174"/>
                </a:cxn>
                <a:cxn ang="0">
                  <a:pos x="100" y="176"/>
                </a:cxn>
              </a:cxnLst>
              <a:rect l="0" t="0" r="r" b="b"/>
              <a:pathLst>
                <a:path w="240" h="240">
                  <a:moveTo>
                    <a:pt x="232" y="200"/>
                  </a:moveTo>
                  <a:lnTo>
                    <a:pt x="186" y="152"/>
                  </a:lnTo>
                  <a:lnTo>
                    <a:pt x="186" y="152"/>
                  </a:lnTo>
                  <a:lnTo>
                    <a:pt x="192" y="140"/>
                  </a:lnTo>
                  <a:lnTo>
                    <a:pt x="196" y="128"/>
                  </a:lnTo>
                  <a:lnTo>
                    <a:pt x="200" y="114"/>
                  </a:lnTo>
                  <a:lnTo>
                    <a:pt x="200" y="100"/>
                  </a:lnTo>
                  <a:lnTo>
                    <a:pt x="200" y="100"/>
                  </a:lnTo>
                  <a:lnTo>
                    <a:pt x="198" y="80"/>
                  </a:lnTo>
                  <a:lnTo>
                    <a:pt x="192" y="62"/>
                  </a:lnTo>
                  <a:lnTo>
                    <a:pt x="182" y="44"/>
                  </a:lnTo>
                  <a:lnTo>
                    <a:pt x="170" y="30"/>
                  </a:lnTo>
                  <a:lnTo>
                    <a:pt x="156" y="18"/>
                  </a:lnTo>
                  <a:lnTo>
                    <a:pt x="138" y="8"/>
                  </a:lnTo>
                  <a:lnTo>
                    <a:pt x="120" y="2"/>
                  </a:lnTo>
                  <a:lnTo>
                    <a:pt x="100" y="0"/>
                  </a:lnTo>
                  <a:lnTo>
                    <a:pt x="100" y="0"/>
                  </a:lnTo>
                  <a:lnTo>
                    <a:pt x="80" y="2"/>
                  </a:lnTo>
                  <a:lnTo>
                    <a:pt x="62" y="8"/>
                  </a:lnTo>
                  <a:lnTo>
                    <a:pt x="44" y="18"/>
                  </a:lnTo>
                  <a:lnTo>
                    <a:pt x="30" y="30"/>
                  </a:lnTo>
                  <a:lnTo>
                    <a:pt x="18" y="44"/>
                  </a:lnTo>
                  <a:lnTo>
                    <a:pt x="8" y="62"/>
                  </a:lnTo>
                  <a:lnTo>
                    <a:pt x="2" y="80"/>
                  </a:lnTo>
                  <a:lnTo>
                    <a:pt x="0" y="100"/>
                  </a:lnTo>
                  <a:lnTo>
                    <a:pt x="0" y="100"/>
                  </a:lnTo>
                  <a:lnTo>
                    <a:pt x="2" y="120"/>
                  </a:lnTo>
                  <a:lnTo>
                    <a:pt x="8" y="138"/>
                  </a:lnTo>
                  <a:lnTo>
                    <a:pt x="18" y="156"/>
                  </a:lnTo>
                  <a:lnTo>
                    <a:pt x="30" y="170"/>
                  </a:lnTo>
                  <a:lnTo>
                    <a:pt x="44" y="182"/>
                  </a:lnTo>
                  <a:lnTo>
                    <a:pt x="62" y="192"/>
                  </a:lnTo>
                  <a:lnTo>
                    <a:pt x="80" y="198"/>
                  </a:lnTo>
                  <a:lnTo>
                    <a:pt x="100" y="200"/>
                  </a:lnTo>
                  <a:lnTo>
                    <a:pt x="100" y="200"/>
                  </a:lnTo>
                  <a:lnTo>
                    <a:pt x="114" y="200"/>
                  </a:lnTo>
                  <a:lnTo>
                    <a:pt x="128" y="196"/>
                  </a:lnTo>
                  <a:lnTo>
                    <a:pt x="140" y="192"/>
                  </a:lnTo>
                  <a:lnTo>
                    <a:pt x="152" y="186"/>
                  </a:lnTo>
                  <a:lnTo>
                    <a:pt x="200" y="232"/>
                  </a:lnTo>
                  <a:lnTo>
                    <a:pt x="200" y="232"/>
                  </a:lnTo>
                  <a:lnTo>
                    <a:pt x="206" y="238"/>
                  </a:lnTo>
                  <a:lnTo>
                    <a:pt x="216" y="240"/>
                  </a:lnTo>
                  <a:lnTo>
                    <a:pt x="216" y="240"/>
                  </a:lnTo>
                  <a:lnTo>
                    <a:pt x="226" y="238"/>
                  </a:lnTo>
                  <a:lnTo>
                    <a:pt x="232" y="232"/>
                  </a:lnTo>
                  <a:lnTo>
                    <a:pt x="232" y="232"/>
                  </a:lnTo>
                  <a:lnTo>
                    <a:pt x="238" y="226"/>
                  </a:lnTo>
                  <a:lnTo>
                    <a:pt x="240" y="216"/>
                  </a:lnTo>
                  <a:lnTo>
                    <a:pt x="238" y="206"/>
                  </a:lnTo>
                  <a:lnTo>
                    <a:pt x="232" y="200"/>
                  </a:lnTo>
                  <a:lnTo>
                    <a:pt x="232" y="200"/>
                  </a:lnTo>
                  <a:close/>
                  <a:moveTo>
                    <a:pt x="100" y="176"/>
                  </a:moveTo>
                  <a:lnTo>
                    <a:pt x="100" y="176"/>
                  </a:lnTo>
                  <a:lnTo>
                    <a:pt x="84" y="174"/>
                  </a:lnTo>
                  <a:lnTo>
                    <a:pt x="70" y="170"/>
                  </a:lnTo>
                  <a:lnTo>
                    <a:pt x="58" y="164"/>
                  </a:lnTo>
                  <a:lnTo>
                    <a:pt x="46" y="154"/>
                  </a:lnTo>
                  <a:lnTo>
                    <a:pt x="36" y="142"/>
                  </a:lnTo>
                  <a:lnTo>
                    <a:pt x="30" y="130"/>
                  </a:lnTo>
                  <a:lnTo>
                    <a:pt x="26" y="116"/>
                  </a:lnTo>
                  <a:lnTo>
                    <a:pt x="24" y="100"/>
                  </a:lnTo>
                  <a:lnTo>
                    <a:pt x="24" y="100"/>
                  </a:lnTo>
                  <a:lnTo>
                    <a:pt x="26" y="84"/>
                  </a:lnTo>
                  <a:lnTo>
                    <a:pt x="30" y="70"/>
                  </a:lnTo>
                  <a:lnTo>
                    <a:pt x="36" y="58"/>
                  </a:lnTo>
                  <a:lnTo>
                    <a:pt x="46" y="46"/>
                  </a:lnTo>
                  <a:lnTo>
                    <a:pt x="58" y="36"/>
                  </a:lnTo>
                  <a:lnTo>
                    <a:pt x="70" y="30"/>
                  </a:lnTo>
                  <a:lnTo>
                    <a:pt x="84" y="26"/>
                  </a:lnTo>
                  <a:lnTo>
                    <a:pt x="100" y="24"/>
                  </a:lnTo>
                  <a:lnTo>
                    <a:pt x="100" y="24"/>
                  </a:lnTo>
                  <a:lnTo>
                    <a:pt x="116" y="26"/>
                  </a:lnTo>
                  <a:lnTo>
                    <a:pt x="130" y="30"/>
                  </a:lnTo>
                  <a:lnTo>
                    <a:pt x="142" y="36"/>
                  </a:lnTo>
                  <a:lnTo>
                    <a:pt x="154" y="46"/>
                  </a:lnTo>
                  <a:lnTo>
                    <a:pt x="164" y="58"/>
                  </a:lnTo>
                  <a:lnTo>
                    <a:pt x="170" y="70"/>
                  </a:lnTo>
                  <a:lnTo>
                    <a:pt x="174" y="84"/>
                  </a:lnTo>
                  <a:lnTo>
                    <a:pt x="176" y="100"/>
                  </a:lnTo>
                  <a:lnTo>
                    <a:pt x="176" y="100"/>
                  </a:lnTo>
                  <a:lnTo>
                    <a:pt x="174" y="116"/>
                  </a:lnTo>
                  <a:lnTo>
                    <a:pt x="170" y="130"/>
                  </a:lnTo>
                  <a:lnTo>
                    <a:pt x="164" y="142"/>
                  </a:lnTo>
                  <a:lnTo>
                    <a:pt x="154" y="154"/>
                  </a:lnTo>
                  <a:lnTo>
                    <a:pt x="142" y="164"/>
                  </a:lnTo>
                  <a:lnTo>
                    <a:pt x="130" y="170"/>
                  </a:lnTo>
                  <a:lnTo>
                    <a:pt x="116" y="174"/>
                  </a:lnTo>
                  <a:lnTo>
                    <a:pt x="100" y="176"/>
                  </a:lnTo>
                  <a:lnTo>
                    <a:pt x="100" y="1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87" name="グループ化 86"/>
          <p:cNvGrpSpPr/>
          <p:nvPr/>
        </p:nvGrpSpPr>
        <p:grpSpPr>
          <a:xfrm>
            <a:off x="2515945" y="2813182"/>
            <a:ext cx="1066829" cy="1047816"/>
            <a:chOff x="5108233" y="2822198"/>
            <a:chExt cx="1066829" cy="1047816"/>
          </a:xfrm>
        </p:grpSpPr>
        <p:grpSp>
          <p:nvGrpSpPr>
            <p:cNvPr id="88" name="グループ化 87"/>
            <p:cNvGrpSpPr/>
            <p:nvPr/>
          </p:nvGrpSpPr>
          <p:grpSpPr>
            <a:xfrm>
              <a:off x="5108233" y="2822198"/>
              <a:ext cx="1066829" cy="1047816"/>
              <a:chOff x="2914048" y="874779"/>
              <a:chExt cx="1066829" cy="1047816"/>
            </a:xfrm>
          </p:grpSpPr>
          <p:sp>
            <p:nvSpPr>
              <p:cNvPr id="90" name="涙形 89"/>
              <p:cNvSpPr>
                <a:spLocks noChangeAspect="1"/>
              </p:cNvSpPr>
              <p:nvPr/>
            </p:nvSpPr>
            <p:spPr>
              <a:xfrm rot="8069093">
                <a:off x="2923555" y="865272"/>
                <a:ext cx="1047816" cy="1066829"/>
              </a:xfrm>
              <a:prstGeom prst="teardrop">
                <a:avLst>
                  <a:gd name="adj" fmla="val 110113"/>
                </a:avLst>
              </a:prstGeom>
              <a:solidFill>
                <a:schemeClr val="accent5"/>
              </a:solidFill>
              <a:ln>
                <a:no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91" name="楕円 90"/>
              <p:cNvSpPr>
                <a:spLocks noChangeAspect="1"/>
              </p:cNvSpPr>
              <p:nvPr/>
            </p:nvSpPr>
            <p:spPr>
              <a:xfrm>
                <a:off x="3055048" y="998823"/>
                <a:ext cx="784830" cy="784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sp>
          <p:nvSpPr>
            <p:cNvPr id="89" name="Freeform 346"/>
            <p:cNvSpPr>
              <a:spLocks noEditPoints="1"/>
            </p:cNvSpPr>
            <p:nvPr/>
          </p:nvSpPr>
          <p:spPr bwMode="auto">
            <a:xfrm>
              <a:off x="5422640" y="3085826"/>
              <a:ext cx="463550" cy="465138"/>
            </a:xfrm>
            <a:custGeom>
              <a:avLst/>
              <a:gdLst>
                <a:gd name="T0" fmla="*/ 277 w 876"/>
                <a:gd name="T1" fmla="*/ 685 h 877"/>
                <a:gd name="T2" fmla="*/ 277 w 876"/>
                <a:gd name="T3" fmla="*/ 813 h 877"/>
                <a:gd name="T4" fmla="*/ 63 w 876"/>
                <a:gd name="T5" fmla="*/ 813 h 877"/>
                <a:gd name="T6" fmla="*/ 63 w 876"/>
                <a:gd name="T7" fmla="*/ 685 h 877"/>
                <a:gd name="T8" fmla="*/ 277 w 876"/>
                <a:gd name="T9" fmla="*/ 685 h 877"/>
                <a:gd name="T10" fmla="*/ 340 w 876"/>
                <a:gd name="T11" fmla="*/ 622 h 877"/>
                <a:gd name="T12" fmla="*/ 0 w 876"/>
                <a:gd name="T13" fmla="*/ 622 h 877"/>
                <a:gd name="T14" fmla="*/ 0 w 876"/>
                <a:gd name="T15" fmla="*/ 877 h 877"/>
                <a:gd name="T16" fmla="*/ 340 w 876"/>
                <a:gd name="T17" fmla="*/ 877 h 877"/>
                <a:gd name="T18" fmla="*/ 340 w 876"/>
                <a:gd name="T19" fmla="*/ 622 h 877"/>
                <a:gd name="T20" fmla="*/ 812 w 876"/>
                <a:gd name="T21" fmla="*/ 685 h 877"/>
                <a:gd name="T22" fmla="*/ 812 w 876"/>
                <a:gd name="T23" fmla="*/ 813 h 877"/>
                <a:gd name="T24" fmla="*/ 600 w 876"/>
                <a:gd name="T25" fmla="*/ 813 h 877"/>
                <a:gd name="T26" fmla="*/ 600 w 876"/>
                <a:gd name="T27" fmla="*/ 685 h 877"/>
                <a:gd name="T28" fmla="*/ 812 w 876"/>
                <a:gd name="T29" fmla="*/ 685 h 877"/>
                <a:gd name="T30" fmla="*/ 876 w 876"/>
                <a:gd name="T31" fmla="*/ 622 h 877"/>
                <a:gd name="T32" fmla="*/ 536 w 876"/>
                <a:gd name="T33" fmla="*/ 622 h 877"/>
                <a:gd name="T34" fmla="*/ 536 w 876"/>
                <a:gd name="T35" fmla="*/ 877 h 877"/>
                <a:gd name="T36" fmla="*/ 876 w 876"/>
                <a:gd name="T37" fmla="*/ 877 h 877"/>
                <a:gd name="T38" fmla="*/ 876 w 876"/>
                <a:gd name="T39" fmla="*/ 622 h 877"/>
                <a:gd name="T40" fmla="*/ 544 w 876"/>
                <a:gd name="T41" fmla="*/ 64 h 877"/>
                <a:gd name="T42" fmla="*/ 544 w 876"/>
                <a:gd name="T43" fmla="*/ 192 h 877"/>
                <a:gd name="T44" fmla="*/ 332 w 876"/>
                <a:gd name="T45" fmla="*/ 192 h 877"/>
                <a:gd name="T46" fmla="*/ 332 w 876"/>
                <a:gd name="T47" fmla="*/ 64 h 877"/>
                <a:gd name="T48" fmla="*/ 544 w 876"/>
                <a:gd name="T49" fmla="*/ 64 h 877"/>
                <a:gd name="T50" fmla="*/ 608 w 876"/>
                <a:gd name="T51" fmla="*/ 0 h 877"/>
                <a:gd name="T52" fmla="*/ 268 w 876"/>
                <a:gd name="T53" fmla="*/ 0 h 877"/>
                <a:gd name="T54" fmla="*/ 268 w 876"/>
                <a:gd name="T55" fmla="*/ 256 h 877"/>
                <a:gd name="T56" fmla="*/ 608 w 876"/>
                <a:gd name="T57" fmla="*/ 256 h 877"/>
                <a:gd name="T58" fmla="*/ 608 w 876"/>
                <a:gd name="T59" fmla="*/ 0 h 877"/>
                <a:gd name="T60" fmla="*/ 470 w 876"/>
                <a:gd name="T61" fmla="*/ 409 h 877"/>
                <a:gd name="T62" fmla="*/ 470 w 876"/>
                <a:gd name="T63" fmla="*/ 299 h 877"/>
                <a:gd name="T64" fmla="*/ 406 w 876"/>
                <a:gd name="T65" fmla="*/ 299 h 877"/>
                <a:gd name="T66" fmla="*/ 406 w 876"/>
                <a:gd name="T67" fmla="*/ 409 h 877"/>
                <a:gd name="T68" fmla="*/ 138 w 876"/>
                <a:gd name="T69" fmla="*/ 409 h 877"/>
                <a:gd name="T70" fmla="*/ 138 w 876"/>
                <a:gd name="T71" fmla="*/ 579 h 877"/>
                <a:gd name="T72" fmla="*/ 202 w 876"/>
                <a:gd name="T73" fmla="*/ 579 h 877"/>
                <a:gd name="T74" fmla="*/ 202 w 876"/>
                <a:gd name="T75" fmla="*/ 473 h 877"/>
                <a:gd name="T76" fmla="*/ 674 w 876"/>
                <a:gd name="T77" fmla="*/ 473 h 877"/>
                <a:gd name="T78" fmla="*/ 674 w 876"/>
                <a:gd name="T79" fmla="*/ 579 h 877"/>
                <a:gd name="T80" fmla="*/ 738 w 876"/>
                <a:gd name="T81" fmla="*/ 579 h 877"/>
                <a:gd name="T82" fmla="*/ 738 w 876"/>
                <a:gd name="T83" fmla="*/ 409 h 877"/>
                <a:gd name="T84" fmla="*/ 470 w 876"/>
                <a:gd name="T85" fmla="*/ 40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877">
                  <a:moveTo>
                    <a:pt x="277" y="685"/>
                  </a:moveTo>
                  <a:lnTo>
                    <a:pt x="277" y="813"/>
                  </a:lnTo>
                  <a:lnTo>
                    <a:pt x="63" y="813"/>
                  </a:lnTo>
                  <a:lnTo>
                    <a:pt x="63" y="685"/>
                  </a:lnTo>
                  <a:lnTo>
                    <a:pt x="277" y="685"/>
                  </a:lnTo>
                  <a:close/>
                  <a:moveTo>
                    <a:pt x="340" y="622"/>
                  </a:moveTo>
                  <a:lnTo>
                    <a:pt x="0" y="622"/>
                  </a:lnTo>
                  <a:lnTo>
                    <a:pt x="0" y="877"/>
                  </a:lnTo>
                  <a:lnTo>
                    <a:pt x="340" y="877"/>
                  </a:lnTo>
                  <a:lnTo>
                    <a:pt x="340" y="622"/>
                  </a:lnTo>
                  <a:close/>
                  <a:moveTo>
                    <a:pt x="812" y="685"/>
                  </a:moveTo>
                  <a:lnTo>
                    <a:pt x="812" y="813"/>
                  </a:lnTo>
                  <a:lnTo>
                    <a:pt x="600" y="813"/>
                  </a:lnTo>
                  <a:lnTo>
                    <a:pt x="600" y="685"/>
                  </a:lnTo>
                  <a:lnTo>
                    <a:pt x="812" y="685"/>
                  </a:lnTo>
                  <a:close/>
                  <a:moveTo>
                    <a:pt x="876" y="622"/>
                  </a:moveTo>
                  <a:lnTo>
                    <a:pt x="536" y="622"/>
                  </a:lnTo>
                  <a:lnTo>
                    <a:pt x="536" y="877"/>
                  </a:lnTo>
                  <a:lnTo>
                    <a:pt x="876" y="877"/>
                  </a:lnTo>
                  <a:lnTo>
                    <a:pt x="876" y="622"/>
                  </a:lnTo>
                  <a:close/>
                  <a:moveTo>
                    <a:pt x="544" y="64"/>
                  </a:moveTo>
                  <a:lnTo>
                    <a:pt x="544" y="192"/>
                  </a:lnTo>
                  <a:lnTo>
                    <a:pt x="332" y="192"/>
                  </a:lnTo>
                  <a:lnTo>
                    <a:pt x="332" y="64"/>
                  </a:lnTo>
                  <a:lnTo>
                    <a:pt x="544" y="64"/>
                  </a:lnTo>
                  <a:close/>
                  <a:moveTo>
                    <a:pt x="608" y="0"/>
                  </a:moveTo>
                  <a:lnTo>
                    <a:pt x="268" y="0"/>
                  </a:lnTo>
                  <a:lnTo>
                    <a:pt x="268" y="256"/>
                  </a:lnTo>
                  <a:lnTo>
                    <a:pt x="608" y="256"/>
                  </a:lnTo>
                  <a:lnTo>
                    <a:pt x="608" y="0"/>
                  </a:lnTo>
                  <a:close/>
                  <a:moveTo>
                    <a:pt x="470" y="409"/>
                  </a:moveTo>
                  <a:lnTo>
                    <a:pt x="470" y="299"/>
                  </a:lnTo>
                  <a:lnTo>
                    <a:pt x="406" y="299"/>
                  </a:lnTo>
                  <a:lnTo>
                    <a:pt x="406" y="409"/>
                  </a:lnTo>
                  <a:lnTo>
                    <a:pt x="138" y="409"/>
                  </a:lnTo>
                  <a:lnTo>
                    <a:pt x="138" y="579"/>
                  </a:lnTo>
                  <a:lnTo>
                    <a:pt x="202" y="579"/>
                  </a:lnTo>
                  <a:lnTo>
                    <a:pt x="202" y="473"/>
                  </a:lnTo>
                  <a:lnTo>
                    <a:pt x="674" y="473"/>
                  </a:lnTo>
                  <a:lnTo>
                    <a:pt x="674" y="579"/>
                  </a:lnTo>
                  <a:lnTo>
                    <a:pt x="738" y="579"/>
                  </a:lnTo>
                  <a:lnTo>
                    <a:pt x="738" y="409"/>
                  </a:lnTo>
                  <a:lnTo>
                    <a:pt x="470" y="40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92" name="Freeform 380"/>
          <p:cNvSpPr>
            <a:spLocks noChangeAspect="1" noEditPoints="1"/>
          </p:cNvSpPr>
          <p:nvPr/>
        </p:nvSpPr>
        <p:spPr bwMode="auto">
          <a:xfrm>
            <a:off x="5379363" y="3093379"/>
            <a:ext cx="524570" cy="432000"/>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Tree>
    <p:extLst>
      <p:ext uri="{BB962C8B-B14F-4D97-AF65-F5344CB8AC3E}">
        <p14:creationId xmlns:p14="http://schemas.microsoft.com/office/powerpoint/2010/main" val="40488226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5" name="タイトル 4"/>
          <p:cNvSpPr>
            <a:spLocks noGrp="1"/>
          </p:cNvSpPr>
          <p:nvPr>
            <p:ph type="title"/>
          </p:nvPr>
        </p:nvSpPr>
        <p:spPr/>
        <p:txBody>
          <a:bodyPr/>
          <a:lstStyle/>
          <a:p>
            <a:r>
              <a:rPr kumimoji="1" lang="ja-JP" altLang="en-US" dirty="0" smtClean="0"/>
              <a:t>導入のポイント</a:t>
            </a:r>
            <a:endParaRPr kumimoji="1" lang="ja-JP" altLang="en-US" dirty="0"/>
          </a:p>
        </p:txBody>
      </p:sp>
      <p:sp>
        <p:nvSpPr>
          <p:cNvPr id="2" name="フッター プレースホルダー 1"/>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smtClean="0">
                <a:ln>
                  <a:noFill/>
                </a:ln>
                <a:solidFill>
                  <a:prstClr val="black">
                    <a:tint val="75000"/>
                  </a:prstClr>
                </a:solidFill>
                <a:effectLst/>
                <a:uLnTx/>
                <a:uFillTx/>
                <a:latin typeface="メイリオ"/>
                <a:ea typeface="メイリオ"/>
                <a:cs typeface="+mn-cs"/>
              </a:rPr>
              <a:t>© SuperStream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21" name="正方形/長方形 20"/>
          <p:cNvSpPr/>
          <p:nvPr/>
        </p:nvSpPr>
        <p:spPr>
          <a:xfrm>
            <a:off x="4305935" y="1491630"/>
            <a:ext cx="4492224" cy="720000"/>
          </a:xfrm>
          <a:prstGeom prst="rect">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メイリオ"/>
                <a:ea typeface="メイリオ"/>
                <a:cs typeface="+mn-cs"/>
              </a:rPr>
              <a:t>お客様請求書を分析し、特徴を把握</a:t>
            </a:r>
            <a:endParaRPr kumimoji="1" lang="en-US" altLang="ja-JP" sz="20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62" name="正方形/長方形 61"/>
          <p:cNvSpPr/>
          <p:nvPr/>
        </p:nvSpPr>
        <p:spPr>
          <a:xfrm>
            <a:off x="847362" y="574568"/>
            <a:ext cx="6172909" cy="1044116"/>
          </a:xfrm>
          <a:prstGeom prst="rect">
            <a:avLst/>
          </a:prstGeom>
          <a:no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rgbClr val="008CCF"/>
                </a:solidFill>
                <a:effectLst/>
                <a:uLnTx/>
                <a:uFillTx/>
                <a:latin typeface="メイリオ"/>
                <a:ea typeface="メイリオ"/>
                <a:cs typeface="+mn-cs"/>
              </a:rPr>
              <a:t>導入初期段階で請求書読取テストを実施</a:t>
            </a:r>
            <a:endPar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n-cs"/>
            </a:endParaRPr>
          </a:p>
        </p:txBody>
      </p:sp>
      <p:grpSp>
        <p:nvGrpSpPr>
          <p:cNvPr id="67" name="グループ化 66"/>
          <p:cNvGrpSpPr>
            <a:grpSpLocks noChangeAspect="1"/>
          </p:cNvGrpSpPr>
          <p:nvPr/>
        </p:nvGrpSpPr>
        <p:grpSpPr>
          <a:xfrm>
            <a:off x="540272" y="743694"/>
            <a:ext cx="539340" cy="532618"/>
            <a:chOff x="691097" y="807554"/>
            <a:chExt cx="1066829" cy="1047816"/>
          </a:xfrm>
          <a:effectLst/>
        </p:grpSpPr>
        <p:grpSp>
          <p:nvGrpSpPr>
            <p:cNvPr id="63" name="グループ化 62"/>
            <p:cNvGrpSpPr/>
            <p:nvPr/>
          </p:nvGrpSpPr>
          <p:grpSpPr>
            <a:xfrm>
              <a:off x="691097" y="807554"/>
              <a:ext cx="1066829" cy="1047816"/>
              <a:chOff x="2914048" y="874779"/>
              <a:chExt cx="1066829" cy="1047816"/>
            </a:xfrm>
          </p:grpSpPr>
          <p:sp>
            <p:nvSpPr>
              <p:cNvPr id="64" name="涙形 63"/>
              <p:cNvSpPr>
                <a:spLocks noChangeAspect="1"/>
              </p:cNvSpPr>
              <p:nvPr/>
            </p:nvSpPr>
            <p:spPr>
              <a:xfrm rot="8069093">
                <a:off x="2923555" y="865272"/>
                <a:ext cx="1047816" cy="1066829"/>
              </a:xfrm>
              <a:prstGeom prst="teardrop">
                <a:avLst>
                  <a:gd name="adj" fmla="val 110113"/>
                </a:avLst>
              </a:prstGeom>
              <a:solidFill>
                <a:schemeClr val="accent5"/>
              </a:solidFill>
              <a:ln>
                <a:no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65" name="楕円 64"/>
              <p:cNvSpPr>
                <a:spLocks noChangeAspect="1"/>
              </p:cNvSpPr>
              <p:nvPr/>
            </p:nvSpPr>
            <p:spPr>
              <a:xfrm>
                <a:off x="3055048" y="998823"/>
                <a:ext cx="784830" cy="784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sp>
          <p:nvSpPr>
            <p:cNvPr id="66" name="Freeform 344"/>
            <p:cNvSpPr>
              <a:spLocks noEditPoints="1"/>
            </p:cNvSpPr>
            <p:nvPr/>
          </p:nvSpPr>
          <p:spPr bwMode="auto">
            <a:xfrm>
              <a:off x="964955" y="1087622"/>
              <a:ext cx="519113" cy="465138"/>
            </a:xfrm>
            <a:custGeom>
              <a:avLst/>
              <a:gdLst>
                <a:gd name="T0" fmla="*/ 758 w 982"/>
                <a:gd name="T1" fmla="*/ 259 h 881"/>
                <a:gd name="T2" fmla="*/ 757 w 982"/>
                <a:gd name="T3" fmla="*/ 180 h 881"/>
                <a:gd name="T4" fmla="*/ 709 w 982"/>
                <a:gd name="T5" fmla="*/ 81 h 881"/>
                <a:gd name="T6" fmla="*/ 623 w 982"/>
                <a:gd name="T7" fmla="*/ 18 h 881"/>
                <a:gd name="T8" fmla="*/ 535 w 982"/>
                <a:gd name="T9" fmla="*/ 0 h 881"/>
                <a:gd name="T10" fmla="*/ 440 w 982"/>
                <a:gd name="T11" fmla="*/ 20 h 881"/>
                <a:gd name="T12" fmla="*/ 365 w 982"/>
                <a:gd name="T13" fmla="*/ 77 h 881"/>
                <a:gd name="T14" fmla="*/ 319 w 982"/>
                <a:gd name="T15" fmla="*/ 159 h 881"/>
                <a:gd name="T16" fmla="*/ 271 w 982"/>
                <a:gd name="T17" fmla="*/ 163 h 881"/>
                <a:gd name="T18" fmla="*/ 219 w 982"/>
                <a:gd name="T19" fmla="*/ 167 h 881"/>
                <a:gd name="T20" fmla="*/ 170 w 982"/>
                <a:gd name="T21" fmla="*/ 197 h 881"/>
                <a:gd name="T22" fmla="*/ 140 w 982"/>
                <a:gd name="T23" fmla="*/ 246 h 881"/>
                <a:gd name="T24" fmla="*/ 135 w 982"/>
                <a:gd name="T25" fmla="*/ 291 h 881"/>
                <a:gd name="T26" fmla="*/ 127 w 982"/>
                <a:gd name="T27" fmla="*/ 321 h 881"/>
                <a:gd name="T28" fmla="*/ 62 w 982"/>
                <a:gd name="T29" fmla="*/ 349 h 881"/>
                <a:gd name="T30" fmla="*/ 17 w 982"/>
                <a:gd name="T31" fmla="*/ 401 h 881"/>
                <a:gd name="T32" fmla="*/ 0 w 982"/>
                <a:gd name="T33" fmla="*/ 470 h 881"/>
                <a:gd name="T34" fmla="*/ 12 w 982"/>
                <a:gd name="T35" fmla="*/ 529 h 881"/>
                <a:gd name="T36" fmla="*/ 54 w 982"/>
                <a:gd name="T37" fmla="*/ 588 h 881"/>
                <a:gd name="T38" fmla="*/ 120 w 982"/>
                <a:gd name="T39" fmla="*/ 619 h 881"/>
                <a:gd name="T40" fmla="*/ 817 w 982"/>
                <a:gd name="T41" fmla="*/ 621 h 881"/>
                <a:gd name="T42" fmla="*/ 901 w 982"/>
                <a:gd name="T43" fmla="*/ 590 h 881"/>
                <a:gd name="T44" fmla="*/ 960 w 982"/>
                <a:gd name="T45" fmla="*/ 525 h 881"/>
                <a:gd name="T46" fmla="*/ 982 w 982"/>
                <a:gd name="T47" fmla="*/ 438 h 881"/>
                <a:gd name="T48" fmla="*/ 967 w 982"/>
                <a:gd name="T49" fmla="*/ 367 h 881"/>
                <a:gd name="T50" fmla="*/ 915 w 982"/>
                <a:gd name="T51" fmla="*/ 296 h 881"/>
                <a:gd name="T52" fmla="*/ 835 w 982"/>
                <a:gd name="T53" fmla="*/ 258 h 881"/>
                <a:gd name="T54" fmla="*/ 437 w 982"/>
                <a:gd name="T55" fmla="*/ 872 h 881"/>
                <a:gd name="T56" fmla="*/ 343 w 982"/>
                <a:gd name="T57" fmla="*/ 831 h 881"/>
                <a:gd name="T58" fmla="*/ 263 w 982"/>
                <a:gd name="T59" fmla="*/ 740 h 881"/>
                <a:gd name="T60" fmla="*/ 233 w 982"/>
                <a:gd name="T61" fmla="*/ 620 h 881"/>
                <a:gd name="T62" fmla="*/ 253 w 982"/>
                <a:gd name="T63" fmla="*/ 523 h 881"/>
                <a:gd name="T64" fmla="*/ 318 w 982"/>
                <a:gd name="T65" fmla="*/ 431 h 881"/>
                <a:gd name="T66" fmla="*/ 372 w 982"/>
                <a:gd name="T67" fmla="*/ 486 h 881"/>
                <a:gd name="T68" fmla="*/ 336 w 982"/>
                <a:gd name="T69" fmla="*/ 529 h 881"/>
                <a:gd name="T70" fmla="*/ 314 w 982"/>
                <a:gd name="T71" fmla="*/ 584 h 881"/>
                <a:gd name="T72" fmla="*/ 318 w 982"/>
                <a:gd name="T73" fmla="*/ 672 h 881"/>
                <a:gd name="T74" fmla="*/ 361 w 982"/>
                <a:gd name="T75" fmla="*/ 746 h 881"/>
                <a:gd name="T76" fmla="*/ 434 w 982"/>
                <a:gd name="T77" fmla="*/ 793 h 881"/>
                <a:gd name="T78" fmla="*/ 471 w 982"/>
                <a:gd name="T79" fmla="*/ 865 h 881"/>
                <a:gd name="T80" fmla="*/ 627 w 982"/>
                <a:gd name="T81" fmla="*/ 737 h 881"/>
                <a:gd name="T82" fmla="*/ 662 w 982"/>
                <a:gd name="T83" fmla="*/ 673 h 881"/>
                <a:gd name="T84" fmla="*/ 668 w 982"/>
                <a:gd name="T85" fmla="*/ 605 h 881"/>
                <a:gd name="T86" fmla="*/ 641 w 982"/>
                <a:gd name="T87" fmla="*/ 523 h 881"/>
                <a:gd name="T88" fmla="*/ 578 w 982"/>
                <a:gd name="T89" fmla="*/ 464 h 881"/>
                <a:gd name="T90" fmla="*/ 543 w 982"/>
                <a:gd name="T91" fmla="*/ 371 h 881"/>
                <a:gd name="T92" fmla="*/ 656 w 982"/>
                <a:gd name="T93" fmla="*/ 426 h 881"/>
                <a:gd name="T94" fmla="*/ 727 w 982"/>
                <a:gd name="T95" fmla="*/ 525 h 881"/>
                <a:gd name="T96" fmla="*/ 745 w 982"/>
                <a:gd name="T97" fmla="*/ 649 h 881"/>
                <a:gd name="T98" fmla="*/ 716 w 982"/>
                <a:gd name="T99" fmla="*/ 740 h 881"/>
                <a:gd name="T100" fmla="*/ 644 w 982"/>
                <a:gd name="T101" fmla="*/ 825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2" h="881">
                  <a:moveTo>
                    <a:pt x="798" y="254"/>
                  </a:moveTo>
                  <a:lnTo>
                    <a:pt x="798" y="254"/>
                  </a:lnTo>
                  <a:lnTo>
                    <a:pt x="778" y="255"/>
                  </a:lnTo>
                  <a:lnTo>
                    <a:pt x="758" y="259"/>
                  </a:lnTo>
                  <a:lnTo>
                    <a:pt x="758" y="259"/>
                  </a:lnTo>
                  <a:lnTo>
                    <a:pt x="760" y="242"/>
                  </a:lnTo>
                  <a:lnTo>
                    <a:pt x="760" y="225"/>
                  </a:lnTo>
                  <a:lnTo>
                    <a:pt x="760" y="225"/>
                  </a:lnTo>
                  <a:lnTo>
                    <a:pt x="759" y="203"/>
                  </a:lnTo>
                  <a:lnTo>
                    <a:pt x="757" y="180"/>
                  </a:lnTo>
                  <a:lnTo>
                    <a:pt x="751" y="158"/>
                  </a:lnTo>
                  <a:lnTo>
                    <a:pt x="744" y="138"/>
                  </a:lnTo>
                  <a:lnTo>
                    <a:pt x="734" y="117"/>
                  </a:lnTo>
                  <a:lnTo>
                    <a:pt x="722" y="99"/>
                  </a:lnTo>
                  <a:lnTo>
                    <a:pt x="709" y="81"/>
                  </a:lnTo>
                  <a:lnTo>
                    <a:pt x="695" y="66"/>
                  </a:lnTo>
                  <a:lnTo>
                    <a:pt x="679" y="51"/>
                  </a:lnTo>
                  <a:lnTo>
                    <a:pt x="661" y="38"/>
                  </a:lnTo>
                  <a:lnTo>
                    <a:pt x="643" y="26"/>
                  </a:lnTo>
                  <a:lnTo>
                    <a:pt x="623" y="18"/>
                  </a:lnTo>
                  <a:lnTo>
                    <a:pt x="602" y="9"/>
                  </a:lnTo>
                  <a:lnTo>
                    <a:pt x="581" y="5"/>
                  </a:lnTo>
                  <a:lnTo>
                    <a:pt x="558" y="1"/>
                  </a:lnTo>
                  <a:lnTo>
                    <a:pt x="535" y="0"/>
                  </a:lnTo>
                  <a:lnTo>
                    <a:pt x="535" y="0"/>
                  </a:lnTo>
                  <a:lnTo>
                    <a:pt x="515" y="0"/>
                  </a:lnTo>
                  <a:lnTo>
                    <a:pt x="495" y="3"/>
                  </a:lnTo>
                  <a:lnTo>
                    <a:pt x="476" y="7"/>
                  </a:lnTo>
                  <a:lnTo>
                    <a:pt x="458" y="13"/>
                  </a:lnTo>
                  <a:lnTo>
                    <a:pt x="440" y="20"/>
                  </a:lnTo>
                  <a:lnTo>
                    <a:pt x="423" y="29"/>
                  </a:lnTo>
                  <a:lnTo>
                    <a:pt x="408" y="39"/>
                  </a:lnTo>
                  <a:lnTo>
                    <a:pt x="392" y="50"/>
                  </a:lnTo>
                  <a:lnTo>
                    <a:pt x="378" y="63"/>
                  </a:lnTo>
                  <a:lnTo>
                    <a:pt x="365" y="77"/>
                  </a:lnTo>
                  <a:lnTo>
                    <a:pt x="354" y="91"/>
                  </a:lnTo>
                  <a:lnTo>
                    <a:pt x="343" y="107"/>
                  </a:lnTo>
                  <a:lnTo>
                    <a:pt x="333" y="123"/>
                  </a:lnTo>
                  <a:lnTo>
                    <a:pt x="325" y="140"/>
                  </a:lnTo>
                  <a:lnTo>
                    <a:pt x="319" y="159"/>
                  </a:lnTo>
                  <a:lnTo>
                    <a:pt x="314" y="177"/>
                  </a:lnTo>
                  <a:lnTo>
                    <a:pt x="314" y="177"/>
                  </a:lnTo>
                  <a:lnTo>
                    <a:pt x="301" y="171"/>
                  </a:lnTo>
                  <a:lnTo>
                    <a:pt x="285" y="165"/>
                  </a:lnTo>
                  <a:lnTo>
                    <a:pt x="271" y="163"/>
                  </a:lnTo>
                  <a:lnTo>
                    <a:pt x="254" y="162"/>
                  </a:lnTo>
                  <a:lnTo>
                    <a:pt x="254" y="162"/>
                  </a:lnTo>
                  <a:lnTo>
                    <a:pt x="242" y="162"/>
                  </a:lnTo>
                  <a:lnTo>
                    <a:pt x="230" y="164"/>
                  </a:lnTo>
                  <a:lnTo>
                    <a:pt x="219" y="167"/>
                  </a:lnTo>
                  <a:lnTo>
                    <a:pt x="209" y="171"/>
                  </a:lnTo>
                  <a:lnTo>
                    <a:pt x="198" y="176"/>
                  </a:lnTo>
                  <a:lnTo>
                    <a:pt x="188" y="182"/>
                  </a:lnTo>
                  <a:lnTo>
                    <a:pt x="179" y="189"/>
                  </a:lnTo>
                  <a:lnTo>
                    <a:pt x="170" y="197"/>
                  </a:lnTo>
                  <a:lnTo>
                    <a:pt x="163" y="205"/>
                  </a:lnTo>
                  <a:lnTo>
                    <a:pt x="156" y="215"/>
                  </a:lnTo>
                  <a:lnTo>
                    <a:pt x="150" y="224"/>
                  </a:lnTo>
                  <a:lnTo>
                    <a:pt x="145" y="235"/>
                  </a:lnTo>
                  <a:lnTo>
                    <a:pt x="140" y="246"/>
                  </a:lnTo>
                  <a:lnTo>
                    <a:pt x="138" y="257"/>
                  </a:lnTo>
                  <a:lnTo>
                    <a:pt x="135" y="269"/>
                  </a:lnTo>
                  <a:lnTo>
                    <a:pt x="135" y="281"/>
                  </a:lnTo>
                  <a:lnTo>
                    <a:pt x="135" y="281"/>
                  </a:lnTo>
                  <a:lnTo>
                    <a:pt x="135" y="291"/>
                  </a:lnTo>
                  <a:lnTo>
                    <a:pt x="137" y="301"/>
                  </a:lnTo>
                  <a:lnTo>
                    <a:pt x="139" y="311"/>
                  </a:lnTo>
                  <a:lnTo>
                    <a:pt x="143" y="320"/>
                  </a:lnTo>
                  <a:lnTo>
                    <a:pt x="143" y="320"/>
                  </a:lnTo>
                  <a:lnTo>
                    <a:pt x="127" y="321"/>
                  </a:lnTo>
                  <a:lnTo>
                    <a:pt x="113" y="325"/>
                  </a:lnTo>
                  <a:lnTo>
                    <a:pt x="99" y="329"/>
                  </a:lnTo>
                  <a:lnTo>
                    <a:pt x="86" y="335"/>
                  </a:lnTo>
                  <a:lnTo>
                    <a:pt x="74" y="341"/>
                  </a:lnTo>
                  <a:lnTo>
                    <a:pt x="62" y="349"/>
                  </a:lnTo>
                  <a:lnTo>
                    <a:pt x="51" y="357"/>
                  </a:lnTo>
                  <a:lnTo>
                    <a:pt x="41" y="367"/>
                  </a:lnTo>
                  <a:lnTo>
                    <a:pt x="32" y="378"/>
                  </a:lnTo>
                  <a:lnTo>
                    <a:pt x="24" y="389"/>
                  </a:lnTo>
                  <a:lnTo>
                    <a:pt x="17" y="401"/>
                  </a:lnTo>
                  <a:lnTo>
                    <a:pt x="11" y="414"/>
                  </a:lnTo>
                  <a:lnTo>
                    <a:pt x="6" y="427"/>
                  </a:lnTo>
                  <a:lnTo>
                    <a:pt x="2" y="441"/>
                  </a:lnTo>
                  <a:lnTo>
                    <a:pt x="0" y="456"/>
                  </a:lnTo>
                  <a:lnTo>
                    <a:pt x="0" y="470"/>
                  </a:lnTo>
                  <a:lnTo>
                    <a:pt x="0" y="470"/>
                  </a:lnTo>
                  <a:lnTo>
                    <a:pt x="0" y="486"/>
                  </a:lnTo>
                  <a:lnTo>
                    <a:pt x="2" y="501"/>
                  </a:lnTo>
                  <a:lnTo>
                    <a:pt x="6" y="516"/>
                  </a:lnTo>
                  <a:lnTo>
                    <a:pt x="12" y="529"/>
                  </a:lnTo>
                  <a:lnTo>
                    <a:pt x="18" y="542"/>
                  </a:lnTo>
                  <a:lnTo>
                    <a:pt x="25" y="555"/>
                  </a:lnTo>
                  <a:lnTo>
                    <a:pt x="33" y="567"/>
                  </a:lnTo>
                  <a:lnTo>
                    <a:pt x="44" y="578"/>
                  </a:lnTo>
                  <a:lnTo>
                    <a:pt x="54" y="588"/>
                  </a:lnTo>
                  <a:lnTo>
                    <a:pt x="66" y="596"/>
                  </a:lnTo>
                  <a:lnTo>
                    <a:pt x="79" y="603"/>
                  </a:lnTo>
                  <a:lnTo>
                    <a:pt x="92" y="609"/>
                  </a:lnTo>
                  <a:lnTo>
                    <a:pt x="105" y="615"/>
                  </a:lnTo>
                  <a:lnTo>
                    <a:pt x="120" y="619"/>
                  </a:lnTo>
                  <a:lnTo>
                    <a:pt x="135" y="621"/>
                  </a:lnTo>
                  <a:lnTo>
                    <a:pt x="151" y="621"/>
                  </a:lnTo>
                  <a:lnTo>
                    <a:pt x="798" y="621"/>
                  </a:lnTo>
                  <a:lnTo>
                    <a:pt x="798" y="621"/>
                  </a:lnTo>
                  <a:lnTo>
                    <a:pt x="817" y="621"/>
                  </a:lnTo>
                  <a:lnTo>
                    <a:pt x="835" y="618"/>
                  </a:lnTo>
                  <a:lnTo>
                    <a:pt x="853" y="613"/>
                  </a:lnTo>
                  <a:lnTo>
                    <a:pt x="870" y="607"/>
                  </a:lnTo>
                  <a:lnTo>
                    <a:pt x="885" y="600"/>
                  </a:lnTo>
                  <a:lnTo>
                    <a:pt x="901" y="590"/>
                  </a:lnTo>
                  <a:lnTo>
                    <a:pt x="915" y="579"/>
                  </a:lnTo>
                  <a:lnTo>
                    <a:pt x="928" y="569"/>
                  </a:lnTo>
                  <a:lnTo>
                    <a:pt x="940" y="555"/>
                  </a:lnTo>
                  <a:lnTo>
                    <a:pt x="950" y="541"/>
                  </a:lnTo>
                  <a:lnTo>
                    <a:pt x="960" y="525"/>
                  </a:lnTo>
                  <a:lnTo>
                    <a:pt x="967" y="510"/>
                  </a:lnTo>
                  <a:lnTo>
                    <a:pt x="974" y="493"/>
                  </a:lnTo>
                  <a:lnTo>
                    <a:pt x="978" y="475"/>
                  </a:lnTo>
                  <a:lnTo>
                    <a:pt x="981" y="457"/>
                  </a:lnTo>
                  <a:lnTo>
                    <a:pt x="982" y="438"/>
                  </a:lnTo>
                  <a:lnTo>
                    <a:pt x="982" y="438"/>
                  </a:lnTo>
                  <a:lnTo>
                    <a:pt x="981" y="420"/>
                  </a:lnTo>
                  <a:lnTo>
                    <a:pt x="978" y="401"/>
                  </a:lnTo>
                  <a:lnTo>
                    <a:pt x="974" y="384"/>
                  </a:lnTo>
                  <a:lnTo>
                    <a:pt x="967" y="367"/>
                  </a:lnTo>
                  <a:lnTo>
                    <a:pt x="960" y="350"/>
                  </a:lnTo>
                  <a:lnTo>
                    <a:pt x="950" y="336"/>
                  </a:lnTo>
                  <a:lnTo>
                    <a:pt x="940" y="321"/>
                  </a:lnTo>
                  <a:lnTo>
                    <a:pt x="928" y="308"/>
                  </a:lnTo>
                  <a:lnTo>
                    <a:pt x="915" y="296"/>
                  </a:lnTo>
                  <a:lnTo>
                    <a:pt x="901" y="285"/>
                  </a:lnTo>
                  <a:lnTo>
                    <a:pt x="885" y="277"/>
                  </a:lnTo>
                  <a:lnTo>
                    <a:pt x="870" y="269"/>
                  </a:lnTo>
                  <a:lnTo>
                    <a:pt x="853" y="263"/>
                  </a:lnTo>
                  <a:lnTo>
                    <a:pt x="835" y="258"/>
                  </a:lnTo>
                  <a:lnTo>
                    <a:pt x="817" y="255"/>
                  </a:lnTo>
                  <a:lnTo>
                    <a:pt x="798" y="254"/>
                  </a:lnTo>
                  <a:lnTo>
                    <a:pt x="798" y="254"/>
                  </a:lnTo>
                  <a:close/>
                  <a:moveTo>
                    <a:pt x="452" y="797"/>
                  </a:moveTo>
                  <a:lnTo>
                    <a:pt x="437" y="872"/>
                  </a:lnTo>
                  <a:lnTo>
                    <a:pt x="437" y="872"/>
                  </a:lnTo>
                  <a:lnTo>
                    <a:pt x="411" y="865"/>
                  </a:lnTo>
                  <a:lnTo>
                    <a:pt x="387" y="857"/>
                  </a:lnTo>
                  <a:lnTo>
                    <a:pt x="365" y="845"/>
                  </a:lnTo>
                  <a:lnTo>
                    <a:pt x="343" y="831"/>
                  </a:lnTo>
                  <a:lnTo>
                    <a:pt x="323" y="817"/>
                  </a:lnTo>
                  <a:lnTo>
                    <a:pt x="305" y="800"/>
                  </a:lnTo>
                  <a:lnTo>
                    <a:pt x="289" y="781"/>
                  </a:lnTo>
                  <a:lnTo>
                    <a:pt x="275" y="761"/>
                  </a:lnTo>
                  <a:lnTo>
                    <a:pt x="263" y="740"/>
                  </a:lnTo>
                  <a:lnTo>
                    <a:pt x="252" y="717"/>
                  </a:lnTo>
                  <a:lnTo>
                    <a:pt x="243" y="695"/>
                  </a:lnTo>
                  <a:lnTo>
                    <a:pt x="237" y="669"/>
                  </a:lnTo>
                  <a:lnTo>
                    <a:pt x="234" y="645"/>
                  </a:lnTo>
                  <a:lnTo>
                    <a:pt x="233" y="620"/>
                  </a:lnTo>
                  <a:lnTo>
                    <a:pt x="235" y="594"/>
                  </a:lnTo>
                  <a:lnTo>
                    <a:pt x="239" y="569"/>
                  </a:lnTo>
                  <a:lnTo>
                    <a:pt x="239" y="569"/>
                  </a:lnTo>
                  <a:lnTo>
                    <a:pt x="245" y="545"/>
                  </a:lnTo>
                  <a:lnTo>
                    <a:pt x="253" y="523"/>
                  </a:lnTo>
                  <a:lnTo>
                    <a:pt x="263" y="503"/>
                  </a:lnTo>
                  <a:lnTo>
                    <a:pt x="275" y="482"/>
                  </a:lnTo>
                  <a:lnTo>
                    <a:pt x="288" y="464"/>
                  </a:lnTo>
                  <a:lnTo>
                    <a:pt x="302" y="447"/>
                  </a:lnTo>
                  <a:lnTo>
                    <a:pt x="318" y="431"/>
                  </a:lnTo>
                  <a:lnTo>
                    <a:pt x="336" y="417"/>
                  </a:lnTo>
                  <a:lnTo>
                    <a:pt x="307" y="362"/>
                  </a:lnTo>
                  <a:lnTo>
                    <a:pt x="507" y="378"/>
                  </a:lnTo>
                  <a:lnTo>
                    <a:pt x="398" y="537"/>
                  </a:lnTo>
                  <a:lnTo>
                    <a:pt x="372" y="486"/>
                  </a:lnTo>
                  <a:lnTo>
                    <a:pt x="372" y="486"/>
                  </a:lnTo>
                  <a:lnTo>
                    <a:pt x="361" y="495"/>
                  </a:lnTo>
                  <a:lnTo>
                    <a:pt x="351" y="506"/>
                  </a:lnTo>
                  <a:lnTo>
                    <a:pt x="343" y="518"/>
                  </a:lnTo>
                  <a:lnTo>
                    <a:pt x="336" y="529"/>
                  </a:lnTo>
                  <a:lnTo>
                    <a:pt x="329" y="542"/>
                  </a:lnTo>
                  <a:lnTo>
                    <a:pt x="323" y="555"/>
                  </a:lnTo>
                  <a:lnTo>
                    <a:pt x="318" y="570"/>
                  </a:lnTo>
                  <a:lnTo>
                    <a:pt x="314" y="584"/>
                  </a:lnTo>
                  <a:lnTo>
                    <a:pt x="314" y="584"/>
                  </a:lnTo>
                  <a:lnTo>
                    <a:pt x="311" y="602"/>
                  </a:lnTo>
                  <a:lnTo>
                    <a:pt x="309" y="620"/>
                  </a:lnTo>
                  <a:lnTo>
                    <a:pt x="311" y="638"/>
                  </a:lnTo>
                  <a:lnTo>
                    <a:pt x="313" y="655"/>
                  </a:lnTo>
                  <a:lnTo>
                    <a:pt x="318" y="672"/>
                  </a:lnTo>
                  <a:lnTo>
                    <a:pt x="323" y="689"/>
                  </a:lnTo>
                  <a:lnTo>
                    <a:pt x="330" y="704"/>
                  </a:lnTo>
                  <a:lnTo>
                    <a:pt x="339" y="720"/>
                  </a:lnTo>
                  <a:lnTo>
                    <a:pt x="349" y="733"/>
                  </a:lnTo>
                  <a:lnTo>
                    <a:pt x="361" y="746"/>
                  </a:lnTo>
                  <a:lnTo>
                    <a:pt x="373" y="758"/>
                  </a:lnTo>
                  <a:lnTo>
                    <a:pt x="387" y="769"/>
                  </a:lnTo>
                  <a:lnTo>
                    <a:pt x="402" y="779"/>
                  </a:lnTo>
                  <a:lnTo>
                    <a:pt x="417" y="786"/>
                  </a:lnTo>
                  <a:lnTo>
                    <a:pt x="434" y="793"/>
                  </a:lnTo>
                  <a:lnTo>
                    <a:pt x="452" y="797"/>
                  </a:lnTo>
                  <a:lnTo>
                    <a:pt x="452" y="797"/>
                  </a:lnTo>
                  <a:close/>
                  <a:moveTo>
                    <a:pt x="644" y="825"/>
                  </a:moveTo>
                  <a:lnTo>
                    <a:pt x="673" y="881"/>
                  </a:lnTo>
                  <a:lnTo>
                    <a:pt x="471" y="865"/>
                  </a:lnTo>
                  <a:lnTo>
                    <a:pt x="581" y="705"/>
                  </a:lnTo>
                  <a:lnTo>
                    <a:pt x="608" y="757"/>
                  </a:lnTo>
                  <a:lnTo>
                    <a:pt x="608" y="757"/>
                  </a:lnTo>
                  <a:lnTo>
                    <a:pt x="618" y="747"/>
                  </a:lnTo>
                  <a:lnTo>
                    <a:pt x="627" y="737"/>
                  </a:lnTo>
                  <a:lnTo>
                    <a:pt x="636" y="725"/>
                  </a:lnTo>
                  <a:lnTo>
                    <a:pt x="644" y="713"/>
                  </a:lnTo>
                  <a:lnTo>
                    <a:pt x="651" y="701"/>
                  </a:lnTo>
                  <a:lnTo>
                    <a:pt x="657" y="687"/>
                  </a:lnTo>
                  <a:lnTo>
                    <a:pt x="662" y="673"/>
                  </a:lnTo>
                  <a:lnTo>
                    <a:pt x="666" y="659"/>
                  </a:lnTo>
                  <a:lnTo>
                    <a:pt x="666" y="659"/>
                  </a:lnTo>
                  <a:lnTo>
                    <a:pt x="668" y="641"/>
                  </a:lnTo>
                  <a:lnTo>
                    <a:pt x="669" y="623"/>
                  </a:lnTo>
                  <a:lnTo>
                    <a:pt x="668" y="605"/>
                  </a:lnTo>
                  <a:lnTo>
                    <a:pt x="666" y="588"/>
                  </a:lnTo>
                  <a:lnTo>
                    <a:pt x="662" y="571"/>
                  </a:lnTo>
                  <a:lnTo>
                    <a:pt x="656" y="554"/>
                  </a:lnTo>
                  <a:lnTo>
                    <a:pt x="649" y="539"/>
                  </a:lnTo>
                  <a:lnTo>
                    <a:pt x="641" y="523"/>
                  </a:lnTo>
                  <a:lnTo>
                    <a:pt x="630" y="510"/>
                  </a:lnTo>
                  <a:lnTo>
                    <a:pt x="619" y="497"/>
                  </a:lnTo>
                  <a:lnTo>
                    <a:pt x="606" y="485"/>
                  </a:lnTo>
                  <a:lnTo>
                    <a:pt x="593" y="474"/>
                  </a:lnTo>
                  <a:lnTo>
                    <a:pt x="578" y="464"/>
                  </a:lnTo>
                  <a:lnTo>
                    <a:pt x="561" y="457"/>
                  </a:lnTo>
                  <a:lnTo>
                    <a:pt x="545" y="450"/>
                  </a:lnTo>
                  <a:lnTo>
                    <a:pt x="527" y="446"/>
                  </a:lnTo>
                  <a:lnTo>
                    <a:pt x="543" y="371"/>
                  </a:lnTo>
                  <a:lnTo>
                    <a:pt x="543" y="371"/>
                  </a:lnTo>
                  <a:lnTo>
                    <a:pt x="569" y="378"/>
                  </a:lnTo>
                  <a:lnTo>
                    <a:pt x="593" y="386"/>
                  </a:lnTo>
                  <a:lnTo>
                    <a:pt x="615" y="398"/>
                  </a:lnTo>
                  <a:lnTo>
                    <a:pt x="637" y="411"/>
                  </a:lnTo>
                  <a:lnTo>
                    <a:pt x="656" y="426"/>
                  </a:lnTo>
                  <a:lnTo>
                    <a:pt x="674" y="443"/>
                  </a:lnTo>
                  <a:lnTo>
                    <a:pt x="690" y="462"/>
                  </a:lnTo>
                  <a:lnTo>
                    <a:pt x="704" y="482"/>
                  </a:lnTo>
                  <a:lnTo>
                    <a:pt x="717" y="503"/>
                  </a:lnTo>
                  <a:lnTo>
                    <a:pt x="727" y="525"/>
                  </a:lnTo>
                  <a:lnTo>
                    <a:pt x="735" y="548"/>
                  </a:lnTo>
                  <a:lnTo>
                    <a:pt x="741" y="573"/>
                  </a:lnTo>
                  <a:lnTo>
                    <a:pt x="745" y="597"/>
                  </a:lnTo>
                  <a:lnTo>
                    <a:pt x="746" y="623"/>
                  </a:lnTo>
                  <a:lnTo>
                    <a:pt x="745" y="649"/>
                  </a:lnTo>
                  <a:lnTo>
                    <a:pt x="740" y="674"/>
                  </a:lnTo>
                  <a:lnTo>
                    <a:pt x="740" y="674"/>
                  </a:lnTo>
                  <a:lnTo>
                    <a:pt x="734" y="698"/>
                  </a:lnTo>
                  <a:lnTo>
                    <a:pt x="727" y="720"/>
                  </a:lnTo>
                  <a:lnTo>
                    <a:pt x="716" y="740"/>
                  </a:lnTo>
                  <a:lnTo>
                    <a:pt x="705" y="761"/>
                  </a:lnTo>
                  <a:lnTo>
                    <a:pt x="692" y="779"/>
                  </a:lnTo>
                  <a:lnTo>
                    <a:pt x="678" y="795"/>
                  </a:lnTo>
                  <a:lnTo>
                    <a:pt x="661" y="811"/>
                  </a:lnTo>
                  <a:lnTo>
                    <a:pt x="644" y="825"/>
                  </a:lnTo>
                  <a:lnTo>
                    <a:pt x="644" y="82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80" name="正方形/長方形 79"/>
          <p:cNvSpPr/>
          <p:nvPr/>
        </p:nvSpPr>
        <p:spPr>
          <a:xfrm>
            <a:off x="4305935" y="2358604"/>
            <a:ext cx="4492224" cy="720000"/>
          </a:xfrm>
          <a:prstGeom prst="rect">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メイリオ"/>
                <a:ea typeface="メイリオ"/>
                <a:cs typeface="+mn-cs"/>
              </a:rPr>
              <a:t>取引先名</a:t>
            </a:r>
            <a:r>
              <a:rPr kumimoji="1" lang="ja-JP" altLang="en-US" sz="2000" b="1" i="0" u="none" strike="noStrike" kern="1200" cap="none" spc="0" normalizeH="0" baseline="0" noProof="0" dirty="0">
                <a:ln>
                  <a:noFill/>
                </a:ln>
                <a:solidFill>
                  <a:prstClr val="white"/>
                </a:solidFill>
                <a:effectLst/>
                <a:uLnTx/>
                <a:uFillTx/>
                <a:latin typeface="メイリオ"/>
                <a:ea typeface="メイリオ"/>
                <a:cs typeface="+mn-cs"/>
              </a:rPr>
              <a:t>、電話番号、口座情報</a:t>
            </a:r>
            <a:r>
              <a:rPr kumimoji="1" lang="ja-JP" altLang="en-US" sz="2000" b="1" i="0" u="none" strike="noStrike" kern="1200" cap="none" spc="0" normalizeH="0" baseline="0" noProof="0" dirty="0" smtClean="0">
                <a:ln>
                  <a:noFill/>
                </a:ln>
                <a:solidFill>
                  <a:prstClr val="white"/>
                </a:solidFill>
                <a:effectLst/>
                <a:uLnTx/>
                <a:uFillTx/>
                <a:latin typeface="メイリオ"/>
                <a:ea typeface="メイリオ"/>
                <a:cs typeface="+mn-cs"/>
              </a:rPr>
              <a:t>の</a:t>
            </a:r>
            <a:endParaRPr kumimoji="1" lang="en-US" altLang="ja-JP" sz="2000" b="1" i="0" u="none" strike="noStrike" kern="1200" cap="none" spc="0" normalizeH="0" baseline="0" noProof="0" dirty="0" smtClean="0">
              <a:ln>
                <a:noFill/>
              </a:ln>
              <a:solidFill>
                <a:prstClr val="white"/>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メイリオ"/>
                <a:ea typeface="メイリオ"/>
                <a:cs typeface="+mn-cs"/>
              </a:rPr>
              <a:t>読取</a:t>
            </a:r>
            <a:r>
              <a:rPr kumimoji="1" lang="ja-JP" altLang="en-US" sz="2000" b="1" i="0" u="none" strike="noStrike" kern="1200" cap="none" spc="0" normalizeH="0" baseline="0" noProof="0" dirty="0">
                <a:ln>
                  <a:noFill/>
                </a:ln>
                <a:solidFill>
                  <a:prstClr val="white"/>
                </a:solidFill>
                <a:effectLst/>
                <a:uLnTx/>
                <a:uFillTx/>
                <a:latin typeface="メイリオ"/>
                <a:ea typeface="メイリオ"/>
                <a:cs typeface="+mn-cs"/>
              </a:rPr>
              <a:t>状況を確認</a:t>
            </a:r>
            <a:endParaRPr kumimoji="1" lang="en-US" altLang="ja-JP" sz="20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81" name="正方形/長方形 80"/>
          <p:cNvSpPr/>
          <p:nvPr/>
        </p:nvSpPr>
        <p:spPr>
          <a:xfrm>
            <a:off x="4305935" y="3224749"/>
            <a:ext cx="4492224" cy="720000"/>
          </a:xfrm>
          <a:prstGeom prst="rect">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メイリオ"/>
                <a:ea typeface="メイリオ"/>
                <a:cs typeface="+mn-cs"/>
              </a:rPr>
              <a:t>テスト</a:t>
            </a:r>
            <a:r>
              <a:rPr kumimoji="1" lang="ja-JP" altLang="en-US" sz="2000" b="1" i="0" u="none" strike="noStrike" kern="1200" cap="none" spc="0" normalizeH="0" baseline="0" noProof="0" dirty="0">
                <a:ln>
                  <a:noFill/>
                </a:ln>
                <a:solidFill>
                  <a:prstClr val="white"/>
                </a:solidFill>
                <a:effectLst/>
                <a:uLnTx/>
                <a:uFillTx/>
                <a:latin typeface="メイリオ"/>
                <a:ea typeface="メイリオ"/>
                <a:cs typeface="+mn-cs"/>
              </a:rPr>
              <a:t>対象の請求書は枚数制限を設けることも検討</a:t>
            </a:r>
            <a:endParaRPr kumimoji="1" lang="en-US" altLang="ja-JP" sz="20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9" name="正方形/長方形 18">
            <a:extLst>
              <a:ext uri="{FF2B5EF4-FFF2-40B4-BE49-F238E27FC236}">
                <a16:creationId xmlns:a16="http://schemas.microsoft.com/office/drawing/2014/main" id="{FE24F161-9B95-694D-9519-EF080E566D68}"/>
              </a:ext>
            </a:extLst>
          </p:cNvPr>
          <p:cNvSpPr/>
          <p:nvPr/>
        </p:nvSpPr>
        <p:spPr>
          <a:xfrm>
            <a:off x="0" y="4184768"/>
            <a:ext cx="9144000" cy="961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white"/>
                </a:solidFill>
                <a:effectLst/>
                <a:uLnTx/>
                <a:uFillTx/>
                <a:latin typeface="メイリオ"/>
                <a:ea typeface="メイリオ"/>
                <a:cs typeface="+mn-cs"/>
              </a:rPr>
              <a:t>読取テストはある程度時間をかけて請求書を分析</a:t>
            </a:r>
            <a:endParaRPr kumimoji="1" lang="ja-JP" altLang="en-US" sz="2800" b="1"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4" name="図 3"/>
          <p:cNvPicPr>
            <a:picLocks noChangeAspect="1"/>
          </p:cNvPicPr>
          <p:nvPr/>
        </p:nvPicPr>
        <p:blipFill>
          <a:blip r:embed="rId2"/>
          <a:stretch>
            <a:fillRect/>
          </a:stretch>
        </p:blipFill>
        <p:spPr>
          <a:xfrm>
            <a:off x="1064478" y="1392302"/>
            <a:ext cx="3024341" cy="2585079"/>
          </a:xfrm>
          <a:prstGeom prst="rect">
            <a:avLst/>
          </a:prstGeom>
          <a:ln w="19050">
            <a:solidFill>
              <a:schemeClr val="bg1">
                <a:lumMod val="75000"/>
              </a:schemeClr>
            </a:solidFill>
          </a:ln>
        </p:spPr>
      </p:pic>
    </p:spTree>
    <p:extLst>
      <p:ext uri="{BB962C8B-B14F-4D97-AF65-F5344CB8AC3E}">
        <p14:creationId xmlns:p14="http://schemas.microsoft.com/office/powerpoint/2010/main" val="22464734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5" name="タイトル 4"/>
          <p:cNvSpPr>
            <a:spLocks noGrp="1"/>
          </p:cNvSpPr>
          <p:nvPr>
            <p:ph type="title"/>
          </p:nvPr>
        </p:nvSpPr>
        <p:spPr/>
        <p:txBody>
          <a:bodyPr/>
          <a:lstStyle/>
          <a:p>
            <a:r>
              <a:rPr kumimoji="1" lang="ja-JP" altLang="en-US" dirty="0" smtClean="0"/>
              <a:t>導入のポイント</a:t>
            </a:r>
            <a:r>
              <a:rPr kumimoji="1" lang="en-US" altLang="ja-JP" dirty="0" smtClean="0"/>
              <a:t/>
            </a:r>
            <a:br>
              <a:rPr kumimoji="1" lang="en-US" altLang="ja-JP" dirty="0" smtClean="0"/>
            </a:br>
            <a:r>
              <a:rPr kumimoji="1" lang="ja-JP" altLang="en-US" dirty="0" smtClean="0"/>
              <a:t>読取に影響ある請求書</a:t>
            </a:r>
            <a:r>
              <a:rPr kumimoji="1" lang="en-US" altLang="ja-JP" dirty="0" smtClean="0"/>
              <a:t>PDF</a:t>
            </a:r>
            <a:r>
              <a:rPr kumimoji="1" lang="ja-JP" altLang="en-US" dirty="0" smtClean="0"/>
              <a:t>の特徴</a:t>
            </a:r>
            <a:endParaRPr kumimoji="1" lang="ja-JP" altLang="en-US" dirty="0"/>
          </a:p>
        </p:txBody>
      </p:sp>
      <p:sp>
        <p:nvSpPr>
          <p:cNvPr id="2" name="フッター プレースホルダー 1"/>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smtClean="0">
                <a:ln>
                  <a:noFill/>
                </a:ln>
                <a:solidFill>
                  <a:prstClr val="black">
                    <a:tint val="75000"/>
                  </a:prstClr>
                </a:solidFill>
                <a:effectLst/>
                <a:uLnTx/>
                <a:uFillTx/>
                <a:latin typeface="メイリオ"/>
                <a:ea typeface="メイリオ"/>
                <a:cs typeface="+mn-cs"/>
              </a:rPr>
              <a:t>© SuperStream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4" name="フローチャート: 判断 3"/>
          <p:cNvSpPr/>
          <p:nvPr/>
        </p:nvSpPr>
        <p:spPr>
          <a:xfrm>
            <a:off x="4355976" y="2175706"/>
            <a:ext cx="720000" cy="720000"/>
          </a:xfrm>
          <a:prstGeom prst="flowChartDecisi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メイリオ"/>
                <a:ea typeface="メイリオ"/>
                <a:cs typeface="+mn-cs"/>
              </a:rPr>
              <a:t>5</a:t>
            </a:r>
            <a:endParaRPr kumimoji="1" lang="ja-JP" altLang="en-US" sz="36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2" name="フローチャート: 判断 11"/>
          <p:cNvSpPr/>
          <p:nvPr/>
        </p:nvSpPr>
        <p:spPr>
          <a:xfrm>
            <a:off x="653004" y="1132488"/>
            <a:ext cx="720000" cy="720000"/>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メイリオ"/>
                <a:ea typeface="メイリオ"/>
                <a:cs typeface="+mn-cs"/>
              </a:rPr>
              <a:t>1</a:t>
            </a:r>
            <a:endParaRPr kumimoji="1" lang="ja-JP" altLang="en-US" sz="36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3" name="フローチャート: 判断 12"/>
          <p:cNvSpPr/>
          <p:nvPr/>
        </p:nvSpPr>
        <p:spPr>
          <a:xfrm>
            <a:off x="4355976" y="1131590"/>
            <a:ext cx="720000" cy="720000"/>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メイリオ"/>
                <a:ea typeface="メイリオ"/>
                <a:cs typeface="+mn-cs"/>
              </a:rPr>
              <a:t>4</a:t>
            </a:r>
            <a:endParaRPr kumimoji="1" lang="ja-JP" altLang="en-US" sz="36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4" name="フローチャート: 判断 13"/>
          <p:cNvSpPr/>
          <p:nvPr/>
        </p:nvSpPr>
        <p:spPr>
          <a:xfrm>
            <a:off x="647564" y="2176182"/>
            <a:ext cx="720000" cy="720000"/>
          </a:xfrm>
          <a:prstGeom prst="flowChartDecis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メイリオ"/>
                <a:ea typeface="メイリオ"/>
                <a:cs typeface="+mn-cs"/>
              </a:rPr>
              <a:t>2</a:t>
            </a:r>
            <a:endParaRPr kumimoji="1" lang="ja-JP" altLang="en-US" sz="36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5" name="フローチャート: 判断 14"/>
          <p:cNvSpPr/>
          <p:nvPr/>
        </p:nvSpPr>
        <p:spPr>
          <a:xfrm>
            <a:off x="653004" y="3219822"/>
            <a:ext cx="720000" cy="720000"/>
          </a:xfrm>
          <a:prstGeom prst="flowChartDecisi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メイリオ"/>
                <a:ea typeface="メイリオ"/>
                <a:cs typeface="+mn-cs"/>
              </a:rPr>
              <a:t>3</a:t>
            </a:r>
            <a:endParaRPr kumimoji="1" lang="ja-JP" altLang="en-US" sz="36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7" name="正方形/長方形 16"/>
          <p:cNvSpPr/>
          <p:nvPr/>
        </p:nvSpPr>
        <p:spPr>
          <a:xfrm>
            <a:off x="1462854" y="1212110"/>
            <a:ext cx="2700300" cy="560755"/>
          </a:xfrm>
          <a:prstGeom prst="rect">
            <a:avLst/>
          </a:prstGeom>
          <a:no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08CCF"/>
                </a:solidFill>
                <a:effectLst/>
                <a:uLnTx/>
                <a:uFillTx/>
                <a:latin typeface="メイリオ"/>
                <a:ea typeface="メイリオ"/>
                <a:cs typeface="+mn-cs"/>
              </a:rPr>
              <a:t>請求書印字が薄い</a:t>
            </a:r>
            <a:endParaRPr kumimoji="1" lang="en-US" altLang="ja-JP" sz="2000" b="1" i="0" u="none" strike="noStrike" kern="1200" cap="none" spc="0" normalizeH="0" baseline="0" noProof="0" dirty="0" smtClean="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08CCF"/>
                </a:solidFill>
                <a:effectLst/>
                <a:uLnTx/>
                <a:uFillTx/>
                <a:latin typeface="メイリオ"/>
                <a:ea typeface="メイリオ"/>
                <a:cs typeface="+mn-cs"/>
              </a:rPr>
              <a:t>（特に文字）</a:t>
            </a:r>
            <a:endParaRPr kumimoji="1" lang="en-US" altLang="ja-JP" sz="2000" b="1"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18" name="正方形/長方形 17"/>
          <p:cNvSpPr/>
          <p:nvPr/>
        </p:nvSpPr>
        <p:spPr>
          <a:xfrm>
            <a:off x="1477689" y="2285052"/>
            <a:ext cx="2632456" cy="560755"/>
          </a:xfrm>
          <a:prstGeom prst="rect">
            <a:avLst/>
          </a:prstGeom>
          <a:no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solidFill>
                  <a:srgbClr val="008CCF"/>
                </a:solidFill>
                <a:effectLst/>
                <a:uLnTx/>
                <a:uFillTx/>
                <a:latin typeface="メイリオ"/>
                <a:ea typeface="メイリオ"/>
                <a:cs typeface="+mn-cs"/>
              </a:rPr>
              <a:t>PDF</a:t>
            </a:r>
            <a:r>
              <a:rPr kumimoji="1" lang="ja-JP" altLang="en-US" sz="2000" b="1" i="0" u="none" strike="noStrike" kern="1200" cap="none" spc="0" normalizeH="0" baseline="0" noProof="0" dirty="0" smtClean="0">
                <a:ln>
                  <a:noFill/>
                </a:ln>
                <a:solidFill>
                  <a:srgbClr val="008CCF"/>
                </a:solidFill>
                <a:effectLst/>
                <a:uLnTx/>
                <a:uFillTx/>
                <a:latin typeface="メイリオ"/>
                <a:ea typeface="メイリオ"/>
                <a:cs typeface="+mn-cs"/>
              </a:rPr>
              <a:t>の傾き</a:t>
            </a:r>
            <a:endParaRPr kumimoji="1" lang="en-US" altLang="ja-JP" sz="2000" b="1" i="0" u="none" strike="noStrike" kern="1200" cap="none" spc="0" normalizeH="0" baseline="0" noProof="0" dirty="0" smtClean="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08CCF"/>
                </a:solidFill>
                <a:effectLst/>
                <a:uLnTx/>
                <a:uFillTx/>
                <a:latin typeface="メイリオ"/>
                <a:ea typeface="メイリオ"/>
                <a:cs typeface="+mn-cs"/>
              </a:rPr>
              <a:t>（</a:t>
            </a:r>
            <a:r>
              <a:rPr kumimoji="1" lang="en-US" altLang="ja-JP" sz="2000" b="1" i="0" u="none" strike="noStrike" kern="1200" cap="none" spc="0" normalizeH="0" baseline="0" noProof="0" dirty="0" smtClean="0">
                <a:ln>
                  <a:noFill/>
                </a:ln>
                <a:solidFill>
                  <a:srgbClr val="008CCF"/>
                </a:solidFill>
                <a:effectLst/>
                <a:uLnTx/>
                <a:uFillTx/>
                <a:latin typeface="メイリオ"/>
                <a:ea typeface="メイリオ"/>
                <a:cs typeface="+mn-cs"/>
              </a:rPr>
              <a:t>±</a:t>
            </a:r>
            <a:r>
              <a:rPr kumimoji="1" lang="ja-JP" altLang="en-US" sz="2000" b="1" i="0" u="none" strike="noStrike" kern="1200" cap="none" spc="0" normalizeH="0" baseline="0" noProof="0" dirty="0" smtClean="0">
                <a:ln>
                  <a:noFill/>
                </a:ln>
                <a:solidFill>
                  <a:srgbClr val="008CCF"/>
                </a:solidFill>
                <a:effectLst/>
                <a:uLnTx/>
                <a:uFillTx/>
                <a:latin typeface="メイリオ"/>
                <a:ea typeface="メイリオ"/>
                <a:cs typeface="+mn-cs"/>
              </a:rPr>
              <a:t>４度超）</a:t>
            </a:r>
            <a:endParaRPr kumimoji="1" lang="en-US" altLang="ja-JP" sz="2000" b="1"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19" name="正方形/長方形 18"/>
          <p:cNvSpPr/>
          <p:nvPr/>
        </p:nvSpPr>
        <p:spPr>
          <a:xfrm>
            <a:off x="1477689" y="3299444"/>
            <a:ext cx="3135422" cy="560755"/>
          </a:xfrm>
          <a:prstGeom prst="rect">
            <a:avLst/>
          </a:prstGeom>
          <a:no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08CCF"/>
                </a:solidFill>
                <a:effectLst/>
                <a:uLnTx/>
                <a:uFillTx/>
                <a:latin typeface="メイリオ"/>
                <a:ea typeface="メイリオ"/>
                <a:cs typeface="+mn-cs"/>
              </a:rPr>
              <a:t>社印が社名に被って押印</a:t>
            </a:r>
            <a:endParaRPr kumimoji="1" lang="en-US" altLang="ja-JP" sz="2000" b="1"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20" name="正方形/長方形 19"/>
          <p:cNvSpPr/>
          <p:nvPr/>
        </p:nvSpPr>
        <p:spPr>
          <a:xfrm>
            <a:off x="5112164" y="1225402"/>
            <a:ext cx="3563823" cy="560755"/>
          </a:xfrm>
          <a:prstGeom prst="rect">
            <a:avLst/>
          </a:prstGeom>
          <a:no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8CCF"/>
                </a:solidFill>
                <a:effectLst/>
                <a:uLnTx/>
                <a:uFillTx/>
                <a:latin typeface="メイリオ"/>
                <a:ea typeface="メイリオ"/>
                <a:cs typeface="+mn-cs"/>
              </a:rPr>
              <a:t>社名</a:t>
            </a:r>
            <a:r>
              <a:rPr kumimoji="1" lang="ja-JP" altLang="en-US" sz="2000" b="1" i="0" u="none" strike="noStrike" kern="1200" cap="none" spc="0" normalizeH="0" baseline="0" noProof="0" dirty="0" smtClean="0">
                <a:ln>
                  <a:noFill/>
                </a:ln>
                <a:solidFill>
                  <a:srgbClr val="008CCF"/>
                </a:solidFill>
                <a:effectLst/>
                <a:uLnTx/>
                <a:uFillTx/>
                <a:latin typeface="メイリオ"/>
                <a:ea typeface="メイリオ"/>
                <a:cs typeface="+mn-cs"/>
              </a:rPr>
              <a:t>に特殊文字が入っている</a:t>
            </a:r>
            <a:endParaRPr kumimoji="1" lang="en-US" altLang="ja-JP" sz="2000" b="1"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21" name="正方形/長方形 20"/>
          <p:cNvSpPr/>
          <p:nvPr/>
        </p:nvSpPr>
        <p:spPr>
          <a:xfrm>
            <a:off x="5116744" y="2285052"/>
            <a:ext cx="3563823" cy="560755"/>
          </a:xfrm>
          <a:prstGeom prst="rect">
            <a:avLst/>
          </a:prstGeom>
          <a:no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8CCF"/>
                </a:solidFill>
                <a:effectLst/>
                <a:uLnTx/>
                <a:uFillTx/>
                <a:latin typeface="メイリオ"/>
                <a:ea typeface="メイリオ"/>
                <a:cs typeface="+mn-cs"/>
              </a:rPr>
              <a:t>社名</a:t>
            </a:r>
            <a:r>
              <a:rPr kumimoji="1" lang="ja-JP" altLang="en-US" sz="2000" b="1" i="0" u="none" strike="noStrike" kern="1200" cap="none" spc="0" normalizeH="0" baseline="0" noProof="0" dirty="0" smtClean="0">
                <a:ln>
                  <a:noFill/>
                </a:ln>
                <a:solidFill>
                  <a:srgbClr val="008CCF"/>
                </a:solidFill>
                <a:effectLst/>
                <a:uLnTx/>
                <a:uFillTx/>
                <a:latin typeface="メイリオ"/>
                <a:ea typeface="メイリオ"/>
                <a:cs typeface="+mn-cs"/>
              </a:rPr>
              <a:t>がハンコ押印タイプで</a:t>
            </a:r>
            <a:endParaRPr kumimoji="1" lang="en-US" altLang="ja-JP" sz="2000" b="1" i="0" u="none" strike="noStrike" kern="1200" cap="none" spc="0" normalizeH="0" baseline="0" noProof="0" dirty="0" smtClean="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08CCF"/>
                </a:solidFill>
                <a:effectLst/>
                <a:uLnTx/>
                <a:uFillTx/>
                <a:latin typeface="メイリオ"/>
                <a:ea typeface="メイリオ"/>
                <a:cs typeface="+mn-cs"/>
              </a:rPr>
              <a:t>滲みがあったり不鮮明な状態</a:t>
            </a:r>
            <a:endParaRPr kumimoji="1" lang="en-US" altLang="ja-JP" sz="2000" b="1"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22" name="正方形/長方形 21">
            <a:extLst>
              <a:ext uri="{FF2B5EF4-FFF2-40B4-BE49-F238E27FC236}">
                <a16:creationId xmlns:a16="http://schemas.microsoft.com/office/drawing/2014/main" id="{FE24F161-9B95-694D-9519-EF080E566D68}"/>
              </a:ext>
            </a:extLst>
          </p:cNvPr>
          <p:cNvSpPr/>
          <p:nvPr/>
        </p:nvSpPr>
        <p:spPr>
          <a:xfrm>
            <a:off x="0" y="4184768"/>
            <a:ext cx="9144000" cy="961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white"/>
                </a:solidFill>
                <a:effectLst/>
                <a:uLnTx/>
                <a:uFillTx/>
                <a:latin typeface="メイリオ"/>
                <a:ea typeface="メイリオ"/>
                <a:cs typeface="+mn-cs"/>
              </a:rPr>
              <a:t>日付や金額は多少印字が薄くても読取精度は高い</a:t>
            </a:r>
            <a:endParaRPr kumimoji="1" lang="ja-JP" altLang="en-US" sz="2800" b="1" i="0" u="none" strike="noStrike" kern="1200" cap="none" spc="0" normalizeH="0" baseline="0" noProof="0" dirty="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12078712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a:xfrm>
            <a:off x="540272" y="735546"/>
            <a:ext cx="539340" cy="529729"/>
            <a:chOff x="2865889" y="1396602"/>
            <a:chExt cx="1066829" cy="1047816"/>
          </a:xfrm>
        </p:grpSpPr>
        <p:grpSp>
          <p:nvGrpSpPr>
            <p:cNvPr id="26" name="グループ化 25"/>
            <p:cNvGrpSpPr>
              <a:grpSpLocks noChangeAspect="1"/>
            </p:cNvGrpSpPr>
            <p:nvPr/>
          </p:nvGrpSpPr>
          <p:grpSpPr>
            <a:xfrm>
              <a:off x="2865889" y="1396602"/>
              <a:ext cx="1066829" cy="1047816"/>
              <a:chOff x="2914048" y="874779"/>
              <a:chExt cx="1066829" cy="1047816"/>
            </a:xfrm>
          </p:grpSpPr>
          <p:sp>
            <p:nvSpPr>
              <p:cNvPr id="27" name="涙形 26"/>
              <p:cNvSpPr>
                <a:spLocks noChangeAspect="1"/>
              </p:cNvSpPr>
              <p:nvPr/>
            </p:nvSpPr>
            <p:spPr>
              <a:xfrm rot="8069093">
                <a:off x="2923555" y="865272"/>
                <a:ext cx="1047816" cy="1066829"/>
              </a:xfrm>
              <a:prstGeom prst="teardrop">
                <a:avLst>
                  <a:gd name="adj" fmla="val 110113"/>
                </a:avLst>
              </a:prstGeom>
              <a:solidFill>
                <a:schemeClr val="accent5"/>
              </a:solidFill>
              <a:ln>
                <a:no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8" name="楕円 27"/>
              <p:cNvSpPr>
                <a:spLocks noChangeAspect="1"/>
              </p:cNvSpPr>
              <p:nvPr/>
            </p:nvSpPr>
            <p:spPr>
              <a:xfrm>
                <a:off x="3055048" y="998823"/>
                <a:ext cx="784830" cy="784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sp>
          <p:nvSpPr>
            <p:cNvPr id="29" name="Freeform 387"/>
            <p:cNvSpPr>
              <a:spLocks noEditPoints="1"/>
            </p:cNvSpPr>
            <p:nvPr/>
          </p:nvSpPr>
          <p:spPr bwMode="auto">
            <a:xfrm>
              <a:off x="3167528" y="1692556"/>
              <a:ext cx="492125" cy="463550"/>
            </a:xfrm>
            <a:custGeom>
              <a:avLst/>
              <a:gdLst>
                <a:gd name="T0" fmla="*/ 413 w 929"/>
                <a:gd name="T1" fmla="*/ 281 h 876"/>
                <a:gd name="T2" fmla="*/ 394 w 929"/>
                <a:gd name="T3" fmla="*/ 242 h 876"/>
                <a:gd name="T4" fmla="*/ 391 w 929"/>
                <a:gd name="T5" fmla="*/ 211 h 876"/>
                <a:gd name="T6" fmla="*/ 381 w 929"/>
                <a:gd name="T7" fmla="*/ 130 h 876"/>
                <a:gd name="T8" fmla="*/ 335 w 929"/>
                <a:gd name="T9" fmla="*/ 58 h 876"/>
                <a:gd name="T10" fmla="*/ 301 w 929"/>
                <a:gd name="T11" fmla="*/ 31 h 876"/>
                <a:gd name="T12" fmla="*/ 252 w 929"/>
                <a:gd name="T13" fmla="*/ 8 h 876"/>
                <a:gd name="T14" fmla="*/ 198 w 929"/>
                <a:gd name="T15" fmla="*/ 0 h 876"/>
                <a:gd name="T16" fmla="*/ 145 w 929"/>
                <a:gd name="T17" fmla="*/ 7 h 876"/>
                <a:gd name="T18" fmla="*/ 256 w 929"/>
                <a:gd name="T19" fmla="*/ 145 h 876"/>
                <a:gd name="T20" fmla="*/ 240 w 929"/>
                <a:gd name="T21" fmla="*/ 185 h 876"/>
                <a:gd name="T22" fmla="*/ 207 w 929"/>
                <a:gd name="T23" fmla="*/ 224 h 876"/>
                <a:gd name="T24" fmla="*/ 166 w 929"/>
                <a:gd name="T25" fmla="*/ 251 h 876"/>
                <a:gd name="T26" fmla="*/ 11 w 929"/>
                <a:gd name="T27" fmla="*/ 132 h 876"/>
                <a:gd name="T28" fmla="*/ 3 w 929"/>
                <a:gd name="T29" fmla="*/ 172 h 876"/>
                <a:gd name="T30" fmla="*/ 3 w 929"/>
                <a:gd name="T31" fmla="*/ 224 h 876"/>
                <a:gd name="T32" fmla="*/ 18 w 929"/>
                <a:gd name="T33" fmla="*/ 277 h 876"/>
                <a:gd name="T34" fmla="*/ 48 w 929"/>
                <a:gd name="T35" fmla="*/ 324 h 876"/>
                <a:gd name="T36" fmla="*/ 91 w 929"/>
                <a:gd name="T37" fmla="*/ 361 h 876"/>
                <a:gd name="T38" fmla="*/ 171 w 929"/>
                <a:gd name="T39" fmla="*/ 390 h 876"/>
                <a:gd name="T40" fmla="*/ 222 w 929"/>
                <a:gd name="T41" fmla="*/ 390 h 876"/>
                <a:gd name="T42" fmla="*/ 263 w 929"/>
                <a:gd name="T43" fmla="*/ 401 h 876"/>
                <a:gd name="T44" fmla="*/ 718 w 929"/>
                <a:gd name="T45" fmla="*/ 848 h 876"/>
                <a:gd name="T46" fmla="*/ 741 w 929"/>
                <a:gd name="T47" fmla="*/ 864 h 876"/>
                <a:gd name="T48" fmla="*/ 774 w 929"/>
                <a:gd name="T49" fmla="*/ 875 h 876"/>
                <a:gd name="T50" fmla="*/ 810 w 929"/>
                <a:gd name="T51" fmla="*/ 871 h 876"/>
                <a:gd name="T52" fmla="*/ 841 w 929"/>
                <a:gd name="T53" fmla="*/ 854 h 876"/>
                <a:gd name="T54" fmla="*/ 860 w 929"/>
                <a:gd name="T55" fmla="*/ 834 h 876"/>
                <a:gd name="T56" fmla="*/ 874 w 929"/>
                <a:gd name="T57" fmla="*/ 800 h 876"/>
                <a:gd name="T58" fmla="*/ 874 w 929"/>
                <a:gd name="T59" fmla="*/ 766 h 876"/>
                <a:gd name="T60" fmla="*/ 860 w 929"/>
                <a:gd name="T61" fmla="*/ 732 h 876"/>
                <a:gd name="T62" fmla="*/ 779 w 929"/>
                <a:gd name="T63" fmla="*/ 815 h 876"/>
                <a:gd name="T64" fmla="*/ 757 w 929"/>
                <a:gd name="T65" fmla="*/ 809 h 876"/>
                <a:gd name="T66" fmla="*/ 742 w 929"/>
                <a:gd name="T67" fmla="*/ 785 h 876"/>
                <a:gd name="T68" fmla="*/ 744 w 929"/>
                <a:gd name="T69" fmla="*/ 762 h 876"/>
                <a:gd name="T70" fmla="*/ 763 w 929"/>
                <a:gd name="T71" fmla="*/ 742 h 876"/>
                <a:gd name="T72" fmla="*/ 786 w 929"/>
                <a:gd name="T73" fmla="*/ 739 h 876"/>
                <a:gd name="T74" fmla="*/ 810 w 929"/>
                <a:gd name="T75" fmla="*/ 756 h 876"/>
                <a:gd name="T76" fmla="*/ 817 w 929"/>
                <a:gd name="T77" fmla="*/ 778 h 876"/>
                <a:gd name="T78" fmla="*/ 805 w 929"/>
                <a:gd name="T79" fmla="*/ 804 h 876"/>
                <a:gd name="T80" fmla="*/ 779 w 929"/>
                <a:gd name="T81" fmla="*/ 815 h 876"/>
                <a:gd name="T82" fmla="*/ 763 w 929"/>
                <a:gd name="T83" fmla="*/ 116 h 876"/>
                <a:gd name="T84" fmla="*/ 787 w 929"/>
                <a:gd name="T85" fmla="*/ 116 h 876"/>
                <a:gd name="T86" fmla="*/ 791 w 929"/>
                <a:gd name="T87" fmla="*/ 134 h 876"/>
                <a:gd name="T88" fmla="*/ 821 w 929"/>
                <a:gd name="T89" fmla="*/ 174 h 876"/>
                <a:gd name="T90" fmla="*/ 839 w 929"/>
                <a:gd name="T91" fmla="*/ 170 h 876"/>
                <a:gd name="T92" fmla="*/ 850 w 929"/>
                <a:gd name="T93" fmla="*/ 186 h 876"/>
                <a:gd name="T94" fmla="*/ 675 w 929"/>
                <a:gd name="T95" fmla="*/ 449 h 876"/>
                <a:gd name="T96" fmla="*/ 910 w 929"/>
                <a:gd name="T97" fmla="*/ 210 h 876"/>
                <a:gd name="T98" fmla="*/ 926 w 929"/>
                <a:gd name="T99" fmla="*/ 168 h 876"/>
                <a:gd name="T100" fmla="*/ 926 w 929"/>
                <a:gd name="T101" fmla="*/ 124 h 876"/>
                <a:gd name="T102" fmla="*/ 910 w 929"/>
                <a:gd name="T103" fmla="*/ 83 h 876"/>
                <a:gd name="T104" fmla="*/ 886 w 929"/>
                <a:gd name="T105" fmla="*/ 56 h 876"/>
                <a:gd name="T106" fmla="*/ 846 w 929"/>
                <a:gd name="T107" fmla="*/ 35 h 876"/>
                <a:gd name="T108" fmla="*/ 802 w 929"/>
                <a:gd name="T109" fmla="*/ 31 h 876"/>
                <a:gd name="T110" fmla="*/ 760 w 929"/>
                <a:gd name="T111" fmla="*/ 43 h 876"/>
                <a:gd name="T112" fmla="*/ 510 w 929"/>
                <a:gd name="T113" fmla="*/ 284 h 876"/>
                <a:gd name="T114" fmla="*/ 177 w 929"/>
                <a:gd name="T115" fmla="*/ 727 h 876"/>
                <a:gd name="T116" fmla="*/ 125 w 929"/>
                <a:gd name="T117" fmla="*/ 761 h 876"/>
                <a:gd name="T118" fmla="*/ 210 w 929"/>
                <a:gd name="T119" fmla="*/ 812 h 876"/>
                <a:gd name="T120" fmla="*/ 232 w 929"/>
                <a:gd name="T121" fmla="*/ 78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9" h="876">
                  <a:moveTo>
                    <a:pt x="848" y="718"/>
                  </a:moveTo>
                  <a:lnTo>
                    <a:pt x="420" y="289"/>
                  </a:lnTo>
                  <a:lnTo>
                    <a:pt x="420" y="289"/>
                  </a:lnTo>
                  <a:lnTo>
                    <a:pt x="413" y="281"/>
                  </a:lnTo>
                  <a:lnTo>
                    <a:pt x="407" y="272"/>
                  </a:lnTo>
                  <a:lnTo>
                    <a:pt x="401" y="263"/>
                  </a:lnTo>
                  <a:lnTo>
                    <a:pt x="397" y="253"/>
                  </a:lnTo>
                  <a:lnTo>
                    <a:pt x="394" y="242"/>
                  </a:lnTo>
                  <a:lnTo>
                    <a:pt x="393" y="233"/>
                  </a:lnTo>
                  <a:lnTo>
                    <a:pt x="391" y="222"/>
                  </a:lnTo>
                  <a:lnTo>
                    <a:pt x="391" y="211"/>
                  </a:lnTo>
                  <a:lnTo>
                    <a:pt x="391" y="211"/>
                  </a:lnTo>
                  <a:lnTo>
                    <a:pt x="391" y="191"/>
                  </a:lnTo>
                  <a:lnTo>
                    <a:pt x="390" y="169"/>
                  </a:lnTo>
                  <a:lnTo>
                    <a:pt x="387" y="149"/>
                  </a:lnTo>
                  <a:lnTo>
                    <a:pt x="381" y="130"/>
                  </a:lnTo>
                  <a:lnTo>
                    <a:pt x="372" y="110"/>
                  </a:lnTo>
                  <a:lnTo>
                    <a:pt x="361" y="91"/>
                  </a:lnTo>
                  <a:lnTo>
                    <a:pt x="349" y="73"/>
                  </a:lnTo>
                  <a:lnTo>
                    <a:pt x="335" y="58"/>
                  </a:lnTo>
                  <a:lnTo>
                    <a:pt x="335" y="58"/>
                  </a:lnTo>
                  <a:lnTo>
                    <a:pt x="324" y="48"/>
                  </a:lnTo>
                  <a:lnTo>
                    <a:pt x="313" y="38"/>
                  </a:lnTo>
                  <a:lnTo>
                    <a:pt x="301" y="31"/>
                  </a:lnTo>
                  <a:lnTo>
                    <a:pt x="289" y="24"/>
                  </a:lnTo>
                  <a:lnTo>
                    <a:pt x="277" y="18"/>
                  </a:lnTo>
                  <a:lnTo>
                    <a:pt x="264" y="12"/>
                  </a:lnTo>
                  <a:lnTo>
                    <a:pt x="252" y="8"/>
                  </a:lnTo>
                  <a:lnTo>
                    <a:pt x="239" y="5"/>
                  </a:lnTo>
                  <a:lnTo>
                    <a:pt x="226" y="2"/>
                  </a:lnTo>
                  <a:lnTo>
                    <a:pt x="211" y="1"/>
                  </a:lnTo>
                  <a:lnTo>
                    <a:pt x="198" y="0"/>
                  </a:lnTo>
                  <a:lnTo>
                    <a:pt x="185" y="0"/>
                  </a:lnTo>
                  <a:lnTo>
                    <a:pt x="172" y="1"/>
                  </a:lnTo>
                  <a:lnTo>
                    <a:pt x="159" y="4"/>
                  </a:lnTo>
                  <a:lnTo>
                    <a:pt x="145" y="7"/>
                  </a:lnTo>
                  <a:lnTo>
                    <a:pt x="132" y="11"/>
                  </a:lnTo>
                  <a:lnTo>
                    <a:pt x="257" y="136"/>
                  </a:lnTo>
                  <a:lnTo>
                    <a:pt x="257" y="136"/>
                  </a:lnTo>
                  <a:lnTo>
                    <a:pt x="256" y="145"/>
                  </a:lnTo>
                  <a:lnTo>
                    <a:pt x="255" y="155"/>
                  </a:lnTo>
                  <a:lnTo>
                    <a:pt x="251" y="164"/>
                  </a:lnTo>
                  <a:lnTo>
                    <a:pt x="246" y="175"/>
                  </a:lnTo>
                  <a:lnTo>
                    <a:pt x="240" y="185"/>
                  </a:lnTo>
                  <a:lnTo>
                    <a:pt x="233" y="196"/>
                  </a:lnTo>
                  <a:lnTo>
                    <a:pt x="225" y="205"/>
                  </a:lnTo>
                  <a:lnTo>
                    <a:pt x="215" y="215"/>
                  </a:lnTo>
                  <a:lnTo>
                    <a:pt x="207" y="224"/>
                  </a:lnTo>
                  <a:lnTo>
                    <a:pt x="196" y="232"/>
                  </a:lnTo>
                  <a:lnTo>
                    <a:pt x="186" y="239"/>
                  </a:lnTo>
                  <a:lnTo>
                    <a:pt x="175" y="245"/>
                  </a:lnTo>
                  <a:lnTo>
                    <a:pt x="166" y="251"/>
                  </a:lnTo>
                  <a:lnTo>
                    <a:pt x="155" y="253"/>
                  </a:lnTo>
                  <a:lnTo>
                    <a:pt x="145" y="256"/>
                  </a:lnTo>
                  <a:lnTo>
                    <a:pt x="136" y="256"/>
                  </a:lnTo>
                  <a:lnTo>
                    <a:pt x="11" y="132"/>
                  </a:lnTo>
                  <a:lnTo>
                    <a:pt x="11" y="132"/>
                  </a:lnTo>
                  <a:lnTo>
                    <a:pt x="7" y="144"/>
                  </a:lnTo>
                  <a:lnTo>
                    <a:pt x="4" y="157"/>
                  </a:lnTo>
                  <a:lnTo>
                    <a:pt x="3" y="172"/>
                  </a:lnTo>
                  <a:lnTo>
                    <a:pt x="1" y="185"/>
                  </a:lnTo>
                  <a:lnTo>
                    <a:pt x="0" y="198"/>
                  </a:lnTo>
                  <a:lnTo>
                    <a:pt x="1" y="211"/>
                  </a:lnTo>
                  <a:lnTo>
                    <a:pt x="3" y="224"/>
                  </a:lnTo>
                  <a:lnTo>
                    <a:pt x="5" y="238"/>
                  </a:lnTo>
                  <a:lnTo>
                    <a:pt x="9" y="251"/>
                  </a:lnTo>
                  <a:lnTo>
                    <a:pt x="13" y="264"/>
                  </a:lnTo>
                  <a:lnTo>
                    <a:pt x="18" y="277"/>
                  </a:lnTo>
                  <a:lnTo>
                    <a:pt x="24" y="289"/>
                  </a:lnTo>
                  <a:lnTo>
                    <a:pt x="31" y="301"/>
                  </a:lnTo>
                  <a:lnTo>
                    <a:pt x="40" y="312"/>
                  </a:lnTo>
                  <a:lnTo>
                    <a:pt x="48" y="324"/>
                  </a:lnTo>
                  <a:lnTo>
                    <a:pt x="58" y="334"/>
                  </a:lnTo>
                  <a:lnTo>
                    <a:pt x="58" y="334"/>
                  </a:lnTo>
                  <a:lnTo>
                    <a:pt x="75" y="349"/>
                  </a:lnTo>
                  <a:lnTo>
                    <a:pt x="91" y="361"/>
                  </a:lnTo>
                  <a:lnTo>
                    <a:pt x="111" y="372"/>
                  </a:lnTo>
                  <a:lnTo>
                    <a:pt x="130" y="379"/>
                  </a:lnTo>
                  <a:lnTo>
                    <a:pt x="150" y="385"/>
                  </a:lnTo>
                  <a:lnTo>
                    <a:pt x="171" y="390"/>
                  </a:lnTo>
                  <a:lnTo>
                    <a:pt x="191" y="391"/>
                  </a:lnTo>
                  <a:lnTo>
                    <a:pt x="211" y="391"/>
                  </a:lnTo>
                  <a:lnTo>
                    <a:pt x="211" y="391"/>
                  </a:lnTo>
                  <a:lnTo>
                    <a:pt x="222" y="390"/>
                  </a:lnTo>
                  <a:lnTo>
                    <a:pt x="233" y="391"/>
                  </a:lnTo>
                  <a:lnTo>
                    <a:pt x="244" y="394"/>
                  </a:lnTo>
                  <a:lnTo>
                    <a:pt x="253" y="397"/>
                  </a:lnTo>
                  <a:lnTo>
                    <a:pt x="263" y="401"/>
                  </a:lnTo>
                  <a:lnTo>
                    <a:pt x="273" y="407"/>
                  </a:lnTo>
                  <a:lnTo>
                    <a:pt x="282" y="413"/>
                  </a:lnTo>
                  <a:lnTo>
                    <a:pt x="289" y="420"/>
                  </a:lnTo>
                  <a:lnTo>
                    <a:pt x="718" y="848"/>
                  </a:lnTo>
                  <a:lnTo>
                    <a:pt x="718" y="848"/>
                  </a:lnTo>
                  <a:lnTo>
                    <a:pt x="725" y="854"/>
                  </a:lnTo>
                  <a:lnTo>
                    <a:pt x="732" y="860"/>
                  </a:lnTo>
                  <a:lnTo>
                    <a:pt x="741" y="864"/>
                  </a:lnTo>
                  <a:lnTo>
                    <a:pt x="749" y="869"/>
                  </a:lnTo>
                  <a:lnTo>
                    <a:pt x="757" y="871"/>
                  </a:lnTo>
                  <a:lnTo>
                    <a:pt x="766" y="874"/>
                  </a:lnTo>
                  <a:lnTo>
                    <a:pt x="774" y="875"/>
                  </a:lnTo>
                  <a:lnTo>
                    <a:pt x="784" y="875"/>
                  </a:lnTo>
                  <a:lnTo>
                    <a:pt x="792" y="875"/>
                  </a:lnTo>
                  <a:lnTo>
                    <a:pt x="800" y="874"/>
                  </a:lnTo>
                  <a:lnTo>
                    <a:pt x="810" y="871"/>
                  </a:lnTo>
                  <a:lnTo>
                    <a:pt x="818" y="869"/>
                  </a:lnTo>
                  <a:lnTo>
                    <a:pt x="826" y="864"/>
                  </a:lnTo>
                  <a:lnTo>
                    <a:pt x="834" y="860"/>
                  </a:lnTo>
                  <a:lnTo>
                    <a:pt x="841" y="854"/>
                  </a:lnTo>
                  <a:lnTo>
                    <a:pt x="848" y="848"/>
                  </a:lnTo>
                  <a:lnTo>
                    <a:pt x="848" y="848"/>
                  </a:lnTo>
                  <a:lnTo>
                    <a:pt x="854" y="841"/>
                  </a:lnTo>
                  <a:lnTo>
                    <a:pt x="860" y="834"/>
                  </a:lnTo>
                  <a:lnTo>
                    <a:pt x="865" y="826"/>
                  </a:lnTo>
                  <a:lnTo>
                    <a:pt x="869" y="817"/>
                  </a:lnTo>
                  <a:lnTo>
                    <a:pt x="871" y="809"/>
                  </a:lnTo>
                  <a:lnTo>
                    <a:pt x="874" y="800"/>
                  </a:lnTo>
                  <a:lnTo>
                    <a:pt x="875" y="792"/>
                  </a:lnTo>
                  <a:lnTo>
                    <a:pt x="876" y="782"/>
                  </a:lnTo>
                  <a:lnTo>
                    <a:pt x="875" y="774"/>
                  </a:lnTo>
                  <a:lnTo>
                    <a:pt x="874" y="766"/>
                  </a:lnTo>
                  <a:lnTo>
                    <a:pt x="871" y="756"/>
                  </a:lnTo>
                  <a:lnTo>
                    <a:pt x="869" y="748"/>
                  </a:lnTo>
                  <a:lnTo>
                    <a:pt x="865" y="739"/>
                  </a:lnTo>
                  <a:lnTo>
                    <a:pt x="860" y="732"/>
                  </a:lnTo>
                  <a:lnTo>
                    <a:pt x="854" y="725"/>
                  </a:lnTo>
                  <a:lnTo>
                    <a:pt x="848" y="718"/>
                  </a:lnTo>
                  <a:lnTo>
                    <a:pt x="848" y="718"/>
                  </a:lnTo>
                  <a:close/>
                  <a:moveTo>
                    <a:pt x="779" y="815"/>
                  </a:moveTo>
                  <a:lnTo>
                    <a:pt x="779" y="815"/>
                  </a:lnTo>
                  <a:lnTo>
                    <a:pt x="771" y="815"/>
                  </a:lnTo>
                  <a:lnTo>
                    <a:pt x="763" y="812"/>
                  </a:lnTo>
                  <a:lnTo>
                    <a:pt x="757" y="809"/>
                  </a:lnTo>
                  <a:lnTo>
                    <a:pt x="751" y="804"/>
                  </a:lnTo>
                  <a:lnTo>
                    <a:pt x="748" y="798"/>
                  </a:lnTo>
                  <a:lnTo>
                    <a:pt x="744" y="792"/>
                  </a:lnTo>
                  <a:lnTo>
                    <a:pt x="742" y="785"/>
                  </a:lnTo>
                  <a:lnTo>
                    <a:pt x="741" y="778"/>
                  </a:lnTo>
                  <a:lnTo>
                    <a:pt x="741" y="778"/>
                  </a:lnTo>
                  <a:lnTo>
                    <a:pt x="742" y="769"/>
                  </a:lnTo>
                  <a:lnTo>
                    <a:pt x="744" y="762"/>
                  </a:lnTo>
                  <a:lnTo>
                    <a:pt x="748" y="756"/>
                  </a:lnTo>
                  <a:lnTo>
                    <a:pt x="751" y="750"/>
                  </a:lnTo>
                  <a:lnTo>
                    <a:pt x="757" y="745"/>
                  </a:lnTo>
                  <a:lnTo>
                    <a:pt x="763" y="742"/>
                  </a:lnTo>
                  <a:lnTo>
                    <a:pt x="771" y="739"/>
                  </a:lnTo>
                  <a:lnTo>
                    <a:pt x="779" y="739"/>
                  </a:lnTo>
                  <a:lnTo>
                    <a:pt x="779" y="739"/>
                  </a:lnTo>
                  <a:lnTo>
                    <a:pt x="786" y="739"/>
                  </a:lnTo>
                  <a:lnTo>
                    <a:pt x="793" y="742"/>
                  </a:lnTo>
                  <a:lnTo>
                    <a:pt x="800" y="745"/>
                  </a:lnTo>
                  <a:lnTo>
                    <a:pt x="805" y="750"/>
                  </a:lnTo>
                  <a:lnTo>
                    <a:pt x="810" y="756"/>
                  </a:lnTo>
                  <a:lnTo>
                    <a:pt x="814" y="762"/>
                  </a:lnTo>
                  <a:lnTo>
                    <a:pt x="816" y="769"/>
                  </a:lnTo>
                  <a:lnTo>
                    <a:pt x="817" y="778"/>
                  </a:lnTo>
                  <a:lnTo>
                    <a:pt x="817" y="778"/>
                  </a:lnTo>
                  <a:lnTo>
                    <a:pt x="816" y="785"/>
                  </a:lnTo>
                  <a:lnTo>
                    <a:pt x="814" y="792"/>
                  </a:lnTo>
                  <a:lnTo>
                    <a:pt x="810" y="798"/>
                  </a:lnTo>
                  <a:lnTo>
                    <a:pt x="805" y="804"/>
                  </a:lnTo>
                  <a:lnTo>
                    <a:pt x="800" y="809"/>
                  </a:lnTo>
                  <a:lnTo>
                    <a:pt x="793" y="812"/>
                  </a:lnTo>
                  <a:lnTo>
                    <a:pt x="786" y="815"/>
                  </a:lnTo>
                  <a:lnTo>
                    <a:pt x="779" y="815"/>
                  </a:lnTo>
                  <a:lnTo>
                    <a:pt x="779" y="815"/>
                  </a:lnTo>
                  <a:close/>
                  <a:moveTo>
                    <a:pt x="553" y="328"/>
                  </a:moveTo>
                  <a:lnTo>
                    <a:pt x="763" y="116"/>
                  </a:lnTo>
                  <a:lnTo>
                    <a:pt x="763" y="116"/>
                  </a:lnTo>
                  <a:lnTo>
                    <a:pt x="769" y="113"/>
                  </a:lnTo>
                  <a:lnTo>
                    <a:pt x="775" y="112"/>
                  </a:lnTo>
                  <a:lnTo>
                    <a:pt x="781" y="113"/>
                  </a:lnTo>
                  <a:lnTo>
                    <a:pt x="787" y="116"/>
                  </a:lnTo>
                  <a:lnTo>
                    <a:pt x="787" y="116"/>
                  </a:lnTo>
                  <a:lnTo>
                    <a:pt x="791" y="121"/>
                  </a:lnTo>
                  <a:lnTo>
                    <a:pt x="792" y="128"/>
                  </a:lnTo>
                  <a:lnTo>
                    <a:pt x="791" y="134"/>
                  </a:lnTo>
                  <a:lnTo>
                    <a:pt x="787" y="140"/>
                  </a:lnTo>
                  <a:lnTo>
                    <a:pt x="576" y="350"/>
                  </a:lnTo>
                  <a:lnTo>
                    <a:pt x="611" y="385"/>
                  </a:lnTo>
                  <a:lnTo>
                    <a:pt x="821" y="174"/>
                  </a:lnTo>
                  <a:lnTo>
                    <a:pt x="821" y="174"/>
                  </a:lnTo>
                  <a:lnTo>
                    <a:pt x="827" y="170"/>
                  </a:lnTo>
                  <a:lnTo>
                    <a:pt x="833" y="169"/>
                  </a:lnTo>
                  <a:lnTo>
                    <a:pt x="839" y="170"/>
                  </a:lnTo>
                  <a:lnTo>
                    <a:pt x="845" y="174"/>
                  </a:lnTo>
                  <a:lnTo>
                    <a:pt x="845" y="174"/>
                  </a:lnTo>
                  <a:lnTo>
                    <a:pt x="848" y="180"/>
                  </a:lnTo>
                  <a:lnTo>
                    <a:pt x="850" y="186"/>
                  </a:lnTo>
                  <a:lnTo>
                    <a:pt x="848" y="192"/>
                  </a:lnTo>
                  <a:lnTo>
                    <a:pt x="845" y="198"/>
                  </a:lnTo>
                  <a:lnTo>
                    <a:pt x="634" y="408"/>
                  </a:lnTo>
                  <a:lnTo>
                    <a:pt x="675" y="449"/>
                  </a:lnTo>
                  <a:lnTo>
                    <a:pt x="895" y="228"/>
                  </a:lnTo>
                  <a:lnTo>
                    <a:pt x="895" y="228"/>
                  </a:lnTo>
                  <a:lnTo>
                    <a:pt x="902" y="218"/>
                  </a:lnTo>
                  <a:lnTo>
                    <a:pt x="910" y="210"/>
                  </a:lnTo>
                  <a:lnTo>
                    <a:pt x="916" y="199"/>
                  </a:lnTo>
                  <a:lnTo>
                    <a:pt x="920" y="190"/>
                  </a:lnTo>
                  <a:lnTo>
                    <a:pt x="924" y="179"/>
                  </a:lnTo>
                  <a:lnTo>
                    <a:pt x="926" y="168"/>
                  </a:lnTo>
                  <a:lnTo>
                    <a:pt x="929" y="157"/>
                  </a:lnTo>
                  <a:lnTo>
                    <a:pt x="929" y="146"/>
                  </a:lnTo>
                  <a:lnTo>
                    <a:pt x="929" y="134"/>
                  </a:lnTo>
                  <a:lnTo>
                    <a:pt x="926" y="124"/>
                  </a:lnTo>
                  <a:lnTo>
                    <a:pt x="924" y="113"/>
                  </a:lnTo>
                  <a:lnTo>
                    <a:pt x="920" y="102"/>
                  </a:lnTo>
                  <a:lnTo>
                    <a:pt x="916" y="92"/>
                  </a:lnTo>
                  <a:lnTo>
                    <a:pt x="910" y="83"/>
                  </a:lnTo>
                  <a:lnTo>
                    <a:pt x="902" y="73"/>
                  </a:lnTo>
                  <a:lnTo>
                    <a:pt x="895" y="65"/>
                  </a:lnTo>
                  <a:lnTo>
                    <a:pt x="895" y="65"/>
                  </a:lnTo>
                  <a:lnTo>
                    <a:pt x="886" y="56"/>
                  </a:lnTo>
                  <a:lnTo>
                    <a:pt x="877" y="49"/>
                  </a:lnTo>
                  <a:lnTo>
                    <a:pt x="866" y="43"/>
                  </a:lnTo>
                  <a:lnTo>
                    <a:pt x="857" y="38"/>
                  </a:lnTo>
                  <a:lnTo>
                    <a:pt x="846" y="35"/>
                  </a:lnTo>
                  <a:lnTo>
                    <a:pt x="835" y="32"/>
                  </a:lnTo>
                  <a:lnTo>
                    <a:pt x="824" y="31"/>
                  </a:lnTo>
                  <a:lnTo>
                    <a:pt x="814" y="30"/>
                  </a:lnTo>
                  <a:lnTo>
                    <a:pt x="802" y="31"/>
                  </a:lnTo>
                  <a:lnTo>
                    <a:pt x="791" y="32"/>
                  </a:lnTo>
                  <a:lnTo>
                    <a:pt x="780" y="35"/>
                  </a:lnTo>
                  <a:lnTo>
                    <a:pt x="769" y="38"/>
                  </a:lnTo>
                  <a:lnTo>
                    <a:pt x="760" y="43"/>
                  </a:lnTo>
                  <a:lnTo>
                    <a:pt x="750" y="49"/>
                  </a:lnTo>
                  <a:lnTo>
                    <a:pt x="741" y="56"/>
                  </a:lnTo>
                  <a:lnTo>
                    <a:pt x="732" y="65"/>
                  </a:lnTo>
                  <a:lnTo>
                    <a:pt x="510" y="284"/>
                  </a:lnTo>
                  <a:lnTo>
                    <a:pt x="553" y="328"/>
                  </a:lnTo>
                  <a:close/>
                  <a:moveTo>
                    <a:pt x="340" y="564"/>
                  </a:moveTo>
                  <a:lnTo>
                    <a:pt x="177" y="727"/>
                  </a:lnTo>
                  <a:lnTo>
                    <a:pt x="177" y="727"/>
                  </a:lnTo>
                  <a:lnTo>
                    <a:pt x="162" y="739"/>
                  </a:lnTo>
                  <a:lnTo>
                    <a:pt x="155" y="745"/>
                  </a:lnTo>
                  <a:lnTo>
                    <a:pt x="147" y="750"/>
                  </a:lnTo>
                  <a:lnTo>
                    <a:pt x="125" y="761"/>
                  </a:lnTo>
                  <a:lnTo>
                    <a:pt x="84" y="844"/>
                  </a:lnTo>
                  <a:lnTo>
                    <a:pt x="117" y="876"/>
                  </a:lnTo>
                  <a:lnTo>
                    <a:pt x="198" y="835"/>
                  </a:lnTo>
                  <a:lnTo>
                    <a:pt x="210" y="812"/>
                  </a:lnTo>
                  <a:lnTo>
                    <a:pt x="210" y="812"/>
                  </a:lnTo>
                  <a:lnTo>
                    <a:pt x="214" y="804"/>
                  </a:lnTo>
                  <a:lnTo>
                    <a:pt x="220" y="797"/>
                  </a:lnTo>
                  <a:lnTo>
                    <a:pt x="232" y="782"/>
                  </a:lnTo>
                  <a:lnTo>
                    <a:pt x="395" y="619"/>
                  </a:lnTo>
                  <a:lnTo>
                    <a:pt x="340" y="5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12" name="フローチャート: 処理 11"/>
          <p:cNvSpPr/>
          <p:nvPr/>
        </p:nvSpPr>
        <p:spPr>
          <a:xfrm>
            <a:off x="251521" y="1455626"/>
            <a:ext cx="3925192" cy="3377746"/>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5" name="タイトル 4"/>
          <p:cNvSpPr>
            <a:spLocks noGrp="1"/>
          </p:cNvSpPr>
          <p:nvPr>
            <p:ph type="title"/>
          </p:nvPr>
        </p:nvSpPr>
        <p:spPr/>
        <p:txBody>
          <a:bodyPr/>
          <a:lstStyle/>
          <a:p>
            <a:r>
              <a:rPr kumimoji="1" lang="ja-JP" altLang="en-US" dirty="0" smtClean="0"/>
              <a:t>導入のポイント</a:t>
            </a:r>
            <a:endParaRPr kumimoji="1" lang="ja-JP" altLang="en-US" dirty="0"/>
          </a:p>
        </p:txBody>
      </p:sp>
      <p:sp>
        <p:nvSpPr>
          <p:cNvPr id="2" name="フッター プレースホルダー 1"/>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smtClean="0">
                <a:ln>
                  <a:noFill/>
                </a:ln>
                <a:solidFill>
                  <a:prstClr val="black">
                    <a:tint val="75000"/>
                  </a:prstClr>
                </a:solidFill>
                <a:effectLst/>
                <a:uLnTx/>
                <a:uFillTx/>
                <a:latin typeface="メイリオ"/>
                <a:ea typeface="メイリオ"/>
                <a:cs typeface="+mn-cs"/>
              </a:rPr>
              <a:t>© SuperStream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62" name="正方形/長方形 61"/>
          <p:cNvSpPr/>
          <p:nvPr/>
        </p:nvSpPr>
        <p:spPr>
          <a:xfrm>
            <a:off x="847363" y="574568"/>
            <a:ext cx="4732750" cy="1044116"/>
          </a:xfrm>
          <a:prstGeom prst="rect">
            <a:avLst/>
          </a:prstGeom>
          <a:no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smtClean="0">
                <a:ln>
                  <a:noFill/>
                </a:ln>
                <a:solidFill>
                  <a:srgbClr val="008CCF"/>
                </a:solidFill>
                <a:effectLst/>
                <a:uLnTx/>
                <a:uFillTx/>
                <a:latin typeface="メイリオ"/>
                <a:ea typeface="メイリオ"/>
                <a:cs typeface="+mn-cs"/>
              </a:rPr>
              <a:t>AI</a:t>
            </a:r>
            <a:r>
              <a:rPr kumimoji="1" lang="ja-JP" altLang="en-US" sz="2400" b="1" i="0" u="none" strike="noStrike" kern="1200" cap="none" spc="0" normalizeH="0" baseline="0" noProof="0" dirty="0" smtClean="0">
                <a:ln>
                  <a:noFill/>
                </a:ln>
                <a:solidFill>
                  <a:srgbClr val="008CCF"/>
                </a:solidFill>
                <a:effectLst/>
                <a:uLnTx/>
                <a:uFillTx/>
                <a:latin typeface="メイリオ"/>
                <a:ea typeface="メイリオ"/>
                <a:cs typeface="+mn-cs"/>
              </a:rPr>
              <a:t>経費パターンマスタが重要</a:t>
            </a:r>
            <a:endPar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30" name="Freeform 7"/>
          <p:cNvSpPr>
            <a:spLocks/>
          </p:cNvSpPr>
          <p:nvPr/>
        </p:nvSpPr>
        <p:spPr bwMode="auto">
          <a:xfrm>
            <a:off x="1285934" y="1907430"/>
            <a:ext cx="1394477" cy="673392"/>
          </a:xfrm>
          <a:custGeom>
            <a:avLst/>
            <a:gdLst>
              <a:gd name="T0" fmla="*/ 461 w 567"/>
              <a:gd name="T1" fmla="*/ 147 h 359"/>
              <a:gd name="T2" fmla="*/ 438 w 567"/>
              <a:gd name="T3" fmla="*/ 150 h 359"/>
              <a:gd name="T4" fmla="*/ 439 w 567"/>
              <a:gd name="T5" fmla="*/ 130 h 359"/>
              <a:gd name="T6" fmla="*/ 309 w 567"/>
              <a:gd name="T7" fmla="*/ 0 h 359"/>
              <a:gd name="T8" fmla="*/ 181 w 567"/>
              <a:gd name="T9" fmla="*/ 103 h 359"/>
              <a:gd name="T10" fmla="*/ 147 w 567"/>
              <a:gd name="T11" fmla="*/ 94 h 359"/>
              <a:gd name="T12" fmla="*/ 78 w 567"/>
              <a:gd name="T13" fmla="*/ 162 h 359"/>
              <a:gd name="T14" fmla="*/ 82 w 567"/>
              <a:gd name="T15" fmla="*/ 185 h 359"/>
              <a:gd name="T16" fmla="*/ 0 w 567"/>
              <a:gd name="T17" fmla="*/ 272 h 359"/>
              <a:gd name="T18" fmla="*/ 87 w 567"/>
              <a:gd name="T19" fmla="*/ 359 h 359"/>
              <a:gd name="T20" fmla="*/ 461 w 567"/>
              <a:gd name="T21" fmla="*/ 359 h 359"/>
              <a:gd name="T22" fmla="*/ 567 w 567"/>
              <a:gd name="T23" fmla="*/ 253 h 359"/>
              <a:gd name="T24" fmla="*/ 461 w 567"/>
              <a:gd name="T25"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359">
                <a:moveTo>
                  <a:pt x="461" y="147"/>
                </a:moveTo>
                <a:cubicBezTo>
                  <a:pt x="453" y="147"/>
                  <a:pt x="445" y="148"/>
                  <a:pt x="438" y="150"/>
                </a:cubicBezTo>
                <a:cubicBezTo>
                  <a:pt x="438" y="143"/>
                  <a:pt x="439" y="137"/>
                  <a:pt x="439" y="130"/>
                </a:cubicBezTo>
                <a:cubicBezTo>
                  <a:pt x="439" y="58"/>
                  <a:pt x="381" y="0"/>
                  <a:pt x="309" y="0"/>
                </a:cubicBezTo>
                <a:cubicBezTo>
                  <a:pt x="246" y="0"/>
                  <a:pt x="194" y="44"/>
                  <a:pt x="181" y="103"/>
                </a:cubicBezTo>
                <a:cubicBezTo>
                  <a:pt x="171" y="97"/>
                  <a:pt x="159" y="94"/>
                  <a:pt x="147" y="94"/>
                </a:cubicBezTo>
                <a:cubicBezTo>
                  <a:pt x="109" y="94"/>
                  <a:pt x="78" y="124"/>
                  <a:pt x="78" y="162"/>
                </a:cubicBezTo>
                <a:cubicBezTo>
                  <a:pt x="78" y="170"/>
                  <a:pt x="79" y="178"/>
                  <a:pt x="82" y="185"/>
                </a:cubicBezTo>
                <a:cubicBezTo>
                  <a:pt x="36" y="188"/>
                  <a:pt x="0" y="225"/>
                  <a:pt x="0" y="272"/>
                </a:cubicBezTo>
                <a:cubicBezTo>
                  <a:pt x="0" y="320"/>
                  <a:pt x="39" y="359"/>
                  <a:pt x="87" y="359"/>
                </a:cubicBezTo>
                <a:cubicBezTo>
                  <a:pt x="461" y="359"/>
                  <a:pt x="461" y="359"/>
                  <a:pt x="461" y="359"/>
                </a:cubicBezTo>
                <a:cubicBezTo>
                  <a:pt x="519" y="359"/>
                  <a:pt x="567" y="312"/>
                  <a:pt x="567" y="253"/>
                </a:cubicBezTo>
                <a:cubicBezTo>
                  <a:pt x="567" y="195"/>
                  <a:pt x="519" y="147"/>
                  <a:pt x="461" y="147"/>
                </a:cubicBezTo>
                <a:close/>
              </a:path>
            </a:pathLst>
          </a:custGeom>
          <a:solidFill>
            <a:schemeClr val="tx2"/>
          </a:solidFill>
          <a:ln>
            <a:noFill/>
          </a:ln>
          <a:extLst/>
        </p:spPr>
        <p:txBody>
          <a:bodyPr vert="horz" wrap="square" lIns="91440" tIns="45720" rIns="9144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white"/>
                </a:solidFill>
                <a:effectLst/>
                <a:uLnTx/>
                <a:uFillTx/>
                <a:latin typeface="メイリオ"/>
                <a:ea typeface="メイリオ"/>
                <a:cs typeface="+mn-cs"/>
              </a:rPr>
              <a:t>AI-OCR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mn-cs"/>
              </a:rPr>
              <a:t>サービス</a:t>
            </a:r>
          </a:p>
        </p:txBody>
      </p:sp>
      <p:grpSp>
        <p:nvGrpSpPr>
          <p:cNvPr id="31" name="グループ化 30"/>
          <p:cNvGrpSpPr/>
          <p:nvPr/>
        </p:nvGrpSpPr>
        <p:grpSpPr>
          <a:xfrm>
            <a:off x="1454505" y="3271838"/>
            <a:ext cx="1298119" cy="629716"/>
            <a:chOff x="4175955" y="5883724"/>
            <a:chExt cx="1314535" cy="705350"/>
          </a:xfrm>
        </p:grpSpPr>
        <p:sp>
          <p:nvSpPr>
            <p:cNvPr id="32" name="Freeform 11"/>
            <p:cNvSpPr>
              <a:spLocks noEditPoints="1"/>
            </p:cNvSpPr>
            <p:nvPr/>
          </p:nvSpPr>
          <p:spPr bwMode="auto">
            <a:xfrm>
              <a:off x="4206414" y="5883724"/>
              <a:ext cx="1231832" cy="677624"/>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chemeClr val="accent6"/>
            </a:solidFill>
            <a:ln w="6350">
              <a:solidFill>
                <a:schemeClr val="accent6"/>
              </a:solidFill>
            </a:ln>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prstClr val="white"/>
                </a:solidFill>
                <a:effectLst/>
                <a:uLnTx/>
                <a:uFillTx/>
                <a:latin typeface="メイリオ"/>
                <a:ea typeface="メイリオ"/>
                <a:cs typeface="+mn-cs"/>
              </a:endParaRPr>
            </a:p>
          </p:txBody>
        </p:sp>
        <p:sp>
          <p:nvSpPr>
            <p:cNvPr id="33" name="テキスト ボックス 32"/>
            <p:cNvSpPr txBox="1"/>
            <p:nvPr/>
          </p:nvSpPr>
          <p:spPr>
            <a:xfrm>
              <a:off x="4175955" y="6071960"/>
              <a:ext cx="1314535" cy="51711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white"/>
                  </a:solidFill>
                  <a:effectLst/>
                  <a:uLnTx/>
                  <a:uFillTx/>
                  <a:latin typeface="メイリオ"/>
                  <a:ea typeface="メイリオ"/>
                  <a:cs typeface="+mn-cs"/>
                </a:rPr>
                <a:t>AI</a:t>
              </a:r>
              <a:r>
                <a:rPr kumimoji="1" lang="ja-JP" altLang="en-US" sz="1200" b="0" i="0" u="none" strike="noStrike" kern="1200" cap="none" spc="0" normalizeH="0" baseline="0" noProof="0" dirty="0" smtClean="0">
                  <a:ln>
                    <a:noFill/>
                  </a:ln>
                  <a:solidFill>
                    <a:prstClr val="white"/>
                  </a:solidFill>
                  <a:effectLst/>
                  <a:uLnTx/>
                  <a:uFillTx/>
                  <a:latin typeface="メイリオ"/>
                  <a:ea typeface="メイリオ"/>
                  <a:cs typeface="+mn-cs"/>
                </a:rPr>
                <a:t>経費パターン</a:t>
              </a:r>
              <a:endParaRPr kumimoji="1" lang="en-US" altLang="ja-JP" sz="1200" b="0" i="0" u="none" strike="noStrike" kern="1200" cap="none" spc="0" normalizeH="0" baseline="0" noProof="0" dirty="0" smtClean="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メイリオ"/>
                  <a:ea typeface="メイリオ"/>
                  <a:cs typeface="+mn-cs"/>
                </a:rPr>
                <a:t>マスタ</a:t>
              </a:r>
              <a:endPar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endParaRPr>
            </a:p>
          </p:txBody>
        </p:sp>
      </p:grpSp>
      <p:grpSp>
        <p:nvGrpSpPr>
          <p:cNvPr id="34" name="グループ化 33"/>
          <p:cNvGrpSpPr/>
          <p:nvPr/>
        </p:nvGrpSpPr>
        <p:grpSpPr>
          <a:xfrm>
            <a:off x="360289" y="1956598"/>
            <a:ext cx="456706" cy="616239"/>
            <a:chOff x="1022330" y="1818127"/>
            <a:chExt cx="215504" cy="284560"/>
          </a:xfrm>
        </p:grpSpPr>
        <p:sp>
          <p:nvSpPr>
            <p:cNvPr id="35" name="Freeform 29"/>
            <p:cNvSpPr>
              <a:spLocks noEditPoints="1"/>
            </p:cNvSpPr>
            <p:nvPr/>
          </p:nvSpPr>
          <p:spPr bwMode="auto">
            <a:xfrm>
              <a:off x="1022330" y="1818127"/>
              <a:ext cx="215504" cy="284560"/>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6" name="Freeform 30"/>
            <p:cNvSpPr>
              <a:spLocks/>
            </p:cNvSpPr>
            <p:nvPr/>
          </p:nvSpPr>
          <p:spPr bwMode="auto">
            <a:xfrm>
              <a:off x="1044952" y="1920521"/>
              <a:ext cx="170260" cy="79772"/>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7" name="Freeform 31"/>
            <p:cNvSpPr>
              <a:spLocks noEditPoints="1"/>
            </p:cNvSpPr>
            <p:nvPr/>
          </p:nvSpPr>
          <p:spPr bwMode="auto">
            <a:xfrm>
              <a:off x="1069955" y="1934808"/>
              <a:ext cx="36910" cy="51197"/>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8" name="Freeform 32"/>
            <p:cNvSpPr>
              <a:spLocks noEditPoints="1"/>
            </p:cNvSpPr>
            <p:nvPr/>
          </p:nvSpPr>
          <p:spPr bwMode="auto">
            <a:xfrm>
              <a:off x="1112818" y="1934808"/>
              <a:ext cx="42863" cy="51197"/>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9" name="Freeform 33"/>
            <p:cNvSpPr>
              <a:spLocks/>
            </p:cNvSpPr>
            <p:nvPr/>
          </p:nvSpPr>
          <p:spPr bwMode="auto">
            <a:xfrm>
              <a:off x="1164015" y="1934808"/>
              <a:ext cx="29766" cy="51197"/>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40" name="下矢印 39"/>
          <p:cNvSpPr/>
          <p:nvPr/>
        </p:nvSpPr>
        <p:spPr>
          <a:xfrm rot="16200000">
            <a:off x="2676907" y="2107083"/>
            <a:ext cx="468000" cy="360000"/>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41" name="下矢印 40"/>
          <p:cNvSpPr/>
          <p:nvPr/>
        </p:nvSpPr>
        <p:spPr>
          <a:xfrm rot="16200000">
            <a:off x="829804" y="2098594"/>
            <a:ext cx="457200" cy="376979"/>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45" name="グループ化 525"/>
          <p:cNvGrpSpPr/>
          <p:nvPr/>
        </p:nvGrpSpPr>
        <p:grpSpPr>
          <a:xfrm>
            <a:off x="3205434" y="1981083"/>
            <a:ext cx="540000" cy="540000"/>
            <a:chOff x="3784104" y="1923678"/>
            <a:chExt cx="381000" cy="381000"/>
          </a:xfrm>
          <a:solidFill>
            <a:schemeClr val="tx2"/>
          </a:solidFill>
        </p:grpSpPr>
        <p:sp>
          <p:nvSpPr>
            <p:cNvPr id="4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48" name="グループ化 525"/>
          <p:cNvGrpSpPr/>
          <p:nvPr/>
        </p:nvGrpSpPr>
        <p:grpSpPr>
          <a:xfrm>
            <a:off x="3221137" y="3355417"/>
            <a:ext cx="540000" cy="540000"/>
            <a:chOff x="3784104" y="1923678"/>
            <a:chExt cx="381000" cy="381000"/>
          </a:xfrm>
          <a:solidFill>
            <a:schemeClr val="tx2"/>
          </a:solidFill>
        </p:grpSpPr>
        <p:sp>
          <p:nvSpPr>
            <p:cNvPr id="49"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0"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51" name="下矢印 50"/>
          <p:cNvSpPr/>
          <p:nvPr/>
        </p:nvSpPr>
        <p:spPr>
          <a:xfrm rot="16200000">
            <a:off x="2706406" y="3425074"/>
            <a:ext cx="468000" cy="360000"/>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52" name="下矢印 51"/>
          <p:cNvSpPr/>
          <p:nvPr/>
        </p:nvSpPr>
        <p:spPr>
          <a:xfrm>
            <a:off x="3245065" y="2679814"/>
            <a:ext cx="468000" cy="360000"/>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0" name="テキスト ボックス 9"/>
          <p:cNvSpPr txBox="1"/>
          <p:nvPr/>
        </p:nvSpPr>
        <p:spPr>
          <a:xfrm>
            <a:off x="2721632" y="3853614"/>
            <a:ext cx="97216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lumMod val="50000"/>
                  </a:prstClr>
                </a:solidFill>
                <a:effectLst/>
                <a:uLnTx/>
                <a:uFillTx/>
                <a:latin typeface="メイリオ"/>
                <a:ea typeface="メイリオ"/>
                <a:cs typeface="+mn-cs"/>
              </a:rPr>
              <a:t>参照</a:t>
            </a:r>
          </a:p>
        </p:txBody>
      </p:sp>
      <p:sp>
        <p:nvSpPr>
          <p:cNvPr id="54" name="テキスト ボックス 53"/>
          <p:cNvSpPr txBox="1"/>
          <p:nvPr/>
        </p:nvSpPr>
        <p:spPr>
          <a:xfrm>
            <a:off x="817634" y="2524433"/>
            <a:ext cx="97216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lumMod val="50000"/>
                  </a:prstClr>
                </a:solidFill>
                <a:effectLst/>
                <a:uLnTx/>
                <a:uFillTx/>
                <a:latin typeface="メイリオ"/>
                <a:ea typeface="メイリオ"/>
                <a:cs typeface="+mn-cs"/>
              </a:rPr>
              <a:t>読取</a:t>
            </a:r>
          </a:p>
        </p:txBody>
      </p:sp>
      <p:sp>
        <p:nvSpPr>
          <p:cNvPr id="55" name="テキスト ボックス 54"/>
          <p:cNvSpPr txBox="1"/>
          <p:nvPr/>
        </p:nvSpPr>
        <p:spPr>
          <a:xfrm>
            <a:off x="2557611" y="2527635"/>
            <a:ext cx="97216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lumMod val="50000"/>
                  </a:prstClr>
                </a:solidFill>
                <a:effectLst/>
                <a:uLnTx/>
                <a:uFillTx/>
                <a:latin typeface="メイリオ"/>
                <a:ea typeface="メイリオ"/>
                <a:cs typeface="+mn-cs"/>
              </a:rPr>
              <a:t>解析結果</a:t>
            </a:r>
          </a:p>
        </p:txBody>
      </p:sp>
      <p:sp>
        <p:nvSpPr>
          <p:cNvPr id="11" name="テキスト ボックス 10"/>
          <p:cNvSpPr txBox="1"/>
          <p:nvPr/>
        </p:nvSpPr>
        <p:spPr>
          <a:xfrm>
            <a:off x="2592537" y="1769908"/>
            <a:ext cx="1764196"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rgbClr val="008CCF"/>
                </a:solidFill>
                <a:effectLst/>
                <a:uLnTx/>
                <a:uFillTx/>
                <a:latin typeface="メイリオ"/>
                <a:ea typeface="メイリオ"/>
                <a:cs typeface="+mn-cs"/>
              </a:rPr>
              <a:t>AI</a:t>
            </a:r>
            <a:r>
              <a:rPr kumimoji="1" lang="ja-JP" altLang="en-US" sz="1200" b="0" i="0" u="none" strike="noStrike" kern="1200" cap="none" spc="0" normalizeH="0" baseline="0" noProof="0" dirty="0" smtClean="0">
                <a:ln>
                  <a:noFill/>
                </a:ln>
                <a:solidFill>
                  <a:srgbClr val="008CCF"/>
                </a:solidFill>
                <a:effectLst/>
                <a:uLnTx/>
                <a:uFillTx/>
                <a:latin typeface="メイリオ"/>
                <a:ea typeface="メイリオ"/>
                <a:cs typeface="+mn-cs"/>
              </a:rPr>
              <a:t>請求書一覧</a:t>
            </a:r>
            <a:endParaRPr kumimoji="1" lang="ja-JP" altLang="en-US" sz="1200" b="0"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57" name="テキスト ボックス 56"/>
          <p:cNvSpPr txBox="1"/>
          <p:nvPr/>
        </p:nvSpPr>
        <p:spPr>
          <a:xfrm>
            <a:off x="2569345" y="3123092"/>
            <a:ext cx="1764196"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rgbClr val="008CCF"/>
                </a:solidFill>
                <a:effectLst/>
                <a:uLnTx/>
                <a:uFillTx/>
                <a:latin typeface="メイリオ"/>
                <a:ea typeface="メイリオ"/>
                <a:cs typeface="+mn-cs"/>
              </a:rPr>
              <a:t>AI</a:t>
            </a:r>
            <a:r>
              <a:rPr kumimoji="1" lang="ja-JP" altLang="en-US" sz="1200" b="0" i="0" u="none" strike="noStrike" kern="1200" cap="none" spc="0" normalizeH="0" baseline="0" noProof="0" dirty="0" smtClean="0">
                <a:ln>
                  <a:noFill/>
                </a:ln>
                <a:solidFill>
                  <a:srgbClr val="008CCF"/>
                </a:solidFill>
                <a:effectLst/>
                <a:uLnTx/>
                <a:uFillTx/>
                <a:latin typeface="メイリオ"/>
                <a:ea typeface="メイリオ"/>
                <a:cs typeface="+mn-cs"/>
              </a:rPr>
              <a:t>支払伝票作成</a:t>
            </a:r>
            <a:endParaRPr kumimoji="1" lang="ja-JP" altLang="en-US" sz="1200" b="0"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61" name="下矢印 60"/>
          <p:cNvSpPr/>
          <p:nvPr/>
        </p:nvSpPr>
        <p:spPr>
          <a:xfrm>
            <a:off x="3277434" y="4024018"/>
            <a:ext cx="468000" cy="360000"/>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68" name="テキスト ボックス 67"/>
          <p:cNvSpPr txBox="1"/>
          <p:nvPr/>
        </p:nvSpPr>
        <p:spPr>
          <a:xfrm>
            <a:off x="2721632" y="4485769"/>
            <a:ext cx="157555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smtClean="0">
                <a:ln>
                  <a:noFill/>
                </a:ln>
                <a:solidFill>
                  <a:prstClr val="white">
                    <a:lumMod val="50000"/>
                  </a:prstClr>
                </a:solidFill>
                <a:effectLst/>
                <a:uLnTx/>
                <a:uFillTx/>
                <a:latin typeface="メイリオ"/>
                <a:ea typeface="メイリオ"/>
                <a:cs typeface="+mn-cs"/>
              </a:rPr>
              <a:t>ワークフロー承認へ</a:t>
            </a:r>
            <a:endParaRPr kumimoji="1" lang="ja-JP" altLang="en-US" sz="1000" b="0" i="0" u="sng" strike="noStrike" kern="1200" cap="none" spc="0" normalizeH="0" baseline="0" noProof="0" dirty="0">
              <a:ln>
                <a:noFill/>
              </a:ln>
              <a:solidFill>
                <a:prstClr val="white">
                  <a:lumMod val="50000"/>
                </a:prstClr>
              </a:solidFill>
              <a:effectLst/>
              <a:uLnTx/>
              <a:uFillTx/>
              <a:latin typeface="メイリオ"/>
              <a:ea typeface="メイリオ"/>
              <a:cs typeface="+mn-cs"/>
            </a:endParaRPr>
          </a:p>
        </p:txBody>
      </p:sp>
      <p:sp>
        <p:nvSpPr>
          <p:cNvPr id="69" name="テキスト ボックス 68"/>
          <p:cNvSpPr txBox="1"/>
          <p:nvPr/>
        </p:nvSpPr>
        <p:spPr>
          <a:xfrm>
            <a:off x="-65159" y="3261549"/>
            <a:ext cx="17103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lumMod val="50000"/>
                    <a:lumOff val="50000"/>
                  </a:prstClr>
                </a:solidFill>
                <a:effectLst/>
                <a:uLnTx/>
                <a:uFillTx/>
                <a:latin typeface="メイリオ"/>
                <a:ea typeface="メイリオ"/>
                <a:cs typeface="+mn-cs"/>
              </a:rPr>
              <a:t>　　　・取引先名</a:t>
            </a:r>
            <a:endParaRPr kumimoji="1" lang="en-US" altLang="ja-JP" sz="1000" b="0" i="0" u="none" strike="noStrike" kern="1200" cap="none" spc="0" normalizeH="0" baseline="0" noProof="0" dirty="0" smtClean="0">
              <a:ln>
                <a:noFill/>
              </a:ln>
              <a:solidFill>
                <a:prstClr val="black">
                  <a:lumMod val="50000"/>
                  <a:lumOff val="50000"/>
                </a:prstClr>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lumMod val="50000"/>
                    <a:lumOff val="50000"/>
                  </a:prstClr>
                </a:solidFill>
                <a:effectLst/>
                <a:uLnTx/>
                <a:uFillTx/>
                <a:latin typeface="メイリオ"/>
                <a:ea typeface="メイリオ"/>
                <a:cs typeface="+mn-cs"/>
              </a:rPr>
              <a:t>　　　・取引先電話番号</a:t>
            </a:r>
            <a:endParaRPr kumimoji="1" lang="en-US" altLang="ja-JP" sz="1000" b="0" i="0" u="none" strike="noStrike" kern="1200" cap="none" spc="0" normalizeH="0" baseline="0" noProof="0" dirty="0" smtClean="0">
              <a:ln>
                <a:noFill/>
              </a:ln>
              <a:solidFill>
                <a:prstClr val="black">
                  <a:lumMod val="50000"/>
                  <a:lumOff val="50000"/>
                </a:prstClr>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lumMod val="50000"/>
                    <a:lumOff val="50000"/>
                  </a:prstClr>
                </a:solidFill>
                <a:effectLst/>
                <a:uLnTx/>
                <a:uFillTx/>
                <a:latin typeface="メイリオ"/>
                <a:ea typeface="メイリオ"/>
                <a:cs typeface="+mn-cs"/>
              </a:rPr>
              <a:t>　　　・口座情報</a:t>
            </a:r>
            <a:endParaRPr kumimoji="1" lang="en-US" altLang="ja-JP" sz="10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lumMod val="50000"/>
                    <a:lumOff val="50000"/>
                  </a:prstClr>
                </a:solidFill>
                <a:effectLst/>
                <a:uLnTx/>
                <a:uFillTx/>
                <a:latin typeface="メイリオ"/>
                <a:ea typeface="メイリオ"/>
                <a:cs typeface="+mn-cs"/>
              </a:rPr>
              <a:t>　　　・</a:t>
            </a:r>
            <a:r>
              <a:rPr kumimoji="1" lang="en-US" altLang="ja-JP" sz="1000" b="0" i="0" u="none" strike="noStrike" kern="1200" cap="none" spc="0" normalizeH="0" baseline="0" noProof="0" dirty="0" smtClean="0">
                <a:ln>
                  <a:noFill/>
                </a:ln>
                <a:solidFill>
                  <a:prstClr val="black">
                    <a:lumMod val="50000"/>
                    <a:lumOff val="50000"/>
                  </a:prstClr>
                </a:solidFill>
                <a:effectLst/>
                <a:uLnTx/>
                <a:uFillTx/>
                <a:latin typeface="メイリオ"/>
                <a:ea typeface="メイリオ"/>
                <a:cs typeface="+mn-cs"/>
              </a:rPr>
              <a:t>AI</a:t>
            </a:r>
            <a:r>
              <a:rPr kumimoji="1" lang="ja-JP" altLang="en-US" sz="10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rPr>
              <a:t>経費</a:t>
            </a:r>
            <a:r>
              <a:rPr kumimoji="1" lang="ja-JP" altLang="en-US" sz="1000" b="0" i="0" u="none" strike="noStrike" kern="1200" cap="none" spc="0" normalizeH="0" baseline="0" noProof="0" dirty="0" smtClean="0">
                <a:ln>
                  <a:noFill/>
                </a:ln>
                <a:solidFill>
                  <a:prstClr val="black">
                    <a:lumMod val="50000"/>
                    <a:lumOff val="50000"/>
                  </a:prstClr>
                </a:solidFill>
                <a:effectLst/>
                <a:uLnTx/>
                <a:uFillTx/>
                <a:latin typeface="メイリオ"/>
                <a:ea typeface="メイリオ"/>
                <a:cs typeface="+mn-cs"/>
              </a:rPr>
              <a:t>タイプ</a:t>
            </a:r>
            <a:endParaRPr kumimoji="1" lang="en-US" altLang="ja-JP" sz="1000" b="0" i="0" u="none" strike="noStrike" kern="1200" cap="none" spc="0" normalizeH="0" baseline="0" noProof="0" dirty="0" smtClean="0">
              <a:ln>
                <a:noFill/>
              </a:ln>
              <a:solidFill>
                <a:prstClr val="black">
                  <a:lumMod val="50000"/>
                  <a:lumOff val="50000"/>
                </a:prstClr>
              </a:solidFill>
              <a:effectLst/>
              <a:uLnTx/>
              <a:uFillTx/>
              <a:latin typeface="メイリオ"/>
              <a:ea typeface="メイリオ"/>
              <a:cs typeface="+mn-cs"/>
            </a:endParaRPr>
          </a:p>
        </p:txBody>
      </p:sp>
      <p:sp>
        <p:nvSpPr>
          <p:cNvPr id="6" name="テキスト ボックス 5"/>
          <p:cNvSpPr txBox="1"/>
          <p:nvPr/>
        </p:nvSpPr>
        <p:spPr>
          <a:xfrm>
            <a:off x="1412035" y="3935405"/>
            <a:ext cx="131887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white">
                    <a:lumMod val="50000"/>
                  </a:prstClr>
                </a:solidFill>
                <a:effectLst/>
                <a:uLnTx/>
                <a:uFillTx/>
                <a:latin typeface="メイリオ"/>
                <a:ea typeface="メイリオ"/>
                <a:cs typeface="+mn-cs"/>
              </a:rPr>
              <a:t>※</a:t>
            </a:r>
            <a:r>
              <a:rPr kumimoji="1" lang="ja-JP" altLang="en-US" sz="1000" b="0" i="0" u="none" strike="noStrike" kern="1200" cap="none" spc="0" normalizeH="0" baseline="0" noProof="0" dirty="0" smtClean="0">
                <a:ln>
                  <a:noFill/>
                </a:ln>
                <a:solidFill>
                  <a:prstClr val="white">
                    <a:lumMod val="50000"/>
                  </a:prstClr>
                </a:solidFill>
                <a:effectLst/>
                <a:uLnTx/>
                <a:uFillTx/>
                <a:latin typeface="メイリオ"/>
                <a:ea typeface="メイリオ"/>
                <a:cs typeface="+mn-cs"/>
              </a:rPr>
              <a:t>次ページ参照</a:t>
            </a:r>
            <a:endParaRPr kumimoji="1" lang="en-US" altLang="ja-JP" sz="1000" b="0" i="0" u="none" strike="noStrike" kern="1200" cap="none" spc="0" normalizeH="0" baseline="0" noProof="0" dirty="0" smtClean="0">
              <a:ln>
                <a:noFill/>
              </a:ln>
              <a:solidFill>
                <a:prstClr val="white">
                  <a:lumMod val="50000"/>
                </a:prstClr>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white">
                    <a:lumMod val="50000"/>
                  </a:prstClr>
                </a:solidFill>
                <a:effectLst/>
                <a:uLnTx/>
                <a:uFillTx/>
                <a:latin typeface="メイリオ"/>
                <a:ea typeface="メイリオ"/>
                <a:cs typeface="+mn-cs"/>
              </a:rPr>
              <a:t>（画面サンプル）</a:t>
            </a:r>
            <a:endParaRPr kumimoji="1" lang="ja-JP" altLang="en-US" sz="1000" b="0" i="0" u="none" strike="noStrike" kern="1200" cap="none" spc="0" normalizeH="0" baseline="0" noProof="0" dirty="0">
              <a:ln>
                <a:noFill/>
              </a:ln>
              <a:solidFill>
                <a:prstClr val="white">
                  <a:lumMod val="50000"/>
                </a:prstClr>
              </a:solidFill>
              <a:effectLst/>
              <a:uLnTx/>
              <a:uFillTx/>
              <a:latin typeface="メイリオ"/>
              <a:ea typeface="メイリオ"/>
              <a:cs typeface="+mn-cs"/>
            </a:endParaRPr>
          </a:p>
        </p:txBody>
      </p:sp>
      <p:sp>
        <p:nvSpPr>
          <p:cNvPr id="7" name="テキスト ボックス 6"/>
          <p:cNvSpPr txBox="1"/>
          <p:nvPr/>
        </p:nvSpPr>
        <p:spPr>
          <a:xfrm>
            <a:off x="251520" y="1471223"/>
            <a:ext cx="47546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8CCF"/>
                </a:solidFill>
                <a:effectLst/>
                <a:uLnTx/>
                <a:uFillTx/>
                <a:latin typeface="メイリオ"/>
                <a:ea typeface="メイリオ"/>
                <a:cs typeface="+mn-cs"/>
              </a:rPr>
              <a:t>＜請求書</a:t>
            </a:r>
            <a:r>
              <a:rPr kumimoji="1" lang="en-US" altLang="ja-JP" sz="1400" b="1" i="0" u="none" strike="noStrike" kern="1200" cap="none" spc="0" normalizeH="0" baseline="0" noProof="0" dirty="0" smtClean="0">
                <a:ln>
                  <a:noFill/>
                </a:ln>
                <a:solidFill>
                  <a:srgbClr val="008CCF"/>
                </a:solidFill>
                <a:effectLst/>
                <a:uLnTx/>
                <a:uFillTx/>
                <a:latin typeface="メイリオ"/>
                <a:ea typeface="メイリオ"/>
                <a:cs typeface="+mn-cs"/>
              </a:rPr>
              <a:t>PDF</a:t>
            </a:r>
            <a:r>
              <a:rPr kumimoji="1" lang="ja-JP" altLang="en-US" sz="1400" b="1" i="0" u="none" strike="noStrike" kern="1200" cap="none" spc="0" normalizeH="0" baseline="0" noProof="0" dirty="0" smtClean="0">
                <a:ln>
                  <a:noFill/>
                </a:ln>
                <a:solidFill>
                  <a:srgbClr val="008CCF"/>
                </a:solidFill>
                <a:effectLst/>
                <a:uLnTx/>
                <a:uFillTx/>
                <a:latin typeface="メイリオ"/>
                <a:ea typeface="メイリオ"/>
                <a:cs typeface="+mn-cs"/>
              </a:rPr>
              <a:t>読取～支払伝票作成までの流れ＞</a:t>
            </a:r>
            <a:endPar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endParaRPr>
          </a:p>
        </p:txBody>
      </p:sp>
      <p:pic>
        <p:nvPicPr>
          <p:cNvPr id="60" name="図 59"/>
          <p:cNvPicPr>
            <a:picLocks noChangeAspect="1"/>
          </p:cNvPicPr>
          <p:nvPr/>
        </p:nvPicPr>
        <p:blipFill>
          <a:blip r:embed="rId2"/>
          <a:stretch>
            <a:fillRect/>
          </a:stretch>
        </p:blipFill>
        <p:spPr>
          <a:xfrm>
            <a:off x="4647311" y="1606266"/>
            <a:ext cx="3679763" cy="2228231"/>
          </a:xfrm>
          <a:prstGeom prst="rect">
            <a:avLst/>
          </a:prstGeom>
        </p:spPr>
      </p:pic>
      <p:pic>
        <p:nvPicPr>
          <p:cNvPr id="8" name="図 7"/>
          <p:cNvPicPr>
            <a:picLocks noChangeAspect="1"/>
          </p:cNvPicPr>
          <p:nvPr/>
        </p:nvPicPr>
        <p:blipFill>
          <a:blip r:embed="rId3"/>
          <a:stretch>
            <a:fillRect/>
          </a:stretch>
        </p:blipFill>
        <p:spPr>
          <a:xfrm>
            <a:off x="5363724" y="2473980"/>
            <a:ext cx="3105583" cy="790685"/>
          </a:xfrm>
          <a:prstGeom prst="rect">
            <a:avLst/>
          </a:prstGeom>
          <a:ln w="25400">
            <a:solidFill>
              <a:schemeClr val="accent3"/>
            </a:solidFill>
          </a:ln>
        </p:spPr>
      </p:pic>
      <p:sp>
        <p:nvSpPr>
          <p:cNvPr id="9" name="フローチャート: 処理 8"/>
          <p:cNvSpPr/>
          <p:nvPr/>
        </p:nvSpPr>
        <p:spPr>
          <a:xfrm>
            <a:off x="6372200" y="1889362"/>
            <a:ext cx="1159885" cy="259593"/>
          </a:xfrm>
          <a:prstGeom prst="flowChartProcess">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cxnSp>
        <p:nvCxnSpPr>
          <p:cNvPr id="17" name="直線コネクタ 16"/>
          <p:cNvCxnSpPr/>
          <p:nvPr/>
        </p:nvCxnSpPr>
        <p:spPr>
          <a:xfrm flipH="1">
            <a:off x="5349147" y="2148955"/>
            <a:ext cx="1023054" cy="31224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7532085" y="2158491"/>
            <a:ext cx="937222" cy="30271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5349147" y="1311610"/>
            <a:ext cx="237334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8CCF"/>
                </a:solidFill>
                <a:effectLst/>
                <a:uLnTx/>
                <a:uFillTx/>
                <a:latin typeface="メイリオ"/>
                <a:ea typeface="メイリオ"/>
                <a:cs typeface="+mn-cs"/>
              </a:rPr>
              <a:t>＜</a:t>
            </a:r>
            <a:r>
              <a:rPr kumimoji="1" lang="en-US" altLang="ja-JP" sz="1400" b="1" i="0" u="none" strike="noStrike" kern="1200" cap="none" spc="0" normalizeH="0" baseline="0" noProof="0" dirty="0" smtClean="0">
                <a:ln>
                  <a:noFill/>
                </a:ln>
                <a:solidFill>
                  <a:srgbClr val="008CCF"/>
                </a:solidFill>
                <a:effectLst/>
                <a:uLnTx/>
                <a:uFillTx/>
                <a:latin typeface="メイリオ"/>
                <a:ea typeface="メイリオ"/>
                <a:cs typeface="+mn-cs"/>
              </a:rPr>
              <a:t>AI</a:t>
            </a:r>
            <a:r>
              <a:rPr kumimoji="1" lang="ja-JP" altLang="en-US" sz="1400" b="1" i="0" u="none" strike="noStrike" kern="1200" cap="none" spc="0" normalizeH="0" baseline="0" noProof="0" dirty="0" smtClean="0">
                <a:ln>
                  <a:noFill/>
                </a:ln>
                <a:solidFill>
                  <a:srgbClr val="008CCF"/>
                </a:solidFill>
                <a:effectLst/>
                <a:uLnTx/>
                <a:uFillTx/>
                <a:latin typeface="メイリオ"/>
                <a:ea typeface="メイリオ"/>
                <a:cs typeface="+mn-cs"/>
              </a:rPr>
              <a:t>支払伝票作成画面＞</a:t>
            </a:r>
            <a:endPar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77" name="フローチャート: 処理 76"/>
          <p:cNvSpPr/>
          <p:nvPr/>
        </p:nvSpPr>
        <p:spPr>
          <a:xfrm>
            <a:off x="5835865" y="2637286"/>
            <a:ext cx="824367" cy="297885"/>
          </a:xfrm>
          <a:prstGeom prst="flowChartProcess">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80" name="正方形/長方形 79"/>
          <p:cNvSpPr/>
          <p:nvPr/>
        </p:nvSpPr>
        <p:spPr>
          <a:xfrm>
            <a:off x="4379465" y="3935405"/>
            <a:ext cx="4312712" cy="839642"/>
          </a:xfrm>
          <a:prstGeom prst="rect">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solidFill>
                  <a:prstClr val="white"/>
                </a:solidFill>
                <a:effectLst/>
                <a:uLnTx/>
                <a:uFillTx/>
                <a:latin typeface="メイリオ"/>
                <a:ea typeface="メイリオ"/>
                <a:cs typeface="+mn-cs"/>
              </a:rPr>
              <a:t>AI</a:t>
            </a:r>
            <a:r>
              <a:rPr kumimoji="1" lang="ja-JP" altLang="en-US" sz="2000" b="1" i="0" u="none" strike="noStrike" kern="1200" cap="none" spc="0" normalizeH="0" baseline="0" noProof="0" dirty="0" smtClean="0">
                <a:ln>
                  <a:noFill/>
                </a:ln>
                <a:solidFill>
                  <a:prstClr val="white"/>
                </a:solidFill>
                <a:effectLst/>
                <a:uLnTx/>
                <a:uFillTx/>
                <a:latin typeface="メイリオ"/>
                <a:ea typeface="メイリオ"/>
                <a:cs typeface="+mn-cs"/>
              </a:rPr>
              <a:t>経費パターンマスタは</a:t>
            </a:r>
            <a:endParaRPr kumimoji="1" lang="en-US" altLang="ja-JP" sz="2000" b="1" i="0" u="none" strike="noStrike" kern="1200" cap="none" spc="0" normalizeH="0" baseline="0" noProof="0" dirty="0" smtClean="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メイリオ"/>
                <a:ea typeface="メイリオ"/>
                <a:cs typeface="+mn-cs"/>
              </a:rPr>
              <a:t>伝票登録時に作成・更新可能</a:t>
            </a:r>
            <a:endParaRPr kumimoji="1" lang="en-US" altLang="ja-JP" sz="2000" b="1" i="0" u="none" strike="noStrike" kern="1200" cap="none" spc="0" normalizeH="0" baseline="0" noProof="0" dirty="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8052029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5" name="フッター プレースホルダー 4"/>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smtClean="0">
                <a:ln>
                  <a:noFill/>
                </a:ln>
                <a:solidFill>
                  <a:prstClr val="black">
                    <a:tint val="75000"/>
                  </a:prstClr>
                </a:solidFill>
                <a:effectLst/>
                <a:uLnTx/>
                <a:uFillTx/>
                <a:latin typeface="メイリオ"/>
                <a:ea typeface="メイリオ"/>
                <a:cs typeface="+mn-cs"/>
              </a:rPr>
              <a:t>© SuperStream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タイトル 4"/>
          <p:cNvSpPr>
            <a:spLocks noGrp="1"/>
          </p:cNvSpPr>
          <p:nvPr>
            <p:ph type="title"/>
          </p:nvPr>
        </p:nvSpPr>
        <p:spPr>
          <a:xfrm>
            <a:off x="358775" y="267494"/>
            <a:ext cx="7093545" cy="584267"/>
          </a:xfrm>
        </p:spPr>
        <p:txBody>
          <a:bodyPr/>
          <a:lstStyle/>
          <a:p>
            <a:r>
              <a:rPr lang="en-US" altLang="ja-JP" dirty="0" smtClean="0"/>
              <a:t>AI</a:t>
            </a:r>
            <a:r>
              <a:rPr lang="ja-JP" altLang="en-US" dirty="0" smtClean="0"/>
              <a:t>経費パターンマスタ画面サンプル</a:t>
            </a:r>
            <a:endParaRPr kumimoji="1" lang="ja-JP" altLang="en-US" dirty="0"/>
          </a:p>
        </p:txBody>
      </p:sp>
      <p:grpSp>
        <p:nvGrpSpPr>
          <p:cNvPr id="10" name="グループ化 9"/>
          <p:cNvGrpSpPr>
            <a:grpSpLocks noChangeAspect="1"/>
          </p:cNvGrpSpPr>
          <p:nvPr/>
        </p:nvGrpSpPr>
        <p:grpSpPr>
          <a:xfrm>
            <a:off x="729816" y="642614"/>
            <a:ext cx="7223557" cy="3441304"/>
            <a:chOff x="33399" y="741070"/>
            <a:chExt cx="9072501" cy="4322141"/>
          </a:xfrm>
        </p:grpSpPr>
        <p:pic>
          <p:nvPicPr>
            <p:cNvPr id="6" name="図 5"/>
            <p:cNvPicPr>
              <a:picLocks noChangeAspect="1"/>
            </p:cNvPicPr>
            <p:nvPr/>
          </p:nvPicPr>
          <p:blipFill>
            <a:blip r:embed="rId2"/>
            <a:stretch>
              <a:fillRect/>
            </a:stretch>
          </p:blipFill>
          <p:spPr>
            <a:xfrm>
              <a:off x="33399" y="741070"/>
              <a:ext cx="9072501" cy="4322141"/>
            </a:xfrm>
            <a:prstGeom prst="rect">
              <a:avLst/>
            </a:prstGeom>
          </p:spPr>
        </p:pic>
        <p:sp>
          <p:nvSpPr>
            <p:cNvPr id="8" name="フローチャート: 処理 7"/>
            <p:cNvSpPr/>
            <p:nvPr/>
          </p:nvSpPr>
          <p:spPr>
            <a:xfrm>
              <a:off x="467544" y="741070"/>
              <a:ext cx="1980220" cy="174496"/>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9" name="フローチャート: 処理 8"/>
            <p:cNvSpPr/>
            <p:nvPr/>
          </p:nvSpPr>
          <p:spPr>
            <a:xfrm>
              <a:off x="7200292" y="930806"/>
              <a:ext cx="1512000" cy="1800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sp>
        <p:nvSpPr>
          <p:cNvPr id="11" name="正方形/長方形 10"/>
          <p:cNvSpPr/>
          <p:nvPr/>
        </p:nvSpPr>
        <p:spPr>
          <a:xfrm>
            <a:off x="793986" y="1469733"/>
            <a:ext cx="3237954" cy="623502"/>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FF0000"/>
                </a:solidFill>
                <a:effectLst/>
                <a:uLnTx/>
                <a:uFillTx/>
                <a:latin typeface="メイリオ"/>
                <a:ea typeface="メイリオ"/>
                <a:cs typeface="+mn-cs"/>
              </a:rPr>
              <a:t>　　　　　　　　　　　　　　　</a:t>
            </a:r>
            <a:endParaRPr kumimoji="1" lang="ja-JP" altLang="en-US" sz="1200" b="0" i="0" u="none" strike="noStrike" kern="1200" cap="none" spc="0" normalizeH="0" baseline="0" noProof="0" dirty="0">
              <a:ln>
                <a:noFill/>
              </a:ln>
              <a:solidFill>
                <a:srgbClr val="FF0000"/>
              </a:solidFill>
              <a:effectLst/>
              <a:uLnTx/>
              <a:uFillTx/>
              <a:latin typeface="メイリオ"/>
              <a:ea typeface="メイリオ"/>
              <a:cs typeface="+mn-cs"/>
            </a:endParaRPr>
          </a:p>
        </p:txBody>
      </p:sp>
      <p:sp>
        <p:nvSpPr>
          <p:cNvPr id="14" name="正方形/長方形 13"/>
          <p:cNvSpPr/>
          <p:nvPr/>
        </p:nvSpPr>
        <p:spPr>
          <a:xfrm>
            <a:off x="786582" y="1329588"/>
            <a:ext cx="3240360" cy="104472"/>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FF0000"/>
                </a:solidFill>
                <a:effectLst/>
                <a:uLnTx/>
                <a:uFillTx/>
                <a:latin typeface="メイリオ"/>
                <a:ea typeface="メイリオ"/>
                <a:cs typeface="+mn-cs"/>
              </a:rPr>
              <a:t>取引先名、電話番号、</a:t>
            </a:r>
            <a:r>
              <a:rPr kumimoji="1" lang="en-US" altLang="ja-JP" sz="1200" b="1" i="0" u="none" strike="noStrike" kern="1200" cap="none" spc="0" normalizeH="0" baseline="0" noProof="0" dirty="0" smtClean="0">
                <a:ln>
                  <a:noFill/>
                </a:ln>
                <a:solidFill>
                  <a:srgbClr val="FF0000"/>
                </a:solidFill>
                <a:effectLst/>
                <a:uLnTx/>
                <a:uFillTx/>
                <a:latin typeface="メイリオ"/>
                <a:ea typeface="メイリオ"/>
                <a:cs typeface="+mn-cs"/>
              </a:rPr>
              <a:t>AI</a:t>
            </a:r>
            <a:r>
              <a:rPr kumimoji="1" lang="ja-JP" altLang="en-US" sz="1200" b="1" i="0" u="none" strike="noStrike" kern="1200" cap="none" spc="0" normalizeH="0" baseline="0" noProof="0" dirty="0" smtClean="0">
                <a:ln>
                  <a:noFill/>
                </a:ln>
                <a:solidFill>
                  <a:srgbClr val="FF0000"/>
                </a:solidFill>
                <a:effectLst/>
                <a:uLnTx/>
                <a:uFillTx/>
                <a:latin typeface="メイリオ"/>
                <a:ea typeface="メイリオ"/>
                <a:cs typeface="+mn-cs"/>
              </a:rPr>
              <a:t>経費タイプ</a:t>
            </a:r>
            <a:endParaRPr kumimoji="1" lang="ja-JP" altLang="en-US" sz="1200" b="1" i="0" u="none" strike="noStrike" kern="1200" cap="none" spc="0" normalizeH="0" baseline="0" noProof="0" dirty="0">
              <a:ln>
                <a:noFill/>
              </a:ln>
              <a:solidFill>
                <a:srgbClr val="FF0000"/>
              </a:solidFill>
              <a:effectLst/>
              <a:uLnTx/>
              <a:uFillTx/>
              <a:latin typeface="メイリオ"/>
              <a:ea typeface="メイリオ"/>
              <a:cs typeface="+mn-cs"/>
            </a:endParaRPr>
          </a:p>
        </p:txBody>
      </p:sp>
      <p:sp>
        <p:nvSpPr>
          <p:cNvPr id="15" name="正方形/長方形 14"/>
          <p:cNvSpPr/>
          <p:nvPr/>
        </p:nvSpPr>
        <p:spPr>
          <a:xfrm>
            <a:off x="4144941" y="1638805"/>
            <a:ext cx="2911335" cy="52643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FF0000"/>
                </a:solidFill>
                <a:effectLst/>
                <a:uLnTx/>
                <a:uFillTx/>
                <a:latin typeface="メイリオ"/>
                <a:ea typeface="メイリオ"/>
                <a:cs typeface="+mn-cs"/>
              </a:rPr>
              <a:t>　　　　　　　　　　　　　　　</a:t>
            </a:r>
            <a:endParaRPr kumimoji="1" lang="ja-JP" altLang="en-US" sz="1200" b="0" i="0" u="none" strike="noStrike" kern="1200" cap="none" spc="0" normalizeH="0" baseline="0" noProof="0" dirty="0">
              <a:ln>
                <a:noFill/>
              </a:ln>
              <a:solidFill>
                <a:srgbClr val="FF0000"/>
              </a:solidFill>
              <a:effectLst/>
              <a:uLnTx/>
              <a:uFillTx/>
              <a:latin typeface="メイリオ"/>
              <a:ea typeface="メイリオ"/>
              <a:cs typeface="+mn-cs"/>
            </a:endParaRPr>
          </a:p>
        </p:txBody>
      </p:sp>
      <p:sp>
        <p:nvSpPr>
          <p:cNvPr id="16" name="正方形/長方形 15"/>
          <p:cNvSpPr/>
          <p:nvPr/>
        </p:nvSpPr>
        <p:spPr>
          <a:xfrm>
            <a:off x="4096110" y="1440989"/>
            <a:ext cx="929144" cy="174123"/>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a:ea typeface="メイリオ"/>
                <a:cs typeface="+mn-cs"/>
              </a:rPr>
              <a:t>口座情報</a:t>
            </a:r>
          </a:p>
        </p:txBody>
      </p:sp>
      <p:sp>
        <p:nvSpPr>
          <p:cNvPr id="29" name="正方形/長方形 28">
            <a:extLst>
              <a:ext uri="{FF2B5EF4-FFF2-40B4-BE49-F238E27FC236}">
                <a16:creationId xmlns:a16="http://schemas.microsoft.com/office/drawing/2014/main" id="{FE24F161-9B95-694D-9519-EF080E566D68}"/>
              </a:ext>
            </a:extLst>
          </p:cNvPr>
          <p:cNvSpPr/>
          <p:nvPr/>
        </p:nvSpPr>
        <p:spPr>
          <a:xfrm>
            <a:off x="0" y="4184768"/>
            <a:ext cx="9144000" cy="961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white"/>
                </a:solidFill>
                <a:effectLst/>
                <a:uLnTx/>
                <a:uFillTx/>
                <a:latin typeface="メイリオ"/>
                <a:ea typeface="メイリオ"/>
                <a:cs typeface="+mn-cs"/>
              </a:rPr>
              <a:t>役割は</a:t>
            </a:r>
            <a:r>
              <a:rPr kumimoji="1" lang="en-US" altLang="ja-JP" sz="3200" b="1" i="0" u="none" strike="noStrike" kern="1200" cap="none" spc="0" normalizeH="0" baseline="0" noProof="0" dirty="0" smtClean="0">
                <a:ln>
                  <a:noFill/>
                </a:ln>
                <a:solidFill>
                  <a:srgbClr val="FFFF00"/>
                </a:solidFill>
                <a:effectLst/>
                <a:uLnTx/>
                <a:uFillTx/>
                <a:latin typeface="メイリオ"/>
                <a:ea typeface="メイリオ"/>
                <a:cs typeface="+mn-cs"/>
              </a:rPr>
              <a:t>”</a:t>
            </a:r>
            <a:r>
              <a:rPr kumimoji="1" lang="ja-JP" altLang="en-US" sz="3200" b="1" i="0" u="none" strike="noStrike" kern="1200" cap="none" spc="0" normalizeH="0" baseline="0" noProof="0" dirty="0" smtClean="0">
                <a:ln>
                  <a:noFill/>
                </a:ln>
                <a:solidFill>
                  <a:srgbClr val="FFFF00"/>
                </a:solidFill>
                <a:effectLst/>
                <a:uLnTx/>
                <a:uFillTx/>
                <a:latin typeface="メイリオ"/>
                <a:ea typeface="メイリオ"/>
                <a:cs typeface="+mn-cs"/>
              </a:rPr>
              <a:t>仕入先特定</a:t>
            </a:r>
            <a:r>
              <a:rPr kumimoji="1" lang="en-US" altLang="ja-JP" sz="3200" b="1" i="0" u="none" strike="noStrike" kern="1200" cap="none" spc="0" normalizeH="0" baseline="0" noProof="0" dirty="0" smtClean="0">
                <a:ln>
                  <a:noFill/>
                </a:ln>
                <a:solidFill>
                  <a:srgbClr val="FFFF00"/>
                </a:solidFill>
                <a:effectLst/>
                <a:uLnTx/>
                <a:uFillTx/>
                <a:latin typeface="メイリオ"/>
                <a:ea typeface="メイリオ"/>
                <a:cs typeface="+mn-cs"/>
              </a:rPr>
              <a:t>”</a:t>
            </a:r>
            <a:r>
              <a:rPr kumimoji="1" lang="ja-JP" altLang="en-US" sz="2800" b="1" i="0" u="none" strike="noStrike" kern="1200" cap="none" spc="0" normalizeH="0" baseline="0" noProof="0" dirty="0" smtClean="0">
                <a:ln>
                  <a:noFill/>
                </a:ln>
                <a:solidFill>
                  <a:prstClr val="white"/>
                </a:solidFill>
                <a:effectLst/>
                <a:uLnTx/>
                <a:uFillTx/>
                <a:latin typeface="メイリオ"/>
                <a:ea typeface="メイリオ"/>
                <a:cs typeface="+mn-cs"/>
              </a:rPr>
              <a:t>と</a:t>
            </a:r>
            <a:r>
              <a:rPr kumimoji="1" lang="en-US" altLang="ja-JP" sz="3200" b="1" i="0" u="none" strike="noStrike" kern="1200" cap="none" spc="0" normalizeH="0" baseline="0" noProof="0" dirty="0" smtClean="0">
                <a:ln>
                  <a:noFill/>
                </a:ln>
                <a:solidFill>
                  <a:srgbClr val="FFFF00"/>
                </a:solidFill>
                <a:effectLst/>
                <a:uLnTx/>
                <a:uFillTx/>
                <a:latin typeface="メイリオ"/>
                <a:ea typeface="メイリオ"/>
                <a:cs typeface="+mn-cs"/>
              </a:rPr>
              <a:t>”</a:t>
            </a:r>
            <a:r>
              <a:rPr kumimoji="1" lang="ja-JP" altLang="en-US" sz="3200" b="1" i="0" u="none" strike="noStrike" kern="1200" cap="none" spc="0" normalizeH="0" baseline="0" noProof="0" dirty="0" smtClean="0">
                <a:ln>
                  <a:noFill/>
                </a:ln>
                <a:solidFill>
                  <a:srgbClr val="FFFF00"/>
                </a:solidFill>
                <a:effectLst/>
                <a:uLnTx/>
                <a:uFillTx/>
                <a:latin typeface="メイリオ"/>
                <a:ea typeface="メイリオ"/>
                <a:cs typeface="+mn-cs"/>
              </a:rPr>
              <a:t>支払伝票パターン選択</a:t>
            </a:r>
            <a:r>
              <a:rPr kumimoji="1" lang="en-US" altLang="ja-JP" sz="3200" b="1" i="0" u="none" strike="noStrike" kern="1200" cap="none" spc="0" normalizeH="0" baseline="0" noProof="0" dirty="0" smtClean="0">
                <a:ln>
                  <a:noFill/>
                </a:ln>
                <a:solidFill>
                  <a:srgbClr val="FFFF00"/>
                </a:solidFill>
                <a:effectLst/>
                <a:uLnTx/>
                <a:uFillTx/>
                <a:latin typeface="メイリオ"/>
                <a:ea typeface="メイリオ"/>
                <a:cs typeface="+mn-cs"/>
              </a:rPr>
              <a:t>”</a:t>
            </a:r>
            <a:endParaRPr kumimoji="1" lang="ja-JP" altLang="en-US" sz="3200" b="1" i="0" u="none" strike="noStrike" kern="1200" cap="none" spc="0" normalizeH="0" baseline="0" noProof="0" dirty="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1269791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概要とセールスポイントについて</a:t>
            </a:r>
            <a:endParaRPr kumimoji="1" lang="ja-JP" altLang="en-US" dirty="0"/>
          </a:p>
        </p:txBody>
      </p:sp>
      <p:sp>
        <p:nvSpPr>
          <p:cNvPr id="179" name="正方形/長方形 178"/>
          <p:cNvSpPr/>
          <p:nvPr/>
        </p:nvSpPr>
        <p:spPr>
          <a:xfrm>
            <a:off x="0" y="4408613"/>
            <a:ext cx="9144000" cy="7367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b="1" dirty="0">
                <a:solidFill>
                  <a:prstClr val="white"/>
                </a:solidFill>
              </a:rPr>
              <a:t>伝票入力および</a:t>
            </a:r>
            <a:r>
              <a:rPr lang="ja-JP" altLang="en-US" b="1" dirty="0">
                <a:solidFill>
                  <a:schemeClr val="bg1"/>
                </a:solidFill>
                <a:latin typeface="メイリオ"/>
                <a:ea typeface="メイリオ"/>
              </a:rPr>
              <a:t>請求書添付の</a:t>
            </a:r>
            <a:r>
              <a:rPr lang="ja-JP" altLang="en-US" sz="2400" b="1" dirty="0">
                <a:solidFill>
                  <a:schemeClr val="accent1">
                    <a:lumMod val="40000"/>
                    <a:lumOff val="60000"/>
                  </a:schemeClr>
                </a:solidFill>
                <a:latin typeface="メイリオ"/>
                <a:ea typeface="メイリオ"/>
              </a:rPr>
              <a:t>自動化</a:t>
            </a:r>
            <a:r>
              <a:rPr lang="ja-JP" altLang="en-US" b="1" dirty="0">
                <a:solidFill>
                  <a:schemeClr val="bg1"/>
                </a:solidFill>
                <a:latin typeface="メイリオ"/>
                <a:ea typeface="メイリオ"/>
              </a:rPr>
              <a:t>により</a:t>
            </a:r>
            <a:endParaRPr lang="en-US" altLang="ja-JP" b="1" dirty="0">
              <a:solidFill>
                <a:schemeClr val="bg1"/>
              </a:solidFill>
              <a:latin typeface="メイリオ"/>
              <a:ea typeface="メイリオ"/>
            </a:endParaRPr>
          </a:p>
          <a:p>
            <a:pPr algn="ctr">
              <a:defRPr/>
            </a:pPr>
            <a:r>
              <a:rPr lang="ja-JP" altLang="en-US" sz="2400" b="1" dirty="0">
                <a:solidFill>
                  <a:schemeClr val="accent1">
                    <a:lumMod val="40000"/>
                    <a:lumOff val="60000"/>
                  </a:schemeClr>
                </a:solidFill>
                <a:latin typeface="メイリオ"/>
                <a:ea typeface="メイリオ"/>
              </a:rPr>
              <a:t>入力業務を効率化</a:t>
            </a:r>
            <a:endParaRPr lang="en-US" altLang="ja-JP" sz="2400" b="1" dirty="0">
              <a:solidFill>
                <a:schemeClr val="accent1">
                  <a:lumMod val="40000"/>
                  <a:lumOff val="60000"/>
                </a:schemeClr>
              </a:solidFill>
              <a:latin typeface="メイリオ"/>
              <a:ea typeface="メイリオ"/>
            </a:endParaRPr>
          </a:p>
        </p:txBody>
      </p:sp>
      <p:sp>
        <p:nvSpPr>
          <p:cNvPr id="180" name="スライド番号プレースホルダー 1"/>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solidFill>
                  <a:schemeClr val="bg1"/>
                </a:solidFill>
              </a:rPr>
              <a:t>4</a:t>
            </a:fld>
            <a:endParaRPr kumimoji="1" lang="ja-JP" altLang="en-US" dirty="0">
              <a:solidFill>
                <a:schemeClr val="bg1"/>
              </a:solidFill>
            </a:endParaRPr>
          </a:p>
        </p:txBody>
      </p:sp>
      <p:sp>
        <p:nvSpPr>
          <p:cNvPr id="184" name="右矢印 183"/>
          <p:cNvSpPr/>
          <p:nvPr/>
        </p:nvSpPr>
        <p:spPr>
          <a:xfrm>
            <a:off x="1672592" y="2879141"/>
            <a:ext cx="300556" cy="581590"/>
          </a:xfrm>
          <a:prstGeom prst="rightArrow">
            <a:avLst/>
          </a:prstGeom>
          <a:solidFill>
            <a:sysClr val="window" lastClr="FFFFFF">
              <a:lumMod val="75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85" name="ホームベース 184"/>
          <p:cNvSpPr/>
          <p:nvPr/>
        </p:nvSpPr>
        <p:spPr>
          <a:xfrm>
            <a:off x="451427" y="1526205"/>
            <a:ext cx="1629007" cy="504000"/>
          </a:xfrm>
          <a:prstGeom prst="homePlat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86" name="山形 185"/>
          <p:cNvSpPr/>
          <p:nvPr/>
        </p:nvSpPr>
        <p:spPr>
          <a:xfrm>
            <a:off x="1905233" y="1531539"/>
            <a:ext cx="1492480" cy="50400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87" name="山形 186"/>
          <p:cNvSpPr/>
          <p:nvPr/>
        </p:nvSpPr>
        <p:spPr>
          <a:xfrm>
            <a:off x="3271929" y="1547464"/>
            <a:ext cx="1587614" cy="504000"/>
          </a:xfrm>
          <a:prstGeom prst="chevron">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メイリオ"/>
              <a:ea typeface="メイリオ"/>
              <a:cs typeface="+mn-cs"/>
            </a:endParaRPr>
          </a:p>
        </p:txBody>
      </p:sp>
      <p:sp>
        <p:nvSpPr>
          <p:cNvPr id="188" name="山形 187"/>
          <p:cNvSpPr/>
          <p:nvPr/>
        </p:nvSpPr>
        <p:spPr>
          <a:xfrm>
            <a:off x="4717761" y="1536873"/>
            <a:ext cx="1525542" cy="504000"/>
          </a:xfrm>
          <a:prstGeom prst="chevron">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89" name="山形 188"/>
          <p:cNvSpPr/>
          <p:nvPr/>
        </p:nvSpPr>
        <p:spPr>
          <a:xfrm>
            <a:off x="6085833" y="1534852"/>
            <a:ext cx="1386840" cy="504000"/>
          </a:xfrm>
          <a:prstGeom prst="chevron">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90" name="テキスト ボックス 189"/>
          <p:cNvSpPr txBox="1"/>
          <p:nvPr/>
        </p:nvSpPr>
        <p:spPr>
          <a:xfrm>
            <a:off x="429723" y="1563638"/>
            <a:ext cx="1452625"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chemeClr val="bg1"/>
                </a:solidFill>
                <a:effectLst/>
                <a:uLnTx/>
                <a:uFillTx/>
              </a:rPr>
              <a:t>受領請求書</a:t>
            </a:r>
            <a:endParaRPr kumimoji="0" lang="en-US" altLang="ja-JP" sz="1200" b="0" i="0" u="none" strike="noStrike" kern="0" cap="none" spc="0" normalizeH="0" baseline="0" noProof="0" dirty="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chemeClr val="bg1"/>
                </a:solidFill>
                <a:effectLst/>
                <a:uLnTx/>
                <a:uFillTx/>
              </a:rPr>
              <a:t>PDF</a:t>
            </a:r>
            <a:r>
              <a:rPr kumimoji="0" lang="ja-JP" altLang="en-US" sz="1400" b="0" i="0" u="none" strike="noStrike" kern="0" cap="none" spc="0" normalizeH="0" baseline="0" noProof="0" dirty="0">
                <a:ln>
                  <a:noFill/>
                </a:ln>
                <a:solidFill>
                  <a:schemeClr val="bg1"/>
                </a:solidFill>
                <a:effectLst/>
                <a:uLnTx/>
                <a:uFillTx/>
              </a:rPr>
              <a:t>化</a:t>
            </a:r>
          </a:p>
        </p:txBody>
      </p:sp>
      <p:sp>
        <p:nvSpPr>
          <p:cNvPr id="191" name="テキスト ボックス 190"/>
          <p:cNvSpPr txBox="1"/>
          <p:nvPr/>
        </p:nvSpPr>
        <p:spPr>
          <a:xfrm>
            <a:off x="2133426" y="1557790"/>
            <a:ext cx="1072185"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chemeClr val="bg1"/>
                </a:solidFill>
                <a:effectLst/>
                <a:uLnTx/>
                <a:uFillTx/>
              </a:rPr>
              <a:t>フォルダ</a:t>
            </a:r>
            <a:endParaRPr kumimoji="0" lang="en-US" altLang="ja-JP" sz="1200" b="0" i="0" u="none" strike="noStrike" kern="0" cap="none" spc="0" normalizeH="0" baseline="0" noProof="0" dirty="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dirty="0">
                <a:solidFill>
                  <a:schemeClr val="bg1"/>
                </a:solidFill>
              </a:rPr>
              <a:t>格納</a:t>
            </a:r>
            <a:endParaRPr kumimoji="0" lang="ja-JP" altLang="en-US" sz="1400" b="0" i="0" u="none" strike="noStrike" kern="0" cap="none" spc="0" normalizeH="0" baseline="0" noProof="0" dirty="0">
              <a:ln>
                <a:noFill/>
              </a:ln>
              <a:solidFill>
                <a:schemeClr val="bg1"/>
              </a:solidFill>
              <a:effectLst/>
              <a:uLnTx/>
              <a:uFillTx/>
            </a:endParaRPr>
          </a:p>
        </p:txBody>
      </p:sp>
      <p:sp>
        <p:nvSpPr>
          <p:cNvPr id="192" name="テキスト ボックス 191"/>
          <p:cNvSpPr txBox="1"/>
          <p:nvPr/>
        </p:nvSpPr>
        <p:spPr>
          <a:xfrm>
            <a:off x="3430652" y="1517655"/>
            <a:ext cx="1287109" cy="492443"/>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kern="0" dirty="0">
                <a:solidFill>
                  <a:schemeClr val="bg1"/>
                </a:solidFill>
              </a:rPr>
              <a:t>SS-NX</a:t>
            </a:r>
            <a:r>
              <a:rPr kumimoji="0" lang="ja-JP" altLang="en-US" sz="1400" b="0" i="0" u="none" strike="noStrike" kern="0" cap="none" spc="0" normalizeH="0" baseline="0" noProof="0" dirty="0">
                <a:ln>
                  <a:noFill/>
                </a:ln>
                <a:solidFill>
                  <a:schemeClr val="bg1"/>
                </a:solidFill>
                <a:effectLst/>
                <a:uLnTx/>
                <a:uFillTx/>
              </a:rPr>
              <a:t>取込</a:t>
            </a:r>
            <a:endParaRPr kumimoji="0" lang="en-US" altLang="ja-JP" sz="1400" b="0" i="0" u="none" strike="noStrike" kern="0" cap="none" spc="0" normalizeH="0" baseline="0" noProof="0" dirty="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chemeClr val="bg1"/>
                </a:solidFill>
                <a:effectLst/>
                <a:uLnTx/>
                <a:uFillTx/>
              </a:rPr>
              <a:t>(</a:t>
            </a:r>
            <a:r>
              <a:rPr kumimoji="0" lang="ja-JP" altLang="en-US" sz="1200" b="0" i="0" u="none" strike="noStrike" kern="0" cap="none" spc="0" normalizeH="0" baseline="0" noProof="0" dirty="0">
                <a:ln>
                  <a:noFill/>
                </a:ln>
                <a:solidFill>
                  <a:schemeClr val="bg1"/>
                </a:solidFill>
                <a:effectLst/>
                <a:uLnTx/>
                <a:uFillTx/>
              </a:rPr>
              <a:t>バッチ・個別</a:t>
            </a:r>
            <a:r>
              <a:rPr kumimoji="0" lang="en-US" altLang="ja-JP" sz="1200" b="0" i="0" u="none" strike="noStrike" kern="0" cap="none" spc="0" normalizeH="0" baseline="0" noProof="0" dirty="0">
                <a:ln>
                  <a:noFill/>
                </a:ln>
                <a:solidFill>
                  <a:schemeClr val="bg1"/>
                </a:solidFill>
                <a:effectLst/>
                <a:uLnTx/>
                <a:uFillTx/>
              </a:rPr>
              <a:t>)</a:t>
            </a:r>
            <a:endParaRPr kumimoji="0" lang="ja-JP" altLang="en-US" sz="1200" b="0" i="0" u="none" strike="noStrike" kern="0" cap="none" spc="0" normalizeH="0" baseline="0" noProof="0" dirty="0">
              <a:ln>
                <a:noFill/>
              </a:ln>
              <a:solidFill>
                <a:schemeClr val="bg1"/>
              </a:solidFill>
              <a:effectLst/>
              <a:uLnTx/>
              <a:uFillTx/>
            </a:endParaRPr>
          </a:p>
        </p:txBody>
      </p:sp>
      <p:sp>
        <p:nvSpPr>
          <p:cNvPr id="193" name="テキスト ボックス 192"/>
          <p:cNvSpPr txBox="1"/>
          <p:nvPr/>
        </p:nvSpPr>
        <p:spPr>
          <a:xfrm>
            <a:off x="6283480" y="1635646"/>
            <a:ext cx="98882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chemeClr val="bg1"/>
                </a:solidFill>
                <a:effectLst/>
                <a:uLnTx/>
                <a:uFillTx/>
              </a:rPr>
              <a:t>本登録</a:t>
            </a:r>
          </a:p>
        </p:txBody>
      </p:sp>
      <p:sp>
        <p:nvSpPr>
          <p:cNvPr id="194" name="山形 193"/>
          <p:cNvSpPr/>
          <p:nvPr/>
        </p:nvSpPr>
        <p:spPr>
          <a:xfrm>
            <a:off x="7307113" y="1528622"/>
            <a:ext cx="1386840" cy="504000"/>
          </a:xfrm>
          <a:prstGeom prst="chevron">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95" name="テキスト ボックス 194"/>
          <p:cNvSpPr txBox="1"/>
          <p:nvPr/>
        </p:nvSpPr>
        <p:spPr>
          <a:xfrm>
            <a:off x="7452320" y="1539247"/>
            <a:ext cx="1135543"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chemeClr val="bg1"/>
                </a:solidFill>
                <a:effectLst/>
                <a:uLnTx/>
                <a:uFillTx/>
              </a:rPr>
              <a:t>ワークフロー</a:t>
            </a:r>
            <a:r>
              <a:rPr kumimoji="0" lang="ja-JP" altLang="en-US" sz="1400" b="0" i="0" u="none" strike="noStrike" kern="0" cap="none" spc="0" normalizeH="0" baseline="0" noProof="0" dirty="0">
                <a:ln>
                  <a:noFill/>
                </a:ln>
                <a:solidFill>
                  <a:schemeClr val="bg1"/>
                </a:solidFill>
                <a:effectLst/>
                <a:uLnTx/>
                <a:uFillTx/>
              </a:rPr>
              <a:t>承認</a:t>
            </a:r>
            <a:endParaRPr kumimoji="0" lang="en-US" altLang="ja-JP" sz="1400" b="0" i="0" u="none" strike="noStrike" kern="0" cap="none" spc="0" normalizeH="0" baseline="0" noProof="0" dirty="0">
              <a:ln>
                <a:noFill/>
              </a:ln>
              <a:solidFill>
                <a:schemeClr val="bg1"/>
              </a:solidFill>
              <a:effectLst/>
              <a:uLnTx/>
              <a:uFillTx/>
            </a:endParaRPr>
          </a:p>
        </p:txBody>
      </p:sp>
      <p:pic>
        <p:nvPicPr>
          <p:cNvPr id="196" name="図 195"/>
          <p:cNvPicPr>
            <a:picLocks noChangeAspect="1"/>
          </p:cNvPicPr>
          <p:nvPr/>
        </p:nvPicPr>
        <p:blipFill>
          <a:blip r:embed="rId3"/>
          <a:stretch>
            <a:fillRect/>
          </a:stretch>
        </p:blipFill>
        <p:spPr>
          <a:xfrm>
            <a:off x="451427" y="2371882"/>
            <a:ext cx="1171776" cy="1656581"/>
          </a:xfrm>
          <a:prstGeom prst="rect">
            <a:avLst/>
          </a:prstGeom>
          <a:ln>
            <a:solidFill>
              <a:sysClr val="window" lastClr="FFFFFF">
                <a:lumMod val="50000"/>
              </a:sysClr>
            </a:solidFill>
          </a:ln>
        </p:spPr>
      </p:pic>
      <p:pic>
        <p:nvPicPr>
          <p:cNvPr id="197" name="図 196"/>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87624" y="3699991"/>
            <a:ext cx="576606" cy="53078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98" name="図 19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8085" y="2110559"/>
            <a:ext cx="2916192" cy="1551972"/>
          </a:xfrm>
          <a:prstGeom prst="rect">
            <a:avLst/>
          </a:prstGeom>
          <a:noFill/>
          <a:extLst>
            <a:ext uri="{909E8E84-426E-40DD-AFC4-6F175D3DCCD1}">
              <a14:hiddenFill xmlns:a14="http://schemas.microsoft.com/office/drawing/2010/main">
                <a:solidFill>
                  <a:srgbClr val="FFFFFF"/>
                </a:solidFill>
              </a14:hiddenFill>
            </a:ext>
          </a:extLst>
        </p:spPr>
      </p:pic>
      <p:sp>
        <p:nvSpPr>
          <p:cNvPr id="199" name="テキスト ボックス 198"/>
          <p:cNvSpPr txBox="1"/>
          <p:nvPr/>
        </p:nvSpPr>
        <p:spPr>
          <a:xfrm>
            <a:off x="4798220" y="1549700"/>
            <a:ext cx="1482996"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chemeClr val="bg1"/>
                </a:solidFill>
                <a:effectLst/>
                <a:uLnTx/>
                <a:uFillTx/>
              </a:rPr>
              <a:t>AI</a:t>
            </a:r>
            <a:r>
              <a:rPr kumimoji="0" lang="ja-JP" altLang="en-US" sz="1200" b="0" i="0" u="none" strike="noStrike" kern="0" cap="none" spc="0" normalizeH="0" baseline="0" noProof="0" dirty="0">
                <a:ln>
                  <a:noFill/>
                </a:ln>
                <a:solidFill>
                  <a:schemeClr val="bg1"/>
                </a:solidFill>
                <a:effectLst/>
                <a:uLnTx/>
                <a:uFillTx/>
              </a:rPr>
              <a:t>が仕訳推論</a:t>
            </a:r>
            <a:endParaRPr kumimoji="0" lang="en-US" altLang="ja-JP" sz="1200" kern="0" dirty="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chemeClr val="bg1"/>
                </a:solidFill>
                <a:effectLst/>
                <a:uLnTx/>
                <a:uFillTx/>
              </a:rPr>
              <a:t>仮作成</a:t>
            </a:r>
          </a:p>
        </p:txBody>
      </p:sp>
      <p:grpSp>
        <p:nvGrpSpPr>
          <p:cNvPr id="200" name="グループ化 199"/>
          <p:cNvGrpSpPr/>
          <p:nvPr/>
        </p:nvGrpSpPr>
        <p:grpSpPr>
          <a:xfrm>
            <a:off x="6917686" y="3297107"/>
            <a:ext cx="1081608" cy="707723"/>
            <a:chOff x="279093" y="2895786"/>
            <a:chExt cx="1428192" cy="906085"/>
          </a:xfrm>
        </p:grpSpPr>
        <p:grpSp>
          <p:nvGrpSpPr>
            <p:cNvPr id="201" name="グループ化 525"/>
            <p:cNvGrpSpPr/>
            <p:nvPr/>
          </p:nvGrpSpPr>
          <p:grpSpPr>
            <a:xfrm>
              <a:off x="279093" y="2895786"/>
              <a:ext cx="1428192" cy="906085"/>
              <a:chOff x="3788267" y="1923678"/>
              <a:chExt cx="381000" cy="348597"/>
            </a:xfrm>
            <a:solidFill>
              <a:sysClr val="windowText" lastClr="000000">
                <a:lumMod val="50000"/>
                <a:lumOff val="50000"/>
              </a:sysClr>
            </a:solidFill>
          </p:grpSpPr>
          <p:sp>
            <p:nvSpPr>
              <p:cNvPr id="204" name="Freeform 560"/>
              <p:cNvSpPr>
                <a:spLocks/>
              </p:cNvSpPr>
              <p:nvPr/>
            </p:nvSpPr>
            <p:spPr bwMode="auto">
              <a:xfrm>
                <a:off x="3868495" y="2212976"/>
                <a:ext cx="203200" cy="59299"/>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05" name="Freeform 561"/>
              <p:cNvSpPr>
                <a:spLocks noEditPoints="1"/>
              </p:cNvSpPr>
              <p:nvPr/>
            </p:nvSpPr>
            <p:spPr bwMode="auto">
              <a:xfrm>
                <a:off x="3788267"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202" name="正方形/長方形 201"/>
            <p:cNvSpPr/>
            <p:nvPr/>
          </p:nvSpPr>
          <p:spPr>
            <a:xfrm>
              <a:off x="359532" y="2971182"/>
              <a:ext cx="1260140" cy="60868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203" name="図 20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95052" y="3052789"/>
              <a:ext cx="528576" cy="396433"/>
            </a:xfrm>
            <a:prstGeom prst="rect">
              <a:avLst/>
            </a:prstGeom>
            <a:noFill/>
          </p:spPr>
        </p:pic>
      </p:grpSp>
      <p:grpSp>
        <p:nvGrpSpPr>
          <p:cNvPr id="206" name="グループ化 231"/>
          <p:cNvGrpSpPr/>
          <p:nvPr/>
        </p:nvGrpSpPr>
        <p:grpSpPr>
          <a:xfrm>
            <a:off x="2015716" y="2601830"/>
            <a:ext cx="1025344" cy="1039947"/>
            <a:chOff x="1280716" y="682625"/>
            <a:chExt cx="381000" cy="381000"/>
          </a:xfrm>
          <a:solidFill>
            <a:srgbClr val="FFE28A"/>
          </a:solidFill>
        </p:grpSpPr>
        <p:sp>
          <p:nvSpPr>
            <p:cNvPr id="207" name="Freeform 188"/>
            <p:cNvSpPr>
              <a:spLocks/>
            </p:cNvSpPr>
            <p:nvPr/>
          </p:nvSpPr>
          <p:spPr bwMode="auto">
            <a:xfrm>
              <a:off x="1280716" y="758825"/>
              <a:ext cx="381000" cy="304800"/>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grpFill/>
            <a:ln w="25400" cap="flat" cmpd="sng" algn="ctr">
              <a:solidFill>
                <a:srgbClr val="EE5500">
                  <a:lumMod val="60000"/>
                  <a:lumOff val="40000"/>
                </a:srgbClr>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08" name="Freeform 189"/>
            <p:cNvSpPr>
              <a:spLocks/>
            </p:cNvSpPr>
            <p:nvPr/>
          </p:nvSpPr>
          <p:spPr bwMode="auto">
            <a:xfrm>
              <a:off x="1280716" y="682625"/>
              <a:ext cx="190500" cy="38100"/>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grpFill/>
            <a:ln w="25400" cap="flat" cmpd="sng" algn="ctr">
              <a:solidFill>
                <a:srgbClr val="EE5500">
                  <a:lumMod val="60000"/>
                  <a:lumOff val="40000"/>
                </a:srgbClr>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pic>
        <p:nvPicPr>
          <p:cNvPr id="209" name="図 208"/>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23726" y="3062554"/>
            <a:ext cx="509605" cy="46910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10" name="図 209"/>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58260" y="2948944"/>
            <a:ext cx="509605" cy="46910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11" name="図 210"/>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02760" y="2809641"/>
            <a:ext cx="509605" cy="469106"/>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213" name="グループ化 212"/>
          <p:cNvGrpSpPr/>
          <p:nvPr/>
        </p:nvGrpSpPr>
        <p:grpSpPr>
          <a:xfrm>
            <a:off x="4628004" y="3510925"/>
            <a:ext cx="1871092" cy="435571"/>
            <a:chOff x="4164293" y="3185455"/>
            <a:chExt cx="1871092" cy="435571"/>
          </a:xfrm>
        </p:grpSpPr>
        <p:sp>
          <p:nvSpPr>
            <p:cNvPr id="214" name="角丸四角形 213"/>
            <p:cNvSpPr/>
            <p:nvPr/>
          </p:nvSpPr>
          <p:spPr>
            <a:xfrm>
              <a:off x="4164293" y="3197268"/>
              <a:ext cx="1871092" cy="372776"/>
            </a:xfrm>
            <a:prstGeom prst="roundRect">
              <a:avLst/>
            </a:prstGeom>
            <a:solidFill>
              <a:srgbClr val="F9BE00">
                <a:lumMod val="20000"/>
                <a:lumOff val="80000"/>
              </a:srgbClr>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15" name="テキスト ボックス 214"/>
            <p:cNvSpPr txBox="1"/>
            <p:nvPr/>
          </p:nvSpPr>
          <p:spPr>
            <a:xfrm>
              <a:off x="4504428" y="3187733"/>
              <a:ext cx="90120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画像解析</a:t>
              </a:r>
              <a:r>
                <a:rPr kumimoji="0" lang="en-US" altLang="ja-JP" sz="1100" b="0" i="0" u="none" strike="noStrike" kern="0" cap="none" spc="0" normalizeH="0" baseline="0" noProof="0" dirty="0">
                  <a:ln>
                    <a:noFill/>
                  </a:ln>
                  <a:solidFill>
                    <a:prstClr val="black"/>
                  </a:solidFill>
                  <a:effectLst/>
                  <a:uLnTx/>
                  <a:uFillTx/>
                </a:rPr>
                <a:t>AI</a:t>
              </a:r>
              <a:endParaRPr kumimoji="0" lang="ja-JP" altLang="en-US" sz="1100" b="0" i="0" u="none" strike="noStrike" kern="0" cap="none" spc="0" normalizeH="0" baseline="0" noProof="0" dirty="0">
                <a:ln>
                  <a:noFill/>
                </a:ln>
                <a:solidFill>
                  <a:prstClr val="black"/>
                </a:solidFill>
                <a:effectLst/>
                <a:uLnTx/>
                <a:uFillTx/>
              </a:endParaRPr>
            </a:p>
          </p:txBody>
        </p:sp>
        <p:sp>
          <p:nvSpPr>
            <p:cNvPr id="216" name="Freeform 328"/>
            <p:cNvSpPr>
              <a:spLocks noEditPoints="1"/>
            </p:cNvSpPr>
            <p:nvPr/>
          </p:nvSpPr>
          <p:spPr bwMode="auto">
            <a:xfrm>
              <a:off x="4170775" y="3185455"/>
              <a:ext cx="349926" cy="396402"/>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17" name="正方形/長方形 216"/>
            <p:cNvSpPr/>
            <p:nvPr/>
          </p:nvSpPr>
          <p:spPr>
            <a:xfrm>
              <a:off x="4593333" y="3344027"/>
              <a:ext cx="1300356"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prstClr val="black"/>
                  </a:solidFill>
                  <a:effectLst/>
                  <a:uLnTx/>
                  <a:uFillTx/>
                </a:rPr>
                <a:t>AI</a:t>
              </a:r>
              <a:r>
                <a:rPr kumimoji="0" lang="ja-JP" altLang="en-US" sz="1200" b="1" i="0" u="none" strike="noStrike" kern="0" cap="none" spc="0" normalizeH="0" baseline="0" noProof="0" dirty="0">
                  <a:ln>
                    <a:noFill/>
                  </a:ln>
                  <a:solidFill>
                    <a:prstClr val="black"/>
                  </a:solidFill>
                  <a:effectLst/>
                  <a:uLnTx/>
                  <a:uFillTx/>
                </a:rPr>
                <a:t>が画像を解析</a:t>
              </a:r>
              <a:endParaRPr kumimoji="0" lang="en-US" altLang="ja-JP" sz="1200" b="1" i="0" u="none" strike="noStrike" kern="0" cap="none" spc="0" normalizeH="0" baseline="0" noProof="0" dirty="0">
                <a:ln>
                  <a:noFill/>
                </a:ln>
                <a:solidFill>
                  <a:prstClr val="black"/>
                </a:solidFill>
                <a:effectLst/>
                <a:uLnTx/>
                <a:uFillTx/>
              </a:endParaRPr>
            </a:p>
          </p:txBody>
        </p:sp>
      </p:grpSp>
      <p:grpSp>
        <p:nvGrpSpPr>
          <p:cNvPr id="218" name="グループ化 217"/>
          <p:cNvGrpSpPr/>
          <p:nvPr/>
        </p:nvGrpSpPr>
        <p:grpSpPr>
          <a:xfrm>
            <a:off x="4618461" y="3926810"/>
            <a:ext cx="1872000" cy="445140"/>
            <a:chOff x="1998265" y="3472912"/>
            <a:chExt cx="1872000" cy="445140"/>
          </a:xfrm>
        </p:grpSpPr>
        <p:sp>
          <p:nvSpPr>
            <p:cNvPr id="219" name="角丸四角形 218"/>
            <p:cNvSpPr/>
            <p:nvPr/>
          </p:nvSpPr>
          <p:spPr>
            <a:xfrm>
              <a:off x="1998265" y="3499056"/>
              <a:ext cx="1872000" cy="374400"/>
            </a:xfrm>
            <a:prstGeom prst="roundRect">
              <a:avLst/>
            </a:prstGeom>
            <a:solidFill>
              <a:srgbClr val="54C2F0">
                <a:lumMod val="20000"/>
                <a:lumOff val="80000"/>
              </a:srgbClr>
            </a:solidFill>
            <a:ln w="25400" cap="flat" cmpd="sng" algn="ctr">
              <a:solidFill>
                <a:srgbClr val="008CC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20" name="Freeform 328"/>
            <p:cNvSpPr>
              <a:spLocks noEditPoints="1"/>
            </p:cNvSpPr>
            <p:nvPr/>
          </p:nvSpPr>
          <p:spPr bwMode="auto">
            <a:xfrm>
              <a:off x="2062403" y="3479307"/>
              <a:ext cx="338206" cy="396400"/>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21" name="テキスト ボックス 220"/>
            <p:cNvSpPr txBox="1"/>
            <p:nvPr/>
          </p:nvSpPr>
          <p:spPr>
            <a:xfrm>
              <a:off x="2321302" y="3472912"/>
              <a:ext cx="90120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自動仕訳</a:t>
              </a:r>
              <a:r>
                <a:rPr kumimoji="0" lang="en-US" altLang="ja-JP" sz="1100" b="0" i="0" u="none" strike="noStrike" kern="0" cap="none" spc="0" normalizeH="0" baseline="0" noProof="0" dirty="0">
                  <a:ln>
                    <a:noFill/>
                  </a:ln>
                  <a:solidFill>
                    <a:prstClr val="black"/>
                  </a:solidFill>
                  <a:effectLst/>
                  <a:uLnTx/>
                  <a:uFillTx/>
                </a:rPr>
                <a:t>AI</a:t>
              </a:r>
              <a:endParaRPr kumimoji="0" lang="ja-JP" altLang="en-US" sz="1100" b="0" i="0" u="none" strike="noStrike" kern="0" cap="none" spc="0" normalizeH="0" baseline="0" noProof="0" dirty="0">
                <a:ln>
                  <a:noFill/>
                </a:ln>
                <a:solidFill>
                  <a:prstClr val="black"/>
                </a:solidFill>
                <a:effectLst/>
                <a:uLnTx/>
                <a:uFillTx/>
              </a:endParaRPr>
            </a:p>
          </p:txBody>
        </p:sp>
        <p:sp>
          <p:nvSpPr>
            <p:cNvPr id="222" name="正方形/長方形 221"/>
            <p:cNvSpPr/>
            <p:nvPr/>
          </p:nvSpPr>
          <p:spPr>
            <a:xfrm>
              <a:off x="2313292" y="3641053"/>
              <a:ext cx="1415772"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rPr>
                <a:t>仕訳データを作成</a:t>
              </a:r>
              <a:endParaRPr kumimoji="0" lang="en-US" altLang="ja-JP" sz="1200" b="1" i="0" u="none" strike="noStrike" kern="0" cap="none" spc="0" normalizeH="0" baseline="0" noProof="0" dirty="0">
                <a:ln>
                  <a:noFill/>
                </a:ln>
                <a:solidFill>
                  <a:prstClr val="black"/>
                </a:solidFill>
                <a:effectLst/>
                <a:uLnTx/>
                <a:uFillTx/>
              </a:endParaRPr>
            </a:p>
          </p:txBody>
        </p:sp>
      </p:grpSp>
      <p:sp>
        <p:nvSpPr>
          <p:cNvPr id="223" name="テキスト ボックス 222"/>
          <p:cNvSpPr txBox="1"/>
          <p:nvPr/>
        </p:nvSpPr>
        <p:spPr>
          <a:xfrm>
            <a:off x="631869" y="2126818"/>
            <a:ext cx="77753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rPr>
              <a:t>請求書</a:t>
            </a:r>
          </a:p>
        </p:txBody>
      </p:sp>
      <p:sp>
        <p:nvSpPr>
          <p:cNvPr id="224" name="フローチャート : 書類 14"/>
          <p:cNvSpPr/>
          <p:nvPr/>
        </p:nvSpPr>
        <p:spPr>
          <a:xfrm>
            <a:off x="7700204" y="2684800"/>
            <a:ext cx="945432" cy="504480"/>
          </a:xfrm>
          <a:prstGeom prst="flowChartDocument">
            <a:avLst/>
          </a:prstGeom>
          <a:noFill/>
          <a:ln w="25400" cap="flat" cmpd="sng" algn="ctr">
            <a:solidFill>
              <a:srgbClr val="7F7F7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7F7F7F"/>
                </a:solidFill>
                <a:effectLst/>
                <a:uLnTx/>
                <a:uFillTx/>
                <a:latin typeface="メイリオ"/>
                <a:ea typeface="メイリオ"/>
                <a:cs typeface="+mn-cs"/>
              </a:rPr>
              <a:t>支払伝票</a:t>
            </a:r>
          </a:p>
        </p:txBody>
      </p:sp>
      <p:pic>
        <p:nvPicPr>
          <p:cNvPr id="225" name="Picture 11"/>
          <p:cNvPicPr>
            <a:picLocks noChangeAspect="1" noChangeArrowheads="1"/>
          </p:cNvPicPr>
          <p:nvPr/>
        </p:nvPicPr>
        <p:blipFill>
          <a:blip r:embed="rId7" cstate="email"/>
          <a:srcRect/>
          <a:stretch>
            <a:fillRect/>
          </a:stretch>
        </p:blipFill>
        <p:spPr bwMode="auto">
          <a:xfrm>
            <a:off x="8480520" y="2371881"/>
            <a:ext cx="447963" cy="456005"/>
          </a:xfrm>
          <a:prstGeom prst="rect">
            <a:avLst/>
          </a:prstGeom>
          <a:noFill/>
          <a:ln w="9525">
            <a:noFill/>
            <a:miter lim="800000"/>
            <a:headEnd/>
            <a:tailEnd/>
          </a:ln>
          <a:effectLst/>
        </p:spPr>
      </p:pic>
      <p:sp>
        <p:nvSpPr>
          <p:cNvPr id="226" name="Freeform 376"/>
          <p:cNvSpPr>
            <a:spLocks/>
          </p:cNvSpPr>
          <p:nvPr/>
        </p:nvSpPr>
        <p:spPr bwMode="auto">
          <a:xfrm>
            <a:off x="7501611" y="2436365"/>
            <a:ext cx="397185" cy="405592"/>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7F7F7F"/>
          </a:solidFill>
          <a:ln>
            <a:solidFill>
              <a:srgbClr val="7F7F7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27" name="テキスト ボックス 226"/>
          <p:cNvSpPr txBox="1"/>
          <p:nvPr/>
        </p:nvSpPr>
        <p:spPr>
          <a:xfrm>
            <a:off x="431539" y="735546"/>
            <a:ext cx="8496943"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kern="0" dirty="0">
                <a:solidFill>
                  <a:prstClr val="black"/>
                </a:solidFill>
                <a:latin typeface="+mn-ea"/>
              </a:rPr>
              <a:t>AI-OCR</a:t>
            </a:r>
            <a:r>
              <a:rPr kumimoji="0" lang="ja-JP" altLang="en-US" sz="2000" b="1" kern="0" dirty="0">
                <a:solidFill>
                  <a:prstClr val="black"/>
                </a:solidFill>
                <a:latin typeface="+mn-ea"/>
              </a:rPr>
              <a:t>の概要について</a:t>
            </a:r>
            <a:endParaRPr kumimoji="0" lang="en-US" altLang="ja-JP" sz="2000" b="1" kern="0" dirty="0">
              <a:solidFill>
                <a:prstClr val="black"/>
              </a:solidFill>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kern="0" dirty="0">
                <a:solidFill>
                  <a:schemeClr val="bg1">
                    <a:lumMod val="50000"/>
                  </a:schemeClr>
                </a:solidFill>
                <a:latin typeface="+mn-ea"/>
              </a:rPr>
              <a:t>「</a:t>
            </a:r>
            <a:r>
              <a:rPr kumimoji="0" lang="en-US" altLang="ja-JP" sz="1200" b="1" i="0" u="none" strike="noStrike" kern="0" cap="none" spc="0" normalizeH="0" baseline="0" noProof="0" dirty="0">
                <a:ln>
                  <a:noFill/>
                </a:ln>
                <a:solidFill>
                  <a:schemeClr val="bg1">
                    <a:lumMod val="50000"/>
                  </a:schemeClr>
                </a:solidFill>
                <a:effectLst/>
                <a:uLnTx/>
                <a:uFillTx/>
                <a:latin typeface="+mn-ea"/>
              </a:rPr>
              <a:t>AI-OCR</a:t>
            </a:r>
            <a:r>
              <a:rPr kumimoji="0" lang="ja-JP" altLang="en-US" sz="1200" b="1" i="0" u="none" strike="noStrike" kern="0" cap="none" spc="0" normalizeH="0" baseline="0" noProof="0" dirty="0" err="1">
                <a:ln>
                  <a:noFill/>
                </a:ln>
                <a:solidFill>
                  <a:schemeClr val="bg1">
                    <a:lumMod val="50000"/>
                  </a:schemeClr>
                </a:solidFill>
                <a:effectLst/>
                <a:uLnTx/>
                <a:uFillTx/>
                <a:latin typeface="+mn-ea"/>
              </a:rPr>
              <a:t>には</a:t>
            </a:r>
            <a:r>
              <a:rPr kumimoji="0" lang="ja-JP" altLang="en-US" sz="1200" b="1" i="0" u="none" strike="noStrike" kern="0" cap="none" spc="0" normalizeH="0" baseline="0" noProof="0" dirty="0">
                <a:ln>
                  <a:noFill/>
                </a:ln>
                <a:solidFill>
                  <a:schemeClr val="bg1">
                    <a:lumMod val="50000"/>
                  </a:schemeClr>
                </a:solidFill>
                <a:effectLst/>
                <a:uLnTx/>
                <a:uFillTx/>
                <a:latin typeface="+mn-ea"/>
              </a:rPr>
              <a:t>請求書（請求書の合計金額から仕訳作成）と請求書明細（請求書の明細毎に仕訳作成）があります。</a:t>
            </a:r>
            <a:endParaRPr kumimoji="0" lang="en-US" altLang="ja-JP" sz="1200" b="1" i="0" u="none" strike="noStrike" kern="0" cap="none" spc="0" normalizeH="0" baseline="0" noProof="0" dirty="0">
              <a:ln>
                <a:noFill/>
              </a:ln>
              <a:solidFill>
                <a:schemeClr val="bg1">
                  <a:lumMod val="50000"/>
                </a:schemeClr>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kern="0" dirty="0">
                <a:solidFill>
                  <a:schemeClr val="bg1">
                    <a:lumMod val="50000"/>
                  </a:schemeClr>
                </a:solidFill>
                <a:latin typeface="+mn-ea"/>
              </a:rPr>
              <a:t>　</a:t>
            </a:r>
            <a:r>
              <a:rPr kumimoji="0" lang="ja-JP" altLang="en-US" sz="1200" b="1" i="0" u="none" strike="noStrike" kern="0" cap="none" spc="0" normalizeH="0" baseline="0" noProof="0" dirty="0">
                <a:ln>
                  <a:noFill/>
                </a:ln>
                <a:solidFill>
                  <a:schemeClr val="bg1">
                    <a:lumMod val="50000"/>
                  </a:schemeClr>
                </a:solidFill>
                <a:effectLst/>
                <a:uLnTx/>
                <a:uFillTx/>
                <a:latin typeface="+mn-ea"/>
              </a:rPr>
              <a:t>処理手順はどちらも同じです」　</a:t>
            </a:r>
          </a:p>
        </p:txBody>
      </p:sp>
      <p:sp>
        <p:nvSpPr>
          <p:cNvPr id="229" name="右矢印 228"/>
          <p:cNvSpPr/>
          <p:nvPr/>
        </p:nvSpPr>
        <p:spPr>
          <a:xfrm>
            <a:off x="3095836" y="2885034"/>
            <a:ext cx="300556" cy="581590"/>
          </a:xfrm>
          <a:prstGeom prst="rightArrow">
            <a:avLst/>
          </a:prstGeom>
          <a:solidFill>
            <a:sysClr val="window" lastClr="FFFFFF">
              <a:lumMod val="75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30" name="Freeform 47"/>
          <p:cNvSpPr>
            <a:spLocks noEditPoints="1"/>
          </p:cNvSpPr>
          <p:nvPr/>
        </p:nvSpPr>
        <p:spPr bwMode="auto">
          <a:xfrm>
            <a:off x="3491880" y="3328189"/>
            <a:ext cx="504825" cy="498475"/>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231" name="グループ化 230"/>
          <p:cNvGrpSpPr/>
          <p:nvPr/>
        </p:nvGrpSpPr>
        <p:grpSpPr>
          <a:xfrm>
            <a:off x="3453499" y="2753056"/>
            <a:ext cx="686453" cy="497544"/>
            <a:chOff x="279093" y="2895786"/>
            <a:chExt cx="1428192" cy="906085"/>
          </a:xfrm>
        </p:grpSpPr>
        <p:grpSp>
          <p:nvGrpSpPr>
            <p:cNvPr id="232" name="グループ化 525"/>
            <p:cNvGrpSpPr/>
            <p:nvPr/>
          </p:nvGrpSpPr>
          <p:grpSpPr>
            <a:xfrm>
              <a:off x="279093" y="2895786"/>
              <a:ext cx="1428192" cy="906085"/>
              <a:chOff x="3788267" y="1923678"/>
              <a:chExt cx="381000" cy="348597"/>
            </a:xfrm>
            <a:solidFill>
              <a:sysClr val="windowText" lastClr="000000">
                <a:lumMod val="50000"/>
                <a:lumOff val="50000"/>
              </a:sysClr>
            </a:solidFill>
          </p:grpSpPr>
          <p:sp>
            <p:nvSpPr>
              <p:cNvPr id="235" name="Freeform 560"/>
              <p:cNvSpPr>
                <a:spLocks/>
              </p:cNvSpPr>
              <p:nvPr/>
            </p:nvSpPr>
            <p:spPr bwMode="auto">
              <a:xfrm>
                <a:off x="3868495" y="2212976"/>
                <a:ext cx="203200" cy="59299"/>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36" name="Freeform 561"/>
              <p:cNvSpPr>
                <a:spLocks noEditPoints="1"/>
              </p:cNvSpPr>
              <p:nvPr/>
            </p:nvSpPr>
            <p:spPr bwMode="auto">
              <a:xfrm>
                <a:off x="3788267"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233" name="正方形/長方形 232"/>
            <p:cNvSpPr/>
            <p:nvPr/>
          </p:nvSpPr>
          <p:spPr>
            <a:xfrm>
              <a:off x="359532" y="2971182"/>
              <a:ext cx="1260140" cy="60868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234" name="図 23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95052" y="3052789"/>
              <a:ext cx="528576" cy="396433"/>
            </a:xfrm>
            <a:prstGeom prst="rect">
              <a:avLst/>
            </a:prstGeom>
            <a:noFill/>
          </p:spPr>
        </p:pic>
      </p:grpSp>
      <p:sp>
        <p:nvSpPr>
          <p:cNvPr id="237" name="右矢印 236"/>
          <p:cNvSpPr/>
          <p:nvPr/>
        </p:nvSpPr>
        <p:spPr>
          <a:xfrm>
            <a:off x="4199436" y="2885034"/>
            <a:ext cx="300556" cy="581590"/>
          </a:xfrm>
          <a:prstGeom prst="rightArrow">
            <a:avLst/>
          </a:prstGeom>
          <a:solidFill>
            <a:sysClr val="window" lastClr="FFFFFF">
              <a:lumMod val="75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2830704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表 27"/>
          <p:cNvGraphicFramePr>
            <a:graphicFrameLocks noGrp="1"/>
          </p:cNvGraphicFramePr>
          <p:nvPr>
            <p:extLst/>
          </p:nvPr>
        </p:nvGraphicFramePr>
        <p:xfrm>
          <a:off x="3269482" y="2870512"/>
          <a:ext cx="2667000" cy="2057400"/>
        </p:xfrm>
        <a:graphic>
          <a:graphicData uri="http://schemas.openxmlformats.org/drawingml/2006/table">
            <a:tbl>
              <a:tblPr bandRow="1">
                <a:tableStyleId>{7DF18680-E054-41AD-8BC1-D1AEF772440D}</a:tableStyleId>
              </a:tblPr>
              <a:tblGrid>
                <a:gridCol w="320040">
                  <a:extLst>
                    <a:ext uri="{9D8B030D-6E8A-4147-A177-3AD203B41FA5}">
                      <a16:colId xmlns:a16="http://schemas.microsoft.com/office/drawing/2014/main" val="273031451"/>
                    </a:ext>
                  </a:extLst>
                </a:gridCol>
                <a:gridCol w="906780">
                  <a:extLst>
                    <a:ext uri="{9D8B030D-6E8A-4147-A177-3AD203B41FA5}">
                      <a16:colId xmlns:a16="http://schemas.microsoft.com/office/drawing/2014/main" val="645409227"/>
                    </a:ext>
                  </a:extLst>
                </a:gridCol>
                <a:gridCol w="844485">
                  <a:extLst>
                    <a:ext uri="{9D8B030D-6E8A-4147-A177-3AD203B41FA5}">
                      <a16:colId xmlns:a16="http://schemas.microsoft.com/office/drawing/2014/main" val="3144200948"/>
                    </a:ext>
                  </a:extLst>
                </a:gridCol>
                <a:gridCol w="595695">
                  <a:extLst>
                    <a:ext uri="{9D8B030D-6E8A-4147-A177-3AD203B41FA5}">
                      <a16:colId xmlns:a16="http://schemas.microsoft.com/office/drawing/2014/main" val="3845371937"/>
                    </a:ext>
                  </a:extLst>
                </a:gridCol>
              </a:tblGrid>
              <a:tr h="194429">
                <a:tc rowSpan="9">
                  <a:txBody>
                    <a:bodyPr/>
                    <a:lstStyle/>
                    <a:p>
                      <a:pPr algn="ctr"/>
                      <a:r>
                        <a:rPr kumimoji="1" lang="ja-JP" altLang="en-US" sz="900" b="1" dirty="0" smtClean="0">
                          <a:solidFill>
                            <a:schemeClr val="accent1"/>
                          </a:solidFill>
                          <a:latin typeface="+mn-ea"/>
                          <a:ea typeface="+mn-ea"/>
                        </a:rPr>
                        <a:t>電話番号</a:t>
                      </a:r>
                      <a:r>
                        <a:rPr kumimoji="1" lang="ja-JP" altLang="en-US" sz="900" dirty="0" smtClean="0">
                          <a:latin typeface="+mn-ea"/>
                          <a:ea typeface="+mn-ea"/>
                        </a:rPr>
                        <a:t>でパターンが決定する場合</a:t>
                      </a:r>
                      <a:endParaRPr kumimoji="1" lang="ja-JP" altLang="en-US" sz="900" dirty="0">
                        <a:latin typeface="+mn-ea"/>
                        <a:ea typeface="+mn-ea"/>
                      </a:endParaRPr>
                    </a:p>
                  </a:txBody>
                  <a:tcPr vert="eaVert" anchor="ctr"/>
                </a:tc>
                <a:tc>
                  <a:txBody>
                    <a:bodyPr/>
                    <a:lstStyle/>
                    <a:p>
                      <a:r>
                        <a:rPr kumimoji="1" lang="ja-JP" altLang="en-US" sz="900" dirty="0" smtClean="0">
                          <a:latin typeface="+mn-ea"/>
                          <a:ea typeface="+mn-ea"/>
                        </a:rPr>
                        <a:t>請求書番号</a:t>
                      </a:r>
                      <a:endParaRPr kumimoji="1" lang="ja-JP" altLang="en-US" sz="900" dirty="0">
                        <a:latin typeface="+mn-ea"/>
                        <a:ea typeface="+mn-ea"/>
                      </a:endParaRPr>
                    </a:p>
                  </a:txBody>
                  <a:tcPr/>
                </a:tc>
                <a:tc gridSpan="2">
                  <a:txBody>
                    <a:bodyPr/>
                    <a:lstStyle/>
                    <a:p>
                      <a:r>
                        <a:rPr kumimoji="1" lang="en-US" altLang="ja-JP" sz="900" dirty="0" smtClean="0">
                          <a:latin typeface="+mn-ea"/>
                          <a:ea typeface="+mn-ea"/>
                        </a:rPr>
                        <a:t>0002</a:t>
                      </a:r>
                      <a:endParaRPr kumimoji="1" lang="ja-JP" altLang="en-US" sz="900" dirty="0">
                        <a:latin typeface="+mn-ea"/>
                        <a:ea typeface="+mn-ea"/>
                      </a:endParaRPr>
                    </a:p>
                  </a:txBody>
                  <a:tcPr/>
                </a:tc>
                <a:tc hMerge="1">
                  <a:txBody>
                    <a:bodyPr/>
                    <a:lstStyle/>
                    <a:p>
                      <a:endParaRPr kumimoji="1" lang="ja-JP" altLang="en-US"/>
                    </a:p>
                  </a:txBody>
                  <a:tcPr/>
                </a:tc>
                <a:extLst>
                  <a:ext uri="{0D108BD9-81ED-4DB2-BD59-A6C34878D82A}">
                    <a16:rowId xmlns:a16="http://schemas.microsoft.com/office/drawing/2014/main" val="3709503363"/>
                  </a:ext>
                </a:extLst>
              </a:tr>
              <a:tr h="194429">
                <a:tc vMerge="1">
                  <a:txBody>
                    <a:bodyPr/>
                    <a:lstStyle/>
                    <a:p>
                      <a:endParaRPr kumimoji="1" lang="ja-JP" altLang="en-US" sz="900" dirty="0">
                        <a:latin typeface="+mn-ea"/>
                        <a:ea typeface="+mn-ea"/>
                      </a:endParaRPr>
                    </a:p>
                  </a:txBody>
                  <a:tcPr/>
                </a:tc>
                <a:tc>
                  <a:txBody>
                    <a:bodyPr/>
                    <a:lstStyle/>
                    <a:p>
                      <a:r>
                        <a:rPr kumimoji="1" lang="ja-JP" altLang="en-US" sz="900" b="1" dirty="0" smtClean="0">
                          <a:latin typeface="+mn-ea"/>
                          <a:ea typeface="+mn-ea"/>
                        </a:rPr>
                        <a:t>①取引先名</a:t>
                      </a:r>
                      <a:endParaRPr kumimoji="1" lang="ja-JP" altLang="en-US" sz="900" b="1" dirty="0">
                        <a:latin typeface="+mn-ea"/>
                        <a:ea typeface="+mn-ea"/>
                      </a:endParaRPr>
                    </a:p>
                  </a:txBody>
                  <a:tcPr/>
                </a:tc>
                <a:tc gridSpan="2">
                  <a:txBody>
                    <a:bodyPr/>
                    <a:lstStyle/>
                    <a:p>
                      <a:r>
                        <a:rPr kumimoji="1" lang="ja-JP" altLang="en-US" sz="900" dirty="0" smtClean="0">
                          <a:latin typeface="+mn-ea"/>
                          <a:ea typeface="+mn-ea"/>
                        </a:rPr>
                        <a:t>田中商事株式会　</a:t>
                      </a:r>
                      <a:r>
                        <a:rPr kumimoji="1" lang="ja-JP" altLang="en-US" sz="900" dirty="0" smtClean="0">
                          <a:solidFill>
                            <a:schemeClr val="accent3"/>
                          </a:solidFill>
                          <a:latin typeface="+mn-ea"/>
                          <a:ea typeface="+mn-ea"/>
                        </a:rPr>
                        <a:t>→</a:t>
                      </a:r>
                      <a:r>
                        <a:rPr kumimoji="1" lang="en-US" altLang="ja-JP" sz="900" dirty="0" smtClean="0">
                          <a:solidFill>
                            <a:schemeClr val="accent3"/>
                          </a:solidFill>
                          <a:latin typeface="+mn-ea"/>
                          <a:ea typeface="+mn-ea"/>
                        </a:rPr>
                        <a:t>×</a:t>
                      </a:r>
                      <a:endParaRPr kumimoji="1" lang="ja-JP" altLang="en-US" sz="900" dirty="0">
                        <a:solidFill>
                          <a:schemeClr val="accent3"/>
                        </a:solidFill>
                        <a:latin typeface="+mn-ea"/>
                        <a:ea typeface="+mn-ea"/>
                      </a:endParaRPr>
                    </a:p>
                  </a:txBody>
                  <a:tcPr/>
                </a:tc>
                <a:tc hMerge="1">
                  <a:txBody>
                    <a:bodyPr/>
                    <a:lstStyle/>
                    <a:p>
                      <a:endParaRPr kumimoji="1" lang="ja-JP" altLang="en-US" sz="900" dirty="0">
                        <a:latin typeface="+mn-ea"/>
                        <a:ea typeface="+mn-ea"/>
                      </a:endParaRPr>
                    </a:p>
                  </a:txBody>
                  <a:tcPr/>
                </a:tc>
                <a:extLst>
                  <a:ext uri="{0D108BD9-81ED-4DB2-BD59-A6C34878D82A}">
                    <a16:rowId xmlns:a16="http://schemas.microsoft.com/office/drawing/2014/main" val="2892661416"/>
                  </a:ext>
                </a:extLst>
              </a:tr>
              <a:tr h="194429">
                <a:tc vMerge="1">
                  <a:txBody>
                    <a:bodyPr/>
                    <a:lstStyle/>
                    <a:p>
                      <a:endParaRPr kumimoji="1" lang="ja-JP" altLang="en-US" sz="900" dirty="0">
                        <a:latin typeface="+mn-ea"/>
                        <a:ea typeface="+mn-ea"/>
                      </a:endParaRPr>
                    </a:p>
                  </a:txBody>
                  <a:tcPr/>
                </a:tc>
                <a:tc>
                  <a:txBody>
                    <a:bodyPr/>
                    <a:lstStyle/>
                    <a:p>
                      <a:r>
                        <a:rPr kumimoji="1" lang="ja-JP" altLang="en-US" sz="900" b="1" dirty="0" smtClean="0">
                          <a:latin typeface="+mn-ea"/>
                          <a:ea typeface="+mn-ea"/>
                        </a:rPr>
                        <a:t>②電話番号</a:t>
                      </a:r>
                      <a:endParaRPr kumimoji="1" lang="ja-JP" altLang="en-US" sz="900" b="1" dirty="0">
                        <a:latin typeface="+mn-ea"/>
                        <a:ea typeface="+mn-ea"/>
                      </a:endParaRPr>
                    </a:p>
                  </a:txBody>
                  <a:tcPr/>
                </a:tc>
                <a:tc gridSpan="2">
                  <a:txBody>
                    <a:bodyPr/>
                    <a:lstStyle/>
                    <a:p>
                      <a:pPr algn="l"/>
                      <a:r>
                        <a:rPr kumimoji="1" lang="en-US" altLang="ja-JP" sz="900" dirty="0" smtClean="0">
                          <a:latin typeface="+mn-ea"/>
                          <a:ea typeface="+mn-ea"/>
                        </a:rPr>
                        <a:t>0664474931</a:t>
                      </a:r>
                      <a:endParaRPr kumimoji="1" lang="ja-JP" altLang="en-US" sz="900" dirty="0">
                        <a:latin typeface="+mn-ea"/>
                        <a:ea typeface="+mn-ea"/>
                      </a:endParaRPr>
                    </a:p>
                  </a:txBody>
                  <a:tcPr/>
                </a:tc>
                <a:tc hMerge="1">
                  <a:txBody>
                    <a:bodyPr/>
                    <a:lstStyle/>
                    <a:p>
                      <a:endParaRPr kumimoji="1" lang="ja-JP" altLang="en-US" sz="900" dirty="0">
                        <a:latin typeface="+mn-ea"/>
                        <a:ea typeface="+mn-ea"/>
                      </a:endParaRPr>
                    </a:p>
                  </a:txBody>
                  <a:tcPr/>
                </a:tc>
                <a:extLst>
                  <a:ext uri="{0D108BD9-81ED-4DB2-BD59-A6C34878D82A}">
                    <a16:rowId xmlns:a16="http://schemas.microsoft.com/office/drawing/2014/main" val="329078239"/>
                  </a:ext>
                </a:extLst>
              </a:tr>
              <a:tr h="194429">
                <a:tc vMerge="1">
                  <a:txBody>
                    <a:bodyPr/>
                    <a:lstStyle/>
                    <a:p>
                      <a:endParaRPr kumimoji="1" lang="ja-JP" altLang="en-US" sz="900" dirty="0">
                        <a:latin typeface="+mn-ea"/>
                        <a:ea typeface="+mn-ea"/>
                      </a:endParaRPr>
                    </a:p>
                  </a:txBody>
                  <a:tcPr/>
                </a:tc>
                <a:tc>
                  <a:txBody>
                    <a:bodyPr/>
                    <a:lstStyle/>
                    <a:p>
                      <a:r>
                        <a:rPr kumimoji="1" lang="ja-JP" altLang="en-US" sz="900" b="1" dirty="0" smtClean="0">
                          <a:latin typeface="+mn-ea"/>
                          <a:ea typeface="+mn-ea"/>
                        </a:rPr>
                        <a:t>③振込先情報</a:t>
                      </a:r>
                      <a:endParaRPr kumimoji="1" lang="ja-JP" altLang="en-US" sz="900" b="1" dirty="0">
                        <a:latin typeface="+mn-ea"/>
                        <a:ea typeface="+mn-ea"/>
                      </a:endParaRPr>
                    </a:p>
                  </a:txBody>
                  <a:tcPr/>
                </a:tc>
                <a:tc gridSpan="2">
                  <a:txBody>
                    <a:bodyPr/>
                    <a:lstStyle/>
                    <a:p>
                      <a:r>
                        <a:rPr kumimoji="1" lang="ja-JP" altLang="en-US" sz="900" dirty="0" smtClean="0">
                          <a:latin typeface="+mn-ea"/>
                          <a:ea typeface="+mn-ea"/>
                        </a:rPr>
                        <a:t>当座 </a:t>
                      </a:r>
                      <a:r>
                        <a:rPr kumimoji="1" lang="en-US" altLang="ja-JP" sz="900" dirty="0" smtClean="0">
                          <a:latin typeface="+mn-ea"/>
                          <a:ea typeface="+mn-ea"/>
                        </a:rPr>
                        <a:t>90002</a:t>
                      </a:r>
                      <a:r>
                        <a:rPr kumimoji="1" lang="en-US" altLang="ja-JP" sz="900" baseline="0" dirty="0" smtClean="0">
                          <a:latin typeface="+mn-ea"/>
                          <a:ea typeface="+mn-ea"/>
                        </a:rPr>
                        <a:t> </a:t>
                      </a:r>
                      <a:r>
                        <a:rPr kumimoji="1" lang="ja-JP" altLang="en-US" sz="900" baseline="0" dirty="0" smtClean="0">
                          <a:latin typeface="+mn-ea"/>
                          <a:ea typeface="+mn-ea"/>
                        </a:rPr>
                        <a:t>ﾀﾅｶ</a:t>
                      </a:r>
                      <a:endParaRPr kumimoji="1" lang="en-US" altLang="ja-JP" sz="900" baseline="0" dirty="0" smtClean="0">
                        <a:latin typeface="+mn-ea"/>
                        <a:ea typeface="+mn-ea"/>
                      </a:endParaRPr>
                    </a:p>
                  </a:txBody>
                  <a:tcPr/>
                </a:tc>
                <a:tc hMerge="1">
                  <a:txBody>
                    <a:bodyPr/>
                    <a:lstStyle/>
                    <a:p>
                      <a:endParaRPr kumimoji="1" lang="ja-JP" altLang="en-US" sz="900" dirty="0">
                        <a:latin typeface="+mn-ea"/>
                        <a:ea typeface="+mn-ea"/>
                      </a:endParaRPr>
                    </a:p>
                  </a:txBody>
                  <a:tcPr/>
                </a:tc>
                <a:extLst>
                  <a:ext uri="{0D108BD9-81ED-4DB2-BD59-A6C34878D82A}">
                    <a16:rowId xmlns:a16="http://schemas.microsoft.com/office/drawing/2014/main" val="2421845823"/>
                  </a:ext>
                </a:extLst>
              </a:tr>
              <a:tr h="198722">
                <a:tc vMerge="1">
                  <a:txBody>
                    <a:bodyPr/>
                    <a:lstStyle/>
                    <a:p>
                      <a:endParaRPr kumimoji="1" lang="ja-JP" altLang="en-US" sz="900" dirty="0">
                        <a:latin typeface="+mn-ea"/>
                        <a:ea typeface="+mn-ea"/>
                      </a:endParaRPr>
                    </a:p>
                  </a:txBody>
                  <a:tcPr/>
                </a:tc>
                <a:tc rowSpan="5">
                  <a:txBody>
                    <a:bodyPr/>
                    <a:lstStyle/>
                    <a:p>
                      <a:r>
                        <a:rPr kumimoji="1" lang="ja-JP" altLang="en-US" sz="900" dirty="0" smtClean="0">
                          <a:latin typeface="+mn-ea"/>
                          <a:ea typeface="+mn-ea"/>
                        </a:rPr>
                        <a:t>経費タイプ</a:t>
                      </a:r>
                      <a:endParaRPr kumimoji="1" lang="en-US" altLang="ja-JP" sz="900" dirty="0" smtClean="0">
                        <a:latin typeface="+mn-ea"/>
                        <a:ea typeface="+mn-ea"/>
                      </a:endParaRPr>
                    </a:p>
                    <a:p>
                      <a:r>
                        <a:rPr kumimoji="1" lang="ja-JP" altLang="en-US" sz="900" dirty="0" smtClean="0">
                          <a:latin typeface="+mn-ea"/>
                          <a:ea typeface="+mn-ea"/>
                        </a:rPr>
                        <a:t>（</a:t>
                      </a:r>
                      <a:r>
                        <a:rPr kumimoji="1" lang="en-US" altLang="ja-JP" sz="900" dirty="0" smtClean="0">
                          <a:latin typeface="+mn-ea"/>
                          <a:ea typeface="+mn-ea"/>
                        </a:rPr>
                        <a:t>5</a:t>
                      </a:r>
                      <a:r>
                        <a:rPr kumimoji="1" lang="ja-JP" altLang="en-US" sz="900" dirty="0" smtClean="0">
                          <a:latin typeface="+mn-ea"/>
                          <a:ea typeface="+mn-ea"/>
                        </a:rPr>
                        <a:t>つ推論）</a:t>
                      </a:r>
                      <a:endParaRPr kumimoji="1" lang="ja-JP" altLang="en-US" sz="900" dirty="0">
                        <a:latin typeface="+mn-ea"/>
                        <a:ea typeface="+mn-ea"/>
                      </a:endParaRPr>
                    </a:p>
                  </a:txBody>
                  <a:tcPr/>
                </a:tc>
                <a:tc>
                  <a:txBody>
                    <a:bodyPr/>
                    <a:lstStyle/>
                    <a:p>
                      <a:r>
                        <a:rPr kumimoji="1" lang="ja-JP" altLang="en-US" sz="900" dirty="0" smtClean="0">
                          <a:latin typeface="+mn-ea"/>
                          <a:ea typeface="+mn-ea"/>
                        </a:rPr>
                        <a:t>支払手数料</a:t>
                      </a:r>
                      <a:endParaRPr kumimoji="1" lang="ja-JP" altLang="en-US" sz="900" dirty="0">
                        <a:latin typeface="+mn-ea"/>
                        <a:ea typeface="+mn-ea"/>
                      </a:endParaRPr>
                    </a:p>
                  </a:txBody>
                  <a:tcPr/>
                </a:tc>
                <a:tc>
                  <a:txBody>
                    <a:bodyPr/>
                    <a:lstStyle/>
                    <a:p>
                      <a:r>
                        <a:rPr kumimoji="1" lang="en-US" altLang="ja-JP" sz="900" dirty="0" smtClean="0">
                          <a:latin typeface="+mn-ea"/>
                          <a:ea typeface="+mn-ea"/>
                        </a:rPr>
                        <a:t>50%</a:t>
                      </a:r>
                      <a:endParaRPr kumimoji="1" lang="ja-JP" altLang="en-US" sz="900" dirty="0">
                        <a:latin typeface="+mn-ea"/>
                        <a:ea typeface="+mn-ea"/>
                      </a:endParaRPr>
                    </a:p>
                  </a:txBody>
                  <a:tcPr/>
                </a:tc>
                <a:extLst>
                  <a:ext uri="{0D108BD9-81ED-4DB2-BD59-A6C34878D82A}">
                    <a16:rowId xmlns:a16="http://schemas.microsoft.com/office/drawing/2014/main" val="2213300451"/>
                  </a:ext>
                </a:extLst>
              </a:tr>
              <a:tr h="198722">
                <a:tc vMerge="1">
                  <a:txBody>
                    <a:bodyPr/>
                    <a:lstStyle/>
                    <a:p>
                      <a:endParaRPr kumimoji="1" lang="ja-JP" altLang="en-US"/>
                    </a:p>
                  </a:txBody>
                  <a:tcPr/>
                </a:tc>
                <a:tc vMerge="1">
                  <a:txBody>
                    <a:bodyPr/>
                    <a:lstStyle/>
                    <a:p>
                      <a:endParaRPr kumimoji="1" lang="ja-JP" altLang="en-US" sz="900" dirty="0">
                        <a:latin typeface="+mn-ea"/>
                        <a:ea typeface="+mn-ea"/>
                      </a:endParaRPr>
                    </a:p>
                  </a:txBody>
                  <a:tcPr/>
                </a:tc>
                <a:tc>
                  <a:txBody>
                    <a:bodyPr/>
                    <a:lstStyle/>
                    <a:p>
                      <a:r>
                        <a:rPr kumimoji="1" lang="ja-JP" altLang="en-US" sz="900" dirty="0" smtClean="0">
                          <a:latin typeface="+mn-ea"/>
                          <a:ea typeface="+mn-ea"/>
                        </a:rPr>
                        <a:t>消耗品費</a:t>
                      </a:r>
                      <a:endParaRPr kumimoji="1" lang="ja-JP" altLang="en-US" sz="900" dirty="0">
                        <a:latin typeface="+mn-ea"/>
                        <a:ea typeface="+mn-ea"/>
                      </a:endParaRPr>
                    </a:p>
                  </a:txBody>
                  <a:tcPr/>
                </a:tc>
                <a:tc>
                  <a:txBody>
                    <a:bodyPr/>
                    <a:lstStyle/>
                    <a:p>
                      <a:r>
                        <a:rPr kumimoji="1" lang="en-US" altLang="ja-JP" sz="900" dirty="0" smtClean="0">
                          <a:latin typeface="+mn-ea"/>
                          <a:ea typeface="+mn-ea"/>
                        </a:rPr>
                        <a:t>20%</a:t>
                      </a:r>
                      <a:endParaRPr kumimoji="1" lang="ja-JP" altLang="en-US" sz="900" dirty="0">
                        <a:latin typeface="+mn-ea"/>
                        <a:ea typeface="+mn-ea"/>
                      </a:endParaRPr>
                    </a:p>
                  </a:txBody>
                  <a:tcPr/>
                </a:tc>
                <a:extLst>
                  <a:ext uri="{0D108BD9-81ED-4DB2-BD59-A6C34878D82A}">
                    <a16:rowId xmlns:a16="http://schemas.microsoft.com/office/drawing/2014/main" val="2479660965"/>
                  </a:ext>
                </a:extLst>
              </a:tr>
              <a:tr h="198722">
                <a:tc vMerge="1">
                  <a:txBody>
                    <a:bodyPr/>
                    <a:lstStyle/>
                    <a:p>
                      <a:endParaRPr kumimoji="1" lang="ja-JP" altLang="en-US"/>
                    </a:p>
                  </a:txBody>
                  <a:tcPr/>
                </a:tc>
                <a:tc vMerge="1">
                  <a:txBody>
                    <a:bodyPr/>
                    <a:lstStyle/>
                    <a:p>
                      <a:endParaRPr kumimoji="1" lang="ja-JP" altLang="en-US" sz="900" dirty="0">
                        <a:latin typeface="+mn-ea"/>
                        <a:ea typeface="+mn-ea"/>
                      </a:endParaRPr>
                    </a:p>
                  </a:txBody>
                  <a:tcPr/>
                </a:tc>
                <a:tc>
                  <a:txBody>
                    <a:bodyPr/>
                    <a:lstStyle/>
                    <a:p>
                      <a:r>
                        <a:rPr kumimoji="1" lang="ja-JP" altLang="en-US" sz="900" dirty="0" smtClean="0">
                          <a:latin typeface="+mn-ea"/>
                          <a:ea typeface="+mn-ea"/>
                        </a:rPr>
                        <a:t>地代家賃</a:t>
                      </a:r>
                      <a:endParaRPr kumimoji="1" lang="ja-JP" altLang="en-US" sz="900" dirty="0">
                        <a:latin typeface="+mn-ea"/>
                        <a:ea typeface="+mn-ea"/>
                      </a:endParaRPr>
                    </a:p>
                  </a:txBody>
                  <a:tcPr/>
                </a:tc>
                <a:tc>
                  <a:txBody>
                    <a:bodyPr/>
                    <a:lstStyle/>
                    <a:p>
                      <a:r>
                        <a:rPr kumimoji="1" lang="en-US" altLang="ja-JP" sz="900" dirty="0" smtClean="0">
                          <a:latin typeface="+mn-ea"/>
                          <a:ea typeface="+mn-ea"/>
                        </a:rPr>
                        <a:t>15%</a:t>
                      </a:r>
                      <a:endParaRPr kumimoji="1" lang="ja-JP" altLang="en-US" sz="900" dirty="0">
                        <a:latin typeface="+mn-ea"/>
                        <a:ea typeface="+mn-ea"/>
                      </a:endParaRPr>
                    </a:p>
                  </a:txBody>
                  <a:tcPr/>
                </a:tc>
                <a:extLst>
                  <a:ext uri="{0D108BD9-81ED-4DB2-BD59-A6C34878D82A}">
                    <a16:rowId xmlns:a16="http://schemas.microsoft.com/office/drawing/2014/main" val="4114931796"/>
                  </a:ext>
                </a:extLst>
              </a:tr>
              <a:tr h="194429">
                <a:tc vMerge="1">
                  <a:txBody>
                    <a:bodyPr/>
                    <a:lstStyle/>
                    <a:p>
                      <a:endParaRPr kumimoji="1" lang="ja-JP" altLang="en-US"/>
                    </a:p>
                  </a:txBody>
                  <a:tcPr/>
                </a:tc>
                <a:tc vMerge="1">
                  <a:txBody>
                    <a:bodyPr/>
                    <a:lstStyle/>
                    <a:p>
                      <a:endParaRPr kumimoji="1" lang="ja-JP" altLang="en-US" sz="900" dirty="0">
                        <a:latin typeface="+mn-ea"/>
                        <a:ea typeface="+mn-ea"/>
                      </a:endParaRPr>
                    </a:p>
                  </a:txBody>
                  <a:tcPr/>
                </a:tc>
                <a:tc>
                  <a:txBody>
                    <a:bodyPr/>
                    <a:lstStyle/>
                    <a:p>
                      <a:r>
                        <a:rPr kumimoji="1" lang="ja-JP" altLang="en-US" sz="900" dirty="0" smtClean="0">
                          <a:latin typeface="+mn-ea"/>
                          <a:ea typeface="+mn-ea"/>
                        </a:rPr>
                        <a:t>賃借料</a:t>
                      </a:r>
                      <a:endParaRPr kumimoji="1" lang="ja-JP" altLang="en-US" sz="900" dirty="0">
                        <a:latin typeface="+mn-ea"/>
                        <a:ea typeface="+mn-ea"/>
                      </a:endParaRPr>
                    </a:p>
                  </a:txBody>
                  <a:tcPr/>
                </a:tc>
                <a:tc>
                  <a:txBody>
                    <a:bodyPr/>
                    <a:lstStyle/>
                    <a:p>
                      <a:r>
                        <a:rPr kumimoji="1" lang="en-US" altLang="ja-JP" sz="900" dirty="0" smtClean="0">
                          <a:latin typeface="+mn-ea"/>
                          <a:ea typeface="+mn-ea"/>
                        </a:rPr>
                        <a:t>10%</a:t>
                      </a:r>
                      <a:endParaRPr kumimoji="1" lang="ja-JP" altLang="en-US" sz="900" dirty="0">
                        <a:latin typeface="+mn-ea"/>
                        <a:ea typeface="+mn-ea"/>
                      </a:endParaRPr>
                    </a:p>
                  </a:txBody>
                  <a:tcPr/>
                </a:tc>
                <a:extLst>
                  <a:ext uri="{0D108BD9-81ED-4DB2-BD59-A6C34878D82A}">
                    <a16:rowId xmlns:a16="http://schemas.microsoft.com/office/drawing/2014/main" val="733726066"/>
                  </a:ext>
                </a:extLst>
              </a:tr>
              <a:tr h="194429">
                <a:tc vMerge="1">
                  <a:txBody>
                    <a:bodyPr/>
                    <a:lstStyle/>
                    <a:p>
                      <a:endParaRPr kumimoji="1" lang="ja-JP" altLang="en-US"/>
                    </a:p>
                  </a:txBody>
                  <a:tcPr/>
                </a:tc>
                <a:tc vMerge="1">
                  <a:txBody>
                    <a:bodyPr/>
                    <a:lstStyle/>
                    <a:p>
                      <a:endParaRPr kumimoji="1" lang="ja-JP" altLang="en-US" sz="900" dirty="0">
                        <a:latin typeface="+mn-ea"/>
                        <a:ea typeface="+mn-ea"/>
                      </a:endParaRPr>
                    </a:p>
                  </a:txBody>
                  <a:tcPr/>
                </a:tc>
                <a:tc>
                  <a:txBody>
                    <a:bodyPr/>
                    <a:lstStyle/>
                    <a:p>
                      <a:r>
                        <a:rPr kumimoji="1" lang="ja-JP" altLang="en-US" sz="900" dirty="0" smtClean="0">
                          <a:latin typeface="+mn-ea"/>
                          <a:ea typeface="+mn-ea"/>
                        </a:rPr>
                        <a:t>会議費</a:t>
                      </a:r>
                      <a:endParaRPr kumimoji="1" lang="ja-JP" altLang="en-US" sz="900" dirty="0">
                        <a:latin typeface="+mn-ea"/>
                        <a:ea typeface="+mn-ea"/>
                      </a:endParaRPr>
                    </a:p>
                  </a:txBody>
                  <a:tcPr/>
                </a:tc>
                <a:tc>
                  <a:txBody>
                    <a:bodyPr/>
                    <a:lstStyle/>
                    <a:p>
                      <a:r>
                        <a:rPr kumimoji="1" lang="en-US" altLang="ja-JP" sz="900" dirty="0" smtClean="0">
                          <a:latin typeface="+mn-ea"/>
                          <a:ea typeface="+mn-ea"/>
                        </a:rPr>
                        <a:t>5%</a:t>
                      </a:r>
                      <a:endParaRPr kumimoji="1" lang="ja-JP" altLang="en-US" sz="900" dirty="0">
                        <a:latin typeface="+mn-ea"/>
                        <a:ea typeface="+mn-ea"/>
                      </a:endParaRPr>
                    </a:p>
                  </a:txBody>
                  <a:tcPr/>
                </a:tc>
                <a:extLst>
                  <a:ext uri="{0D108BD9-81ED-4DB2-BD59-A6C34878D82A}">
                    <a16:rowId xmlns:a16="http://schemas.microsoft.com/office/drawing/2014/main" val="3005067800"/>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5" name="フッター プレースホルダー 4"/>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smtClean="0">
                <a:ln>
                  <a:noFill/>
                </a:ln>
                <a:solidFill>
                  <a:prstClr val="black">
                    <a:tint val="75000"/>
                  </a:prstClr>
                </a:solidFill>
                <a:effectLst/>
                <a:uLnTx/>
                <a:uFillTx/>
                <a:latin typeface="メイリオ"/>
                <a:ea typeface="メイリオ"/>
                <a:cs typeface="+mn-cs"/>
              </a:rPr>
              <a:t>© SuperStream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タイトル 4"/>
          <p:cNvSpPr>
            <a:spLocks noGrp="1"/>
          </p:cNvSpPr>
          <p:nvPr>
            <p:ph type="title"/>
          </p:nvPr>
        </p:nvSpPr>
        <p:spPr>
          <a:xfrm>
            <a:off x="358775" y="267494"/>
            <a:ext cx="7093545" cy="584267"/>
          </a:xfrm>
        </p:spPr>
        <p:txBody>
          <a:bodyPr/>
          <a:lstStyle/>
          <a:p>
            <a:r>
              <a:rPr lang="ja-JP" altLang="en-US" dirty="0"/>
              <a:t>実際</a:t>
            </a:r>
            <a:r>
              <a:rPr lang="ja-JP" altLang="en-US" dirty="0" smtClean="0"/>
              <a:t>の紐付け処理（一般的な例）</a:t>
            </a:r>
            <a:endParaRPr kumimoji="1" lang="ja-JP" altLang="en-US" dirty="0"/>
          </a:p>
        </p:txBody>
      </p:sp>
      <p:graphicFrame>
        <p:nvGraphicFramePr>
          <p:cNvPr id="17" name="表 16"/>
          <p:cNvGraphicFramePr>
            <a:graphicFrameLocks noGrp="1"/>
          </p:cNvGraphicFramePr>
          <p:nvPr>
            <p:extLst/>
          </p:nvPr>
        </p:nvGraphicFramePr>
        <p:xfrm>
          <a:off x="431141" y="2871366"/>
          <a:ext cx="2667000" cy="2057400"/>
        </p:xfrm>
        <a:graphic>
          <a:graphicData uri="http://schemas.openxmlformats.org/drawingml/2006/table">
            <a:tbl>
              <a:tblPr bandRow="1">
                <a:tableStyleId>{7DF18680-E054-41AD-8BC1-D1AEF772440D}</a:tableStyleId>
              </a:tblPr>
              <a:tblGrid>
                <a:gridCol w="320040">
                  <a:extLst>
                    <a:ext uri="{9D8B030D-6E8A-4147-A177-3AD203B41FA5}">
                      <a16:colId xmlns:a16="http://schemas.microsoft.com/office/drawing/2014/main" val="273031451"/>
                    </a:ext>
                  </a:extLst>
                </a:gridCol>
                <a:gridCol w="906780">
                  <a:extLst>
                    <a:ext uri="{9D8B030D-6E8A-4147-A177-3AD203B41FA5}">
                      <a16:colId xmlns:a16="http://schemas.microsoft.com/office/drawing/2014/main" val="645409227"/>
                    </a:ext>
                  </a:extLst>
                </a:gridCol>
                <a:gridCol w="844485">
                  <a:extLst>
                    <a:ext uri="{9D8B030D-6E8A-4147-A177-3AD203B41FA5}">
                      <a16:colId xmlns:a16="http://schemas.microsoft.com/office/drawing/2014/main" val="3144200948"/>
                    </a:ext>
                  </a:extLst>
                </a:gridCol>
                <a:gridCol w="595695">
                  <a:extLst>
                    <a:ext uri="{9D8B030D-6E8A-4147-A177-3AD203B41FA5}">
                      <a16:colId xmlns:a16="http://schemas.microsoft.com/office/drawing/2014/main" val="3845371937"/>
                    </a:ext>
                  </a:extLst>
                </a:gridCol>
              </a:tblGrid>
              <a:tr h="194429">
                <a:tc rowSpan="9">
                  <a:txBody>
                    <a:bodyPr/>
                    <a:lstStyle/>
                    <a:p>
                      <a:pPr algn="ctr"/>
                      <a:r>
                        <a:rPr kumimoji="1" lang="ja-JP" altLang="en-US" sz="900" b="1" dirty="0" smtClean="0">
                          <a:solidFill>
                            <a:schemeClr val="accent3"/>
                          </a:solidFill>
                          <a:latin typeface="+mn-ea"/>
                          <a:ea typeface="+mn-ea"/>
                        </a:rPr>
                        <a:t>取引先名</a:t>
                      </a:r>
                      <a:r>
                        <a:rPr kumimoji="1" lang="ja-JP" altLang="en-US" sz="900" dirty="0" smtClean="0">
                          <a:latin typeface="+mn-ea"/>
                          <a:ea typeface="+mn-ea"/>
                        </a:rPr>
                        <a:t>でパターンが決定する場合</a:t>
                      </a:r>
                      <a:endParaRPr kumimoji="1" lang="ja-JP" altLang="en-US" sz="900" dirty="0">
                        <a:latin typeface="+mn-ea"/>
                        <a:ea typeface="+mn-ea"/>
                      </a:endParaRPr>
                    </a:p>
                  </a:txBody>
                  <a:tcPr vert="eaVert" anchor="ctr"/>
                </a:tc>
                <a:tc>
                  <a:txBody>
                    <a:bodyPr/>
                    <a:lstStyle/>
                    <a:p>
                      <a:r>
                        <a:rPr kumimoji="1" lang="ja-JP" altLang="en-US" sz="900" dirty="0" smtClean="0">
                          <a:latin typeface="+mn-ea"/>
                          <a:ea typeface="+mn-ea"/>
                        </a:rPr>
                        <a:t>請求書番号</a:t>
                      </a:r>
                      <a:endParaRPr kumimoji="1" lang="ja-JP" altLang="en-US" sz="900" dirty="0">
                        <a:latin typeface="+mn-ea"/>
                        <a:ea typeface="+mn-ea"/>
                      </a:endParaRPr>
                    </a:p>
                  </a:txBody>
                  <a:tcPr/>
                </a:tc>
                <a:tc gridSpan="2">
                  <a:txBody>
                    <a:bodyPr/>
                    <a:lstStyle/>
                    <a:p>
                      <a:r>
                        <a:rPr kumimoji="1" lang="en-US" altLang="ja-JP" sz="900" dirty="0" smtClean="0">
                          <a:latin typeface="+mn-ea"/>
                          <a:ea typeface="+mn-ea"/>
                        </a:rPr>
                        <a:t>0001</a:t>
                      </a:r>
                      <a:endParaRPr kumimoji="1" lang="ja-JP" altLang="en-US" sz="900" dirty="0">
                        <a:latin typeface="+mn-ea"/>
                        <a:ea typeface="+mn-ea"/>
                      </a:endParaRPr>
                    </a:p>
                  </a:txBody>
                  <a:tcPr/>
                </a:tc>
                <a:tc hMerge="1">
                  <a:txBody>
                    <a:bodyPr/>
                    <a:lstStyle/>
                    <a:p>
                      <a:endParaRPr kumimoji="1" lang="ja-JP" altLang="en-US"/>
                    </a:p>
                  </a:txBody>
                  <a:tcPr/>
                </a:tc>
                <a:extLst>
                  <a:ext uri="{0D108BD9-81ED-4DB2-BD59-A6C34878D82A}">
                    <a16:rowId xmlns:a16="http://schemas.microsoft.com/office/drawing/2014/main" val="3709503363"/>
                  </a:ext>
                </a:extLst>
              </a:tr>
              <a:tr h="194429">
                <a:tc vMerge="1">
                  <a:txBody>
                    <a:bodyPr/>
                    <a:lstStyle/>
                    <a:p>
                      <a:endParaRPr kumimoji="1" lang="ja-JP" altLang="en-US" sz="900" dirty="0">
                        <a:latin typeface="+mn-ea"/>
                        <a:ea typeface="+mn-ea"/>
                      </a:endParaRPr>
                    </a:p>
                  </a:txBody>
                  <a:tcPr/>
                </a:tc>
                <a:tc>
                  <a:txBody>
                    <a:bodyPr/>
                    <a:lstStyle/>
                    <a:p>
                      <a:r>
                        <a:rPr kumimoji="1" lang="ja-JP" altLang="en-US" sz="900" b="1" dirty="0" smtClean="0">
                          <a:latin typeface="+mn-ea"/>
                          <a:ea typeface="+mn-ea"/>
                        </a:rPr>
                        <a:t>①取引先名</a:t>
                      </a:r>
                      <a:endParaRPr kumimoji="1" lang="ja-JP" altLang="en-US" sz="900" b="1" dirty="0">
                        <a:latin typeface="+mn-ea"/>
                        <a:ea typeface="+mn-ea"/>
                      </a:endParaRPr>
                    </a:p>
                  </a:txBody>
                  <a:tcPr/>
                </a:tc>
                <a:tc gridSpan="2">
                  <a:txBody>
                    <a:bodyPr/>
                    <a:lstStyle/>
                    <a:p>
                      <a:r>
                        <a:rPr kumimoji="1" lang="ja-JP" altLang="en-US" sz="900" dirty="0" smtClean="0">
                          <a:latin typeface="+mn-ea"/>
                          <a:ea typeface="+mn-ea"/>
                        </a:rPr>
                        <a:t>エスエスアイ株式会社</a:t>
                      </a:r>
                      <a:endParaRPr kumimoji="1" lang="ja-JP" altLang="en-US" sz="900" dirty="0">
                        <a:latin typeface="+mn-ea"/>
                        <a:ea typeface="+mn-ea"/>
                      </a:endParaRPr>
                    </a:p>
                  </a:txBody>
                  <a:tcPr/>
                </a:tc>
                <a:tc hMerge="1">
                  <a:txBody>
                    <a:bodyPr/>
                    <a:lstStyle/>
                    <a:p>
                      <a:endParaRPr kumimoji="1" lang="ja-JP" altLang="en-US" sz="900" dirty="0">
                        <a:latin typeface="+mn-ea"/>
                        <a:ea typeface="+mn-ea"/>
                      </a:endParaRPr>
                    </a:p>
                  </a:txBody>
                  <a:tcPr/>
                </a:tc>
                <a:extLst>
                  <a:ext uri="{0D108BD9-81ED-4DB2-BD59-A6C34878D82A}">
                    <a16:rowId xmlns:a16="http://schemas.microsoft.com/office/drawing/2014/main" val="2892661416"/>
                  </a:ext>
                </a:extLst>
              </a:tr>
              <a:tr h="194429">
                <a:tc vMerge="1">
                  <a:txBody>
                    <a:bodyPr/>
                    <a:lstStyle/>
                    <a:p>
                      <a:endParaRPr kumimoji="1" lang="ja-JP" altLang="en-US" sz="900" dirty="0">
                        <a:latin typeface="+mn-ea"/>
                        <a:ea typeface="+mn-ea"/>
                      </a:endParaRPr>
                    </a:p>
                  </a:txBody>
                  <a:tcPr/>
                </a:tc>
                <a:tc>
                  <a:txBody>
                    <a:bodyPr/>
                    <a:lstStyle/>
                    <a:p>
                      <a:r>
                        <a:rPr kumimoji="1" lang="ja-JP" altLang="en-US" sz="900" b="1" dirty="0" smtClean="0">
                          <a:latin typeface="+mn-ea"/>
                          <a:ea typeface="+mn-ea"/>
                        </a:rPr>
                        <a:t>②電話番号</a:t>
                      </a:r>
                      <a:endParaRPr kumimoji="1" lang="ja-JP" altLang="en-US" sz="900" b="1" dirty="0">
                        <a:latin typeface="+mn-ea"/>
                        <a:ea typeface="+mn-ea"/>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n-ea"/>
                          <a:ea typeface="+mn-ea"/>
                        </a:rPr>
                        <a:t>0367013640</a:t>
                      </a:r>
                      <a:endParaRPr kumimoji="1" lang="ja-JP" altLang="en-US" sz="900" dirty="0" smtClean="0">
                        <a:latin typeface="+mn-ea"/>
                        <a:ea typeface="+mn-ea"/>
                      </a:endParaRPr>
                    </a:p>
                  </a:txBody>
                  <a:tcPr/>
                </a:tc>
                <a:tc hMerge="1">
                  <a:txBody>
                    <a:bodyPr/>
                    <a:lstStyle/>
                    <a:p>
                      <a:endParaRPr kumimoji="1" lang="ja-JP" altLang="en-US" sz="900" dirty="0">
                        <a:latin typeface="+mn-ea"/>
                        <a:ea typeface="+mn-ea"/>
                      </a:endParaRPr>
                    </a:p>
                  </a:txBody>
                  <a:tcPr/>
                </a:tc>
                <a:extLst>
                  <a:ext uri="{0D108BD9-81ED-4DB2-BD59-A6C34878D82A}">
                    <a16:rowId xmlns:a16="http://schemas.microsoft.com/office/drawing/2014/main" val="329078239"/>
                  </a:ext>
                </a:extLst>
              </a:tr>
              <a:tr h="194429">
                <a:tc vMerge="1">
                  <a:txBody>
                    <a:bodyPr/>
                    <a:lstStyle/>
                    <a:p>
                      <a:endParaRPr kumimoji="1" lang="ja-JP" altLang="en-US" sz="900" dirty="0">
                        <a:latin typeface="+mn-ea"/>
                        <a:ea typeface="+mn-ea"/>
                      </a:endParaRPr>
                    </a:p>
                  </a:txBody>
                  <a:tcPr/>
                </a:tc>
                <a:tc>
                  <a:txBody>
                    <a:bodyPr/>
                    <a:lstStyle/>
                    <a:p>
                      <a:r>
                        <a:rPr kumimoji="1" lang="ja-JP" altLang="en-US" sz="900" b="1" dirty="0" smtClean="0">
                          <a:latin typeface="+mn-ea"/>
                          <a:ea typeface="+mn-ea"/>
                        </a:rPr>
                        <a:t>③振込先情報</a:t>
                      </a:r>
                      <a:endParaRPr kumimoji="1" lang="ja-JP" altLang="en-US" sz="900" b="1" dirty="0">
                        <a:latin typeface="+mn-ea"/>
                        <a:ea typeface="+mn-ea"/>
                      </a:endParaRPr>
                    </a:p>
                  </a:txBody>
                  <a:tcPr/>
                </a:tc>
                <a:tc gridSpan="2">
                  <a:txBody>
                    <a:bodyPr/>
                    <a:lstStyle/>
                    <a:p>
                      <a:r>
                        <a:rPr kumimoji="1" lang="ja-JP" altLang="en-US" sz="900" dirty="0" smtClean="0">
                          <a:latin typeface="+mn-ea"/>
                          <a:ea typeface="+mn-ea"/>
                        </a:rPr>
                        <a:t>当座 </a:t>
                      </a:r>
                      <a:r>
                        <a:rPr kumimoji="1" lang="en-US" altLang="ja-JP" sz="900" dirty="0" smtClean="0">
                          <a:latin typeface="+mn-ea"/>
                          <a:ea typeface="+mn-ea"/>
                        </a:rPr>
                        <a:t>90001</a:t>
                      </a:r>
                      <a:r>
                        <a:rPr kumimoji="1" lang="en-US" altLang="ja-JP" sz="900" baseline="0" dirty="0" smtClean="0">
                          <a:latin typeface="+mn-ea"/>
                          <a:ea typeface="+mn-ea"/>
                        </a:rPr>
                        <a:t> </a:t>
                      </a:r>
                      <a:r>
                        <a:rPr kumimoji="1" lang="ja-JP" altLang="en-US" sz="900" baseline="0" dirty="0" smtClean="0">
                          <a:latin typeface="+mn-ea"/>
                          <a:ea typeface="+mn-ea"/>
                        </a:rPr>
                        <a:t>ｴｽｴｽｱｲ</a:t>
                      </a:r>
                      <a:endParaRPr kumimoji="1" lang="en-US" altLang="ja-JP" sz="900" baseline="0" dirty="0" smtClean="0">
                        <a:latin typeface="+mn-ea"/>
                        <a:ea typeface="+mn-ea"/>
                      </a:endParaRPr>
                    </a:p>
                  </a:txBody>
                  <a:tcPr/>
                </a:tc>
                <a:tc hMerge="1">
                  <a:txBody>
                    <a:bodyPr/>
                    <a:lstStyle/>
                    <a:p>
                      <a:endParaRPr kumimoji="1" lang="ja-JP" altLang="en-US" sz="900" dirty="0">
                        <a:latin typeface="+mn-ea"/>
                        <a:ea typeface="+mn-ea"/>
                      </a:endParaRPr>
                    </a:p>
                  </a:txBody>
                  <a:tcPr/>
                </a:tc>
                <a:extLst>
                  <a:ext uri="{0D108BD9-81ED-4DB2-BD59-A6C34878D82A}">
                    <a16:rowId xmlns:a16="http://schemas.microsoft.com/office/drawing/2014/main" val="2421845823"/>
                  </a:ext>
                </a:extLst>
              </a:tr>
              <a:tr h="198722">
                <a:tc vMerge="1">
                  <a:txBody>
                    <a:bodyPr/>
                    <a:lstStyle/>
                    <a:p>
                      <a:endParaRPr kumimoji="1" lang="ja-JP" altLang="en-US" sz="900" dirty="0">
                        <a:latin typeface="+mn-ea"/>
                        <a:ea typeface="+mn-ea"/>
                      </a:endParaRPr>
                    </a:p>
                  </a:txBody>
                  <a:tcPr/>
                </a:tc>
                <a:tc rowSpan="5">
                  <a:txBody>
                    <a:bodyPr/>
                    <a:lstStyle/>
                    <a:p>
                      <a:r>
                        <a:rPr kumimoji="1" lang="ja-JP" altLang="en-US" sz="900" dirty="0" smtClean="0">
                          <a:latin typeface="+mn-ea"/>
                          <a:ea typeface="+mn-ea"/>
                        </a:rPr>
                        <a:t>経費タイプ</a:t>
                      </a:r>
                      <a:endParaRPr kumimoji="1" lang="en-US" altLang="ja-JP" sz="900" dirty="0" smtClean="0">
                        <a:latin typeface="+mn-ea"/>
                        <a:ea typeface="+mn-ea"/>
                      </a:endParaRPr>
                    </a:p>
                    <a:p>
                      <a:r>
                        <a:rPr kumimoji="1" lang="ja-JP" altLang="en-US" sz="900" dirty="0" smtClean="0">
                          <a:latin typeface="+mn-ea"/>
                          <a:ea typeface="+mn-ea"/>
                        </a:rPr>
                        <a:t>（</a:t>
                      </a:r>
                      <a:r>
                        <a:rPr kumimoji="1" lang="en-US" altLang="ja-JP" sz="900" dirty="0" smtClean="0">
                          <a:latin typeface="+mn-ea"/>
                          <a:ea typeface="+mn-ea"/>
                        </a:rPr>
                        <a:t>5</a:t>
                      </a:r>
                      <a:r>
                        <a:rPr kumimoji="1" lang="ja-JP" altLang="en-US" sz="900" dirty="0" smtClean="0">
                          <a:latin typeface="+mn-ea"/>
                          <a:ea typeface="+mn-ea"/>
                        </a:rPr>
                        <a:t>つ推論）</a:t>
                      </a:r>
                      <a:endParaRPr kumimoji="1" lang="ja-JP" altLang="en-US" sz="900" dirty="0">
                        <a:latin typeface="+mn-ea"/>
                        <a:ea typeface="+mn-ea"/>
                      </a:endParaRPr>
                    </a:p>
                  </a:txBody>
                  <a:tcPr/>
                </a:tc>
                <a:tc>
                  <a:txBody>
                    <a:bodyPr/>
                    <a:lstStyle/>
                    <a:p>
                      <a:r>
                        <a:rPr kumimoji="1" lang="ja-JP" altLang="en-US" sz="900" dirty="0" smtClean="0">
                          <a:latin typeface="+mn-ea"/>
                          <a:ea typeface="+mn-ea"/>
                        </a:rPr>
                        <a:t>支払手数料</a:t>
                      </a:r>
                      <a:endParaRPr kumimoji="1" lang="ja-JP" altLang="en-US" sz="900" dirty="0">
                        <a:latin typeface="+mn-ea"/>
                        <a:ea typeface="+mn-ea"/>
                      </a:endParaRPr>
                    </a:p>
                  </a:txBody>
                  <a:tcPr/>
                </a:tc>
                <a:tc>
                  <a:txBody>
                    <a:bodyPr/>
                    <a:lstStyle/>
                    <a:p>
                      <a:r>
                        <a:rPr kumimoji="1" lang="en-US" altLang="ja-JP" sz="900" dirty="0" smtClean="0">
                          <a:latin typeface="+mn-ea"/>
                          <a:ea typeface="+mn-ea"/>
                        </a:rPr>
                        <a:t>50%</a:t>
                      </a:r>
                      <a:endParaRPr kumimoji="1" lang="ja-JP" altLang="en-US" sz="900" dirty="0">
                        <a:latin typeface="+mn-ea"/>
                        <a:ea typeface="+mn-ea"/>
                      </a:endParaRPr>
                    </a:p>
                  </a:txBody>
                  <a:tcPr/>
                </a:tc>
                <a:extLst>
                  <a:ext uri="{0D108BD9-81ED-4DB2-BD59-A6C34878D82A}">
                    <a16:rowId xmlns:a16="http://schemas.microsoft.com/office/drawing/2014/main" val="2213300451"/>
                  </a:ext>
                </a:extLst>
              </a:tr>
              <a:tr h="198722">
                <a:tc vMerge="1">
                  <a:txBody>
                    <a:bodyPr/>
                    <a:lstStyle/>
                    <a:p>
                      <a:endParaRPr kumimoji="1" lang="ja-JP" altLang="en-US"/>
                    </a:p>
                  </a:txBody>
                  <a:tcPr/>
                </a:tc>
                <a:tc vMerge="1">
                  <a:txBody>
                    <a:bodyPr/>
                    <a:lstStyle/>
                    <a:p>
                      <a:endParaRPr kumimoji="1" lang="ja-JP" altLang="en-US" sz="900" dirty="0">
                        <a:latin typeface="+mn-ea"/>
                        <a:ea typeface="+mn-ea"/>
                      </a:endParaRPr>
                    </a:p>
                  </a:txBody>
                  <a:tcPr/>
                </a:tc>
                <a:tc>
                  <a:txBody>
                    <a:bodyPr/>
                    <a:lstStyle/>
                    <a:p>
                      <a:r>
                        <a:rPr kumimoji="1" lang="ja-JP" altLang="en-US" sz="900" dirty="0" smtClean="0">
                          <a:latin typeface="+mn-ea"/>
                          <a:ea typeface="+mn-ea"/>
                        </a:rPr>
                        <a:t>消耗品費</a:t>
                      </a:r>
                      <a:endParaRPr kumimoji="1" lang="ja-JP" altLang="en-US" sz="900" dirty="0">
                        <a:latin typeface="+mn-ea"/>
                        <a:ea typeface="+mn-ea"/>
                      </a:endParaRPr>
                    </a:p>
                  </a:txBody>
                  <a:tcPr/>
                </a:tc>
                <a:tc>
                  <a:txBody>
                    <a:bodyPr/>
                    <a:lstStyle/>
                    <a:p>
                      <a:r>
                        <a:rPr kumimoji="1" lang="en-US" altLang="ja-JP" sz="900" dirty="0" smtClean="0">
                          <a:latin typeface="+mn-ea"/>
                          <a:ea typeface="+mn-ea"/>
                        </a:rPr>
                        <a:t>20%</a:t>
                      </a:r>
                      <a:endParaRPr kumimoji="1" lang="ja-JP" altLang="en-US" sz="900" dirty="0">
                        <a:latin typeface="+mn-ea"/>
                        <a:ea typeface="+mn-ea"/>
                      </a:endParaRPr>
                    </a:p>
                  </a:txBody>
                  <a:tcPr/>
                </a:tc>
                <a:extLst>
                  <a:ext uri="{0D108BD9-81ED-4DB2-BD59-A6C34878D82A}">
                    <a16:rowId xmlns:a16="http://schemas.microsoft.com/office/drawing/2014/main" val="2479660965"/>
                  </a:ext>
                </a:extLst>
              </a:tr>
              <a:tr h="198722">
                <a:tc vMerge="1">
                  <a:txBody>
                    <a:bodyPr/>
                    <a:lstStyle/>
                    <a:p>
                      <a:endParaRPr kumimoji="1" lang="ja-JP" altLang="en-US"/>
                    </a:p>
                  </a:txBody>
                  <a:tcPr/>
                </a:tc>
                <a:tc vMerge="1">
                  <a:txBody>
                    <a:bodyPr/>
                    <a:lstStyle/>
                    <a:p>
                      <a:endParaRPr kumimoji="1" lang="ja-JP" altLang="en-US" sz="900" dirty="0">
                        <a:latin typeface="+mn-ea"/>
                        <a:ea typeface="+mn-ea"/>
                      </a:endParaRPr>
                    </a:p>
                  </a:txBody>
                  <a:tcPr/>
                </a:tc>
                <a:tc>
                  <a:txBody>
                    <a:bodyPr/>
                    <a:lstStyle/>
                    <a:p>
                      <a:r>
                        <a:rPr kumimoji="1" lang="ja-JP" altLang="en-US" sz="900" dirty="0" smtClean="0">
                          <a:latin typeface="+mn-ea"/>
                          <a:ea typeface="+mn-ea"/>
                        </a:rPr>
                        <a:t>地代家賃</a:t>
                      </a:r>
                      <a:endParaRPr kumimoji="1" lang="ja-JP" altLang="en-US" sz="900" dirty="0">
                        <a:latin typeface="+mn-ea"/>
                        <a:ea typeface="+mn-ea"/>
                      </a:endParaRPr>
                    </a:p>
                  </a:txBody>
                  <a:tcPr/>
                </a:tc>
                <a:tc>
                  <a:txBody>
                    <a:bodyPr/>
                    <a:lstStyle/>
                    <a:p>
                      <a:r>
                        <a:rPr kumimoji="1" lang="en-US" altLang="ja-JP" sz="900" dirty="0" smtClean="0">
                          <a:latin typeface="+mn-ea"/>
                          <a:ea typeface="+mn-ea"/>
                        </a:rPr>
                        <a:t>15%</a:t>
                      </a:r>
                      <a:endParaRPr kumimoji="1" lang="ja-JP" altLang="en-US" sz="900" dirty="0">
                        <a:latin typeface="+mn-ea"/>
                        <a:ea typeface="+mn-ea"/>
                      </a:endParaRPr>
                    </a:p>
                  </a:txBody>
                  <a:tcPr/>
                </a:tc>
                <a:extLst>
                  <a:ext uri="{0D108BD9-81ED-4DB2-BD59-A6C34878D82A}">
                    <a16:rowId xmlns:a16="http://schemas.microsoft.com/office/drawing/2014/main" val="4114931796"/>
                  </a:ext>
                </a:extLst>
              </a:tr>
              <a:tr h="194429">
                <a:tc vMerge="1">
                  <a:txBody>
                    <a:bodyPr/>
                    <a:lstStyle/>
                    <a:p>
                      <a:endParaRPr kumimoji="1" lang="ja-JP" altLang="en-US"/>
                    </a:p>
                  </a:txBody>
                  <a:tcPr/>
                </a:tc>
                <a:tc vMerge="1">
                  <a:txBody>
                    <a:bodyPr/>
                    <a:lstStyle/>
                    <a:p>
                      <a:endParaRPr kumimoji="1" lang="ja-JP" altLang="en-US" sz="900" dirty="0">
                        <a:latin typeface="+mn-ea"/>
                        <a:ea typeface="+mn-ea"/>
                      </a:endParaRPr>
                    </a:p>
                  </a:txBody>
                  <a:tcPr/>
                </a:tc>
                <a:tc>
                  <a:txBody>
                    <a:bodyPr/>
                    <a:lstStyle/>
                    <a:p>
                      <a:r>
                        <a:rPr kumimoji="1" lang="ja-JP" altLang="en-US" sz="900" dirty="0" smtClean="0">
                          <a:latin typeface="+mn-ea"/>
                          <a:ea typeface="+mn-ea"/>
                        </a:rPr>
                        <a:t>賃借料</a:t>
                      </a:r>
                      <a:endParaRPr kumimoji="1" lang="ja-JP" altLang="en-US" sz="900" dirty="0">
                        <a:latin typeface="+mn-ea"/>
                        <a:ea typeface="+mn-ea"/>
                      </a:endParaRPr>
                    </a:p>
                  </a:txBody>
                  <a:tcPr/>
                </a:tc>
                <a:tc>
                  <a:txBody>
                    <a:bodyPr/>
                    <a:lstStyle/>
                    <a:p>
                      <a:r>
                        <a:rPr kumimoji="1" lang="en-US" altLang="ja-JP" sz="900" dirty="0" smtClean="0">
                          <a:latin typeface="+mn-ea"/>
                          <a:ea typeface="+mn-ea"/>
                        </a:rPr>
                        <a:t>10%</a:t>
                      </a:r>
                      <a:endParaRPr kumimoji="1" lang="ja-JP" altLang="en-US" sz="900" dirty="0">
                        <a:latin typeface="+mn-ea"/>
                        <a:ea typeface="+mn-ea"/>
                      </a:endParaRPr>
                    </a:p>
                  </a:txBody>
                  <a:tcPr/>
                </a:tc>
                <a:extLst>
                  <a:ext uri="{0D108BD9-81ED-4DB2-BD59-A6C34878D82A}">
                    <a16:rowId xmlns:a16="http://schemas.microsoft.com/office/drawing/2014/main" val="733726066"/>
                  </a:ext>
                </a:extLst>
              </a:tr>
              <a:tr h="194429">
                <a:tc vMerge="1">
                  <a:txBody>
                    <a:bodyPr/>
                    <a:lstStyle/>
                    <a:p>
                      <a:endParaRPr kumimoji="1" lang="ja-JP" altLang="en-US"/>
                    </a:p>
                  </a:txBody>
                  <a:tcPr/>
                </a:tc>
                <a:tc vMerge="1">
                  <a:txBody>
                    <a:bodyPr/>
                    <a:lstStyle/>
                    <a:p>
                      <a:endParaRPr kumimoji="1" lang="ja-JP" altLang="en-US" sz="900" dirty="0">
                        <a:latin typeface="+mn-ea"/>
                        <a:ea typeface="+mn-ea"/>
                      </a:endParaRPr>
                    </a:p>
                  </a:txBody>
                  <a:tcPr/>
                </a:tc>
                <a:tc>
                  <a:txBody>
                    <a:bodyPr/>
                    <a:lstStyle/>
                    <a:p>
                      <a:r>
                        <a:rPr kumimoji="1" lang="ja-JP" altLang="en-US" sz="900" dirty="0" smtClean="0">
                          <a:latin typeface="+mn-ea"/>
                          <a:ea typeface="+mn-ea"/>
                        </a:rPr>
                        <a:t>会議費</a:t>
                      </a:r>
                      <a:endParaRPr kumimoji="1" lang="ja-JP" altLang="en-US" sz="900" dirty="0">
                        <a:latin typeface="+mn-ea"/>
                        <a:ea typeface="+mn-ea"/>
                      </a:endParaRPr>
                    </a:p>
                  </a:txBody>
                  <a:tcPr/>
                </a:tc>
                <a:tc>
                  <a:txBody>
                    <a:bodyPr/>
                    <a:lstStyle/>
                    <a:p>
                      <a:r>
                        <a:rPr kumimoji="1" lang="en-US" altLang="ja-JP" sz="900" dirty="0" smtClean="0">
                          <a:latin typeface="+mn-ea"/>
                          <a:ea typeface="+mn-ea"/>
                        </a:rPr>
                        <a:t>5%</a:t>
                      </a:r>
                      <a:endParaRPr kumimoji="1" lang="ja-JP" altLang="en-US" sz="900" dirty="0">
                        <a:latin typeface="+mn-ea"/>
                        <a:ea typeface="+mn-ea"/>
                      </a:endParaRPr>
                    </a:p>
                  </a:txBody>
                  <a:tcPr/>
                </a:tc>
                <a:extLst>
                  <a:ext uri="{0D108BD9-81ED-4DB2-BD59-A6C34878D82A}">
                    <a16:rowId xmlns:a16="http://schemas.microsoft.com/office/drawing/2014/main" val="3005067800"/>
                  </a:ext>
                </a:extLst>
              </a:tr>
            </a:tbl>
          </a:graphicData>
        </a:graphic>
      </p:graphicFrame>
      <p:graphicFrame>
        <p:nvGraphicFramePr>
          <p:cNvPr id="3" name="表 2"/>
          <p:cNvGraphicFramePr>
            <a:graphicFrameLocks noGrp="1"/>
          </p:cNvGraphicFramePr>
          <p:nvPr>
            <p:extLst/>
          </p:nvPr>
        </p:nvGraphicFramePr>
        <p:xfrm>
          <a:off x="431540" y="867583"/>
          <a:ext cx="6638926" cy="1737360"/>
        </p:xfrm>
        <a:graphic>
          <a:graphicData uri="http://schemas.openxmlformats.org/drawingml/2006/table">
            <a:tbl>
              <a:tblPr bandRow="1">
                <a:tableStyleId>{21E4AEA4-8DFA-4A89-87EB-49C32662AFE0}</a:tableStyleId>
              </a:tblPr>
              <a:tblGrid>
                <a:gridCol w="687658">
                  <a:extLst>
                    <a:ext uri="{9D8B030D-6E8A-4147-A177-3AD203B41FA5}">
                      <a16:colId xmlns:a16="http://schemas.microsoft.com/office/drawing/2014/main" val="645409227"/>
                    </a:ext>
                  </a:extLst>
                </a:gridCol>
                <a:gridCol w="571760">
                  <a:extLst>
                    <a:ext uri="{9D8B030D-6E8A-4147-A177-3AD203B41FA5}">
                      <a16:colId xmlns:a16="http://schemas.microsoft.com/office/drawing/2014/main" val="3144200948"/>
                    </a:ext>
                  </a:extLst>
                </a:gridCol>
                <a:gridCol w="1383042">
                  <a:extLst>
                    <a:ext uri="{9D8B030D-6E8A-4147-A177-3AD203B41FA5}">
                      <a16:colId xmlns:a16="http://schemas.microsoft.com/office/drawing/2014/main" val="413991742"/>
                    </a:ext>
                  </a:extLst>
                </a:gridCol>
                <a:gridCol w="948427">
                  <a:extLst>
                    <a:ext uri="{9D8B030D-6E8A-4147-A177-3AD203B41FA5}">
                      <a16:colId xmlns:a16="http://schemas.microsoft.com/office/drawing/2014/main" val="3890342565"/>
                    </a:ext>
                  </a:extLst>
                </a:gridCol>
                <a:gridCol w="1149667">
                  <a:extLst>
                    <a:ext uri="{9D8B030D-6E8A-4147-A177-3AD203B41FA5}">
                      <a16:colId xmlns:a16="http://schemas.microsoft.com/office/drawing/2014/main" val="4113849155"/>
                    </a:ext>
                  </a:extLst>
                </a:gridCol>
                <a:gridCol w="949186">
                  <a:extLst>
                    <a:ext uri="{9D8B030D-6E8A-4147-A177-3AD203B41FA5}">
                      <a16:colId xmlns:a16="http://schemas.microsoft.com/office/drawing/2014/main" val="225164539"/>
                    </a:ext>
                  </a:extLst>
                </a:gridCol>
                <a:gridCol w="949186">
                  <a:extLst>
                    <a:ext uri="{9D8B030D-6E8A-4147-A177-3AD203B41FA5}">
                      <a16:colId xmlns:a16="http://schemas.microsoft.com/office/drawing/2014/main" val="3718979562"/>
                    </a:ext>
                  </a:extLst>
                </a:gridCol>
              </a:tblGrid>
              <a:tr h="250070">
                <a:tc>
                  <a:txBody>
                    <a:bodyPr/>
                    <a:lstStyle/>
                    <a:p>
                      <a:pPr algn="ctr"/>
                      <a:r>
                        <a:rPr kumimoji="1" lang="en-US" altLang="ja-JP" sz="900" dirty="0" smtClean="0">
                          <a:latin typeface="+mn-ea"/>
                          <a:ea typeface="+mn-ea"/>
                        </a:rPr>
                        <a:t>AI</a:t>
                      </a:r>
                      <a:r>
                        <a:rPr kumimoji="1" lang="ja-JP" altLang="en-US" sz="900" dirty="0" smtClean="0">
                          <a:latin typeface="+mn-ea"/>
                          <a:ea typeface="+mn-ea"/>
                        </a:rPr>
                        <a:t>経費</a:t>
                      </a:r>
                      <a:endParaRPr kumimoji="1" lang="en-US" altLang="ja-JP" sz="900" dirty="0" smtClean="0">
                        <a:latin typeface="+mn-ea"/>
                        <a:ea typeface="+mn-ea"/>
                      </a:endParaRPr>
                    </a:p>
                    <a:p>
                      <a:pPr algn="ctr"/>
                      <a:r>
                        <a:rPr kumimoji="1" lang="ja-JP" altLang="en-US" sz="900" dirty="0" smtClean="0">
                          <a:latin typeface="+mn-ea"/>
                          <a:ea typeface="+mn-ea"/>
                        </a:rPr>
                        <a:t>パターン</a:t>
                      </a: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仕入先</a:t>
                      </a:r>
                      <a:endParaRPr kumimoji="1" lang="en-US" altLang="ja-JP" sz="900" dirty="0" smtClean="0">
                        <a:latin typeface="+mn-ea"/>
                        <a:ea typeface="+mn-ea"/>
                      </a:endParaRPr>
                    </a:p>
                    <a:p>
                      <a:pPr algn="ctr"/>
                      <a:r>
                        <a:rPr kumimoji="1" lang="ja-JP" altLang="en-US" sz="900" dirty="0" smtClean="0">
                          <a:latin typeface="+mn-ea"/>
                          <a:ea typeface="+mn-ea"/>
                        </a:rPr>
                        <a:t>コード</a:t>
                      </a:r>
                      <a:endParaRPr kumimoji="1" lang="ja-JP" altLang="en-US" sz="900" dirty="0">
                        <a:latin typeface="+mn-ea"/>
                        <a:ea typeface="+mn-ea"/>
                      </a:endParaRPr>
                    </a:p>
                  </a:txBody>
                  <a:tcPr anchor="ctr"/>
                </a:tc>
                <a:tc>
                  <a:txBody>
                    <a:bodyPr/>
                    <a:lstStyle/>
                    <a:p>
                      <a:pPr algn="ctr"/>
                      <a:r>
                        <a:rPr kumimoji="1" lang="ja-JP" altLang="en-US" sz="900" b="1" dirty="0" smtClean="0">
                          <a:solidFill>
                            <a:schemeClr val="tx1"/>
                          </a:solidFill>
                          <a:latin typeface="+mn-ea"/>
                          <a:ea typeface="+mn-ea"/>
                        </a:rPr>
                        <a:t>①取引先名</a:t>
                      </a:r>
                      <a:endParaRPr kumimoji="1" lang="ja-JP" altLang="en-US" sz="900" b="1" dirty="0">
                        <a:solidFill>
                          <a:schemeClr val="tx1"/>
                        </a:solidFill>
                        <a:latin typeface="+mn-ea"/>
                        <a:ea typeface="+mn-ea"/>
                      </a:endParaRPr>
                    </a:p>
                  </a:txBody>
                  <a:tcPr anchor="ctr"/>
                </a:tc>
                <a:tc>
                  <a:txBody>
                    <a:bodyPr/>
                    <a:lstStyle/>
                    <a:p>
                      <a:pPr algn="ctr"/>
                      <a:r>
                        <a:rPr kumimoji="1" lang="ja-JP" altLang="en-US" sz="900" b="1" dirty="0" smtClean="0">
                          <a:solidFill>
                            <a:schemeClr val="tx1"/>
                          </a:solidFill>
                          <a:latin typeface="+mn-ea"/>
                          <a:ea typeface="+mn-ea"/>
                        </a:rPr>
                        <a:t>②取引先</a:t>
                      </a:r>
                      <a:endParaRPr kumimoji="1" lang="en-US" altLang="ja-JP" sz="900" b="1" dirty="0" smtClean="0">
                        <a:solidFill>
                          <a:schemeClr val="tx1"/>
                        </a:solidFill>
                        <a:latin typeface="+mn-ea"/>
                        <a:ea typeface="+mn-ea"/>
                      </a:endParaRPr>
                    </a:p>
                    <a:p>
                      <a:pPr algn="ctr"/>
                      <a:r>
                        <a:rPr kumimoji="1" lang="ja-JP" altLang="en-US" sz="900" b="1" dirty="0" smtClean="0">
                          <a:solidFill>
                            <a:schemeClr val="tx1"/>
                          </a:solidFill>
                          <a:latin typeface="+mn-ea"/>
                          <a:ea typeface="+mn-ea"/>
                        </a:rPr>
                        <a:t>電話番号</a:t>
                      </a:r>
                      <a:endParaRPr kumimoji="1" lang="ja-JP" altLang="en-US" sz="900" b="1" dirty="0">
                        <a:solidFill>
                          <a:schemeClr val="tx1"/>
                        </a:solidFill>
                        <a:latin typeface="+mn-ea"/>
                        <a:ea typeface="+mn-ea"/>
                      </a:endParaRPr>
                    </a:p>
                  </a:txBody>
                  <a:tcPr anchor="ctr"/>
                </a:tc>
                <a:tc>
                  <a:txBody>
                    <a:bodyPr/>
                    <a:lstStyle/>
                    <a:p>
                      <a:pPr algn="ctr"/>
                      <a:r>
                        <a:rPr kumimoji="1" lang="ja-JP" altLang="en-US" sz="900" b="1" dirty="0" smtClean="0">
                          <a:solidFill>
                            <a:schemeClr val="tx1"/>
                          </a:solidFill>
                          <a:latin typeface="+mn-ea"/>
                          <a:ea typeface="+mn-ea"/>
                        </a:rPr>
                        <a:t>③振込先情報</a:t>
                      </a:r>
                      <a:endParaRPr kumimoji="1" lang="en-US" altLang="ja-JP" sz="900" b="1" dirty="0" smtClean="0">
                        <a:solidFill>
                          <a:schemeClr val="tx1"/>
                        </a:solidFill>
                        <a:latin typeface="+mn-ea"/>
                        <a:ea typeface="+mn-ea"/>
                      </a:endParaRPr>
                    </a:p>
                  </a:txBody>
                  <a:tcPr anchor="ctr"/>
                </a:tc>
                <a:tc>
                  <a:txBody>
                    <a:bodyPr/>
                    <a:lstStyle/>
                    <a:p>
                      <a:pPr algn="ctr"/>
                      <a:r>
                        <a:rPr kumimoji="1" lang="en-US" altLang="ja-JP" sz="900" dirty="0" smtClean="0">
                          <a:latin typeface="+mn-ea"/>
                          <a:ea typeface="+mn-ea"/>
                        </a:rPr>
                        <a:t>AI</a:t>
                      </a:r>
                      <a:r>
                        <a:rPr kumimoji="1" lang="ja-JP" altLang="en-US" sz="900" dirty="0" smtClean="0">
                          <a:latin typeface="+mn-ea"/>
                          <a:ea typeface="+mn-ea"/>
                        </a:rPr>
                        <a:t>経費タイプ</a:t>
                      </a: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紐付先</a:t>
                      </a:r>
                      <a:endParaRPr kumimoji="1" lang="en-US" altLang="ja-JP" sz="900" dirty="0" smtClean="0">
                        <a:latin typeface="+mn-ea"/>
                        <a:ea typeface="+mn-ea"/>
                      </a:endParaRPr>
                    </a:p>
                    <a:p>
                      <a:pPr algn="ctr"/>
                      <a:r>
                        <a:rPr kumimoji="1" lang="ja-JP" altLang="en-US" sz="900" dirty="0" smtClean="0">
                          <a:latin typeface="+mn-ea"/>
                          <a:ea typeface="+mn-ea"/>
                        </a:rPr>
                        <a:t>請求書番号</a:t>
                      </a:r>
                      <a:endParaRPr kumimoji="1" lang="ja-JP" altLang="en-US" sz="900" dirty="0">
                        <a:latin typeface="+mn-ea"/>
                        <a:ea typeface="+mn-ea"/>
                      </a:endParaRPr>
                    </a:p>
                  </a:txBody>
                  <a:tcPr anchor="ctr"/>
                </a:tc>
                <a:extLst>
                  <a:ext uri="{0D108BD9-81ED-4DB2-BD59-A6C34878D82A}">
                    <a16:rowId xmlns:a16="http://schemas.microsoft.com/office/drawing/2014/main" val="2892661416"/>
                  </a:ext>
                </a:extLst>
              </a:tr>
              <a:tr h="156294">
                <a:tc>
                  <a:txBody>
                    <a:bodyPr/>
                    <a:lstStyle/>
                    <a:p>
                      <a:pPr algn="ctr"/>
                      <a:r>
                        <a:rPr kumimoji="1" lang="en-US" altLang="ja-JP" sz="900" dirty="0" smtClean="0">
                          <a:latin typeface="+mn-ea"/>
                          <a:ea typeface="+mn-ea"/>
                        </a:rPr>
                        <a:t>A</a:t>
                      </a: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1001</a:t>
                      </a: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エスエスアイ株式会社</a:t>
                      </a: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0367013640</a:t>
                      </a:r>
                      <a:endParaRPr kumimoji="1" lang="ja-JP" altLang="en-US" sz="900" dirty="0">
                        <a:latin typeface="+mn-ea"/>
                        <a:ea typeface="+mn-ea"/>
                      </a:endParaRPr>
                    </a:p>
                  </a:txBody>
                  <a:tcPr anchor="ctr"/>
                </a:tc>
                <a:tc>
                  <a:txBody>
                    <a:bodyPr/>
                    <a:lstStyle/>
                    <a:p>
                      <a:pPr algn="ct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地代家賃</a:t>
                      </a: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a:t>
                      </a:r>
                      <a:endParaRPr kumimoji="1" lang="ja-JP" altLang="en-US" sz="900" dirty="0">
                        <a:latin typeface="+mn-ea"/>
                        <a:ea typeface="+mn-ea"/>
                      </a:endParaRPr>
                    </a:p>
                  </a:txBody>
                  <a:tcPr anchor="ctr"/>
                </a:tc>
                <a:extLst>
                  <a:ext uri="{0D108BD9-81ED-4DB2-BD59-A6C34878D82A}">
                    <a16:rowId xmlns:a16="http://schemas.microsoft.com/office/drawing/2014/main" val="329078239"/>
                  </a:ext>
                </a:extLst>
              </a:tr>
              <a:tr h="156294">
                <a:tc>
                  <a:txBody>
                    <a:bodyPr/>
                    <a:lstStyle/>
                    <a:p>
                      <a:pPr algn="ctr"/>
                      <a:r>
                        <a:rPr kumimoji="1" lang="en-US" altLang="ja-JP" sz="900" dirty="0" smtClean="0">
                          <a:latin typeface="+mn-ea"/>
                          <a:ea typeface="+mn-ea"/>
                        </a:rPr>
                        <a:t>B</a:t>
                      </a: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1001</a:t>
                      </a: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エスエスアイ株式会社</a:t>
                      </a: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0367013640</a:t>
                      </a:r>
                      <a:endParaRPr kumimoji="1" lang="ja-JP" altLang="en-US" sz="900" dirty="0">
                        <a:latin typeface="+mn-ea"/>
                        <a:ea typeface="+mn-ea"/>
                      </a:endParaRPr>
                    </a:p>
                  </a:txBody>
                  <a:tcPr anchor="ctr"/>
                </a:tc>
                <a:tc>
                  <a:txBody>
                    <a:bodyPr/>
                    <a:lstStyle/>
                    <a:p>
                      <a:pPr algn="ct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消耗品費</a:t>
                      </a: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0001</a:t>
                      </a:r>
                      <a:endParaRPr kumimoji="1" lang="ja-JP" altLang="en-US" sz="900" dirty="0">
                        <a:latin typeface="+mn-ea"/>
                        <a:ea typeface="+mn-ea"/>
                      </a:endParaRPr>
                    </a:p>
                  </a:txBody>
                  <a:tcPr anchor="ctr"/>
                </a:tc>
                <a:extLst>
                  <a:ext uri="{0D108BD9-81ED-4DB2-BD59-A6C34878D82A}">
                    <a16:rowId xmlns:a16="http://schemas.microsoft.com/office/drawing/2014/main" val="2421845823"/>
                  </a:ext>
                </a:extLst>
              </a:tr>
              <a:tr h="156294">
                <a:tc>
                  <a:txBody>
                    <a:bodyPr/>
                    <a:lstStyle/>
                    <a:p>
                      <a:pPr algn="ctr"/>
                      <a:r>
                        <a:rPr kumimoji="1" lang="en-US" altLang="ja-JP" sz="900" dirty="0" smtClean="0">
                          <a:latin typeface="+mn-ea"/>
                          <a:ea typeface="+mn-ea"/>
                        </a:rPr>
                        <a:t>C</a:t>
                      </a: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2001</a:t>
                      </a: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田中商事株式会社</a:t>
                      </a: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0664474931</a:t>
                      </a:r>
                      <a:endParaRPr kumimoji="1" lang="ja-JP" altLang="en-US" sz="900" dirty="0">
                        <a:latin typeface="+mn-ea"/>
                        <a:ea typeface="+mn-ea"/>
                      </a:endParaRPr>
                    </a:p>
                  </a:txBody>
                  <a:tcPr anchor="ctr"/>
                </a:tc>
                <a:tc>
                  <a:txBody>
                    <a:bodyPr/>
                    <a:lstStyle/>
                    <a:p>
                      <a:pPr algn="ctr"/>
                      <a:endParaRPr kumimoji="1" lang="ja-JP" altLang="en-US" sz="900">
                        <a:latin typeface="+mn-ea"/>
                        <a:ea typeface="+mn-ea"/>
                      </a:endParaRPr>
                    </a:p>
                  </a:txBody>
                  <a:tcPr anchor="ctr"/>
                </a:tc>
                <a:tc>
                  <a:txBody>
                    <a:bodyPr/>
                    <a:lstStyle/>
                    <a:p>
                      <a:pPr algn="ctr"/>
                      <a:r>
                        <a:rPr kumimoji="1" lang="ja-JP" altLang="en-US" sz="900" dirty="0" smtClean="0">
                          <a:latin typeface="+mn-ea"/>
                          <a:ea typeface="+mn-ea"/>
                        </a:rPr>
                        <a:t>地代家賃</a:t>
                      </a: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a:t>
                      </a:r>
                      <a:endParaRPr kumimoji="1" lang="ja-JP" altLang="en-US" sz="900" dirty="0">
                        <a:latin typeface="+mn-ea"/>
                        <a:ea typeface="+mn-ea"/>
                      </a:endParaRPr>
                    </a:p>
                  </a:txBody>
                  <a:tcPr anchor="ctr"/>
                </a:tc>
                <a:extLst>
                  <a:ext uri="{0D108BD9-81ED-4DB2-BD59-A6C34878D82A}">
                    <a16:rowId xmlns:a16="http://schemas.microsoft.com/office/drawing/2014/main" val="2213300451"/>
                  </a:ext>
                </a:extLst>
              </a:tr>
              <a:tr h="156294">
                <a:tc>
                  <a:txBody>
                    <a:bodyPr/>
                    <a:lstStyle/>
                    <a:p>
                      <a:pPr algn="ctr"/>
                      <a:r>
                        <a:rPr kumimoji="1" lang="en-US" altLang="ja-JP" sz="900" dirty="0" smtClean="0">
                          <a:latin typeface="+mn-ea"/>
                          <a:ea typeface="+mn-ea"/>
                        </a:rPr>
                        <a:t>D</a:t>
                      </a: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2001</a:t>
                      </a: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田中商事株式会社</a:t>
                      </a:r>
                      <a:endParaRPr kumimoji="1" lang="ja-JP" altLang="en-US" sz="9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n-ea"/>
                          <a:ea typeface="+mn-ea"/>
                        </a:rPr>
                        <a:t>0664474931</a:t>
                      </a:r>
                      <a:endParaRPr kumimoji="1" lang="ja-JP" altLang="en-US" sz="900" dirty="0" smtClean="0">
                        <a:latin typeface="+mn-ea"/>
                        <a:ea typeface="+mn-ea"/>
                      </a:endParaRPr>
                    </a:p>
                  </a:txBody>
                  <a:tcPr anchor="ctr"/>
                </a:tc>
                <a:tc>
                  <a:txBody>
                    <a:bodyPr/>
                    <a:lstStyle/>
                    <a:p>
                      <a:pPr algn="ctr"/>
                      <a:endParaRPr kumimoji="1" lang="ja-JP" altLang="en-US" sz="900">
                        <a:latin typeface="+mn-ea"/>
                        <a:ea typeface="+mn-ea"/>
                      </a:endParaRPr>
                    </a:p>
                  </a:txBody>
                  <a:tcPr anchor="ctr"/>
                </a:tc>
                <a:tc>
                  <a:txBody>
                    <a:bodyPr/>
                    <a:lstStyle/>
                    <a:p>
                      <a:pPr algn="ctr"/>
                      <a:r>
                        <a:rPr kumimoji="1" lang="ja-JP" altLang="en-US" sz="900" dirty="0" smtClean="0">
                          <a:latin typeface="+mn-ea"/>
                          <a:ea typeface="+mn-ea"/>
                        </a:rPr>
                        <a:t>消耗品費</a:t>
                      </a: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0002</a:t>
                      </a:r>
                      <a:endParaRPr kumimoji="1" lang="ja-JP" altLang="en-US" sz="900" dirty="0">
                        <a:latin typeface="+mn-ea"/>
                        <a:ea typeface="+mn-ea"/>
                      </a:endParaRPr>
                    </a:p>
                  </a:txBody>
                  <a:tcPr anchor="ctr"/>
                </a:tc>
                <a:extLst>
                  <a:ext uri="{0D108BD9-81ED-4DB2-BD59-A6C34878D82A}">
                    <a16:rowId xmlns:a16="http://schemas.microsoft.com/office/drawing/2014/main" val="2479660965"/>
                  </a:ext>
                </a:extLst>
              </a:tr>
              <a:tr h="156294">
                <a:tc>
                  <a:txBody>
                    <a:bodyPr/>
                    <a:lstStyle/>
                    <a:p>
                      <a:pPr algn="ctr"/>
                      <a:r>
                        <a:rPr kumimoji="1" lang="en-US" altLang="ja-JP" sz="900" dirty="0" smtClean="0">
                          <a:latin typeface="+mn-ea"/>
                          <a:ea typeface="+mn-ea"/>
                        </a:rPr>
                        <a:t>E</a:t>
                      </a: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3001</a:t>
                      </a: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山本工業株式会社</a:t>
                      </a: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0920010001</a:t>
                      </a: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当座</a:t>
                      </a:r>
                      <a:r>
                        <a:rPr kumimoji="1" lang="ja-JP" altLang="en-US" sz="900" baseline="0" dirty="0" smtClean="0">
                          <a:latin typeface="+mn-ea"/>
                          <a:ea typeface="+mn-ea"/>
                        </a:rPr>
                        <a:t> </a:t>
                      </a:r>
                      <a:r>
                        <a:rPr kumimoji="1" lang="en-US" altLang="ja-JP" sz="900" dirty="0" smtClean="0">
                          <a:latin typeface="+mn-ea"/>
                          <a:ea typeface="+mn-ea"/>
                        </a:rPr>
                        <a:t>90003</a:t>
                      </a:r>
                      <a:r>
                        <a:rPr kumimoji="1" lang="ja-JP" altLang="en-US" sz="900" baseline="0" dirty="0" smtClean="0">
                          <a:latin typeface="+mn-ea"/>
                          <a:ea typeface="+mn-ea"/>
                        </a:rPr>
                        <a:t> </a:t>
                      </a:r>
                      <a:r>
                        <a:rPr kumimoji="1" lang="ja-JP" altLang="en-US" sz="900" dirty="0" smtClean="0">
                          <a:latin typeface="+mn-ea"/>
                          <a:ea typeface="+mn-ea"/>
                        </a:rPr>
                        <a:t>ﾔﾏﾓﾄ</a:t>
                      </a: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地代家賃</a:t>
                      </a: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a:t>
                      </a:r>
                      <a:endParaRPr kumimoji="1" lang="ja-JP" altLang="en-US" sz="900" dirty="0">
                        <a:latin typeface="+mn-ea"/>
                        <a:ea typeface="+mn-ea"/>
                      </a:endParaRPr>
                    </a:p>
                  </a:txBody>
                  <a:tcPr anchor="ctr"/>
                </a:tc>
                <a:extLst>
                  <a:ext uri="{0D108BD9-81ED-4DB2-BD59-A6C34878D82A}">
                    <a16:rowId xmlns:a16="http://schemas.microsoft.com/office/drawing/2014/main" val="4114931796"/>
                  </a:ext>
                </a:extLst>
              </a:tr>
              <a:tr h="156294">
                <a:tc>
                  <a:txBody>
                    <a:bodyPr/>
                    <a:lstStyle/>
                    <a:p>
                      <a:pPr algn="ctr"/>
                      <a:r>
                        <a:rPr kumimoji="1" lang="en-US" altLang="ja-JP" sz="900" dirty="0" smtClean="0">
                          <a:latin typeface="+mn-ea"/>
                          <a:ea typeface="+mn-ea"/>
                        </a:rPr>
                        <a:t>F</a:t>
                      </a: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3001</a:t>
                      </a: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山本工業株式会社</a:t>
                      </a: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0920010001</a:t>
                      </a:r>
                      <a:endParaRPr kumimoji="1" lang="ja-JP" altLang="en-US" sz="9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n-ea"/>
                          <a:ea typeface="+mn-ea"/>
                        </a:rPr>
                        <a:t>当座</a:t>
                      </a:r>
                      <a:r>
                        <a:rPr kumimoji="1" lang="ja-JP" altLang="en-US" sz="900" baseline="0" dirty="0" smtClean="0">
                          <a:latin typeface="+mn-ea"/>
                          <a:ea typeface="+mn-ea"/>
                        </a:rPr>
                        <a:t> </a:t>
                      </a:r>
                      <a:r>
                        <a:rPr kumimoji="1" lang="en-US" altLang="ja-JP" sz="900" dirty="0" smtClean="0">
                          <a:latin typeface="+mn-ea"/>
                          <a:ea typeface="+mn-ea"/>
                        </a:rPr>
                        <a:t>90003</a:t>
                      </a:r>
                      <a:r>
                        <a:rPr kumimoji="1" lang="ja-JP" altLang="en-US" sz="900" baseline="0" dirty="0" smtClean="0">
                          <a:latin typeface="+mn-ea"/>
                          <a:ea typeface="+mn-ea"/>
                        </a:rPr>
                        <a:t> </a:t>
                      </a:r>
                      <a:r>
                        <a:rPr kumimoji="1" lang="ja-JP" altLang="en-US" sz="900" dirty="0" smtClean="0">
                          <a:latin typeface="+mn-ea"/>
                          <a:ea typeface="+mn-ea"/>
                        </a:rPr>
                        <a:t>ﾔﾏﾓﾄ</a:t>
                      </a:r>
                    </a:p>
                  </a:txBody>
                  <a:tcPr anchor="ctr"/>
                </a:tc>
                <a:tc>
                  <a:txBody>
                    <a:bodyPr/>
                    <a:lstStyle/>
                    <a:p>
                      <a:pPr algn="ctr"/>
                      <a:r>
                        <a:rPr kumimoji="1" lang="ja-JP" altLang="en-US" sz="900" dirty="0" smtClean="0">
                          <a:latin typeface="+mn-ea"/>
                          <a:ea typeface="+mn-ea"/>
                        </a:rPr>
                        <a:t>消耗品費</a:t>
                      </a: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0003</a:t>
                      </a:r>
                      <a:endParaRPr kumimoji="1" lang="ja-JP" altLang="en-US" sz="900" dirty="0">
                        <a:latin typeface="+mn-ea"/>
                        <a:ea typeface="+mn-ea"/>
                      </a:endParaRPr>
                    </a:p>
                  </a:txBody>
                  <a:tcPr anchor="ctr"/>
                </a:tc>
                <a:extLst>
                  <a:ext uri="{0D108BD9-81ED-4DB2-BD59-A6C34878D82A}">
                    <a16:rowId xmlns:a16="http://schemas.microsoft.com/office/drawing/2014/main" val="733726066"/>
                  </a:ext>
                </a:extLst>
              </a:tr>
            </a:tbl>
          </a:graphicData>
        </a:graphic>
      </p:graphicFrame>
      <p:graphicFrame>
        <p:nvGraphicFramePr>
          <p:cNvPr id="18" name="表 17"/>
          <p:cNvGraphicFramePr>
            <a:graphicFrameLocks noGrp="1"/>
          </p:cNvGraphicFramePr>
          <p:nvPr>
            <p:extLst/>
          </p:nvPr>
        </p:nvGraphicFramePr>
        <p:xfrm>
          <a:off x="7151284" y="867583"/>
          <a:ext cx="1756410" cy="1188720"/>
        </p:xfrm>
        <a:graphic>
          <a:graphicData uri="http://schemas.openxmlformats.org/drawingml/2006/table">
            <a:tbl>
              <a:tblPr bandRow="1">
                <a:tableStyleId>{073A0DAA-6AF3-43AB-8588-CEC1D06C72B9}</a:tableStyleId>
              </a:tblPr>
              <a:tblGrid>
                <a:gridCol w="522605">
                  <a:extLst>
                    <a:ext uri="{9D8B030D-6E8A-4147-A177-3AD203B41FA5}">
                      <a16:colId xmlns:a16="http://schemas.microsoft.com/office/drawing/2014/main" val="3144200948"/>
                    </a:ext>
                  </a:extLst>
                </a:gridCol>
                <a:gridCol w="1233805">
                  <a:extLst>
                    <a:ext uri="{9D8B030D-6E8A-4147-A177-3AD203B41FA5}">
                      <a16:colId xmlns:a16="http://schemas.microsoft.com/office/drawing/2014/main" val="3845371937"/>
                    </a:ext>
                  </a:extLst>
                </a:gridCol>
              </a:tblGrid>
              <a:tr h="175459">
                <a:tc gridSpan="2">
                  <a:txBody>
                    <a:bodyPr/>
                    <a:lstStyle/>
                    <a:p>
                      <a:pPr algn="ctr"/>
                      <a:r>
                        <a:rPr kumimoji="1" lang="ja-JP" altLang="en-US" sz="800" b="1" dirty="0" smtClean="0">
                          <a:latin typeface="+mn-ea"/>
                          <a:ea typeface="+mn-ea"/>
                        </a:rPr>
                        <a:t>仕入先マスタ</a:t>
                      </a:r>
                      <a:endParaRPr kumimoji="1" lang="ja-JP" altLang="en-US" sz="800" b="1" dirty="0">
                        <a:solidFill>
                          <a:schemeClr val="accent6"/>
                        </a:solidFill>
                        <a:latin typeface="+mn-ea"/>
                        <a:ea typeface="+mn-ea"/>
                      </a:endParaRPr>
                    </a:p>
                  </a:txBody>
                  <a:tcPr anchor="ctr"/>
                </a:tc>
                <a:tc hMerge="1">
                  <a:txBody>
                    <a:bodyPr/>
                    <a:lstStyle/>
                    <a:p>
                      <a:pPr algn="ctr"/>
                      <a:endParaRPr kumimoji="1" lang="ja-JP" altLang="en-US" sz="1000" dirty="0">
                        <a:solidFill>
                          <a:schemeClr val="accent6"/>
                        </a:solidFill>
                        <a:latin typeface="+mn-ea"/>
                        <a:ea typeface="+mn-ea"/>
                      </a:endParaRPr>
                    </a:p>
                  </a:txBody>
                  <a:tcPr anchor="ctr"/>
                </a:tc>
                <a:extLst>
                  <a:ext uri="{0D108BD9-81ED-4DB2-BD59-A6C34878D82A}">
                    <a16:rowId xmlns:a16="http://schemas.microsoft.com/office/drawing/2014/main" val="2474254652"/>
                  </a:ext>
                </a:extLst>
              </a:tr>
              <a:tr h="280735">
                <a:tc>
                  <a:txBody>
                    <a:bodyPr/>
                    <a:lstStyle/>
                    <a:p>
                      <a:pPr algn="ctr"/>
                      <a:r>
                        <a:rPr kumimoji="1" lang="ja-JP" altLang="en-US" sz="800" b="1" dirty="0" smtClean="0">
                          <a:latin typeface="+mn-ea"/>
                          <a:ea typeface="+mn-ea"/>
                        </a:rPr>
                        <a:t>仕入先</a:t>
                      </a:r>
                      <a:endParaRPr kumimoji="1" lang="en-US" altLang="ja-JP" sz="800" b="1" dirty="0" smtClean="0">
                        <a:latin typeface="+mn-ea"/>
                        <a:ea typeface="+mn-ea"/>
                      </a:endParaRPr>
                    </a:p>
                    <a:p>
                      <a:pPr algn="ctr"/>
                      <a:r>
                        <a:rPr kumimoji="1" lang="ja-JP" altLang="en-US" sz="800" b="1" dirty="0" smtClean="0">
                          <a:latin typeface="+mn-ea"/>
                          <a:ea typeface="+mn-ea"/>
                        </a:rPr>
                        <a:t>コード</a:t>
                      </a:r>
                      <a:endParaRPr kumimoji="1" lang="ja-JP" altLang="en-US" sz="800" b="1" dirty="0">
                        <a:latin typeface="+mn-ea"/>
                        <a:ea typeface="+mn-ea"/>
                      </a:endParaRPr>
                    </a:p>
                  </a:txBody>
                  <a:tcPr anchor="ctr"/>
                </a:tc>
                <a:tc>
                  <a:txBody>
                    <a:bodyPr/>
                    <a:lstStyle/>
                    <a:p>
                      <a:pPr algn="ctr"/>
                      <a:r>
                        <a:rPr kumimoji="1" lang="ja-JP" altLang="en-US" sz="800" b="1" dirty="0" smtClean="0">
                          <a:latin typeface="+mn-ea"/>
                          <a:ea typeface="+mn-ea"/>
                        </a:rPr>
                        <a:t>仕入先名称</a:t>
                      </a:r>
                      <a:endParaRPr kumimoji="1" lang="ja-JP" altLang="en-US" sz="800" b="1" dirty="0">
                        <a:latin typeface="+mn-ea"/>
                        <a:ea typeface="+mn-ea"/>
                      </a:endParaRPr>
                    </a:p>
                  </a:txBody>
                  <a:tcPr anchor="ctr"/>
                </a:tc>
                <a:extLst>
                  <a:ext uri="{0D108BD9-81ED-4DB2-BD59-A6C34878D82A}">
                    <a16:rowId xmlns:a16="http://schemas.microsoft.com/office/drawing/2014/main" val="2892661416"/>
                  </a:ext>
                </a:extLst>
              </a:tr>
              <a:tr h="175459">
                <a:tc>
                  <a:txBody>
                    <a:bodyPr/>
                    <a:lstStyle/>
                    <a:p>
                      <a:pPr algn="ctr"/>
                      <a:r>
                        <a:rPr kumimoji="1" lang="en-US" altLang="ja-JP" sz="800" dirty="0" smtClean="0">
                          <a:latin typeface="+mn-ea"/>
                          <a:ea typeface="+mn-ea"/>
                        </a:rPr>
                        <a:t>1001</a:t>
                      </a:r>
                      <a:endParaRPr kumimoji="1" lang="ja-JP" altLang="en-US" sz="800" dirty="0">
                        <a:latin typeface="+mn-ea"/>
                        <a:ea typeface="+mn-ea"/>
                      </a:endParaRPr>
                    </a:p>
                  </a:txBody>
                  <a:tcPr anchor="ctr"/>
                </a:tc>
                <a:tc>
                  <a:txBody>
                    <a:bodyPr/>
                    <a:lstStyle/>
                    <a:p>
                      <a:pPr algn="ctr"/>
                      <a:r>
                        <a:rPr kumimoji="1" lang="ja-JP" altLang="en-US" sz="800" dirty="0" smtClean="0">
                          <a:latin typeface="+mn-ea"/>
                          <a:ea typeface="+mn-ea"/>
                        </a:rPr>
                        <a:t>エスエスアイ株式会社</a:t>
                      </a:r>
                      <a:endParaRPr kumimoji="1" lang="ja-JP" altLang="en-US" sz="800" dirty="0">
                        <a:latin typeface="+mn-ea"/>
                        <a:ea typeface="+mn-ea"/>
                      </a:endParaRPr>
                    </a:p>
                  </a:txBody>
                  <a:tcPr anchor="ctr"/>
                </a:tc>
                <a:extLst>
                  <a:ext uri="{0D108BD9-81ED-4DB2-BD59-A6C34878D82A}">
                    <a16:rowId xmlns:a16="http://schemas.microsoft.com/office/drawing/2014/main" val="329078239"/>
                  </a:ext>
                </a:extLst>
              </a:tr>
              <a:tr h="175459">
                <a:tc>
                  <a:txBody>
                    <a:bodyPr/>
                    <a:lstStyle/>
                    <a:p>
                      <a:pPr algn="ctr"/>
                      <a:r>
                        <a:rPr kumimoji="1" lang="en-US" altLang="ja-JP" sz="800" dirty="0" smtClean="0">
                          <a:latin typeface="+mn-ea"/>
                          <a:ea typeface="+mn-ea"/>
                        </a:rPr>
                        <a:t>2001</a:t>
                      </a:r>
                      <a:endParaRPr kumimoji="1" lang="ja-JP" altLang="en-US" sz="800" dirty="0">
                        <a:latin typeface="+mn-ea"/>
                        <a:ea typeface="+mn-ea"/>
                      </a:endParaRPr>
                    </a:p>
                  </a:txBody>
                  <a:tcPr anchor="ctr"/>
                </a:tc>
                <a:tc>
                  <a:txBody>
                    <a:bodyPr/>
                    <a:lstStyle/>
                    <a:p>
                      <a:pPr algn="ctr"/>
                      <a:r>
                        <a:rPr kumimoji="1" lang="ja-JP" altLang="en-US" sz="800" dirty="0" smtClean="0">
                          <a:latin typeface="+mn-ea"/>
                          <a:ea typeface="+mn-ea"/>
                        </a:rPr>
                        <a:t>田中商事株式会社</a:t>
                      </a:r>
                      <a:endParaRPr kumimoji="1" lang="ja-JP" altLang="en-US" sz="800" dirty="0">
                        <a:latin typeface="+mn-ea"/>
                        <a:ea typeface="+mn-ea"/>
                      </a:endParaRPr>
                    </a:p>
                  </a:txBody>
                  <a:tcPr anchor="ctr"/>
                </a:tc>
                <a:extLst>
                  <a:ext uri="{0D108BD9-81ED-4DB2-BD59-A6C34878D82A}">
                    <a16:rowId xmlns:a16="http://schemas.microsoft.com/office/drawing/2014/main" val="2421845823"/>
                  </a:ext>
                </a:extLst>
              </a:tr>
              <a:tr h="175459">
                <a:tc>
                  <a:txBody>
                    <a:bodyPr/>
                    <a:lstStyle/>
                    <a:p>
                      <a:pPr algn="ctr"/>
                      <a:r>
                        <a:rPr kumimoji="1" lang="en-US" altLang="ja-JP" sz="800" dirty="0" smtClean="0">
                          <a:latin typeface="+mn-ea"/>
                          <a:ea typeface="+mn-ea"/>
                        </a:rPr>
                        <a:t>3001</a:t>
                      </a:r>
                      <a:endParaRPr kumimoji="1" lang="ja-JP" altLang="en-US" sz="800" dirty="0">
                        <a:latin typeface="+mn-ea"/>
                        <a:ea typeface="+mn-ea"/>
                      </a:endParaRPr>
                    </a:p>
                  </a:txBody>
                  <a:tcPr anchor="ctr"/>
                </a:tc>
                <a:tc>
                  <a:txBody>
                    <a:bodyPr/>
                    <a:lstStyle/>
                    <a:p>
                      <a:pPr algn="ctr"/>
                      <a:r>
                        <a:rPr kumimoji="1" lang="ja-JP" altLang="en-US" sz="800" dirty="0" smtClean="0">
                          <a:latin typeface="+mn-ea"/>
                          <a:ea typeface="+mn-ea"/>
                        </a:rPr>
                        <a:t>山本工業株式会社</a:t>
                      </a:r>
                      <a:endParaRPr kumimoji="1" lang="ja-JP" altLang="en-US" sz="800" dirty="0">
                        <a:latin typeface="+mn-ea"/>
                        <a:ea typeface="+mn-ea"/>
                      </a:endParaRPr>
                    </a:p>
                  </a:txBody>
                  <a:tcPr anchor="ctr"/>
                </a:tc>
                <a:extLst>
                  <a:ext uri="{0D108BD9-81ED-4DB2-BD59-A6C34878D82A}">
                    <a16:rowId xmlns:a16="http://schemas.microsoft.com/office/drawing/2014/main" val="2213300451"/>
                  </a:ext>
                </a:extLst>
              </a:tr>
            </a:tbl>
          </a:graphicData>
        </a:graphic>
      </p:graphicFrame>
      <p:sp>
        <p:nvSpPr>
          <p:cNvPr id="19" name="テキスト ボックス 18"/>
          <p:cNvSpPr txBox="1"/>
          <p:nvPr/>
        </p:nvSpPr>
        <p:spPr>
          <a:xfrm>
            <a:off x="200652" y="627534"/>
            <a:ext cx="47546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8CCF"/>
                </a:solidFill>
                <a:effectLst/>
                <a:uLnTx/>
                <a:uFillTx/>
                <a:latin typeface="メイリオ"/>
                <a:ea typeface="メイリオ"/>
                <a:cs typeface="+mn-cs"/>
              </a:rPr>
              <a:t>＜</a:t>
            </a:r>
            <a:r>
              <a:rPr kumimoji="1" lang="en-US" altLang="ja-JP" sz="1400" b="1" i="0" u="none" strike="noStrike" kern="1200" cap="none" spc="0" normalizeH="0" baseline="0" noProof="0" dirty="0" smtClean="0">
                <a:ln>
                  <a:noFill/>
                </a:ln>
                <a:solidFill>
                  <a:srgbClr val="008CCF"/>
                </a:solidFill>
                <a:effectLst/>
                <a:uLnTx/>
                <a:uFillTx/>
                <a:latin typeface="メイリオ"/>
                <a:ea typeface="メイリオ"/>
                <a:cs typeface="+mn-cs"/>
              </a:rPr>
              <a:t>AI</a:t>
            </a:r>
            <a:r>
              <a:rPr kumimoji="1" lang="ja-JP" altLang="en-US" sz="1400" b="1" i="0" u="none" strike="noStrike" kern="1200" cap="none" spc="0" normalizeH="0" baseline="0" noProof="0" dirty="0" smtClean="0">
                <a:ln>
                  <a:noFill/>
                </a:ln>
                <a:solidFill>
                  <a:srgbClr val="008CCF"/>
                </a:solidFill>
                <a:effectLst/>
                <a:uLnTx/>
                <a:uFillTx/>
                <a:latin typeface="メイリオ"/>
                <a:ea typeface="メイリオ"/>
                <a:cs typeface="+mn-cs"/>
              </a:rPr>
              <a:t>経費パターンマスタ登録内容＞</a:t>
            </a:r>
            <a:endPar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4" name="フローチャート: 処理 3"/>
          <p:cNvSpPr/>
          <p:nvPr/>
        </p:nvSpPr>
        <p:spPr>
          <a:xfrm>
            <a:off x="1654785" y="3098681"/>
            <a:ext cx="1367157" cy="256103"/>
          </a:xfrm>
          <a:prstGeom prst="flowChartProcess">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0" name="フローチャート: 処理 19"/>
          <p:cNvSpPr/>
          <p:nvPr/>
        </p:nvSpPr>
        <p:spPr>
          <a:xfrm>
            <a:off x="1727683" y="1197811"/>
            <a:ext cx="1260141" cy="486610"/>
          </a:xfrm>
          <a:prstGeom prst="flowChartProcess">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2" name="フローチャート: 処理 21"/>
          <p:cNvSpPr/>
          <p:nvPr/>
        </p:nvSpPr>
        <p:spPr>
          <a:xfrm>
            <a:off x="4537179" y="3329973"/>
            <a:ext cx="1366969" cy="218805"/>
          </a:xfrm>
          <a:prstGeom prst="flowChartProcess">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3" name="フローチャート: 処理 22"/>
          <p:cNvSpPr/>
          <p:nvPr/>
        </p:nvSpPr>
        <p:spPr>
          <a:xfrm>
            <a:off x="4493618" y="4008239"/>
            <a:ext cx="1410530" cy="256102"/>
          </a:xfrm>
          <a:prstGeom prst="flowChartProcess">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4" name="フローチャート: 処理 23"/>
          <p:cNvSpPr/>
          <p:nvPr/>
        </p:nvSpPr>
        <p:spPr>
          <a:xfrm>
            <a:off x="1652677" y="3989211"/>
            <a:ext cx="1369265" cy="288032"/>
          </a:xfrm>
          <a:prstGeom prst="flowChartProcess">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5" name="フローチャート: 処理 24"/>
          <p:cNvSpPr/>
          <p:nvPr/>
        </p:nvSpPr>
        <p:spPr>
          <a:xfrm>
            <a:off x="5303123" y="1435464"/>
            <a:ext cx="684076" cy="288032"/>
          </a:xfrm>
          <a:prstGeom prst="flowChartProcess">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6" name="フローチャート: 処理 25"/>
          <p:cNvSpPr/>
          <p:nvPr/>
        </p:nvSpPr>
        <p:spPr>
          <a:xfrm>
            <a:off x="3068642" y="1671291"/>
            <a:ext cx="963298" cy="468411"/>
          </a:xfrm>
          <a:prstGeom prst="flowChartProcess">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7" name="フローチャート: 処理 26"/>
          <p:cNvSpPr/>
          <p:nvPr/>
        </p:nvSpPr>
        <p:spPr>
          <a:xfrm>
            <a:off x="5334512" y="1905496"/>
            <a:ext cx="621297" cy="239060"/>
          </a:xfrm>
          <a:prstGeom prst="flowChartProcess">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aphicFrame>
        <p:nvGraphicFramePr>
          <p:cNvPr id="29" name="表 28"/>
          <p:cNvGraphicFramePr>
            <a:graphicFrameLocks noGrp="1"/>
          </p:cNvGraphicFramePr>
          <p:nvPr>
            <p:extLst/>
          </p:nvPr>
        </p:nvGraphicFramePr>
        <p:xfrm>
          <a:off x="6107823" y="2875501"/>
          <a:ext cx="2667000" cy="2057400"/>
        </p:xfrm>
        <a:graphic>
          <a:graphicData uri="http://schemas.openxmlformats.org/drawingml/2006/table">
            <a:tbl>
              <a:tblPr bandRow="1">
                <a:tableStyleId>{7DF18680-E054-41AD-8BC1-D1AEF772440D}</a:tableStyleId>
              </a:tblPr>
              <a:tblGrid>
                <a:gridCol w="320040">
                  <a:extLst>
                    <a:ext uri="{9D8B030D-6E8A-4147-A177-3AD203B41FA5}">
                      <a16:colId xmlns:a16="http://schemas.microsoft.com/office/drawing/2014/main" val="273031451"/>
                    </a:ext>
                  </a:extLst>
                </a:gridCol>
                <a:gridCol w="906780">
                  <a:extLst>
                    <a:ext uri="{9D8B030D-6E8A-4147-A177-3AD203B41FA5}">
                      <a16:colId xmlns:a16="http://schemas.microsoft.com/office/drawing/2014/main" val="645409227"/>
                    </a:ext>
                  </a:extLst>
                </a:gridCol>
                <a:gridCol w="844485">
                  <a:extLst>
                    <a:ext uri="{9D8B030D-6E8A-4147-A177-3AD203B41FA5}">
                      <a16:colId xmlns:a16="http://schemas.microsoft.com/office/drawing/2014/main" val="3144200948"/>
                    </a:ext>
                  </a:extLst>
                </a:gridCol>
                <a:gridCol w="595695">
                  <a:extLst>
                    <a:ext uri="{9D8B030D-6E8A-4147-A177-3AD203B41FA5}">
                      <a16:colId xmlns:a16="http://schemas.microsoft.com/office/drawing/2014/main" val="3845371937"/>
                    </a:ext>
                  </a:extLst>
                </a:gridCol>
              </a:tblGrid>
              <a:tr h="194429">
                <a:tc rowSpan="9">
                  <a:txBody>
                    <a:bodyPr/>
                    <a:lstStyle/>
                    <a:p>
                      <a:pPr algn="ctr"/>
                      <a:r>
                        <a:rPr kumimoji="1" lang="ja-JP" altLang="en-US" sz="900" b="1" dirty="0" smtClean="0">
                          <a:solidFill>
                            <a:schemeClr val="accent4"/>
                          </a:solidFill>
                          <a:latin typeface="+mn-ea"/>
                          <a:ea typeface="+mn-ea"/>
                        </a:rPr>
                        <a:t>口座情報</a:t>
                      </a:r>
                      <a:r>
                        <a:rPr kumimoji="1" lang="ja-JP" altLang="en-US" sz="900" dirty="0" smtClean="0">
                          <a:latin typeface="+mn-ea"/>
                          <a:ea typeface="+mn-ea"/>
                        </a:rPr>
                        <a:t>でパターンが決定する場合</a:t>
                      </a:r>
                      <a:endParaRPr kumimoji="1" lang="ja-JP" altLang="en-US" sz="900" dirty="0">
                        <a:latin typeface="+mn-ea"/>
                        <a:ea typeface="+mn-ea"/>
                      </a:endParaRPr>
                    </a:p>
                  </a:txBody>
                  <a:tcPr vert="eaVert" anchor="ctr"/>
                </a:tc>
                <a:tc>
                  <a:txBody>
                    <a:bodyPr/>
                    <a:lstStyle/>
                    <a:p>
                      <a:r>
                        <a:rPr kumimoji="1" lang="ja-JP" altLang="en-US" sz="900" dirty="0" smtClean="0">
                          <a:latin typeface="+mn-ea"/>
                          <a:ea typeface="+mn-ea"/>
                        </a:rPr>
                        <a:t>請求書番号</a:t>
                      </a:r>
                      <a:endParaRPr kumimoji="1" lang="ja-JP" altLang="en-US" sz="900" dirty="0">
                        <a:latin typeface="+mn-ea"/>
                        <a:ea typeface="+mn-ea"/>
                      </a:endParaRPr>
                    </a:p>
                  </a:txBody>
                  <a:tcPr/>
                </a:tc>
                <a:tc gridSpan="2">
                  <a:txBody>
                    <a:bodyPr/>
                    <a:lstStyle/>
                    <a:p>
                      <a:r>
                        <a:rPr kumimoji="1" lang="en-US" altLang="ja-JP" sz="900" dirty="0" smtClean="0">
                          <a:latin typeface="+mn-ea"/>
                          <a:ea typeface="+mn-ea"/>
                        </a:rPr>
                        <a:t>0003</a:t>
                      </a:r>
                      <a:endParaRPr kumimoji="1" lang="ja-JP" altLang="en-US" sz="900" dirty="0">
                        <a:latin typeface="+mn-ea"/>
                        <a:ea typeface="+mn-ea"/>
                      </a:endParaRPr>
                    </a:p>
                  </a:txBody>
                  <a:tcPr/>
                </a:tc>
                <a:tc hMerge="1">
                  <a:txBody>
                    <a:bodyPr/>
                    <a:lstStyle/>
                    <a:p>
                      <a:endParaRPr kumimoji="1" lang="ja-JP" altLang="en-US"/>
                    </a:p>
                  </a:txBody>
                  <a:tcPr/>
                </a:tc>
                <a:extLst>
                  <a:ext uri="{0D108BD9-81ED-4DB2-BD59-A6C34878D82A}">
                    <a16:rowId xmlns:a16="http://schemas.microsoft.com/office/drawing/2014/main" val="3709503363"/>
                  </a:ext>
                </a:extLst>
              </a:tr>
              <a:tr h="194429">
                <a:tc vMerge="1">
                  <a:txBody>
                    <a:bodyPr/>
                    <a:lstStyle/>
                    <a:p>
                      <a:endParaRPr kumimoji="1" lang="ja-JP" altLang="en-US" sz="900" dirty="0">
                        <a:latin typeface="+mn-ea"/>
                        <a:ea typeface="+mn-ea"/>
                      </a:endParaRPr>
                    </a:p>
                  </a:txBody>
                  <a:tcPr/>
                </a:tc>
                <a:tc>
                  <a:txBody>
                    <a:bodyPr/>
                    <a:lstStyle/>
                    <a:p>
                      <a:r>
                        <a:rPr kumimoji="1" lang="ja-JP" altLang="en-US" sz="900" b="1" dirty="0" smtClean="0">
                          <a:latin typeface="+mn-ea"/>
                          <a:ea typeface="+mn-ea"/>
                        </a:rPr>
                        <a:t>①取引先名</a:t>
                      </a:r>
                      <a:endParaRPr kumimoji="1" lang="ja-JP" altLang="en-US" sz="900" b="1" dirty="0">
                        <a:latin typeface="+mn-ea"/>
                        <a:ea typeface="+mn-ea"/>
                      </a:endParaRPr>
                    </a:p>
                  </a:txBody>
                  <a:tcPr/>
                </a:tc>
                <a:tc gridSpan="2">
                  <a:txBody>
                    <a:bodyPr/>
                    <a:lstStyle/>
                    <a:p>
                      <a:r>
                        <a:rPr kumimoji="1" lang="ja-JP" altLang="en-US" sz="900" dirty="0" smtClean="0">
                          <a:latin typeface="+mn-ea"/>
                          <a:ea typeface="+mn-ea"/>
                        </a:rPr>
                        <a:t>山本工業株式会　</a:t>
                      </a:r>
                      <a:r>
                        <a:rPr kumimoji="1" lang="ja-JP" altLang="en-US" sz="900" dirty="0" smtClean="0">
                          <a:solidFill>
                            <a:schemeClr val="accent3"/>
                          </a:solidFill>
                          <a:latin typeface="+mn-ea"/>
                          <a:ea typeface="+mn-ea"/>
                        </a:rPr>
                        <a:t>→</a:t>
                      </a:r>
                      <a:r>
                        <a:rPr kumimoji="1" lang="en-US" altLang="ja-JP" sz="900" dirty="0" smtClean="0">
                          <a:solidFill>
                            <a:schemeClr val="accent3"/>
                          </a:solidFill>
                          <a:latin typeface="+mn-ea"/>
                          <a:ea typeface="+mn-ea"/>
                        </a:rPr>
                        <a:t>×</a:t>
                      </a:r>
                      <a:endParaRPr kumimoji="1" lang="ja-JP" altLang="en-US" sz="900" dirty="0">
                        <a:solidFill>
                          <a:schemeClr val="accent3"/>
                        </a:solidFill>
                        <a:latin typeface="+mn-ea"/>
                        <a:ea typeface="+mn-ea"/>
                      </a:endParaRPr>
                    </a:p>
                  </a:txBody>
                  <a:tcPr/>
                </a:tc>
                <a:tc hMerge="1">
                  <a:txBody>
                    <a:bodyPr/>
                    <a:lstStyle/>
                    <a:p>
                      <a:endParaRPr kumimoji="1" lang="ja-JP" altLang="en-US" sz="900" dirty="0">
                        <a:latin typeface="+mn-ea"/>
                        <a:ea typeface="+mn-ea"/>
                      </a:endParaRPr>
                    </a:p>
                  </a:txBody>
                  <a:tcPr/>
                </a:tc>
                <a:extLst>
                  <a:ext uri="{0D108BD9-81ED-4DB2-BD59-A6C34878D82A}">
                    <a16:rowId xmlns:a16="http://schemas.microsoft.com/office/drawing/2014/main" val="2892661416"/>
                  </a:ext>
                </a:extLst>
              </a:tr>
              <a:tr h="194429">
                <a:tc vMerge="1">
                  <a:txBody>
                    <a:bodyPr/>
                    <a:lstStyle/>
                    <a:p>
                      <a:endParaRPr kumimoji="1" lang="ja-JP" altLang="en-US" sz="900" dirty="0">
                        <a:latin typeface="+mn-ea"/>
                        <a:ea typeface="+mn-ea"/>
                      </a:endParaRPr>
                    </a:p>
                  </a:txBody>
                  <a:tcPr/>
                </a:tc>
                <a:tc>
                  <a:txBody>
                    <a:bodyPr/>
                    <a:lstStyle/>
                    <a:p>
                      <a:r>
                        <a:rPr kumimoji="1" lang="ja-JP" altLang="en-US" sz="900" b="1" dirty="0" smtClean="0">
                          <a:latin typeface="+mn-ea"/>
                          <a:ea typeface="+mn-ea"/>
                        </a:rPr>
                        <a:t>②電話番号</a:t>
                      </a:r>
                      <a:endParaRPr kumimoji="1" lang="ja-JP" altLang="en-US" sz="900" b="1" dirty="0">
                        <a:latin typeface="+mn-ea"/>
                        <a:ea typeface="+mn-ea"/>
                      </a:endParaRPr>
                    </a:p>
                  </a:txBody>
                  <a:tcPr/>
                </a:tc>
                <a:tc gridSpan="2">
                  <a:txBody>
                    <a:bodyPr/>
                    <a:lstStyle/>
                    <a:p>
                      <a:pPr algn="l"/>
                      <a:r>
                        <a:rPr kumimoji="1" lang="en-US" altLang="ja-JP" sz="900" dirty="0" smtClean="0">
                          <a:latin typeface="+mn-ea"/>
                          <a:ea typeface="+mn-ea"/>
                        </a:rPr>
                        <a:t>092001000</a:t>
                      </a:r>
                      <a:r>
                        <a:rPr kumimoji="1" lang="ja-JP" altLang="en-US" sz="900" dirty="0" smtClean="0">
                          <a:latin typeface="+mn-ea"/>
                          <a:ea typeface="+mn-ea"/>
                        </a:rPr>
                        <a:t>　　</a:t>
                      </a:r>
                      <a:r>
                        <a:rPr kumimoji="1" lang="ja-JP" altLang="en-US" sz="900" dirty="0" smtClean="0">
                          <a:solidFill>
                            <a:schemeClr val="accent3"/>
                          </a:solidFill>
                          <a:latin typeface="+mn-ea"/>
                          <a:ea typeface="+mn-ea"/>
                        </a:rPr>
                        <a:t>→</a:t>
                      </a:r>
                      <a:r>
                        <a:rPr kumimoji="1" lang="en-US" altLang="ja-JP" sz="900" dirty="0" smtClean="0">
                          <a:solidFill>
                            <a:schemeClr val="accent3"/>
                          </a:solidFill>
                          <a:latin typeface="+mn-ea"/>
                          <a:ea typeface="+mn-ea"/>
                        </a:rPr>
                        <a:t>×</a:t>
                      </a:r>
                      <a:endParaRPr kumimoji="1" lang="ja-JP" altLang="en-US" sz="900" dirty="0">
                        <a:latin typeface="+mn-ea"/>
                        <a:ea typeface="+mn-ea"/>
                      </a:endParaRPr>
                    </a:p>
                  </a:txBody>
                  <a:tcPr/>
                </a:tc>
                <a:tc hMerge="1">
                  <a:txBody>
                    <a:bodyPr/>
                    <a:lstStyle/>
                    <a:p>
                      <a:endParaRPr kumimoji="1" lang="ja-JP" altLang="en-US" sz="900" dirty="0">
                        <a:latin typeface="+mn-ea"/>
                        <a:ea typeface="+mn-ea"/>
                      </a:endParaRPr>
                    </a:p>
                  </a:txBody>
                  <a:tcPr/>
                </a:tc>
                <a:extLst>
                  <a:ext uri="{0D108BD9-81ED-4DB2-BD59-A6C34878D82A}">
                    <a16:rowId xmlns:a16="http://schemas.microsoft.com/office/drawing/2014/main" val="329078239"/>
                  </a:ext>
                </a:extLst>
              </a:tr>
              <a:tr h="194429">
                <a:tc vMerge="1">
                  <a:txBody>
                    <a:bodyPr/>
                    <a:lstStyle/>
                    <a:p>
                      <a:endParaRPr kumimoji="1" lang="ja-JP" altLang="en-US" sz="900" dirty="0">
                        <a:latin typeface="+mn-ea"/>
                        <a:ea typeface="+mn-ea"/>
                      </a:endParaRPr>
                    </a:p>
                  </a:txBody>
                  <a:tcPr/>
                </a:tc>
                <a:tc>
                  <a:txBody>
                    <a:bodyPr/>
                    <a:lstStyle/>
                    <a:p>
                      <a:r>
                        <a:rPr kumimoji="1" lang="ja-JP" altLang="en-US" sz="900" b="1" dirty="0" smtClean="0">
                          <a:latin typeface="+mn-ea"/>
                          <a:ea typeface="+mn-ea"/>
                        </a:rPr>
                        <a:t>③振込先情報</a:t>
                      </a:r>
                      <a:endParaRPr kumimoji="1" lang="ja-JP" altLang="en-US" sz="900" b="1" dirty="0">
                        <a:latin typeface="+mn-ea"/>
                        <a:ea typeface="+mn-ea"/>
                      </a:endParaRPr>
                    </a:p>
                  </a:txBody>
                  <a:tcPr/>
                </a:tc>
                <a:tc gridSpan="2">
                  <a:txBody>
                    <a:bodyPr/>
                    <a:lstStyle/>
                    <a:p>
                      <a:r>
                        <a:rPr kumimoji="1" lang="ja-JP" altLang="en-US" sz="900" dirty="0" smtClean="0">
                          <a:latin typeface="+mn-ea"/>
                          <a:ea typeface="+mn-ea"/>
                        </a:rPr>
                        <a:t>当座 </a:t>
                      </a:r>
                      <a:r>
                        <a:rPr kumimoji="1" lang="en-US" altLang="ja-JP" sz="900" dirty="0" smtClean="0">
                          <a:latin typeface="+mn-ea"/>
                          <a:ea typeface="+mn-ea"/>
                        </a:rPr>
                        <a:t>90003</a:t>
                      </a:r>
                      <a:r>
                        <a:rPr kumimoji="1" lang="en-US" altLang="ja-JP" sz="900" baseline="0" dirty="0" smtClean="0">
                          <a:latin typeface="+mn-ea"/>
                          <a:ea typeface="+mn-ea"/>
                        </a:rPr>
                        <a:t> </a:t>
                      </a:r>
                      <a:r>
                        <a:rPr kumimoji="1" lang="ja-JP" altLang="en-US" sz="900" baseline="0" dirty="0" smtClean="0">
                          <a:latin typeface="+mn-ea"/>
                          <a:ea typeface="+mn-ea"/>
                        </a:rPr>
                        <a:t>ﾔﾏﾓﾄ</a:t>
                      </a:r>
                      <a:endParaRPr kumimoji="1" lang="en-US" altLang="ja-JP" sz="900" baseline="0" dirty="0" smtClean="0">
                        <a:latin typeface="+mn-ea"/>
                        <a:ea typeface="+mn-ea"/>
                      </a:endParaRPr>
                    </a:p>
                  </a:txBody>
                  <a:tcPr/>
                </a:tc>
                <a:tc hMerge="1">
                  <a:txBody>
                    <a:bodyPr/>
                    <a:lstStyle/>
                    <a:p>
                      <a:endParaRPr kumimoji="1" lang="ja-JP" altLang="en-US" sz="900" dirty="0">
                        <a:latin typeface="+mn-ea"/>
                        <a:ea typeface="+mn-ea"/>
                      </a:endParaRPr>
                    </a:p>
                  </a:txBody>
                  <a:tcPr/>
                </a:tc>
                <a:extLst>
                  <a:ext uri="{0D108BD9-81ED-4DB2-BD59-A6C34878D82A}">
                    <a16:rowId xmlns:a16="http://schemas.microsoft.com/office/drawing/2014/main" val="2421845823"/>
                  </a:ext>
                </a:extLst>
              </a:tr>
              <a:tr h="198722">
                <a:tc vMerge="1">
                  <a:txBody>
                    <a:bodyPr/>
                    <a:lstStyle/>
                    <a:p>
                      <a:endParaRPr kumimoji="1" lang="ja-JP" altLang="en-US" sz="900" dirty="0">
                        <a:latin typeface="+mn-ea"/>
                        <a:ea typeface="+mn-ea"/>
                      </a:endParaRPr>
                    </a:p>
                  </a:txBody>
                  <a:tcPr/>
                </a:tc>
                <a:tc rowSpan="5">
                  <a:txBody>
                    <a:bodyPr/>
                    <a:lstStyle/>
                    <a:p>
                      <a:r>
                        <a:rPr kumimoji="1" lang="ja-JP" altLang="en-US" sz="900" dirty="0" smtClean="0">
                          <a:latin typeface="+mn-ea"/>
                          <a:ea typeface="+mn-ea"/>
                        </a:rPr>
                        <a:t>経費タイプ</a:t>
                      </a:r>
                      <a:endParaRPr kumimoji="1" lang="en-US" altLang="ja-JP" sz="900" dirty="0" smtClean="0">
                        <a:latin typeface="+mn-ea"/>
                        <a:ea typeface="+mn-ea"/>
                      </a:endParaRPr>
                    </a:p>
                    <a:p>
                      <a:r>
                        <a:rPr kumimoji="1" lang="ja-JP" altLang="en-US" sz="900" dirty="0" smtClean="0">
                          <a:latin typeface="+mn-ea"/>
                          <a:ea typeface="+mn-ea"/>
                        </a:rPr>
                        <a:t>（</a:t>
                      </a:r>
                      <a:r>
                        <a:rPr kumimoji="1" lang="en-US" altLang="ja-JP" sz="900" dirty="0" smtClean="0">
                          <a:latin typeface="+mn-ea"/>
                          <a:ea typeface="+mn-ea"/>
                        </a:rPr>
                        <a:t>5</a:t>
                      </a:r>
                      <a:r>
                        <a:rPr kumimoji="1" lang="ja-JP" altLang="en-US" sz="900" dirty="0" smtClean="0">
                          <a:latin typeface="+mn-ea"/>
                          <a:ea typeface="+mn-ea"/>
                        </a:rPr>
                        <a:t>つ推論）</a:t>
                      </a:r>
                      <a:endParaRPr kumimoji="1" lang="ja-JP" altLang="en-US" sz="900" dirty="0">
                        <a:latin typeface="+mn-ea"/>
                        <a:ea typeface="+mn-ea"/>
                      </a:endParaRPr>
                    </a:p>
                  </a:txBody>
                  <a:tcPr/>
                </a:tc>
                <a:tc>
                  <a:txBody>
                    <a:bodyPr/>
                    <a:lstStyle/>
                    <a:p>
                      <a:r>
                        <a:rPr kumimoji="1" lang="ja-JP" altLang="en-US" sz="900" dirty="0" smtClean="0">
                          <a:latin typeface="+mn-ea"/>
                          <a:ea typeface="+mn-ea"/>
                        </a:rPr>
                        <a:t>支払手数料</a:t>
                      </a:r>
                      <a:endParaRPr kumimoji="1" lang="ja-JP" altLang="en-US" sz="900" dirty="0">
                        <a:latin typeface="+mn-ea"/>
                        <a:ea typeface="+mn-ea"/>
                      </a:endParaRPr>
                    </a:p>
                  </a:txBody>
                  <a:tcPr/>
                </a:tc>
                <a:tc>
                  <a:txBody>
                    <a:bodyPr/>
                    <a:lstStyle/>
                    <a:p>
                      <a:r>
                        <a:rPr kumimoji="1" lang="en-US" altLang="ja-JP" sz="900" dirty="0" smtClean="0">
                          <a:latin typeface="+mn-ea"/>
                          <a:ea typeface="+mn-ea"/>
                        </a:rPr>
                        <a:t>50%</a:t>
                      </a:r>
                      <a:endParaRPr kumimoji="1" lang="ja-JP" altLang="en-US" sz="900" dirty="0">
                        <a:latin typeface="+mn-ea"/>
                        <a:ea typeface="+mn-ea"/>
                      </a:endParaRPr>
                    </a:p>
                  </a:txBody>
                  <a:tcPr/>
                </a:tc>
                <a:extLst>
                  <a:ext uri="{0D108BD9-81ED-4DB2-BD59-A6C34878D82A}">
                    <a16:rowId xmlns:a16="http://schemas.microsoft.com/office/drawing/2014/main" val="2213300451"/>
                  </a:ext>
                </a:extLst>
              </a:tr>
              <a:tr h="198722">
                <a:tc vMerge="1">
                  <a:txBody>
                    <a:bodyPr/>
                    <a:lstStyle/>
                    <a:p>
                      <a:endParaRPr kumimoji="1" lang="ja-JP" altLang="en-US"/>
                    </a:p>
                  </a:txBody>
                  <a:tcPr/>
                </a:tc>
                <a:tc vMerge="1">
                  <a:txBody>
                    <a:bodyPr/>
                    <a:lstStyle/>
                    <a:p>
                      <a:endParaRPr kumimoji="1" lang="ja-JP" altLang="en-US" sz="900" dirty="0">
                        <a:latin typeface="+mn-ea"/>
                        <a:ea typeface="+mn-ea"/>
                      </a:endParaRPr>
                    </a:p>
                  </a:txBody>
                  <a:tcPr/>
                </a:tc>
                <a:tc>
                  <a:txBody>
                    <a:bodyPr/>
                    <a:lstStyle/>
                    <a:p>
                      <a:r>
                        <a:rPr kumimoji="1" lang="ja-JP" altLang="en-US" sz="900" dirty="0" smtClean="0">
                          <a:latin typeface="+mn-ea"/>
                          <a:ea typeface="+mn-ea"/>
                        </a:rPr>
                        <a:t>消耗品費</a:t>
                      </a:r>
                      <a:endParaRPr kumimoji="1" lang="ja-JP" altLang="en-US" sz="900" dirty="0">
                        <a:latin typeface="+mn-ea"/>
                        <a:ea typeface="+mn-ea"/>
                      </a:endParaRPr>
                    </a:p>
                  </a:txBody>
                  <a:tcPr/>
                </a:tc>
                <a:tc>
                  <a:txBody>
                    <a:bodyPr/>
                    <a:lstStyle/>
                    <a:p>
                      <a:r>
                        <a:rPr kumimoji="1" lang="en-US" altLang="ja-JP" sz="900" dirty="0" smtClean="0">
                          <a:latin typeface="+mn-ea"/>
                          <a:ea typeface="+mn-ea"/>
                        </a:rPr>
                        <a:t>20%</a:t>
                      </a:r>
                      <a:endParaRPr kumimoji="1" lang="ja-JP" altLang="en-US" sz="900" dirty="0">
                        <a:latin typeface="+mn-ea"/>
                        <a:ea typeface="+mn-ea"/>
                      </a:endParaRPr>
                    </a:p>
                  </a:txBody>
                  <a:tcPr/>
                </a:tc>
                <a:extLst>
                  <a:ext uri="{0D108BD9-81ED-4DB2-BD59-A6C34878D82A}">
                    <a16:rowId xmlns:a16="http://schemas.microsoft.com/office/drawing/2014/main" val="2479660965"/>
                  </a:ext>
                </a:extLst>
              </a:tr>
              <a:tr h="198722">
                <a:tc vMerge="1">
                  <a:txBody>
                    <a:bodyPr/>
                    <a:lstStyle/>
                    <a:p>
                      <a:endParaRPr kumimoji="1" lang="ja-JP" altLang="en-US"/>
                    </a:p>
                  </a:txBody>
                  <a:tcPr/>
                </a:tc>
                <a:tc vMerge="1">
                  <a:txBody>
                    <a:bodyPr/>
                    <a:lstStyle/>
                    <a:p>
                      <a:endParaRPr kumimoji="1" lang="ja-JP" altLang="en-US" sz="900" dirty="0">
                        <a:latin typeface="+mn-ea"/>
                        <a:ea typeface="+mn-ea"/>
                      </a:endParaRPr>
                    </a:p>
                  </a:txBody>
                  <a:tcPr/>
                </a:tc>
                <a:tc>
                  <a:txBody>
                    <a:bodyPr/>
                    <a:lstStyle/>
                    <a:p>
                      <a:r>
                        <a:rPr kumimoji="1" lang="ja-JP" altLang="en-US" sz="900" dirty="0" smtClean="0">
                          <a:latin typeface="+mn-ea"/>
                          <a:ea typeface="+mn-ea"/>
                        </a:rPr>
                        <a:t>地代家賃</a:t>
                      </a:r>
                      <a:endParaRPr kumimoji="1" lang="ja-JP" altLang="en-US" sz="900" dirty="0">
                        <a:latin typeface="+mn-ea"/>
                        <a:ea typeface="+mn-ea"/>
                      </a:endParaRPr>
                    </a:p>
                  </a:txBody>
                  <a:tcPr/>
                </a:tc>
                <a:tc>
                  <a:txBody>
                    <a:bodyPr/>
                    <a:lstStyle/>
                    <a:p>
                      <a:r>
                        <a:rPr kumimoji="1" lang="en-US" altLang="ja-JP" sz="900" dirty="0" smtClean="0">
                          <a:latin typeface="+mn-ea"/>
                          <a:ea typeface="+mn-ea"/>
                        </a:rPr>
                        <a:t>15%</a:t>
                      </a:r>
                      <a:endParaRPr kumimoji="1" lang="ja-JP" altLang="en-US" sz="900" dirty="0">
                        <a:latin typeface="+mn-ea"/>
                        <a:ea typeface="+mn-ea"/>
                      </a:endParaRPr>
                    </a:p>
                  </a:txBody>
                  <a:tcPr/>
                </a:tc>
                <a:extLst>
                  <a:ext uri="{0D108BD9-81ED-4DB2-BD59-A6C34878D82A}">
                    <a16:rowId xmlns:a16="http://schemas.microsoft.com/office/drawing/2014/main" val="4114931796"/>
                  </a:ext>
                </a:extLst>
              </a:tr>
              <a:tr h="194429">
                <a:tc vMerge="1">
                  <a:txBody>
                    <a:bodyPr/>
                    <a:lstStyle/>
                    <a:p>
                      <a:endParaRPr kumimoji="1" lang="ja-JP" altLang="en-US"/>
                    </a:p>
                  </a:txBody>
                  <a:tcPr/>
                </a:tc>
                <a:tc vMerge="1">
                  <a:txBody>
                    <a:bodyPr/>
                    <a:lstStyle/>
                    <a:p>
                      <a:endParaRPr kumimoji="1" lang="ja-JP" altLang="en-US" sz="900" dirty="0">
                        <a:latin typeface="+mn-ea"/>
                        <a:ea typeface="+mn-ea"/>
                      </a:endParaRPr>
                    </a:p>
                  </a:txBody>
                  <a:tcPr/>
                </a:tc>
                <a:tc>
                  <a:txBody>
                    <a:bodyPr/>
                    <a:lstStyle/>
                    <a:p>
                      <a:r>
                        <a:rPr kumimoji="1" lang="ja-JP" altLang="en-US" sz="900" dirty="0" smtClean="0">
                          <a:latin typeface="+mn-ea"/>
                          <a:ea typeface="+mn-ea"/>
                        </a:rPr>
                        <a:t>賃借料</a:t>
                      </a:r>
                      <a:endParaRPr kumimoji="1" lang="ja-JP" altLang="en-US" sz="900" dirty="0">
                        <a:latin typeface="+mn-ea"/>
                        <a:ea typeface="+mn-ea"/>
                      </a:endParaRPr>
                    </a:p>
                  </a:txBody>
                  <a:tcPr/>
                </a:tc>
                <a:tc>
                  <a:txBody>
                    <a:bodyPr/>
                    <a:lstStyle/>
                    <a:p>
                      <a:r>
                        <a:rPr kumimoji="1" lang="en-US" altLang="ja-JP" sz="900" dirty="0" smtClean="0">
                          <a:latin typeface="+mn-ea"/>
                          <a:ea typeface="+mn-ea"/>
                        </a:rPr>
                        <a:t>10%</a:t>
                      </a:r>
                      <a:endParaRPr kumimoji="1" lang="ja-JP" altLang="en-US" sz="900" dirty="0">
                        <a:latin typeface="+mn-ea"/>
                        <a:ea typeface="+mn-ea"/>
                      </a:endParaRPr>
                    </a:p>
                  </a:txBody>
                  <a:tcPr/>
                </a:tc>
                <a:extLst>
                  <a:ext uri="{0D108BD9-81ED-4DB2-BD59-A6C34878D82A}">
                    <a16:rowId xmlns:a16="http://schemas.microsoft.com/office/drawing/2014/main" val="733726066"/>
                  </a:ext>
                </a:extLst>
              </a:tr>
              <a:tr h="194429">
                <a:tc vMerge="1">
                  <a:txBody>
                    <a:bodyPr/>
                    <a:lstStyle/>
                    <a:p>
                      <a:endParaRPr kumimoji="1" lang="ja-JP" altLang="en-US"/>
                    </a:p>
                  </a:txBody>
                  <a:tcPr/>
                </a:tc>
                <a:tc vMerge="1">
                  <a:txBody>
                    <a:bodyPr/>
                    <a:lstStyle/>
                    <a:p>
                      <a:endParaRPr kumimoji="1" lang="ja-JP" altLang="en-US" sz="900" dirty="0">
                        <a:latin typeface="+mn-ea"/>
                        <a:ea typeface="+mn-ea"/>
                      </a:endParaRPr>
                    </a:p>
                  </a:txBody>
                  <a:tcPr/>
                </a:tc>
                <a:tc>
                  <a:txBody>
                    <a:bodyPr/>
                    <a:lstStyle/>
                    <a:p>
                      <a:r>
                        <a:rPr kumimoji="1" lang="ja-JP" altLang="en-US" sz="900" dirty="0" smtClean="0">
                          <a:latin typeface="+mn-ea"/>
                          <a:ea typeface="+mn-ea"/>
                        </a:rPr>
                        <a:t>会議費</a:t>
                      </a:r>
                      <a:endParaRPr kumimoji="1" lang="ja-JP" altLang="en-US" sz="900" dirty="0">
                        <a:latin typeface="+mn-ea"/>
                        <a:ea typeface="+mn-ea"/>
                      </a:endParaRPr>
                    </a:p>
                  </a:txBody>
                  <a:tcPr/>
                </a:tc>
                <a:tc>
                  <a:txBody>
                    <a:bodyPr/>
                    <a:lstStyle/>
                    <a:p>
                      <a:r>
                        <a:rPr kumimoji="1" lang="en-US" altLang="ja-JP" sz="900" dirty="0" smtClean="0">
                          <a:latin typeface="+mn-ea"/>
                          <a:ea typeface="+mn-ea"/>
                        </a:rPr>
                        <a:t>5%</a:t>
                      </a:r>
                      <a:endParaRPr kumimoji="1" lang="ja-JP" altLang="en-US" sz="900" dirty="0">
                        <a:latin typeface="+mn-ea"/>
                        <a:ea typeface="+mn-ea"/>
                      </a:endParaRPr>
                    </a:p>
                  </a:txBody>
                  <a:tcPr/>
                </a:tc>
                <a:extLst>
                  <a:ext uri="{0D108BD9-81ED-4DB2-BD59-A6C34878D82A}">
                    <a16:rowId xmlns:a16="http://schemas.microsoft.com/office/drawing/2014/main" val="3005067800"/>
                  </a:ext>
                </a:extLst>
              </a:tr>
            </a:tbl>
          </a:graphicData>
        </a:graphic>
      </p:graphicFrame>
      <p:sp>
        <p:nvSpPr>
          <p:cNvPr id="31" name="フローチャート: 処理 30"/>
          <p:cNvSpPr/>
          <p:nvPr/>
        </p:nvSpPr>
        <p:spPr>
          <a:xfrm>
            <a:off x="7330090" y="3538725"/>
            <a:ext cx="1058334" cy="239060"/>
          </a:xfrm>
          <a:prstGeom prst="flowChartProcess">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2" name="フローチャート: 処理 31"/>
          <p:cNvSpPr/>
          <p:nvPr/>
        </p:nvSpPr>
        <p:spPr>
          <a:xfrm>
            <a:off x="7330090" y="4013993"/>
            <a:ext cx="1310362" cy="239060"/>
          </a:xfrm>
          <a:prstGeom prst="flowChartProcess">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3" name="フローチャート: 処理 32"/>
          <p:cNvSpPr/>
          <p:nvPr/>
        </p:nvSpPr>
        <p:spPr>
          <a:xfrm>
            <a:off x="5334512" y="2367721"/>
            <a:ext cx="621297" cy="239060"/>
          </a:xfrm>
          <a:prstGeom prst="flowChartProcess">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4" name="フローチャート: 処理 33"/>
          <p:cNvSpPr/>
          <p:nvPr/>
        </p:nvSpPr>
        <p:spPr>
          <a:xfrm>
            <a:off x="4067944" y="2125096"/>
            <a:ext cx="1074661" cy="468411"/>
          </a:xfrm>
          <a:prstGeom prst="flowChartProcess">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5" name="テキスト ボックス 34"/>
          <p:cNvSpPr txBox="1"/>
          <p:nvPr/>
        </p:nvSpPr>
        <p:spPr>
          <a:xfrm>
            <a:off x="200652" y="2643758"/>
            <a:ext cx="47546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8FC31F"/>
                </a:solidFill>
                <a:effectLst/>
                <a:uLnTx/>
                <a:uFillTx/>
                <a:latin typeface="メイリオ"/>
                <a:ea typeface="メイリオ"/>
                <a:cs typeface="+mn-cs"/>
              </a:rPr>
              <a:t>＜</a:t>
            </a:r>
            <a:r>
              <a:rPr kumimoji="1" lang="en-US" altLang="ja-JP" sz="1400" b="1" i="0" u="none" strike="noStrike" kern="1200" cap="none" spc="0" normalizeH="0" baseline="0" noProof="0" dirty="0" smtClean="0">
                <a:ln>
                  <a:noFill/>
                </a:ln>
                <a:solidFill>
                  <a:srgbClr val="8FC31F"/>
                </a:solidFill>
                <a:effectLst/>
                <a:uLnTx/>
                <a:uFillTx/>
                <a:latin typeface="メイリオ"/>
                <a:ea typeface="メイリオ"/>
                <a:cs typeface="+mn-cs"/>
              </a:rPr>
              <a:t>AIOCR</a:t>
            </a:r>
            <a:r>
              <a:rPr kumimoji="1" lang="ja-JP" altLang="en-US" sz="1400" b="1" i="0" u="none" strike="noStrike" kern="1200" cap="none" spc="0" normalizeH="0" baseline="0" noProof="0" dirty="0" smtClean="0">
                <a:ln>
                  <a:noFill/>
                </a:ln>
                <a:solidFill>
                  <a:srgbClr val="8FC31F"/>
                </a:solidFill>
                <a:effectLst/>
                <a:uLnTx/>
                <a:uFillTx/>
                <a:latin typeface="メイリオ"/>
                <a:ea typeface="メイリオ"/>
                <a:cs typeface="+mn-cs"/>
              </a:rPr>
              <a:t>サービスの読取結果＞</a:t>
            </a:r>
            <a:endParaRPr kumimoji="1" lang="ja-JP" altLang="en-US" sz="1400" b="1" i="0" u="none" strike="noStrike" kern="1200" cap="none" spc="0" normalizeH="0" baseline="0" noProof="0" dirty="0">
              <a:ln>
                <a:noFill/>
              </a:ln>
              <a:solidFill>
                <a:srgbClr val="8FC31F"/>
              </a:solidFill>
              <a:effectLst/>
              <a:uLnTx/>
              <a:uFillTx/>
              <a:latin typeface="メイリオ"/>
              <a:ea typeface="メイリオ"/>
              <a:cs typeface="+mn-cs"/>
            </a:endParaRPr>
          </a:p>
        </p:txBody>
      </p:sp>
    </p:spTree>
    <p:extLst>
      <p:ext uri="{BB962C8B-B14F-4D97-AF65-F5344CB8AC3E}">
        <p14:creationId xmlns:p14="http://schemas.microsoft.com/office/powerpoint/2010/main" val="41926801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表 44"/>
          <p:cNvGraphicFramePr>
            <a:graphicFrameLocks noGrp="1"/>
          </p:cNvGraphicFramePr>
          <p:nvPr>
            <p:extLst/>
          </p:nvPr>
        </p:nvGraphicFramePr>
        <p:xfrm>
          <a:off x="431540" y="1906143"/>
          <a:ext cx="7166610" cy="707270"/>
        </p:xfrm>
        <a:graphic>
          <a:graphicData uri="http://schemas.openxmlformats.org/drawingml/2006/table">
            <a:tbl>
              <a:tblPr bandRow="1">
                <a:tableStyleId>{21E4AEA4-8DFA-4A89-87EB-49C32662AFE0}</a:tableStyleId>
              </a:tblPr>
              <a:tblGrid>
                <a:gridCol w="1030605">
                  <a:extLst>
                    <a:ext uri="{9D8B030D-6E8A-4147-A177-3AD203B41FA5}">
                      <a16:colId xmlns:a16="http://schemas.microsoft.com/office/drawing/2014/main" val="645409227"/>
                    </a:ext>
                  </a:extLst>
                </a:gridCol>
                <a:gridCol w="906780">
                  <a:extLst>
                    <a:ext uri="{9D8B030D-6E8A-4147-A177-3AD203B41FA5}">
                      <a16:colId xmlns:a16="http://schemas.microsoft.com/office/drawing/2014/main" val="3144200948"/>
                    </a:ext>
                  </a:extLst>
                </a:gridCol>
                <a:gridCol w="1135380">
                  <a:extLst>
                    <a:ext uri="{9D8B030D-6E8A-4147-A177-3AD203B41FA5}">
                      <a16:colId xmlns:a16="http://schemas.microsoft.com/office/drawing/2014/main" val="413991742"/>
                    </a:ext>
                  </a:extLst>
                </a:gridCol>
                <a:gridCol w="1135380">
                  <a:extLst>
                    <a:ext uri="{9D8B030D-6E8A-4147-A177-3AD203B41FA5}">
                      <a16:colId xmlns:a16="http://schemas.microsoft.com/office/drawing/2014/main" val="3890342565"/>
                    </a:ext>
                  </a:extLst>
                </a:gridCol>
                <a:gridCol w="906780">
                  <a:extLst>
                    <a:ext uri="{9D8B030D-6E8A-4147-A177-3AD203B41FA5}">
                      <a16:colId xmlns:a16="http://schemas.microsoft.com/office/drawing/2014/main" val="4113849155"/>
                    </a:ext>
                  </a:extLst>
                </a:gridCol>
                <a:gridCol w="916305">
                  <a:extLst>
                    <a:ext uri="{9D8B030D-6E8A-4147-A177-3AD203B41FA5}">
                      <a16:colId xmlns:a16="http://schemas.microsoft.com/office/drawing/2014/main" val="225164539"/>
                    </a:ext>
                  </a:extLst>
                </a:gridCol>
                <a:gridCol w="1135380">
                  <a:extLst>
                    <a:ext uri="{9D8B030D-6E8A-4147-A177-3AD203B41FA5}">
                      <a16:colId xmlns:a16="http://schemas.microsoft.com/office/drawing/2014/main" val="3718979562"/>
                    </a:ext>
                  </a:extLst>
                </a:gridCol>
              </a:tblGrid>
              <a:tr h="250070">
                <a:tc>
                  <a:txBody>
                    <a:bodyPr/>
                    <a:lstStyle/>
                    <a:p>
                      <a:pPr algn="ctr"/>
                      <a:r>
                        <a:rPr kumimoji="1" lang="en-US" altLang="ja-JP" sz="900" dirty="0" smtClean="0">
                          <a:latin typeface="+mn-ea"/>
                          <a:ea typeface="+mn-ea"/>
                        </a:rPr>
                        <a:t>AI</a:t>
                      </a:r>
                      <a:r>
                        <a:rPr kumimoji="1" lang="ja-JP" altLang="en-US" sz="900" dirty="0" smtClean="0">
                          <a:latin typeface="+mn-ea"/>
                          <a:ea typeface="+mn-ea"/>
                        </a:rPr>
                        <a:t>経費パターン</a:t>
                      </a: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仕入先コード</a:t>
                      </a:r>
                      <a:endParaRPr kumimoji="1" lang="ja-JP" altLang="en-US" sz="900" dirty="0">
                        <a:latin typeface="+mn-ea"/>
                        <a:ea typeface="+mn-ea"/>
                      </a:endParaRPr>
                    </a:p>
                  </a:txBody>
                  <a:tcPr anchor="ctr"/>
                </a:tc>
                <a:tc>
                  <a:txBody>
                    <a:bodyPr/>
                    <a:lstStyle/>
                    <a:p>
                      <a:pPr algn="ctr"/>
                      <a:r>
                        <a:rPr kumimoji="1" lang="ja-JP" altLang="en-US" sz="900" b="1" dirty="0" smtClean="0">
                          <a:latin typeface="+mn-ea"/>
                          <a:ea typeface="+mn-ea"/>
                        </a:rPr>
                        <a:t>①取引先名</a:t>
                      </a:r>
                      <a:endParaRPr kumimoji="1" lang="ja-JP" altLang="en-US" sz="900" b="1" dirty="0">
                        <a:latin typeface="+mn-ea"/>
                        <a:ea typeface="+mn-ea"/>
                      </a:endParaRPr>
                    </a:p>
                  </a:txBody>
                  <a:tcPr anchor="ctr"/>
                </a:tc>
                <a:tc>
                  <a:txBody>
                    <a:bodyPr/>
                    <a:lstStyle/>
                    <a:p>
                      <a:pPr algn="ctr"/>
                      <a:r>
                        <a:rPr kumimoji="1" lang="ja-JP" altLang="en-US" sz="900" b="1" dirty="0" smtClean="0">
                          <a:latin typeface="+mn-ea"/>
                          <a:ea typeface="+mn-ea"/>
                        </a:rPr>
                        <a:t>②取引先電話番号</a:t>
                      </a:r>
                      <a:endParaRPr kumimoji="1" lang="ja-JP" altLang="en-US" sz="900" b="1" dirty="0">
                        <a:latin typeface="+mn-ea"/>
                        <a:ea typeface="+mn-ea"/>
                      </a:endParaRPr>
                    </a:p>
                  </a:txBody>
                  <a:tcPr anchor="ctr"/>
                </a:tc>
                <a:tc>
                  <a:txBody>
                    <a:bodyPr/>
                    <a:lstStyle/>
                    <a:p>
                      <a:pPr algn="ctr"/>
                      <a:r>
                        <a:rPr kumimoji="1" lang="ja-JP" altLang="en-US" sz="900" b="1" dirty="0" smtClean="0">
                          <a:latin typeface="+mn-ea"/>
                          <a:ea typeface="+mn-ea"/>
                        </a:rPr>
                        <a:t>③振込先情報</a:t>
                      </a:r>
                      <a:endParaRPr kumimoji="1" lang="en-US" altLang="ja-JP" sz="900" b="1" dirty="0" smtClean="0">
                        <a:latin typeface="+mn-ea"/>
                        <a:ea typeface="+mn-ea"/>
                      </a:endParaRPr>
                    </a:p>
                  </a:txBody>
                  <a:tcPr anchor="ctr"/>
                </a:tc>
                <a:tc>
                  <a:txBody>
                    <a:bodyPr/>
                    <a:lstStyle/>
                    <a:p>
                      <a:pPr algn="ctr"/>
                      <a:r>
                        <a:rPr kumimoji="1" lang="en-US" altLang="ja-JP" sz="900" dirty="0" smtClean="0">
                          <a:latin typeface="+mn-ea"/>
                          <a:ea typeface="+mn-ea"/>
                        </a:rPr>
                        <a:t>AI</a:t>
                      </a:r>
                      <a:r>
                        <a:rPr kumimoji="1" lang="ja-JP" altLang="en-US" sz="900" dirty="0" smtClean="0">
                          <a:latin typeface="+mn-ea"/>
                          <a:ea typeface="+mn-ea"/>
                        </a:rPr>
                        <a:t>経費タイプ</a:t>
                      </a: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紐付先請求書番号</a:t>
                      </a:r>
                      <a:endParaRPr kumimoji="1" lang="ja-JP" altLang="en-US" sz="900" dirty="0">
                        <a:latin typeface="+mn-ea"/>
                        <a:ea typeface="+mn-ea"/>
                      </a:endParaRPr>
                    </a:p>
                  </a:txBody>
                  <a:tcPr anchor="ctr"/>
                </a:tc>
                <a:extLst>
                  <a:ext uri="{0D108BD9-81ED-4DB2-BD59-A6C34878D82A}">
                    <a16:rowId xmlns:a16="http://schemas.microsoft.com/office/drawing/2014/main" val="2892661416"/>
                  </a:ext>
                </a:extLst>
              </a:tr>
              <a:tr h="156294">
                <a:tc>
                  <a:txBody>
                    <a:bodyPr/>
                    <a:lstStyle/>
                    <a:p>
                      <a:pPr algn="ctr"/>
                      <a:r>
                        <a:rPr kumimoji="1" lang="en-US" altLang="ja-JP" sz="900" dirty="0" smtClean="0">
                          <a:latin typeface="+mn-ea"/>
                          <a:ea typeface="+mn-ea"/>
                        </a:rPr>
                        <a:t>G‘</a:t>
                      </a: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4001</a:t>
                      </a:r>
                      <a:endParaRPr kumimoji="1" lang="ja-JP" altLang="en-US" sz="900" dirty="0">
                        <a:latin typeface="+mn-ea"/>
                        <a:ea typeface="+mn-ea"/>
                      </a:endParaRPr>
                    </a:p>
                  </a:txBody>
                  <a:tcPr anchor="ctr"/>
                </a:tc>
                <a:tc>
                  <a:txBody>
                    <a:bodyPr/>
                    <a:lstStyle/>
                    <a:p>
                      <a:pPr algn="ct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030020002</a:t>
                      </a:r>
                      <a:endParaRPr kumimoji="1" lang="ja-JP" altLang="en-US" sz="900" dirty="0">
                        <a:latin typeface="+mn-ea"/>
                        <a:ea typeface="+mn-ea"/>
                      </a:endParaRPr>
                    </a:p>
                  </a:txBody>
                  <a:tcPr anchor="ctr"/>
                </a:tc>
                <a:tc>
                  <a:txBody>
                    <a:bodyPr/>
                    <a:lstStyle/>
                    <a:p>
                      <a:pPr algn="ct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支払手数料</a:t>
                      </a: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0004</a:t>
                      </a:r>
                      <a:endParaRPr kumimoji="1" lang="ja-JP" altLang="en-US" sz="900" dirty="0">
                        <a:latin typeface="+mn-ea"/>
                        <a:ea typeface="+mn-ea"/>
                      </a:endParaRPr>
                    </a:p>
                  </a:txBody>
                  <a:tcPr anchor="ctr"/>
                </a:tc>
                <a:extLst>
                  <a:ext uri="{0D108BD9-81ED-4DB2-BD59-A6C34878D82A}">
                    <a16:rowId xmlns:a16="http://schemas.microsoft.com/office/drawing/2014/main" val="329078239"/>
                  </a:ext>
                </a:extLst>
              </a:tr>
              <a:tr h="156294">
                <a:tc>
                  <a:txBody>
                    <a:bodyPr/>
                    <a:lstStyle/>
                    <a:p>
                      <a:pPr algn="ctr"/>
                      <a:r>
                        <a:rPr kumimoji="1" lang="en-US" altLang="ja-JP" sz="900" dirty="0" smtClean="0">
                          <a:latin typeface="+mn-ea"/>
                          <a:ea typeface="+mn-ea"/>
                        </a:rPr>
                        <a:t>H’</a:t>
                      </a: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4002</a:t>
                      </a:r>
                      <a:endParaRPr kumimoji="1" lang="ja-JP" altLang="en-US" sz="900" dirty="0">
                        <a:latin typeface="+mn-ea"/>
                        <a:ea typeface="+mn-ea"/>
                      </a:endParaRPr>
                    </a:p>
                  </a:txBody>
                  <a:tcPr anchor="ctr"/>
                </a:tc>
                <a:tc>
                  <a:txBody>
                    <a:bodyPr/>
                    <a:lstStyle/>
                    <a:p>
                      <a:pPr algn="ct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060030003</a:t>
                      </a:r>
                      <a:endParaRPr kumimoji="1" lang="ja-JP" altLang="en-US" sz="900" dirty="0">
                        <a:latin typeface="+mn-ea"/>
                        <a:ea typeface="+mn-ea"/>
                      </a:endParaRPr>
                    </a:p>
                  </a:txBody>
                  <a:tcPr anchor="ctr"/>
                </a:tc>
                <a:tc>
                  <a:txBody>
                    <a:bodyPr/>
                    <a:lstStyle/>
                    <a:p>
                      <a:pPr algn="ct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支払手数料</a:t>
                      </a: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0005</a:t>
                      </a:r>
                      <a:endParaRPr kumimoji="1" lang="ja-JP" altLang="en-US" sz="900" dirty="0">
                        <a:latin typeface="+mn-ea"/>
                        <a:ea typeface="+mn-ea"/>
                      </a:endParaRPr>
                    </a:p>
                  </a:txBody>
                  <a:tcPr anchor="ctr"/>
                </a:tc>
                <a:extLst>
                  <a:ext uri="{0D108BD9-81ED-4DB2-BD59-A6C34878D82A}">
                    <a16:rowId xmlns:a16="http://schemas.microsoft.com/office/drawing/2014/main" val="2421845823"/>
                  </a:ext>
                </a:extLst>
              </a:tr>
            </a:tbl>
          </a:graphicData>
        </a:graphic>
      </p:graphicFrame>
      <p:graphicFrame>
        <p:nvGraphicFramePr>
          <p:cNvPr id="40" name="表 39"/>
          <p:cNvGraphicFramePr>
            <a:graphicFrameLocks noGrp="1"/>
          </p:cNvGraphicFramePr>
          <p:nvPr>
            <p:extLst/>
          </p:nvPr>
        </p:nvGraphicFramePr>
        <p:xfrm>
          <a:off x="3038731" y="2777673"/>
          <a:ext cx="2346960" cy="1371600"/>
        </p:xfrm>
        <a:graphic>
          <a:graphicData uri="http://schemas.openxmlformats.org/drawingml/2006/table">
            <a:tbl>
              <a:tblPr bandRow="1">
                <a:tableStyleId>{7DF18680-E054-41AD-8BC1-D1AEF772440D}</a:tableStyleId>
              </a:tblPr>
              <a:tblGrid>
                <a:gridCol w="906780">
                  <a:extLst>
                    <a:ext uri="{9D8B030D-6E8A-4147-A177-3AD203B41FA5}">
                      <a16:colId xmlns:a16="http://schemas.microsoft.com/office/drawing/2014/main" val="645409227"/>
                    </a:ext>
                  </a:extLst>
                </a:gridCol>
                <a:gridCol w="844485">
                  <a:extLst>
                    <a:ext uri="{9D8B030D-6E8A-4147-A177-3AD203B41FA5}">
                      <a16:colId xmlns:a16="http://schemas.microsoft.com/office/drawing/2014/main" val="3144200948"/>
                    </a:ext>
                  </a:extLst>
                </a:gridCol>
                <a:gridCol w="595695">
                  <a:extLst>
                    <a:ext uri="{9D8B030D-6E8A-4147-A177-3AD203B41FA5}">
                      <a16:colId xmlns:a16="http://schemas.microsoft.com/office/drawing/2014/main" val="3845371937"/>
                    </a:ext>
                  </a:extLst>
                </a:gridCol>
              </a:tblGrid>
              <a:tr h="194429">
                <a:tc>
                  <a:txBody>
                    <a:bodyPr/>
                    <a:lstStyle/>
                    <a:p>
                      <a:r>
                        <a:rPr kumimoji="1" lang="ja-JP" altLang="en-US" sz="900" dirty="0" smtClean="0">
                          <a:latin typeface="+mn-ea"/>
                          <a:ea typeface="+mn-ea"/>
                        </a:rPr>
                        <a:t>請求書番号</a:t>
                      </a:r>
                      <a:endParaRPr kumimoji="1" lang="ja-JP" altLang="en-US" sz="900" dirty="0">
                        <a:latin typeface="+mn-ea"/>
                        <a:ea typeface="+mn-ea"/>
                      </a:endParaRPr>
                    </a:p>
                  </a:txBody>
                  <a:tcPr/>
                </a:tc>
                <a:tc gridSpan="2">
                  <a:txBody>
                    <a:bodyPr/>
                    <a:lstStyle/>
                    <a:p>
                      <a:r>
                        <a:rPr kumimoji="1" lang="en-US" altLang="ja-JP" sz="900" dirty="0" smtClean="0">
                          <a:latin typeface="+mn-ea"/>
                          <a:ea typeface="+mn-ea"/>
                        </a:rPr>
                        <a:t>0005</a:t>
                      </a:r>
                      <a:endParaRPr kumimoji="1" lang="ja-JP" altLang="en-US" sz="900" dirty="0">
                        <a:latin typeface="+mn-ea"/>
                        <a:ea typeface="+mn-ea"/>
                      </a:endParaRPr>
                    </a:p>
                  </a:txBody>
                  <a:tcPr/>
                </a:tc>
                <a:tc hMerge="1">
                  <a:txBody>
                    <a:bodyPr/>
                    <a:lstStyle/>
                    <a:p>
                      <a:endParaRPr kumimoji="1" lang="ja-JP" altLang="en-US"/>
                    </a:p>
                  </a:txBody>
                  <a:tcPr/>
                </a:tc>
                <a:extLst>
                  <a:ext uri="{0D108BD9-81ED-4DB2-BD59-A6C34878D82A}">
                    <a16:rowId xmlns:a16="http://schemas.microsoft.com/office/drawing/2014/main" val="3709503363"/>
                  </a:ext>
                </a:extLst>
              </a:tr>
              <a:tr h="194429">
                <a:tc>
                  <a:txBody>
                    <a:bodyPr/>
                    <a:lstStyle/>
                    <a:p>
                      <a:r>
                        <a:rPr kumimoji="1" lang="ja-JP" altLang="en-US" sz="900" b="1" dirty="0" smtClean="0">
                          <a:latin typeface="+mn-ea"/>
                          <a:ea typeface="+mn-ea"/>
                        </a:rPr>
                        <a:t>①取引先名</a:t>
                      </a:r>
                      <a:endParaRPr kumimoji="1" lang="ja-JP" altLang="en-US" sz="900" b="1" dirty="0">
                        <a:latin typeface="+mn-ea"/>
                        <a:ea typeface="+mn-ea"/>
                      </a:endParaRPr>
                    </a:p>
                  </a:txBody>
                  <a:tcPr/>
                </a:tc>
                <a:tc gridSpan="2">
                  <a:txBody>
                    <a:bodyPr/>
                    <a:lstStyle/>
                    <a:p>
                      <a:r>
                        <a:rPr kumimoji="1" lang="ja-JP" altLang="en-US" sz="900" dirty="0" smtClean="0">
                          <a:latin typeface="+mn-ea"/>
                          <a:ea typeface="+mn-ea"/>
                        </a:rPr>
                        <a:t>鈴木運輸株式会社</a:t>
                      </a:r>
                      <a:endParaRPr kumimoji="1" lang="ja-JP" altLang="en-US" sz="900" dirty="0">
                        <a:latin typeface="+mn-ea"/>
                        <a:ea typeface="+mn-ea"/>
                      </a:endParaRPr>
                    </a:p>
                  </a:txBody>
                  <a:tcPr/>
                </a:tc>
                <a:tc hMerge="1">
                  <a:txBody>
                    <a:bodyPr/>
                    <a:lstStyle/>
                    <a:p>
                      <a:endParaRPr kumimoji="1" lang="ja-JP" altLang="en-US" sz="900" dirty="0">
                        <a:latin typeface="+mn-ea"/>
                        <a:ea typeface="+mn-ea"/>
                      </a:endParaRPr>
                    </a:p>
                  </a:txBody>
                  <a:tcPr/>
                </a:tc>
                <a:extLst>
                  <a:ext uri="{0D108BD9-81ED-4DB2-BD59-A6C34878D82A}">
                    <a16:rowId xmlns:a16="http://schemas.microsoft.com/office/drawing/2014/main" val="2892661416"/>
                  </a:ext>
                </a:extLst>
              </a:tr>
              <a:tr h="194429">
                <a:tc>
                  <a:txBody>
                    <a:bodyPr/>
                    <a:lstStyle/>
                    <a:p>
                      <a:r>
                        <a:rPr kumimoji="1" lang="ja-JP" altLang="en-US" sz="900" b="1" dirty="0" smtClean="0">
                          <a:latin typeface="+mn-ea"/>
                          <a:ea typeface="+mn-ea"/>
                        </a:rPr>
                        <a:t>②電話番号</a:t>
                      </a:r>
                      <a:endParaRPr kumimoji="1" lang="ja-JP" altLang="en-US" sz="900" b="1" dirty="0">
                        <a:latin typeface="+mn-ea"/>
                        <a:ea typeface="+mn-ea"/>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n-ea"/>
                          <a:ea typeface="+mn-ea"/>
                        </a:rPr>
                        <a:t>060030003</a:t>
                      </a:r>
                      <a:endParaRPr kumimoji="1" lang="ja-JP" altLang="en-US" sz="900" dirty="0" smtClean="0">
                        <a:latin typeface="+mn-ea"/>
                        <a:ea typeface="+mn-ea"/>
                      </a:endParaRPr>
                    </a:p>
                  </a:txBody>
                  <a:tcPr/>
                </a:tc>
                <a:tc hMerge="1">
                  <a:txBody>
                    <a:bodyPr/>
                    <a:lstStyle/>
                    <a:p>
                      <a:endParaRPr kumimoji="1" lang="ja-JP" altLang="en-US" sz="900" dirty="0">
                        <a:latin typeface="+mn-ea"/>
                        <a:ea typeface="+mn-ea"/>
                      </a:endParaRPr>
                    </a:p>
                  </a:txBody>
                  <a:tcPr/>
                </a:tc>
                <a:extLst>
                  <a:ext uri="{0D108BD9-81ED-4DB2-BD59-A6C34878D82A}">
                    <a16:rowId xmlns:a16="http://schemas.microsoft.com/office/drawing/2014/main" val="329078239"/>
                  </a:ext>
                </a:extLst>
              </a:tr>
              <a:tr h="194429">
                <a:tc>
                  <a:txBody>
                    <a:bodyPr/>
                    <a:lstStyle/>
                    <a:p>
                      <a:r>
                        <a:rPr kumimoji="1" lang="ja-JP" altLang="en-US" sz="900" b="1" dirty="0" smtClean="0">
                          <a:latin typeface="+mn-ea"/>
                          <a:ea typeface="+mn-ea"/>
                        </a:rPr>
                        <a:t>③振込先情報</a:t>
                      </a:r>
                      <a:endParaRPr kumimoji="1" lang="ja-JP" altLang="en-US" sz="900" b="1" dirty="0">
                        <a:latin typeface="+mn-ea"/>
                        <a:ea typeface="+mn-ea"/>
                      </a:endParaRPr>
                    </a:p>
                  </a:txBody>
                  <a:tcPr/>
                </a:tc>
                <a:tc gridSpan="2">
                  <a:txBody>
                    <a:bodyPr/>
                    <a:lstStyle/>
                    <a:p>
                      <a:r>
                        <a:rPr kumimoji="1" lang="ja-JP" altLang="en-US" sz="900" dirty="0" smtClean="0">
                          <a:latin typeface="+mn-ea"/>
                          <a:ea typeface="+mn-ea"/>
                        </a:rPr>
                        <a:t>当座 </a:t>
                      </a:r>
                      <a:r>
                        <a:rPr kumimoji="1" lang="en-US" altLang="ja-JP" sz="900" dirty="0" smtClean="0">
                          <a:latin typeface="+mn-ea"/>
                          <a:ea typeface="+mn-ea"/>
                        </a:rPr>
                        <a:t>90005</a:t>
                      </a:r>
                      <a:r>
                        <a:rPr kumimoji="1" lang="en-US" altLang="ja-JP" sz="900" baseline="0" dirty="0" smtClean="0">
                          <a:latin typeface="+mn-ea"/>
                          <a:ea typeface="+mn-ea"/>
                        </a:rPr>
                        <a:t> </a:t>
                      </a:r>
                      <a:r>
                        <a:rPr kumimoji="1" lang="ja-JP" altLang="en-US" sz="900" baseline="0" dirty="0" smtClean="0">
                          <a:latin typeface="+mn-ea"/>
                          <a:ea typeface="+mn-ea"/>
                        </a:rPr>
                        <a:t>ｽｽﾞｷ</a:t>
                      </a:r>
                      <a:endParaRPr kumimoji="1" lang="en-US" altLang="ja-JP" sz="900" baseline="0" dirty="0" smtClean="0">
                        <a:latin typeface="+mn-ea"/>
                        <a:ea typeface="+mn-ea"/>
                      </a:endParaRPr>
                    </a:p>
                  </a:txBody>
                  <a:tcPr/>
                </a:tc>
                <a:tc hMerge="1">
                  <a:txBody>
                    <a:bodyPr/>
                    <a:lstStyle/>
                    <a:p>
                      <a:endParaRPr kumimoji="1" lang="ja-JP" altLang="en-US" sz="900" dirty="0">
                        <a:latin typeface="+mn-ea"/>
                        <a:ea typeface="+mn-ea"/>
                      </a:endParaRPr>
                    </a:p>
                  </a:txBody>
                  <a:tcPr/>
                </a:tc>
                <a:extLst>
                  <a:ext uri="{0D108BD9-81ED-4DB2-BD59-A6C34878D82A}">
                    <a16:rowId xmlns:a16="http://schemas.microsoft.com/office/drawing/2014/main" val="2421845823"/>
                  </a:ext>
                </a:extLst>
              </a:tr>
              <a:tr h="198722">
                <a:tc rowSpan="2">
                  <a:txBody>
                    <a:bodyPr/>
                    <a:lstStyle/>
                    <a:p>
                      <a:r>
                        <a:rPr kumimoji="1" lang="ja-JP" altLang="en-US" sz="900" dirty="0" smtClean="0">
                          <a:latin typeface="+mn-ea"/>
                          <a:ea typeface="+mn-ea"/>
                        </a:rPr>
                        <a:t>経費タイプ</a:t>
                      </a:r>
                      <a:endParaRPr kumimoji="1" lang="en-US" altLang="ja-JP" sz="900" dirty="0" smtClean="0">
                        <a:latin typeface="+mn-ea"/>
                        <a:ea typeface="+mn-ea"/>
                      </a:endParaRPr>
                    </a:p>
                    <a:p>
                      <a:r>
                        <a:rPr kumimoji="1" lang="ja-JP" altLang="en-US" sz="900" dirty="0" smtClean="0">
                          <a:latin typeface="+mn-ea"/>
                          <a:ea typeface="+mn-ea"/>
                        </a:rPr>
                        <a:t>（</a:t>
                      </a:r>
                      <a:r>
                        <a:rPr kumimoji="1" lang="en-US" altLang="ja-JP" sz="900" dirty="0" smtClean="0">
                          <a:latin typeface="+mn-ea"/>
                          <a:ea typeface="+mn-ea"/>
                        </a:rPr>
                        <a:t>5</a:t>
                      </a:r>
                      <a:r>
                        <a:rPr kumimoji="1" lang="ja-JP" altLang="en-US" sz="900" dirty="0" smtClean="0">
                          <a:latin typeface="+mn-ea"/>
                          <a:ea typeface="+mn-ea"/>
                        </a:rPr>
                        <a:t>つ推論）</a:t>
                      </a:r>
                      <a:endParaRPr kumimoji="1" lang="ja-JP" altLang="en-US" sz="900" dirty="0">
                        <a:latin typeface="+mn-ea"/>
                        <a:ea typeface="+mn-ea"/>
                      </a:endParaRPr>
                    </a:p>
                  </a:txBody>
                  <a:tcPr/>
                </a:tc>
                <a:tc>
                  <a:txBody>
                    <a:bodyPr/>
                    <a:lstStyle/>
                    <a:p>
                      <a:r>
                        <a:rPr kumimoji="1" lang="ja-JP" altLang="en-US" sz="900" dirty="0" smtClean="0">
                          <a:latin typeface="+mn-ea"/>
                          <a:ea typeface="+mn-ea"/>
                        </a:rPr>
                        <a:t>支払手数料</a:t>
                      </a:r>
                      <a:endParaRPr kumimoji="1" lang="ja-JP" altLang="en-US" sz="900" dirty="0">
                        <a:latin typeface="+mn-ea"/>
                        <a:ea typeface="+mn-ea"/>
                      </a:endParaRPr>
                    </a:p>
                  </a:txBody>
                  <a:tcPr/>
                </a:tc>
                <a:tc>
                  <a:txBody>
                    <a:bodyPr/>
                    <a:lstStyle/>
                    <a:p>
                      <a:r>
                        <a:rPr kumimoji="1" lang="en-US" altLang="ja-JP" sz="900" dirty="0" smtClean="0">
                          <a:latin typeface="+mn-ea"/>
                          <a:ea typeface="+mn-ea"/>
                        </a:rPr>
                        <a:t>50%</a:t>
                      </a:r>
                      <a:endParaRPr kumimoji="1" lang="ja-JP" altLang="en-US" sz="900" dirty="0">
                        <a:latin typeface="+mn-ea"/>
                        <a:ea typeface="+mn-ea"/>
                      </a:endParaRPr>
                    </a:p>
                  </a:txBody>
                  <a:tcPr/>
                </a:tc>
                <a:extLst>
                  <a:ext uri="{0D108BD9-81ED-4DB2-BD59-A6C34878D82A}">
                    <a16:rowId xmlns:a16="http://schemas.microsoft.com/office/drawing/2014/main" val="2213300451"/>
                  </a:ext>
                </a:extLst>
              </a:tr>
              <a:tr h="198722">
                <a:tc vMerge="1">
                  <a:txBody>
                    <a:bodyPr/>
                    <a:lstStyle/>
                    <a:p>
                      <a:endParaRPr kumimoji="1" lang="ja-JP" altLang="en-US" sz="900" dirty="0">
                        <a:latin typeface="+mn-ea"/>
                        <a:ea typeface="+mn-ea"/>
                      </a:endParaRPr>
                    </a:p>
                  </a:txBody>
                  <a:tcPr/>
                </a:tc>
                <a:tc>
                  <a:txBody>
                    <a:bodyPr/>
                    <a:lstStyle/>
                    <a:p>
                      <a:r>
                        <a:rPr kumimoji="1" lang="ja-JP" altLang="en-US" sz="900" dirty="0" smtClean="0">
                          <a:latin typeface="+mn-ea"/>
                          <a:ea typeface="+mn-ea"/>
                        </a:rPr>
                        <a:t>以下省略</a:t>
                      </a:r>
                      <a:endParaRPr kumimoji="1" lang="ja-JP" altLang="en-US" sz="900" dirty="0">
                        <a:latin typeface="+mn-ea"/>
                        <a:ea typeface="+mn-ea"/>
                      </a:endParaRPr>
                    </a:p>
                  </a:txBody>
                  <a:tcPr/>
                </a:tc>
                <a:tc>
                  <a:txBody>
                    <a:bodyPr/>
                    <a:lstStyle/>
                    <a:p>
                      <a:endParaRPr kumimoji="1" lang="ja-JP" altLang="en-US" sz="900" dirty="0">
                        <a:latin typeface="+mn-ea"/>
                        <a:ea typeface="+mn-ea"/>
                      </a:endParaRPr>
                    </a:p>
                  </a:txBody>
                  <a:tcPr/>
                </a:tc>
                <a:extLst>
                  <a:ext uri="{0D108BD9-81ED-4DB2-BD59-A6C34878D82A}">
                    <a16:rowId xmlns:a16="http://schemas.microsoft.com/office/drawing/2014/main" val="2479660965"/>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5" name="フッター プレースホルダー 4"/>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smtClean="0">
                <a:ln>
                  <a:noFill/>
                </a:ln>
                <a:solidFill>
                  <a:prstClr val="black">
                    <a:tint val="75000"/>
                  </a:prstClr>
                </a:solidFill>
                <a:effectLst/>
                <a:uLnTx/>
                <a:uFillTx/>
                <a:latin typeface="メイリオ"/>
                <a:ea typeface="メイリオ"/>
                <a:cs typeface="+mn-cs"/>
              </a:rPr>
              <a:t>© SuperStream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タイトル 4"/>
          <p:cNvSpPr>
            <a:spLocks noGrp="1"/>
          </p:cNvSpPr>
          <p:nvPr>
            <p:ph type="title"/>
          </p:nvPr>
        </p:nvSpPr>
        <p:spPr>
          <a:xfrm>
            <a:off x="358775" y="267494"/>
            <a:ext cx="8281677" cy="584267"/>
          </a:xfrm>
        </p:spPr>
        <p:txBody>
          <a:bodyPr/>
          <a:lstStyle/>
          <a:p>
            <a:r>
              <a:rPr lang="ja-JP" altLang="en-US" dirty="0"/>
              <a:t>実際</a:t>
            </a:r>
            <a:r>
              <a:rPr lang="ja-JP" altLang="en-US" dirty="0" smtClean="0"/>
              <a:t>の紐付け処理</a:t>
            </a:r>
            <a:r>
              <a:rPr lang="en-US" altLang="ja-JP" dirty="0" smtClean="0"/>
              <a:t/>
            </a:r>
            <a:br>
              <a:rPr lang="en-US" altLang="ja-JP" dirty="0" smtClean="0"/>
            </a:br>
            <a:r>
              <a:rPr lang="ja-JP" altLang="en-US" dirty="0" smtClean="0"/>
              <a:t>　同じ会社で複数仕入先マスタがある場合</a:t>
            </a:r>
            <a:endParaRPr kumimoji="1" lang="ja-JP" altLang="en-US" dirty="0"/>
          </a:p>
        </p:txBody>
      </p:sp>
      <p:graphicFrame>
        <p:nvGraphicFramePr>
          <p:cNvPr id="17" name="表 16"/>
          <p:cNvGraphicFramePr>
            <a:graphicFrameLocks noGrp="1"/>
          </p:cNvGraphicFramePr>
          <p:nvPr>
            <p:extLst/>
          </p:nvPr>
        </p:nvGraphicFramePr>
        <p:xfrm>
          <a:off x="431141" y="2784326"/>
          <a:ext cx="2346960" cy="1371600"/>
        </p:xfrm>
        <a:graphic>
          <a:graphicData uri="http://schemas.openxmlformats.org/drawingml/2006/table">
            <a:tbl>
              <a:tblPr bandRow="1">
                <a:tableStyleId>{7DF18680-E054-41AD-8BC1-D1AEF772440D}</a:tableStyleId>
              </a:tblPr>
              <a:tblGrid>
                <a:gridCol w="906780">
                  <a:extLst>
                    <a:ext uri="{9D8B030D-6E8A-4147-A177-3AD203B41FA5}">
                      <a16:colId xmlns:a16="http://schemas.microsoft.com/office/drawing/2014/main" val="645409227"/>
                    </a:ext>
                  </a:extLst>
                </a:gridCol>
                <a:gridCol w="844485">
                  <a:extLst>
                    <a:ext uri="{9D8B030D-6E8A-4147-A177-3AD203B41FA5}">
                      <a16:colId xmlns:a16="http://schemas.microsoft.com/office/drawing/2014/main" val="3144200948"/>
                    </a:ext>
                  </a:extLst>
                </a:gridCol>
                <a:gridCol w="595695">
                  <a:extLst>
                    <a:ext uri="{9D8B030D-6E8A-4147-A177-3AD203B41FA5}">
                      <a16:colId xmlns:a16="http://schemas.microsoft.com/office/drawing/2014/main" val="3845371937"/>
                    </a:ext>
                  </a:extLst>
                </a:gridCol>
              </a:tblGrid>
              <a:tr h="194429">
                <a:tc>
                  <a:txBody>
                    <a:bodyPr/>
                    <a:lstStyle/>
                    <a:p>
                      <a:r>
                        <a:rPr kumimoji="1" lang="ja-JP" altLang="en-US" sz="900" dirty="0" smtClean="0">
                          <a:latin typeface="+mn-ea"/>
                          <a:ea typeface="+mn-ea"/>
                        </a:rPr>
                        <a:t>請求書番号</a:t>
                      </a:r>
                      <a:endParaRPr kumimoji="1" lang="ja-JP" altLang="en-US" sz="900" dirty="0">
                        <a:latin typeface="+mn-ea"/>
                        <a:ea typeface="+mn-ea"/>
                      </a:endParaRPr>
                    </a:p>
                  </a:txBody>
                  <a:tcPr/>
                </a:tc>
                <a:tc gridSpan="2">
                  <a:txBody>
                    <a:bodyPr/>
                    <a:lstStyle/>
                    <a:p>
                      <a:r>
                        <a:rPr kumimoji="1" lang="en-US" altLang="ja-JP" sz="900" dirty="0" smtClean="0">
                          <a:latin typeface="+mn-ea"/>
                          <a:ea typeface="+mn-ea"/>
                        </a:rPr>
                        <a:t>0004</a:t>
                      </a:r>
                      <a:endParaRPr kumimoji="1" lang="ja-JP" altLang="en-US" sz="900" dirty="0">
                        <a:latin typeface="+mn-ea"/>
                        <a:ea typeface="+mn-ea"/>
                      </a:endParaRPr>
                    </a:p>
                  </a:txBody>
                  <a:tcPr/>
                </a:tc>
                <a:tc hMerge="1">
                  <a:txBody>
                    <a:bodyPr/>
                    <a:lstStyle/>
                    <a:p>
                      <a:endParaRPr kumimoji="1" lang="ja-JP" altLang="en-US"/>
                    </a:p>
                  </a:txBody>
                  <a:tcPr/>
                </a:tc>
                <a:extLst>
                  <a:ext uri="{0D108BD9-81ED-4DB2-BD59-A6C34878D82A}">
                    <a16:rowId xmlns:a16="http://schemas.microsoft.com/office/drawing/2014/main" val="3709503363"/>
                  </a:ext>
                </a:extLst>
              </a:tr>
              <a:tr h="194429">
                <a:tc>
                  <a:txBody>
                    <a:bodyPr/>
                    <a:lstStyle/>
                    <a:p>
                      <a:r>
                        <a:rPr kumimoji="1" lang="ja-JP" altLang="en-US" sz="900" b="1" dirty="0" smtClean="0">
                          <a:latin typeface="+mn-ea"/>
                          <a:ea typeface="+mn-ea"/>
                        </a:rPr>
                        <a:t>①取引先名</a:t>
                      </a:r>
                      <a:endParaRPr kumimoji="1" lang="ja-JP" altLang="en-US" sz="900" b="1" dirty="0">
                        <a:latin typeface="+mn-ea"/>
                        <a:ea typeface="+mn-ea"/>
                      </a:endParaRPr>
                    </a:p>
                  </a:txBody>
                  <a:tcPr/>
                </a:tc>
                <a:tc gridSpan="2">
                  <a:txBody>
                    <a:bodyPr/>
                    <a:lstStyle/>
                    <a:p>
                      <a:r>
                        <a:rPr kumimoji="1" lang="ja-JP" altLang="en-US" sz="900" dirty="0" smtClean="0">
                          <a:latin typeface="+mn-ea"/>
                          <a:ea typeface="+mn-ea"/>
                        </a:rPr>
                        <a:t>鈴木運輸株式会社 </a:t>
                      </a:r>
                      <a:endParaRPr kumimoji="1" lang="ja-JP" altLang="en-US" sz="900" dirty="0">
                        <a:latin typeface="+mn-ea"/>
                        <a:ea typeface="+mn-ea"/>
                      </a:endParaRPr>
                    </a:p>
                  </a:txBody>
                  <a:tcPr/>
                </a:tc>
                <a:tc hMerge="1">
                  <a:txBody>
                    <a:bodyPr/>
                    <a:lstStyle/>
                    <a:p>
                      <a:endParaRPr kumimoji="1" lang="ja-JP" altLang="en-US" sz="900" dirty="0">
                        <a:latin typeface="+mn-ea"/>
                        <a:ea typeface="+mn-ea"/>
                      </a:endParaRPr>
                    </a:p>
                  </a:txBody>
                  <a:tcPr/>
                </a:tc>
                <a:extLst>
                  <a:ext uri="{0D108BD9-81ED-4DB2-BD59-A6C34878D82A}">
                    <a16:rowId xmlns:a16="http://schemas.microsoft.com/office/drawing/2014/main" val="2892661416"/>
                  </a:ext>
                </a:extLst>
              </a:tr>
              <a:tr h="194429">
                <a:tc>
                  <a:txBody>
                    <a:bodyPr/>
                    <a:lstStyle/>
                    <a:p>
                      <a:r>
                        <a:rPr kumimoji="1" lang="ja-JP" altLang="en-US" sz="900" b="1" dirty="0" smtClean="0">
                          <a:latin typeface="+mn-ea"/>
                          <a:ea typeface="+mn-ea"/>
                        </a:rPr>
                        <a:t>②電話番号</a:t>
                      </a:r>
                      <a:endParaRPr kumimoji="1" lang="ja-JP" altLang="en-US" sz="900" b="1" dirty="0">
                        <a:latin typeface="+mn-ea"/>
                        <a:ea typeface="+mn-ea"/>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n-ea"/>
                          <a:ea typeface="+mn-ea"/>
                        </a:rPr>
                        <a:t>030020002</a:t>
                      </a:r>
                      <a:endParaRPr kumimoji="1" lang="ja-JP" altLang="en-US" sz="900" dirty="0" smtClean="0">
                        <a:latin typeface="+mn-ea"/>
                        <a:ea typeface="+mn-ea"/>
                      </a:endParaRPr>
                    </a:p>
                  </a:txBody>
                  <a:tcPr/>
                </a:tc>
                <a:tc hMerge="1">
                  <a:txBody>
                    <a:bodyPr/>
                    <a:lstStyle/>
                    <a:p>
                      <a:endParaRPr kumimoji="1" lang="ja-JP" altLang="en-US" sz="900" dirty="0">
                        <a:latin typeface="+mn-ea"/>
                        <a:ea typeface="+mn-ea"/>
                      </a:endParaRPr>
                    </a:p>
                  </a:txBody>
                  <a:tcPr/>
                </a:tc>
                <a:extLst>
                  <a:ext uri="{0D108BD9-81ED-4DB2-BD59-A6C34878D82A}">
                    <a16:rowId xmlns:a16="http://schemas.microsoft.com/office/drawing/2014/main" val="329078239"/>
                  </a:ext>
                </a:extLst>
              </a:tr>
              <a:tr h="194429">
                <a:tc>
                  <a:txBody>
                    <a:bodyPr/>
                    <a:lstStyle/>
                    <a:p>
                      <a:r>
                        <a:rPr kumimoji="1" lang="ja-JP" altLang="en-US" sz="900" b="1" dirty="0" smtClean="0">
                          <a:latin typeface="+mn-ea"/>
                          <a:ea typeface="+mn-ea"/>
                        </a:rPr>
                        <a:t>③振込先情報</a:t>
                      </a:r>
                      <a:endParaRPr kumimoji="1" lang="ja-JP" altLang="en-US" sz="900" b="1" dirty="0">
                        <a:latin typeface="+mn-ea"/>
                        <a:ea typeface="+mn-ea"/>
                      </a:endParaRPr>
                    </a:p>
                  </a:txBody>
                  <a:tcPr/>
                </a:tc>
                <a:tc gridSpan="2">
                  <a:txBody>
                    <a:bodyPr/>
                    <a:lstStyle/>
                    <a:p>
                      <a:r>
                        <a:rPr kumimoji="1" lang="ja-JP" altLang="en-US" sz="900" dirty="0" smtClean="0">
                          <a:latin typeface="+mn-ea"/>
                          <a:ea typeface="+mn-ea"/>
                        </a:rPr>
                        <a:t>当座 </a:t>
                      </a:r>
                      <a:r>
                        <a:rPr kumimoji="1" lang="en-US" altLang="ja-JP" sz="900" dirty="0" smtClean="0">
                          <a:latin typeface="+mn-ea"/>
                          <a:ea typeface="+mn-ea"/>
                        </a:rPr>
                        <a:t>90004</a:t>
                      </a:r>
                      <a:r>
                        <a:rPr kumimoji="1" lang="en-US" altLang="ja-JP" sz="900" baseline="0" dirty="0" smtClean="0">
                          <a:latin typeface="+mn-ea"/>
                          <a:ea typeface="+mn-ea"/>
                        </a:rPr>
                        <a:t> </a:t>
                      </a:r>
                      <a:r>
                        <a:rPr kumimoji="1" lang="ja-JP" altLang="en-US" sz="900" baseline="0" dirty="0" smtClean="0">
                          <a:latin typeface="+mn-ea"/>
                          <a:ea typeface="+mn-ea"/>
                        </a:rPr>
                        <a:t>ｽｽﾞｷ</a:t>
                      </a:r>
                      <a:endParaRPr kumimoji="1" lang="en-US" altLang="ja-JP" sz="900" baseline="0" dirty="0" smtClean="0">
                        <a:latin typeface="+mn-ea"/>
                        <a:ea typeface="+mn-ea"/>
                      </a:endParaRPr>
                    </a:p>
                  </a:txBody>
                  <a:tcPr/>
                </a:tc>
                <a:tc hMerge="1">
                  <a:txBody>
                    <a:bodyPr/>
                    <a:lstStyle/>
                    <a:p>
                      <a:endParaRPr kumimoji="1" lang="ja-JP" altLang="en-US" sz="900" dirty="0">
                        <a:latin typeface="+mn-ea"/>
                        <a:ea typeface="+mn-ea"/>
                      </a:endParaRPr>
                    </a:p>
                  </a:txBody>
                  <a:tcPr/>
                </a:tc>
                <a:extLst>
                  <a:ext uri="{0D108BD9-81ED-4DB2-BD59-A6C34878D82A}">
                    <a16:rowId xmlns:a16="http://schemas.microsoft.com/office/drawing/2014/main" val="2421845823"/>
                  </a:ext>
                </a:extLst>
              </a:tr>
              <a:tr h="198722">
                <a:tc rowSpan="2">
                  <a:txBody>
                    <a:bodyPr/>
                    <a:lstStyle/>
                    <a:p>
                      <a:r>
                        <a:rPr kumimoji="1" lang="ja-JP" altLang="en-US" sz="900" dirty="0" smtClean="0">
                          <a:latin typeface="+mn-ea"/>
                          <a:ea typeface="+mn-ea"/>
                        </a:rPr>
                        <a:t>経費タイプ</a:t>
                      </a:r>
                      <a:endParaRPr kumimoji="1" lang="en-US" altLang="ja-JP" sz="900" dirty="0" smtClean="0">
                        <a:latin typeface="+mn-ea"/>
                        <a:ea typeface="+mn-ea"/>
                      </a:endParaRPr>
                    </a:p>
                    <a:p>
                      <a:r>
                        <a:rPr kumimoji="1" lang="ja-JP" altLang="en-US" sz="900" dirty="0" smtClean="0">
                          <a:latin typeface="+mn-ea"/>
                          <a:ea typeface="+mn-ea"/>
                        </a:rPr>
                        <a:t>（</a:t>
                      </a:r>
                      <a:r>
                        <a:rPr kumimoji="1" lang="en-US" altLang="ja-JP" sz="900" dirty="0" smtClean="0">
                          <a:latin typeface="+mn-ea"/>
                          <a:ea typeface="+mn-ea"/>
                        </a:rPr>
                        <a:t>5</a:t>
                      </a:r>
                      <a:r>
                        <a:rPr kumimoji="1" lang="ja-JP" altLang="en-US" sz="900" dirty="0" smtClean="0">
                          <a:latin typeface="+mn-ea"/>
                          <a:ea typeface="+mn-ea"/>
                        </a:rPr>
                        <a:t>つ推論）</a:t>
                      </a:r>
                      <a:endParaRPr kumimoji="1" lang="ja-JP" altLang="en-US" sz="900" dirty="0">
                        <a:latin typeface="+mn-ea"/>
                        <a:ea typeface="+mn-ea"/>
                      </a:endParaRPr>
                    </a:p>
                  </a:txBody>
                  <a:tcPr/>
                </a:tc>
                <a:tc>
                  <a:txBody>
                    <a:bodyPr/>
                    <a:lstStyle/>
                    <a:p>
                      <a:r>
                        <a:rPr kumimoji="1" lang="ja-JP" altLang="en-US" sz="900" dirty="0" smtClean="0">
                          <a:latin typeface="+mn-ea"/>
                          <a:ea typeface="+mn-ea"/>
                        </a:rPr>
                        <a:t>支払手数料</a:t>
                      </a:r>
                      <a:endParaRPr kumimoji="1" lang="ja-JP" altLang="en-US" sz="900" dirty="0">
                        <a:latin typeface="+mn-ea"/>
                        <a:ea typeface="+mn-ea"/>
                      </a:endParaRPr>
                    </a:p>
                  </a:txBody>
                  <a:tcPr/>
                </a:tc>
                <a:tc>
                  <a:txBody>
                    <a:bodyPr/>
                    <a:lstStyle/>
                    <a:p>
                      <a:r>
                        <a:rPr kumimoji="1" lang="en-US" altLang="ja-JP" sz="900" dirty="0" smtClean="0">
                          <a:latin typeface="+mn-ea"/>
                          <a:ea typeface="+mn-ea"/>
                        </a:rPr>
                        <a:t>50%</a:t>
                      </a:r>
                      <a:endParaRPr kumimoji="1" lang="ja-JP" altLang="en-US" sz="900" dirty="0">
                        <a:latin typeface="+mn-ea"/>
                        <a:ea typeface="+mn-ea"/>
                      </a:endParaRPr>
                    </a:p>
                  </a:txBody>
                  <a:tcPr/>
                </a:tc>
                <a:extLst>
                  <a:ext uri="{0D108BD9-81ED-4DB2-BD59-A6C34878D82A}">
                    <a16:rowId xmlns:a16="http://schemas.microsoft.com/office/drawing/2014/main" val="2213300451"/>
                  </a:ext>
                </a:extLst>
              </a:tr>
              <a:tr h="198722">
                <a:tc vMerge="1">
                  <a:txBody>
                    <a:bodyPr/>
                    <a:lstStyle/>
                    <a:p>
                      <a:endParaRPr kumimoji="1" lang="ja-JP" altLang="en-US" sz="900" dirty="0">
                        <a:latin typeface="+mn-ea"/>
                        <a:ea typeface="+mn-ea"/>
                      </a:endParaRPr>
                    </a:p>
                  </a:txBody>
                  <a:tcPr/>
                </a:tc>
                <a:tc>
                  <a:txBody>
                    <a:bodyPr/>
                    <a:lstStyle/>
                    <a:p>
                      <a:r>
                        <a:rPr kumimoji="1" lang="ja-JP" altLang="en-US" sz="900" dirty="0" smtClean="0">
                          <a:latin typeface="+mn-ea"/>
                          <a:ea typeface="+mn-ea"/>
                        </a:rPr>
                        <a:t>以下省略</a:t>
                      </a:r>
                      <a:endParaRPr kumimoji="1" lang="ja-JP" altLang="en-US" sz="900" dirty="0">
                        <a:latin typeface="+mn-ea"/>
                        <a:ea typeface="+mn-ea"/>
                      </a:endParaRPr>
                    </a:p>
                  </a:txBody>
                  <a:tcPr/>
                </a:tc>
                <a:tc>
                  <a:txBody>
                    <a:bodyPr/>
                    <a:lstStyle/>
                    <a:p>
                      <a:endParaRPr kumimoji="1" lang="ja-JP" altLang="en-US" sz="900" dirty="0">
                        <a:latin typeface="+mn-ea"/>
                        <a:ea typeface="+mn-ea"/>
                      </a:endParaRPr>
                    </a:p>
                  </a:txBody>
                  <a:tcPr/>
                </a:tc>
                <a:extLst>
                  <a:ext uri="{0D108BD9-81ED-4DB2-BD59-A6C34878D82A}">
                    <a16:rowId xmlns:a16="http://schemas.microsoft.com/office/drawing/2014/main" val="2479660965"/>
                  </a:ext>
                </a:extLst>
              </a:tr>
            </a:tbl>
          </a:graphicData>
        </a:graphic>
      </p:graphicFrame>
      <p:graphicFrame>
        <p:nvGraphicFramePr>
          <p:cNvPr id="3" name="表 2"/>
          <p:cNvGraphicFramePr>
            <a:graphicFrameLocks noGrp="1"/>
          </p:cNvGraphicFramePr>
          <p:nvPr>
            <p:extLst/>
          </p:nvPr>
        </p:nvGraphicFramePr>
        <p:xfrm>
          <a:off x="431540" y="1155615"/>
          <a:ext cx="7166610" cy="707270"/>
        </p:xfrm>
        <a:graphic>
          <a:graphicData uri="http://schemas.openxmlformats.org/drawingml/2006/table">
            <a:tbl>
              <a:tblPr bandRow="1">
                <a:tableStyleId>{21E4AEA4-8DFA-4A89-87EB-49C32662AFE0}</a:tableStyleId>
              </a:tblPr>
              <a:tblGrid>
                <a:gridCol w="1030605">
                  <a:extLst>
                    <a:ext uri="{9D8B030D-6E8A-4147-A177-3AD203B41FA5}">
                      <a16:colId xmlns:a16="http://schemas.microsoft.com/office/drawing/2014/main" val="645409227"/>
                    </a:ext>
                  </a:extLst>
                </a:gridCol>
                <a:gridCol w="906780">
                  <a:extLst>
                    <a:ext uri="{9D8B030D-6E8A-4147-A177-3AD203B41FA5}">
                      <a16:colId xmlns:a16="http://schemas.microsoft.com/office/drawing/2014/main" val="3144200948"/>
                    </a:ext>
                  </a:extLst>
                </a:gridCol>
                <a:gridCol w="1135380">
                  <a:extLst>
                    <a:ext uri="{9D8B030D-6E8A-4147-A177-3AD203B41FA5}">
                      <a16:colId xmlns:a16="http://schemas.microsoft.com/office/drawing/2014/main" val="413991742"/>
                    </a:ext>
                  </a:extLst>
                </a:gridCol>
                <a:gridCol w="1135380">
                  <a:extLst>
                    <a:ext uri="{9D8B030D-6E8A-4147-A177-3AD203B41FA5}">
                      <a16:colId xmlns:a16="http://schemas.microsoft.com/office/drawing/2014/main" val="3890342565"/>
                    </a:ext>
                  </a:extLst>
                </a:gridCol>
                <a:gridCol w="906780">
                  <a:extLst>
                    <a:ext uri="{9D8B030D-6E8A-4147-A177-3AD203B41FA5}">
                      <a16:colId xmlns:a16="http://schemas.microsoft.com/office/drawing/2014/main" val="4113849155"/>
                    </a:ext>
                  </a:extLst>
                </a:gridCol>
                <a:gridCol w="916305">
                  <a:extLst>
                    <a:ext uri="{9D8B030D-6E8A-4147-A177-3AD203B41FA5}">
                      <a16:colId xmlns:a16="http://schemas.microsoft.com/office/drawing/2014/main" val="225164539"/>
                    </a:ext>
                  </a:extLst>
                </a:gridCol>
                <a:gridCol w="1135380">
                  <a:extLst>
                    <a:ext uri="{9D8B030D-6E8A-4147-A177-3AD203B41FA5}">
                      <a16:colId xmlns:a16="http://schemas.microsoft.com/office/drawing/2014/main" val="3718979562"/>
                    </a:ext>
                  </a:extLst>
                </a:gridCol>
              </a:tblGrid>
              <a:tr h="250070">
                <a:tc>
                  <a:txBody>
                    <a:bodyPr/>
                    <a:lstStyle/>
                    <a:p>
                      <a:pPr algn="ctr"/>
                      <a:r>
                        <a:rPr kumimoji="1" lang="en-US" altLang="ja-JP" sz="900" dirty="0" smtClean="0">
                          <a:latin typeface="+mn-ea"/>
                          <a:ea typeface="+mn-ea"/>
                        </a:rPr>
                        <a:t>AI</a:t>
                      </a:r>
                      <a:r>
                        <a:rPr kumimoji="1" lang="ja-JP" altLang="en-US" sz="900" dirty="0" smtClean="0">
                          <a:latin typeface="+mn-ea"/>
                          <a:ea typeface="+mn-ea"/>
                        </a:rPr>
                        <a:t>経費パターン</a:t>
                      </a: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仕入先コード</a:t>
                      </a:r>
                      <a:endParaRPr kumimoji="1" lang="ja-JP" altLang="en-US" sz="900" dirty="0">
                        <a:latin typeface="+mn-ea"/>
                        <a:ea typeface="+mn-ea"/>
                      </a:endParaRPr>
                    </a:p>
                  </a:txBody>
                  <a:tcPr anchor="ctr"/>
                </a:tc>
                <a:tc>
                  <a:txBody>
                    <a:bodyPr/>
                    <a:lstStyle/>
                    <a:p>
                      <a:pPr algn="ctr"/>
                      <a:r>
                        <a:rPr kumimoji="1" lang="ja-JP" altLang="en-US" sz="900" b="1" dirty="0" smtClean="0">
                          <a:latin typeface="+mn-ea"/>
                          <a:ea typeface="+mn-ea"/>
                        </a:rPr>
                        <a:t>①取引先名</a:t>
                      </a:r>
                      <a:endParaRPr kumimoji="1" lang="ja-JP" altLang="en-US" sz="900" b="1" dirty="0">
                        <a:latin typeface="+mn-ea"/>
                        <a:ea typeface="+mn-ea"/>
                      </a:endParaRPr>
                    </a:p>
                  </a:txBody>
                  <a:tcPr anchor="ctr"/>
                </a:tc>
                <a:tc>
                  <a:txBody>
                    <a:bodyPr/>
                    <a:lstStyle/>
                    <a:p>
                      <a:pPr algn="ctr"/>
                      <a:r>
                        <a:rPr kumimoji="1" lang="ja-JP" altLang="en-US" sz="900" b="1" dirty="0" smtClean="0">
                          <a:latin typeface="+mn-ea"/>
                          <a:ea typeface="+mn-ea"/>
                        </a:rPr>
                        <a:t>②取引先電話番号</a:t>
                      </a:r>
                      <a:endParaRPr kumimoji="1" lang="ja-JP" altLang="en-US" sz="900" b="1" dirty="0">
                        <a:latin typeface="+mn-ea"/>
                        <a:ea typeface="+mn-ea"/>
                      </a:endParaRPr>
                    </a:p>
                  </a:txBody>
                  <a:tcPr anchor="ctr"/>
                </a:tc>
                <a:tc>
                  <a:txBody>
                    <a:bodyPr/>
                    <a:lstStyle/>
                    <a:p>
                      <a:pPr algn="ctr"/>
                      <a:r>
                        <a:rPr kumimoji="1" lang="ja-JP" altLang="en-US" sz="900" b="1" dirty="0" smtClean="0">
                          <a:latin typeface="+mn-ea"/>
                          <a:ea typeface="+mn-ea"/>
                        </a:rPr>
                        <a:t>③振込先情報</a:t>
                      </a:r>
                      <a:endParaRPr kumimoji="1" lang="en-US" altLang="ja-JP" sz="900" b="1" dirty="0" smtClean="0">
                        <a:latin typeface="+mn-ea"/>
                        <a:ea typeface="+mn-ea"/>
                      </a:endParaRPr>
                    </a:p>
                  </a:txBody>
                  <a:tcPr anchor="ctr"/>
                </a:tc>
                <a:tc>
                  <a:txBody>
                    <a:bodyPr/>
                    <a:lstStyle/>
                    <a:p>
                      <a:pPr algn="ctr"/>
                      <a:r>
                        <a:rPr kumimoji="1" lang="en-US" altLang="ja-JP" sz="900" dirty="0" smtClean="0">
                          <a:latin typeface="+mn-ea"/>
                          <a:ea typeface="+mn-ea"/>
                        </a:rPr>
                        <a:t>AI</a:t>
                      </a:r>
                      <a:r>
                        <a:rPr kumimoji="1" lang="ja-JP" altLang="en-US" sz="900" dirty="0" smtClean="0">
                          <a:latin typeface="+mn-ea"/>
                          <a:ea typeface="+mn-ea"/>
                        </a:rPr>
                        <a:t>経費タイプ</a:t>
                      </a: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紐付先請求書番号</a:t>
                      </a:r>
                      <a:endParaRPr kumimoji="1" lang="ja-JP" altLang="en-US" sz="900" dirty="0">
                        <a:latin typeface="+mn-ea"/>
                        <a:ea typeface="+mn-ea"/>
                      </a:endParaRPr>
                    </a:p>
                  </a:txBody>
                  <a:tcPr anchor="ctr"/>
                </a:tc>
                <a:extLst>
                  <a:ext uri="{0D108BD9-81ED-4DB2-BD59-A6C34878D82A}">
                    <a16:rowId xmlns:a16="http://schemas.microsoft.com/office/drawing/2014/main" val="2892661416"/>
                  </a:ext>
                </a:extLst>
              </a:tr>
              <a:tr h="156294">
                <a:tc>
                  <a:txBody>
                    <a:bodyPr/>
                    <a:lstStyle/>
                    <a:p>
                      <a:pPr algn="ctr"/>
                      <a:r>
                        <a:rPr kumimoji="1" lang="en-US" altLang="ja-JP" sz="900" dirty="0" smtClean="0">
                          <a:latin typeface="+mn-ea"/>
                          <a:ea typeface="+mn-ea"/>
                        </a:rPr>
                        <a:t>G</a:t>
                      </a: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4001</a:t>
                      </a: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鈴木運輸株式会社</a:t>
                      </a: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030020002</a:t>
                      </a:r>
                      <a:endParaRPr kumimoji="1" lang="ja-JP" altLang="en-US" sz="900" dirty="0">
                        <a:latin typeface="+mn-ea"/>
                        <a:ea typeface="+mn-ea"/>
                      </a:endParaRPr>
                    </a:p>
                  </a:txBody>
                  <a:tcPr anchor="ctr"/>
                </a:tc>
                <a:tc>
                  <a:txBody>
                    <a:bodyPr/>
                    <a:lstStyle/>
                    <a:p>
                      <a:pPr algn="ct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支払手数料</a:t>
                      </a: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a:t>
                      </a:r>
                      <a:endParaRPr kumimoji="1" lang="ja-JP" altLang="en-US" sz="900" dirty="0">
                        <a:latin typeface="+mn-ea"/>
                        <a:ea typeface="+mn-ea"/>
                      </a:endParaRPr>
                    </a:p>
                  </a:txBody>
                  <a:tcPr anchor="ctr"/>
                </a:tc>
                <a:extLst>
                  <a:ext uri="{0D108BD9-81ED-4DB2-BD59-A6C34878D82A}">
                    <a16:rowId xmlns:a16="http://schemas.microsoft.com/office/drawing/2014/main" val="329078239"/>
                  </a:ext>
                </a:extLst>
              </a:tr>
              <a:tr h="156294">
                <a:tc>
                  <a:txBody>
                    <a:bodyPr/>
                    <a:lstStyle/>
                    <a:p>
                      <a:pPr algn="ctr"/>
                      <a:r>
                        <a:rPr kumimoji="1" lang="en-US" altLang="ja-JP" sz="900" dirty="0" smtClean="0">
                          <a:latin typeface="+mn-ea"/>
                          <a:ea typeface="+mn-ea"/>
                        </a:rPr>
                        <a:t>H</a:t>
                      </a: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4002</a:t>
                      </a: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鈴木運輸株式会社</a:t>
                      </a: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060030003</a:t>
                      </a:r>
                      <a:endParaRPr kumimoji="1" lang="ja-JP" altLang="en-US" sz="900" dirty="0">
                        <a:latin typeface="+mn-ea"/>
                        <a:ea typeface="+mn-ea"/>
                      </a:endParaRPr>
                    </a:p>
                  </a:txBody>
                  <a:tcPr anchor="ctr"/>
                </a:tc>
                <a:tc>
                  <a:txBody>
                    <a:bodyPr/>
                    <a:lstStyle/>
                    <a:p>
                      <a:pPr algn="ctr"/>
                      <a:endParaRPr kumimoji="1" lang="ja-JP" altLang="en-US" sz="900" dirty="0">
                        <a:latin typeface="+mn-ea"/>
                        <a:ea typeface="+mn-ea"/>
                      </a:endParaRPr>
                    </a:p>
                  </a:txBody>
                  <a:tcPr anchor="ctr"/>
                </a:tc>
                <a:tc>
                  <a:txBody>
                    <a:bodyPr/>
                    <a:lstStyle/>
                    <a:p>
                      <a:pPr algn="ctr"/>
                      <a:r>
                        <a:rPr kumimoji="1" lang="ja-JP" altLang="en-US" sz="900" dirty="0" smtClean="0">
                          <a:latin typeface="+mn-ea"/>
                          <a:ea typeface="+mn-ea"/>
                        </a:rPr>
                        <a:t>支払手数料</a:t>
                      </a:r>
                      <a:endParaRPr kumimoji="1" lang="ja-JP" altLang="en-US" sz="900" dirty="0">
                        <a:latin typeface="+mn-ea"/>
                        <a:ea typeface="+mn-ea"/>
                      </a:endParaRPr>
                    </a:p>
                  </a:txBody>
                  <a:tcPr anchor="ctr"/>
                </a:tc>
                <a:tc>
                  <a:txBody>
                    <a:bodyPr/>
                    <a:lstStyle/>
                    <a:p>
                      <a:pPr algn="ctr"/>
                      <a:r>
                        <a:rPr kumimoji="1" lang="en-US" altLang="ja-JP" sz="900" dirty="0" smtClean="0">
                          <a:latin typeface="+mn-ea"/>
                          <a:ea typeface="+mn-ea"/>
                        </a:rPr>
                        <a:t>×</a:t>
                      </a:r>
                      <a:endParaRPr kumimoji="1" lang="ja-JP" altLang="en-US" sz="900" dirty="0">
                        <a:latin typeface="+mn-ea"/>
                        <a:ea typeface="+mn-ea"/>
                      </a:endParaRPr>
                    </a:p>
                  </a:txBody>
                  <a:tcPr anchor="ctr"/>
                </a:tc>
                <a:extLst>
                  <a:ext uri="{0D108BD9-81ED-4DB2-BD59-A6C34878D82A}">
                    <a16:rowId xmlns:a16="http://schemas.microsoft.com/office/drawing/2014/main" val="2421845823"/>
                  </a:ext>
                </a:extLst>
              </a:tr>
            </a:tbl>
          </a:graphicData>
        </a:graphic>
      </p:graphicFrame>
      <p:graphicFrame>
        <p:nvGraphicFramePr>
          <p:cNvPr id="18" name="表 17"/>
          <p:cNvGraphicFramePr>
            <a:graphicFrameLocks noGrp="1"/>
          </p:cNvGraphicFramePr>
          <p:nvPr>
            <p:extLst/>
          </p:nvPr>
        </p:nvGraphicFramePr>
        <p:xfrm>
          <a:off x="5572696" y="2784326"/>
          <a:ext cx="2059623" cy="975360"/>
        </p:xfrm>
        <a:graphic>
          <a:graphicData uri="http://schemas.openxmlformats.org/drawingml/2006/table">
            <a:tbl>
              <a:tblPr bandRow="1">
                <a:tableStyleId>{073A0DAA-6AF3-43AB-8588-CEC1D06C72B9}</a:tableStyleId>
              </a:tblPr>
              <a:tblGrid>
                <a:gridCol w="521018">
                  <a:extLst>
                    <a:ext uri="{9D8B030D-6E8A-4147-A177-3AD203B41FA5}">
                      <a16:colId xmlns:a16="http://schemas.microsoft.com/office/drawing/2014/main" val="3144200948"/>
                    </a:ext>
                  </a:extLst>
                </a:gridCol>
                <a:gridCol w="1538605">
                  <a:extLst>
                    <a:ext uri="{9D8B030D-6E8A-4147-A177-3AD203B41FA5}">
                      <a16:colId xmlns:a16="http://schemas.microsoft.com/office/drawing/2014/main" val="3845371937"/>
                    </a:ext>
                  </a:extLst>
                </a:gridCol>
              </a:tblGrid>
              <a:tr h="175459">
                <a:tc gridSpan="2">
                  <a:txBody>
                    <a:bodyPr/>
                    <a:lstStyle/>
                    <a:p>
                      <a:pPr algn="ctr"/>
                      <a:r>
                        <a:rPr kumimoji="1" lang="ja-JP" altLang="en-US" sz="800" b="1" dirty="0" smtClean="0">
                          <a:latin typeface="+mn-ea"/>
                          <a:ea typeface="+mn-ea"/>
                        </a:rPr>
                        <a:t>仕入先マスタ</a:t>
                      </a:r>
                      <a:endParaRPr kumimoji="1" lang="ja-JP" altLang="en-US" sz="800" b="1" dirty="0">
                        <a:solidFill>
                          <a:schemeClr val="accent6"/>
                        </a:solidFill>
                        <a:latin typeface="+mn-ea"/>
                        <a:ea typeface="+mn-ea"/>
                      </a:endParaRPr>
                    </a:p>
                  </a:txBody>
                  <a:tcPr anchor="ctr"/>
                </a:tc>
                <a:tc hMerge="1">
                  <a:txBody>
                    <a:bodyPr/>
                    <a:lstStyle/>
                    <a:p>
                      <a:pPr algn="ctr"/>
                      <a:endParaRPr kumimoji="1" lang="ja-JP" altLang="en-US" sz="1000" dirty="0">
                        <a:solidFill>
                          <a:schemeClr val="accent6"/>
                        </a:solidFill>
                        <a:latin typeface="+mn-ea"/>
                        <a:ea typeface="+mn-ea"/>
                      </a:endParaRPr>
                    </a:p>
                  </a:txBody>
                  <a:tcPr anchor="ctr"/>
                </a:tc>
                <a:extLst>
                  <a:ext uri="{0D108BD9-81ED-4DB2-BD59-A6C34878D82A}">
                    <a16:rowId xmlns:a16="http://schemas.microsoft.com/office/drawing/2014/main" val="2474254652"/>
                  </a:ext>
                </a:extLst>
              </a:tr>
              <a:tr h="280735">
                <a:tc>
                  <a:txBody>
                    <a:bodyPr/>
                    <a:lstStyle/>
                    <a:p>
                      <a:pPr algn="ctr"/>
                      <a:r>
                        <a:rPr kumimoji="1" lang="ja-JP" altLang="en-US" sz="800" b="1" dirty="0" smtClean="0">
                          <a:latin typeface="+mn-ea"/>
                          <a:ea typeface="+mn-ea"/>
                        </a:rPr>
                        <a:t>仕入先</a:t>
                      </a:r>
                      <a:endParaRPr kumimoji="1" lang="en-US" altLang="ja-JP" sz="800" b="1" dirty="0" smtClean="0">
                        <a:latin typeface="+mn-ea"/>
                        <a:ea typeface="+mn-ea"/>
                      </a:endParaRPr>
                    </a:p>
                    <a:p>
                      <a:pPr algn="ctr"/>
                      <a:r>
                        <a:rPr kumimoji="1" lang="ja-JP" altLang="en-US" sz="800" b="1" dirty="0" smtClean="0">
                          <a:latin typeface="+mn-ea"/>
                          <a:ea typeface="+mn-ea"/>
                        </a:rPr>
                        <a:t>コード</a:t>
                      </a:r>
                      <a:endParaRPr kumimoji="1" lang="ja-JP" altLang="en-US" sz="800" b="1" dirty="0">
                        <a:latin typeface="+mn-ea"/>
                        <a:ea typeface="+mn-ea"/>
                      </a:endParaRPr>
                    </a:p>
                  </a:txBody>
                  <a:tcPr anchor="ctr"/>
                </a:tc>
                <a:tc>
                  <a:txBody>
                    <a:bodyPr/>
                    <a:lstStyle/>
                    <a:p>
                      <a:pPr algn="ctr"/>
                      <a:r>
                        <a:rPr kumimoji="1" lang="ja-JP" altLang="en-US" sz="800" b="1" dirty="0" smtClean="0">
                          <a:latin typeface="+mn-ea"/>
                          <a:ea typeface="+mn-ea"/>
                        </a:rPr>
                        <a:t>仕入先名称</a:t>
                      </a:r>
                      <a:endParaRPr kumimoji="1" lang="ja-JP" altLang="en-US" sz="800" b="1" dirty="0">
                        <a:latin typeface="+mn-ea"/>
                        <a:ea typeface="+mn-ea"/>
                      </a:endParaRPr>
                    </a:p>
                  </a:txBody>
                  <a:tcPr anchor="ctr"/>
                </a:tc>
                <a:extLst>
                  <a:ext uri="{0D108BD9-81ED-4DB2-BD59-A6C34878D82A}">
                    <a16:rowId xmlns:a16="http://schemas.microsoft.com/office/drawing/2014/main" val="2892661416"/>
                  </a:ext>
                </a:extLst>
              </a:tr>
              <a:tr h="175459">
                <a:tc>
                  <a:txBody>
                    <a:bodyPr/>
                    <a:lstStyle/>
                    <a:p>
                      <a:pPr algn="ctr"/>
                      <a:r>
                        <a:rPr kumimoji="1" lang="en-US" altLang="ja-JP" sz="800" dirty="0" smtClean="0">
                          <a:latin typeface="+mn-ea"/>
                          <a:ea typeface="+mn-ea"/>
                        </a:rPr>
                        <a:t>4001</a:t>
                      </a:r>
                      <a:endParaRPr kumimoji="1" lang="ja-JP" altLang="en-US" sz="800" dirty="0">
                        <a:latin typeface="+mn-ea"/>
                        <a:ea typeface="+mn-ea"/>
                      </a:endParaRPr>
                    </a:p>
                  </a:txBody>
                  <a:tcPr anchor="ctr"/>
                </a:tc>
                <a:tc>
                  <a:txBody>
                    <a:bodyPr/>
                    <a:lstStyle/>
                    <a:p>
                      <a:pPr algn="ctr"/>
                      <a:r>
                        <a:rPr kumimoji="1" lang="ja-JP" altLang="en-US" sz="800" dirty="0" smtClean="0">
                          <a:latin typeface="+mn-ea"/>
                          <a:ea typeface="+mn-ea"/>
                        </a:rPr>
                        <a:t>鈴木運輸株式会社　東京支社</a:t>
                      </a:r>
                      <a:endParaRPr kumimoji="1" lang="ja-JP" altLang="en-US" sz="800" dirty="0">
                        <a:latin typeface="+mn-ea"/>
                        <a:ea typeface="+mn-ea"/>
                      </a:endParaRPr>
                    </a:p>
                  </a:txBody>
                  <a:tcPr anchor="ctr"/>
                </a:tc>
                <a:extLst>
                  <a:ext uri="{0D108BD9-81ED-4DB2-BD59-A6C34878D82A}">
                    <a16:rowId xmlns:a16="http://schemas.microsoft.com/office/drawing/2014/main" val="2758614732"/>
                  </a:ext>
                </a:extLst>
              </a:tr>
              <a:tr h="175459">
                <a:tc>
                  <a:txBody>
                    <a:bodyPr/>
                    <a:lstStyle/>
                    <a:p>
                      <a:pPr algn="ctr"/>
                      <a:r>
                        <a:rPr kumimoji="1" lang="en-US" altLang="ja-JP" sz="800" dirty="0" smtClean="0">
                          <a:latin typeface="+mn-ea"/>
                          <a:ea typeface="+mn-ea"/>
                        </a:rPr>
                        <a:t>4002</a:t>
                      </a:r>
                      <a:endParaRPr kumimoji="1" lang="ja-JP" altLang="en-US" sz="800" dirty="0">
                        <a:latin typeface="+mn-ea"/>
                        <a:ea typeface="+mn-ea"/>
                      </a:endParaRPr>
                    </a:p>
                  </a:txBody>
                  <a:tcPr anchor="ctr"/>
                </a:tc>
                <a:tc>
                  <a:txBody>
                    <a:bodyPr/>
                    <a:lstStyle/>
                    <a:p>
                      <a:pPr algn="ctr"/>
                      <a:r>
                        <a:rPr kumimoji="1" lang="ja-JP" altLang="en-US" sz="800" dirty="0" smtClean="0">
                          <a:latin typeface="+mn-ea"/>
                          <a:ea typeface="+mn-ea"/>
                        </a:rPr>
                        <a:t>鈴木運輸株式会社　大阪支社</a:t>
                      </a:r>
                      <a:endParaRPr kumimoji="1" lang="ja-JP" altLang="en-US" sz="800" dirty="0">
                        <a:latin typeface="+mn-ea"/>
                        <a:ea typeface="+mn-ea"/>
                      </a:endParaRPr>
                    </a:p>
                  </a:txBody>
                  <a:tcPr anchor="ctr"/>
                </a:tc>
                <a:extLst>
                  <a:ext uri="{0D108BD9-81ED-4DB2-BD59-A6C34878D82A}">
                    <a16:rowId xmlns:a16="http://schemas.microsoft.com/office/drawing/2014/main" val="2098248198"/>
                  </a:ext>
                </a:extLst>
              </a:tr>
            </a:tbl>
          </a:graphicData>
        </a:graphic>
      </p:graphicFrame>
      <p:sp>
        <p:nvSpPr>
          <p:cNvPr id="19" name="テキスト ボックス 18"/>
          <p:cNvSpPr txBox="1"/>
          <p:nvPr/>
        </p:nvSpPr>
        <p:spPr>
          <a:xfrm>
            <a:off x="200652" y="915566"/>
            <a:ext cx="47546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8CCF"/>
                </a:solidFill>
                <a:effectLst/>
                <a:uLnTx/>
                <a:uFillTx/>
                <a:latin typeface="メイリオ"/>
                <a:ea typeface="メイリオ"/>
                <a:cs typeface="+mn-cs"/>
              </a:rPr>
              <a:t>＜</a:t>
            </a:r>
            <a:r>
              <a:rPr kumimoji="1" lang="en-US" altLang="ja-JP" sz="1400" b="1" i="0" u="none" strike="noStrike" kern="1200" cap="none" spc="0" normalizeH="0" baseline="0" noProof="0" dirty="0" smtClean="0">
                <a:ln>
                  <a:noFill/>
                </a:ln>
                <a:solidFill>
                  <a:srgbClr val="008CCF"/>
                </a:solidFill>
                <a:effectLst/>
                <a:uLnTx/>
                <a:uFillTx/>
                <a:latin typeface="メイリオ"/>
                <a:ea typeface="メイリオ"/>
                <a:cs typeface="+mn-cs"/>
              </a:rPr>
              <a:t>AI</a:t>
            </a:r>
            <a:r>
              <a:rPr kumimoji="1" lang="ja-JP" altLang="en-US" sz="1400" b="1" i="0" u="none" strike="noStrike" kern="1200" cap="none" spc="0" normalizeH="0" baseline="0" noProof="0" dirty="0" smtClean="0">
                <a:ln>
                  <a:noFill/>
                </a:ln>
                <a:solidFill>
                  <a:srgbClr val="008CCF"/>
                </a:solidFill>
                <a:effectLst/>
                <a:uLnTx/>
                <a:uFillTx/>
                <a:latin typeface="メイリオ"/>
                <a:ea typeface="メイリオ"/>
                <a:cs typeface="+mn-cs"/>
              </a:rPr>
              <a:t>経費パターンマスタ登録内容＞</a:t>
            </a:r>
            <a:endPar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4" name="フローチャート: 処理 3"/>
          <p:cNvSpPr/>
          <p:nvPr/>
        </p:nvSpPr>
        <p:spPr>
          <a:xfrm>
            <a:off x="1331640" y="2989786"/>
            <a:ext cx="1364516" cy="228132"/>
          </a:xfrm>
          <a:prstGeom prst="flowChartProcess">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8FC31F"/>
              </a:solidFill>
              <a:effectLst/>
              <a:uLnTx/>
              <a:uFillTx/>
              <a:latin typeface="メイリオ"/>
              <a:ea typeface="メイリオ"/>
              <a:cs typeface="+mn-cs"/>
            </a:endParaRPr>
          </a:p>
        </p:txBody>
      </p:sp>
      <p:sp>
        <p:nvSpPr>
          <p:cNvPr id="22" name="フローチャート: 処理 21"/>
          <p:cNvSpPr/>
          <p:nvPr/>
        </p:nvSpPr>
        <p:spPr>
          <a:xfrm>
            <a:off x="1331641" y="3263682"/>
            <a:ext cx="1364516" cy="194783"/>
          </a:xfrm>
          <a:prstGeom prst="flowChartProcess">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5" name="テキスト ボックス 34"/>
          <p:cNvSpPr txBox="1"/>
          <p:nvPr/>
        </p:nvSpPr>
        <p:spPr>
          <a:xfrm>
            <a:off x="200652" y="2556718"/>
            <a:ext cx="47546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8FC31F"/>
                </a:solidFill>
                <a:effectLst/>
                <a:uLnTx/>
                <a:uFillTx/>
                <a:latin typeface="メイリオ"/>
                <a:ea typeface="メイリオ"/>
                <a:cs typeface="+mn-cs"/>
              </a:rPr>
              <a:t>＜</a:t>
            </a:r>
            <a:r>
              <a:rPr kumimoji="1" lang="en-US" altLang="ja-JP" sz="1400" b="1" i="0" u="none" strike="noStrike" kern="1200" cap="none" spc="0" normalizeH="0" baseline="0" noProof="0" dirty="0" smtClean="0">
                <a:ln>
                  <a:noFill/>
                </a:ln>
                <a:solidFill>
                  <a:srgbClr val="8FC31F"/>
                </a:solidFill>
                <a:effectLst/>
                <a:uLnTx/>
                <a:uFillTx/>
                <a:latin typeface="メイリオ"/>
                <a:ea typeface="メイリオ"/>
                <a:cs typeface="+mn-cs"/>
              </a:rPr>
              <a:t>AIOCR</a:t>
            </a:r>
            <a:r>
              <a:rPr kumimoji="1" lang="ja-JP" altLang="en-US" sz="1400" b="1" i="0" u="none" strike="noStrike" kern="1200" cap="none" spc="0" normalizeH="0" baseline="0" noProof="0" dirty="0" smtClean="0">
                <a:ln>
                  <a:noFill/>
                </a:ln>
                <a:solidFill>
                  <a:srgbClr val="8FC31F"/>
                </a:solidFill>
                <a:effectLst/>
                <a:uLnTx/>
                <a:uFillTx/>
                <a:latin typeface="メイリオ"/>
                <a:ea typeface="メイリオ"/>
                <a:cs typeface="+mn-cs"/>
              </a:rPr>
              <a:t>サービスの読取結果＞</a:t>
            </a:r>
            <a:endParaRPr kumimoji="1" lang="ja-JP" altLang="en-US" sz="1400" b="1" i="0" u="none" strike="noStrike" kern="1200" cap="none" spc="0" normalizeH="0" baseline="0" noProof="0" dirty="0">
              <a:ln>
                <a:noFill/>
              </a:ln>
              <a:solidFill>
                <a:srgbClr val="8FC31F"/>
              </a:solidFill>
              <a:effectLst/>
              <a:uLnTx/>
              <a:uFillTx/>
              <a:latin typeface="メイリオ"/>
              <a:ea typeface="メイリオ"/>
              <a:cs typeface="+mn-cs"/>
            </a:endParaRPr>
          </a:p>
        </p:txBody>
      </p:sp>
      <p:sp>
        <p:nvSpPr>
          <p:cNvPr id="37" name="下矢印 36"/>
          <p:cNvSpPr/>
          <p:nvPr/>
        </p:nvSpPr>
        <p:spPr>
          <a:xfrm rot="16200000">
            <a:off x="7652122" y="1356714"/>
            <a:ext cx="468000" cy="360000"/>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38" name="下矢印 37"/>
          <p:cNvSpPr/>
          <p:nvPr/>
        </p:nvSpPr>
        <p:spPr>
          <a:xfrm rot="16200000">
            <a:off x="7671679" y="2041667"/>
            <a:ext cx="468000" cy="360000"/>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8" name="楕円 7"/>
          <p:cNvSpPr>
            <a:spLocks noChangeAspect="1"/>
          </p:cNvSpPr>
          <p:nvPr/>
        </p:nvSpPr>
        <p:spPr>
          <a:xfrm>
            <a:off x="8172400" y="2004328"/>
            <a:ext cx="397484" cy="397484"/>
          </a:xfrm>
          <a:prstGeom prst="ellipse">
            <a:avLst/>
          </a:prstGeom>
          <a:no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9" name="乗算 8"/>
          <p:cNvSpPr>
            <a:spLocks noChangeAspect="1"/>
          </p:cNvSpPr>
          <p:nvPr/>
        </p:nvSpPr>
        <p:spPr>
          <a:xfrm>
            <a:off x="8078845" y="1256507"/>
            <a:ext cx="525155" cy="525155"/>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41" name="フローチャート: 処理 40"/>
          <p:cNvSpPr/>
          <p:nvPr/>
        </p:nvSpPr>
        <p:spPr>
          <a:xfrm>
            <a:off x="1438775" y="1381198"/>
            <a:ext cx="2089110" cy="489450"/>
          </a:xfrm>
          <a:prstGeom prst="flowChartProcess">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8FC31F"/>
              </a:solidFill>
              <a:effectLst/>
              <a:uLnTx/>
              <a:uFillTx/>
              <a:latin typeface="メイリオ"/>
              <a:ea typeface="メイリオ"/>
              <a:cs typeface="+mn-cs"/>
            </a:endParaRPr>
          </a:p>
        </p:txBody>
      </p:sp>
      <p:sp>
        <p:nvSpPr>
          <p:cNvPr id="42" name="フローチャート: 処理 41"/>
          <p:cNvSpPr/>
          <p:nvPr/>
        </p:nvSpPr>
        <p:spPr>
          <a:xfrm>
            <a:off x="3631325" y="2146365"/>
            <a:ext cx="906737" cy="218805"/>
          </a:xfrm>
          <a:prstGeom prst="flowChartProcess">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43" name="正方形/長方形 42">
            <a:extLst>
              <a:ext uri="{FF2B5EF4-FFF2-40B4-BE49-F238E27FC236}">
                <a16:creationId xmlns:a16="http://schemas.microsoft.com/office/drawing/2014/main" id="{FE24F161-9B95-694D-9519-EF080E566D68}"/>
              </a:ext>
            </a:extLst>
          </p:cNvPr>
          <p:cNvSpPr/>
          <p:nvPr/>
        </p:nvSpPr>
        <p:spPr>
          <a:xfrm>
            <a:off x="0" y="4184768"/>
            <a:ext cx="9144000" cy="961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prstClr val="white"/>
                </a:solidFill>
                <a:effectLst/>
                <a:uLnTx/>
                <a:uFillTx/>
                <a:latin typeface="メイリオ"/>
                <a:ea typeface="メイリオ"/>
                <a:cs typeface="+mn-cs"/>
              </a:rPr>
              <a:t>マッチ</a:t>
            </a:r>
            <a:r>
              <a:rPr kumimoji="1" lang="ja-JP" altLang="en-US" sz="2800" b="1" i="0" u="none" strike="noStrike" kern="1200" cap="none" spc="0" normalizeH="0" baseline="0" noProof="0" dirty="0" smtClean="0">
                <a:ln>
                  <a:noFill/>
                </a:ln>
                <a:solidFill>
                  <a:prstClr val="white"/>
                </a:solidFill>
                <a:effectLst/>
                <a:uLnTx/>
                <a:uFillTx/>
                <a:latin typeface="メイリオ"/>
                <a:ea typeface="メイリオ"/>
                <a:cs typeface="+mn-cs"/>
              </a:rPr>
              <a:t>ングしないよう</a:t>
            </a:r>
            <a:r>
              <a:rPr kumimoji="1" lang="ja-JP" altLang="en-US" sz="3600" b="1" i="0" u="none" strike="noStrike" kern="1200" cap="none" spc="0" normalizeH="0" baseline="0" noProof="0" dirty="0" smtClean="0">
                <a:ln>
                  <a:noFill/>
                </a:ln>
                <a:solidFill>
                  <a:srgbClr val="FFFF00"/>
                </a:solidFill>
                <a:effectLst/>
                <a:uLnTx/>
                <a:uFillTx/>
                <a:latin typeface="メイリオ"/>
                <a:ea typeface="メイリオ"/>
                <a:cs typeface="+mn-cs"/>
              </a:rPr>
              <a:t>取引先名は空白</a:t>
            </a:r>
            <a:r>
              <a:rPr kumimoji="1" lang="ja-JP" altLang="en-US" sz="2800" b="1" i="0" u="none" strike="noStrike" kern="1200" cap="none" spc="0" normalizeH="0" baseline="0" noProof="0" dirty="0" smtClean="0">
                <a:ln>
                  <a:noFill/>
                </a:ln>
                <a:solidFill>
                  <a:prstClr val="white"/>
                </a:solidFill>
                <a:effectLst/>
                <a:uLnTx/>
                <a:uFillTx/>
                <a:latin typeface="メイリオ"/>
                <a:ea typeface="メイリオ"/>
                <a:cs typeface="+mn-cs"/>
              </a:rPr>
              <a:t>等を設定</a:t>
            </a:r>
            <a:endParaRPr kumimoji="1" lang="ja-JP" altLang="en-US" sz="28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1" name="フローチャート: 処理 10"/>
          <p:cNvSpPr/>
          <p:nvPr/>
        </p:nvSpPr>
        <p:spPr>
          <a:xfrm>
            <a:off x="2374585" y="2158132"/>
            <a:ext cx="1117295" cy="440555"/>
          </a:xfrm>
          <a:prstGeom prst="flowChartProcess">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0000"/>
              </a:solidFill>
              <a:effectLst/>
              <a:uLnTx/>
              <a:uFillTx/>
              <a:latin typeface="メイリオ"/>
              <a:ea typeface="メイリオ"/>
              <a:cs typeface="+mn-cs"/>
            </a:endParaRPr>
          </a:p>
        </p:txBody>
      </p:sp>
      <p:sp>
        <p:nvSpPr>
          <p:cNvPr id="46" name="フローチャート: 処理 45"/>
          <p:cNvSpPr/>
          <p:nvPr/>
        </p:nvSpPr>
        <p:spPr>
          <a:xfrm>
            <a:off x="3959931" y="2986505"/>
            <a:ext cx="1425759" cy="209756"/>
          </a:xfrm>
          <a:prstGeom prst="flowChartProcess">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8FC31F"/>
              </a:solidFill>
              <a:effectLst/>
              <a:uLnTx/>
              <a:uFillTx/>
              <a:latin typeface="メイリオ"/>
              <a:ea typeface="メイリオ"/>
              <a:cs typeface="+mn-cs"/>
            </a:endParaRPr>
          </a:p>
        </p:txBody>
      </p:sp>
      <p:sp>
        <p:nvSpPr>
          <p:cNvPr id="47" name="フローチャート: 処理 46"/>
          <p:cNvSpPr/>
          <p:nvPr/>
        </p:nvSpPr>
        <p:spPr>
          <a:xfrm>
            <a:off x="2339752" y="2120445"/>
            <a:ext cx="1188133" cy="489450"/>
          </a:xfrm>
          <a:prstGeom prst="flowChartProcess">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8FC31F"/>
              </a:solidFill>
              <a:effectLst/>
              <a:uLnTx/>
              <a:uFillTx/>
              <a:latin typeface="メイリオ"/>
              <a:ea typeface="メイリオ"/>
              <a:cs typeface="+mn-cs"/>
            </a:endParaRPr>
          </a:p>
        </p:txBody>
      </p:sp>
      <p:sp>
        <p:nvSpPr>
          <p:cNvPr id="48" name="フローチャート: 処理 47"/>
          <p:cNvSpPr/>
          <p:nvPr/>
        </p:nvSpPr>
        <p:spPr>
          <a:xfrm>
            <a:off x="3959931" y="3231087"/>
            <a:ext cx="1425759" cy="218805"/>
          </a:xfrm>
          <a:prstGeom prst="flowChartProcess">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49" name="フローチャート: 処理 48"/>
          <p:cNvSpPr/>
          <p:nvPr/>
        </p:nvSpPr>
        <p:spPr>
          <a:xfrm>
            <a:off x="3631324" y="2405903"/>
            <a:ext cx="906737" cy="218805"/>
          </a:xfrm>
          <a:prstGeom prst="flowChartProcess">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0" name="テキスト ボックス 9"/>
          <p:cNvSpPr txBox="1"/>
          <p:nvPr/>
        </p:nvSpPr>
        <p:spPr>
          <a:xfrm>
            <a:off x="8532440" y="1202990"/>
            <a:ext cx="338554" cy="667658"/>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smtClean="0">
                <a:ln>
                  <a:noFill/>
                </a:ln>
                <a:solidFill>
                  <a:prstClr val="black">
                    <a:lumMod val="75000"/>
                    <a:lumOff val="25000"/>
                  </a:prstClr>
                </a:solidFill>
                <a:effectLst/>
                <a:uLnTx/>
                <a:uFillTx/>
                <a:latin typeface="メイリオ"/>
                <a:ea typeface="メイリオ"/>
                <a:cs typeface="+mn-cs"/>
              </a:rPr>
              <a:t>処理中止</a:t>
            </a:r>
            <a:endParaRPr kumimoji="1" lang="ja-JP" altLang="en-US" sz="1000" b="0" i="0" u="none" strike="noStrike" kern="1200" cap="none" spc="0" normalizeH="0" baseline="0" noProof="0">
              <a:ln>
                <a:noFill/>
              </a:ln>
              <a:solidFill>
                <a:prstClr val="black">
                  <a:lumMod val="75000"/>
                  <a:lumOff val="2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3044573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p:cNvGrpSpPr>
            <a:grpSpLocks noChangeAspect="1"/>
          </p:cNvGrpSpPr>
          <p:nvPr/>
        </p:nvGrpSpPr>
        <p:grpSpPr>
          <a:xfrm>
            <a:off x="539552" y="745228"/>
            <a:ext cx="540000" cy="530378"/>
            <a:chOff x="1245978" y="2826020"/>
            <a:chExt cx="1066829" cy="1047816"/>
          </a:xfrm>
        </p:grpSpPr>
        <p:grpSp>
          <p:nvGrpSpPr>
            <p:cNvPr id="26" name="グループ化 25"/>
            <p:cNvGrpSpPr/>
            <p:nvPr/>
          </p:nvGrpSpPr>
          <p:grpSpPr>
            <a:xfrm>
              <a:off x="1245978" y="2826020"/>
              <a:ext cx="1066829" cy="1047816"/>
              <a:chOff x="2914048" y="874779"/>
              <a:chExt cx="1066829" cy="1047816"/>
            </a:xfrm>
          </p:grpSpPr>
          <p:sp>
            <p:nvSpPr>
              <p:cNvPr id="29" name="涙形 28"/>
              <p:cNvSpPr>
                <a:spLocks noChangeAspect="1"/>
              </p:cNvSpPr>
              <p:nvPr/>
            </p:nvSpPr>
            <p:spPr>
              <a:xfrm rot="8069093">
                <a:off x="2923555" y="865272"/>
                <a:ext cx="1047816" cy="1066829"/>
              </a:xfrm>
              <a:prstGeom prst="teardrop">
                <a:avLst>
                  <a:gd name="adj" fmla="val 110113"/>
                </a:avLst>
              </a:prstGeom>
              <a:solidFill>
                <a:schemeClr val="accent5"/>
              </a:solidFill>
              <a:ln>
                <a:no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0" name="楕円 29"/>
              <p:cNvSpPr>
                <a:spLocks noChangeAspect="1"/>
              </p:cNvSpPr>
              <p:nvPr/>
            </p:nvSpPr>
            <p:spPr>
              <a:xfrm>
                <a:off x="3055048" y="998823"/>
                <a:ext cx="784830" cy="784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sp>
          <p:nvSpPr>
            <p:cNvPr id="27" name="Freeform 393"/>
            <p:cNvSpPr>
              <a:spLocks noEditPoints="1"/>
            </p:cNvSpPr>
            <p:nvPr/>
          </p:nvSpPr>
          <p:spPr bwMode="auto">
            <a:xfrm>
              <a:off x="1525085" y="3085826"/>
              <a:ext cx="345460" cy="44429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8" name="Freeform 522"/>
            <p:cNvSpPr>
              <a:spLocks noChangeAspect="1" noEditPoints="1"/>
            </p:cNvSpPr>
            <p:nvPr/>
          </p:nvSpPr>
          <p:spPr bwMode="auto">
            <a:xfrm>
              <a:off x="1591355" y="3097705"/>
              <a:ext cx="496800" cy="496800"/>
            </a:xfrm>
            <a:custGeom>
              <a:avLst/>
              <a:gdLst/>
              <a:ahLst/>
              <a:cxnLst>
                <a:cxn ang="0">
                  <a:pos x="186" y="152"/>
                </a:cxn>
                <a:cxn ang="0">
                  <a:pos x="192" y="140"/>
                </a:cxn>
                <a:cxn ang="0">
                  <a:pos x="200" y="114"/>
                </a:cxn>
                <a:cxn ang="0">
                  <a:pos x="200" y="100"/>
                </a:cxn>
                <a:cxn ang="0">
                  <a:pos x="192" y="62"/>
                </a:cxn>
                <a:cxn ang="0">
                  <a:pos x="170" y="30"/>
                </a:cxn>
                <a:cxn ang="0">
                  <a:pos x="138" y="8"/>
                </a:cxn>
                <a:cxn ang="0">
                  <a:pos x="100" y="0"/>
                </a:cxn>
                <a:cxn ang="0">
                  <a:pos x="80" y="2"/>
                </a:cxn>
                <a:cxn ang="0">
                  <a:pos x="44" y="18"/>
                </a:cxn>
                <a:cxn ang="0">
                  <a:pos x="18" y="44"/>
                </a:cxn>
                <a:cxn ang="0">
                  <a:pos x="2" y="80"/>
                </a:cxn>
                <a:cxn ang="0">
                  <a:pos x="0" y="100"/>
                </a:cxn>
                <a:cxn ang="0">
                  <a:pos x="8" y="138"/>
                </a:cxn>
                <a:cxn ang="0">
                  <a:pos x="30" y="170"/>
                </a:cxn>
                <a:cxn ang="0">
                  <a:pos x="62" y="192"/>
                </a:cxn>
                <a:cxn ang="0">
                  <a:pos x="100" y="200"/>
                </a:cxn>
                <a:cxn ang="0">
                  <a:pos x="114" y="200"/>
                </a:cxn>
                <a:cxn ang="0">
                  <a:pos x="140" y="192"/>
                </a:cxn>
                <a:cxn ang="0">
                  <a:pos x="200" y="232"/>
                </a:cxn>
                <a:cxn ang="0">
                  <a:pos x="206" y="238"/>
                </a:cxn>
                <a:cxn ang="0">
                  <a:pos x="216" y="240"/>
                </a:cxn>
                <a:cxn ang="0">
                  <a:pos x="232" y="232"/>
                </a:cxn>
                <a:cxn ang="0">
                  <a:pos x="238" y="226"/>
                </a:cxn>
                <a:cxn ang="0">
                  <a:pos x="238" y="206"/>
                </a:cxn>
                <a:cxn ang="0">
                  <a:pos x="232" y="200"/>
                </a:cxn>
                <a:cxn ang="0">
                  <a:pos x="100" y="176"/>
                </a:cxn>
                <a:cxn ang="0">
                  <a:pos x="70" y="170"/>
                </a:cxn>
                <a:cxn ang="0">
                  <a:pos x="46" y="154"/>
                </a:cxn>
                <a:cxn ang="0">
                  <a:pos x="30" y="130"/>
                </a:cxn>
                <a:cxn ang="0">
                  <a:pos x="24" y="100"/>
                </a:cxn>
                <a:cxn ang="0">
                  <a:pos x="26" y="84"/>
                </a:cxn>
                <a:cxn ang="0">
                  <a:pos x="36" y="58"/>
                </a:cxn>
                <a:cxn ang="0">
                  <a:pos x="58" y="36"/>
                </a:cxn>
                <a:cxn ang="0">
                  <a:pos x="84" y="26"/>
                </a:cxn>
                <a:cxn ang="0">
                  <a:pos x="100" y="24"/>
                </a:cxn>
                <a:cxn ang="0">
                  <a:pos x="130" y="30"/>
                </a:cxn>
                <a:cxn ang="0">
                  <a:pos x="154" y="46"/>
                </a:cxn>
                <a:cxn ang="0">
                  <a:pos x="170" y="70"/>
                </a:cxn>
                <a:cxn ang="0">
                  <a:pos x="176" y="100"/>
                </a:cxn>
                <a:cxn ang="0">
                  <a:pos x="174" y="116"/>
                </a:cxn>
                <a:cxn ang="0">
                  <a:pos x="164" y="142"/>
                </a:cxn>
                <a:cxn ang="0">
                  <a:pos x="142" y="164"/>
                </a:cxn>
                <a:cxn ang="0">
                  <a:pos x="116" y="174"/>
                </a:cxn>
                <a:cxn ang="0">
                  <a:pos x="100" y="176"/>
                </a:cxn>
              </a:cxnLst>
              <a:rect l="0" t="0" r="r" b="b"/>
              <a:pathLst>
                <a:path w="240" h="240">
                  <a:moveTo>
                    <a:pt x="232" y="200"/>
                  </a:moveTo>
                  <a:lnTo>
                    <a:pt x="186" y="152"/>
                  </a:lnTo>
                  <a:lnTo>
                    <a:pt x="186" y="152"/>
                  </a:lnTo>
                  <a:lnTo>
                    <a:pt x="192" y="140"/>
                  </a:lnTo>
                  <a:lnTo>
                    <a:pt x="196" y="128"/>
                  </a:lnTo>
                  <a:lnTo>
                    <a:pt x="200" y="114"/>
                  </a:lnTo>
                  <a:lnTo>
                    <a:pt x="200" y="100"/>
                  </a:lnTo>
                  <a:lnTo>
                    <a:pt x="200" y="100"/>
                  </a:lnTo>
                  <a:lnTo>
                    <a:pt x="198" y="80"/>
                  </a:lnTo>
                  <a:lnTo>
                    <a:pt x="192" y="62"/>
                  </a:lnTo>
                  <a:lnTo>
                    <a:pt x="182" y="44"/>
                  </a:lnTo>
                  <a:lnTo>
                    <a:pt x="170" y="30"/>
                  </a:lnTo>
                  <a:lnTo>
                    <a:pt x="156" y="18"/>
                  </a:lnTo>
                  <a:lnTo>
                    <a:pt x="138" y="8"/>
                  </a:lnTo>
                  <a:lnTo>
                    <a:pt x="120" y="2"/>
                  </a:lnTo>
                  <a:lnTo>
                    <a:pt x="100" y="0"/>
                  </a:lnTo>
                  <a:lnTo>
                    <a:pt x="100" y="0"/>
                  </a:lnTo>
                  <a:lnTo>
                    <a:pt x="80" y="2"/>
                  </a:lnTo>
                  <a:lnTo>
                    <a:pt x="62" y="8"/>
                  </a:lnTo>
                  <a:lnTo>
                    <a:pt x="44" y="18"/>
                  </a:lnTo>
                  <a:lnTo>
                    <a:pt x="30" y="30"/>
                  </a:lnTo>
                  <a:lnTo>
                    <a:pt x="18" y="44"/>
                  </a:lnTo>
                  <a:lnTo>
                    <a:pt x="8" y="62"/>
                  </a:lnTo>
                  <a:lnTo>
                    <a:pt x="2" y="80"/>
                  </a:lnTo>
                  <a:lnTo>
                    <a:pt x="0" y="100"/>
                  </a:lnTo>
                  <a:lnTo>
                    <a:pt x="0" y="100"/>
                  </a:lnTo>
                  <a:lnTo>
                    <a:pt x="2" y="120"/>
                  </a:lnTo>
                  <a:lnTo>
                    <a:pt x="8" y="138"/>
                  </a:lnTo>
                  <a:lnTo>
                    <a:pt x="18" y="156"/>
                  </a:lnTo>
                  <a:lnTo>
                    <a:pt x="30" y="170"/>
                  </a:lnTo>
                  <a:lnTo>
                    <a:pt x="44" y="182"/>
                  </a:lnTo>
                  <a:lnTo>
                    <a:pt x="62" y="192"/>
                  </a:lnTo>
                  <a:lnTo>
                    <a:pt x="80" y="198"/>
                  </a:lnTo>
                  <a:lnTo>
                    <a:pt x="100" y="200"/>
                  </a:lnTo>
                  <a:lnTo>
                    <a:pt x="100" y="200"/>
                  </a:lnTo>
                  <a:lnTo>
                    <a:pt x="114" y="200"/>
                  </a:lnTo>
                  <a:lnTo>
                    <a:pt x="128" y="196"/>
                  </a:lnTo>
                  <a:lnTo>
                    <a:pt x="140" y="192"/>
                  </a:lnTo>
                  <a:lnTo>
                    <a:pt x="152" y="186"/>
                  </a:lnTo>
                  <a:lnTo>
                    <a:pt x="200" y="232"/>
                  </a:lnTo>
                  <a:lnTo>
                    <a:pt x="200" y="232"/>
                  </a:lnTo>
                  <a:lnTo>
                    <a:pt x="206" y="238"/>
                  </a:lnTo>
                  <a:lnTo>
                    <a:pt x="216" y="240"/>
                  </a:lnTo>
                  <a:lnTo>
                    <a:pt x="216" y="240"/>
                  </a:lnTo>
                  <a:lnTo>
                    <a:pt x="226" y="238"/>
                  </a:lnTo>
                  <a:lnTo>
                    <a:pt x="232" y="232"/>
                  </a:lnTo>
                  <a:lnTo>
                    <a:pt x="232" y="232"/>
                  </a:lnTo>
                  <a:lnTo>
                    <a:pt x="238" y="226"/>
                  </a:lnTo>
                  <a:lnTo>
                    <a:pt x="240" y="216"/>
                  </a:lnTo>
                  <a:lnTo>
                    <a:pt x="238" y="206"/>
                  </a:lnTo>
                  <a:lnTo>
                    <a:pt x="232" y="200"/>
                  </a:lnTo>
                  <a:lnTo>
                    <a:pt x="232" y="200"/>
                  </a:lnTo>
                  <a:close/>
                  <a:moveTo>
                    <a:pt x="100" y="176"/>
                  </a:moveTo>
                  <a:lnTo>
                    <a:pt x="100" y="176"/>
                  </a:lnTo>
                  <a:lnTo>
                    <a:pt x="84" y="174"/>
                  </a:lnTo>
                  <a:lnTo>
                    <a:pt x="70" y="170"/>
                  </a:lnTo>
                  <a:lnTo>
                    <a:pt x="58" y="164"/>
                  </a:lnTo>
                  <a:lnTo>
                    <a:pt x="46" y="154"/>
                  </a:lnTo>
                  <a:lnTo>
                    <a:pt x="36" y="142"/>
                  </a:lnTo>
                  <a:lnTo>
                    <a:pt x="30" y="130"/>
                  </a:lnTo>
                  <a:lnTo>
                    <a:pt x="26" y="116"/>
                  </a:lnTo>
                  <a:lnTo>
                    <a:pt x="24" y="100"/>
                  </a:lnTo>
                  <a:lnTo>
                    <a:pt x="24" y="100"/>
                  </a:lnTo>
                  <a:lnTo>
                    <a:pt x="26" y="84"/>
                  </a:lnTo>
                  <a:lnTo>
                    <a:pt x="30" y="70"/>
                  </a:lnTo>
                  <a:lnTo>
                    <a:pt x="36" y="58"/>
                  </a:lnTo>
                  <a:lnTo>
                    <a:pt x="46" y="46"/>
                  </a:lnTo>
                  <a:lnTo>
                    <a:pt x="58" y="36"/>
                  </a:lnTo>
                  <a:lnTo>
                    <a:pt x="70" y="30"/>
                  </a:lnTo>
                  <a:lnTo>
                    <a:pt x="84" y="26"/>
                  </a:lnTo>
                  <a:lnTo>
                    <a:pt x="100" y="24"/>
                  </a:lnTo>
                  <a:lnTo>
                    <a:pt x="100" y="24"/>
                  </a:lnTo>
                  <a:lnTo>
                    <a:pt x="116" y="26"/>
                  </a:lnTo>
                  <a:lnTo>
                    <a:pt x="130" y="30"/>
                  </a:lnTo>
                  <a:lnTo>
                    <a:pt x="142" y="36"/>
                  </a:lnTo>
                  <a:lnTo>
                    <a:pt x="154" y="46"/>
                  </a:lnTo>
                  <a:lnTo>
                    <a:pt x="164" y="58"/>
                  </a:lnTo>
                  <a:lnTo>
                    <a:pt x="170" y="70"/>
                  </a:lnTo>
                  <a:lnTo>
                    <a:pt x="174" y="84"/>
                  </a:lnTo>
                  <a:lnTo>
                    <a:pt x="176" y="100"/>
                  </a:lnTo>
                  <a:lnTo>
                    <a:pt x="176" y="100"/>
                  </a:lnTo>
                  <a:lnTo>
                    <a:pt x="174" y="116"/>
                  </a:lnTo>
                  <a:lnTo>
                    <a:pt x="170" y="130"/>
                  </a:lnTo>
                  <a:lnTo>
                    <a:pt x="164" y="142"/>
                  </a:lnTo>
                  <a:lnTo>
                    <a:pt x="154" y="154"/>
                  </a:lnTo>
                  <a:lnTo>
                    <a:pt x="142" y="164"/>
                  </a:lnTo>
                  <a:lnTo>
                    <a:pt x="130" y="170"/>
                  </a:lnTo>
                  <a:lnTo>
                    <a:pt x="116" y="174"/>
                  </a:lnTo>
                  <a:lnTo>
                    <a:pt x="100" y="176"/>
                  </a:lnTo>
                  <a:lnTo>
                    <a:pt x="100" y="1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5" name="タイトル 4"/>
          <p:cNvSpPr>
            <a:spLocks noGrp="1"/>
          </p:cNvSpPr>
          <p:nvPr>
            <p:ph type="title"/>
          </p:nvPr>
        </p:nvSpPr>
        <p:spPr/>
        <p:txBody>
          <a:bodyPr/>
          <a:lstStyle/>
          <a:p>
            <a:r>
              <a:rPr kumimoji="1" lang="ja-JP" altLang="en-US" dirty="0" smtClean="0"/>
              <a:t>導入のポイント</a:t>
            </a:r>
            <a:endParaRPr kumimoji="1" lang="ja-JP" altLang="en-US" dirty="0"/>
          </a:p>
        </p:txBody>
      </p:sp>
      <p:sp>
        <p:nvSpPr>
          <p:cNvPr id="2" name="フッター プレースホルダー 1"/>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smtClean="0">
                <a:ln>
                  <a:noFill/>
                </a:ln>
                <a:solidFill>
                  <a:prstClr val="black">
                    <a:tint val="75000"/>
                  </a:prstClr>
                </a:solidFill>
                <a:effectLst/>
                <a:uLnTx/>
                <a:uFillTx/>
                <a:latin typeface="メイリオ"/>
                <a:ea typeface="メイリオ"/>
                <a:cs typeface="+mn-cs"/>
              </a:rPr>
              <a:t>© SuperStream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62" name="正方形/長方形 61"/>
          <p:cNvSpPr/>
          <p:nvPr/>
        </p:nvSpPr>
        <p:spPr>
          <a:xfrm>
            <a:off x="703347" y="574568"/>
            <a:ext cx="5596845" cy="1044116"/>
          </a:xfrm>
          <a:prstGeom prst="rect">
            <a:avLst/>
          </a:prstGeom>
          <a:no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rgbClr val="008CCF"/>
                </a:solidFill>
                <a:effectLst/>
                <a:uLnTx/>
                <a:uFillTx/>
                <a:latin typeface="メイリオ"/>
                <a:ea typeface="メイリオ"/>
                <a:cs typeface="+mn-cs"/>
              </a:rPr>
              <a:t>請求書明細の読取率は</a:t>
            </a:r>
            <a:r>
              <a:rPr kumimoji="1" lang="en-US" altLang="ja-JP" sz="2400" b="1" i="0" u="none" strike="noStrike" kern="1200" cap="none" spc="0" normalizeH="0" baseline="0" noProof="0" dirty="0" smtClean="0">
                <a:ln>
                  <a:noFill/>
                </a:ln>
                <a:solidFill>
                  <a:srgbClr val="008CCF"/>
                </a:solidFill>
                <a:effectLst/>
                <a:uLnTx/>
                <a:uFillTx/>
                <a:latin typeface="メイリオ"/>
                <a:ea typeface="メイリオ"/>
                <a:cs typeface="+mn-cs"/>
              </a:rPr>
              <a:t>60</a:t>
            </a:r>
            <a:r>
              <a:rPr kumimoji="1" lang="ja-JP" altLang="en-US" sz="2400" b="1" i="0" u="none" strike="noStrike" kern="1200" cap="none" spc="0" normalizeH="0" baseline="0" noProof="0" dirty="0" smtClean="0">
                <a:ln>
                  <a:noFill/>
                </a:ln>
                <a:solidFill>
                  <a:srgbClr val="008CCF"/>
                </a:solidFill>
                <a:effectLst/>
                <a:uLnTx/>
                <a:uFillTx/>
                <a:latin typeface="メイリオ"/>
                <a:ea typeface="メイリオ"/>
                <a:cs typeface="+mn-cs"/>
              </a:rPr>
              <a:t>～</a:t>
            </a:r>
            <a:r>
              <a:rPr kumimoji="1" lang="en-US" altLang="ja-JP" sz="2400" b="1" i="0" u="none" strike="noStrike" kern="1200" cap="none" spc="0" normalizeH="0" baseline="0" noProof="0" dirty="0" smtClean="0">
                <a:ln>
                  <a:noFill/>
                </a:ln>
                <a:solidFill>
                  <a:srgbClr val="008CCF"/>
                </a:solidFill>
                <a:effectLst/>
                <a:uLnTx/>
                <a:uFillTx/>
                <a:latin typeface="メイリオ"/>
                <a:ea typeface="メイリオ"/>
                <a:cs typeface="+mn-cs"/>
              </a:rPr>
              <a:t>70</a:t>
            </a:r>
            <a:r>
              <a:rPr kumimoji="1" lang="ja-JP" altLang="en-US" sz="2400" b="1" i="0" u="none" strike="noStrike" kern="1200" cap="none" spc="0" normalizeH="0" baseline="0" noProof="0" dirty="0" smtClean="0">
                <a:ln>
                  <a:noFill/>
                </a:ln>
                <a:solidFill>
                  <a:srgbClr val="008CCF"/>
                </a:solidFill>
                <a:effectLst/>
                <a:uLnTx/>
                <a:uFillTx/>
                <a:latin typeface="メイリオ"/>
                <a:ea typeface="メイリオ"/>
                <a:cs typeface="+mn-cs"/>
              </a:rPr>
              <a:t>％</a:t>
            </a:r>
            <a:endPar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47" name="正方形/長方形 46"/>
          <p:cNvSpPr/>
          <p:nvPr/>
        </p:nvSpPr>
        <p:spPr>
          <a:xfrm>
            <a:off x="1148981" y="1433132"/>
            <a:ext cx="7269620" cy="560755"/>
          </a:xfrm>
          <a:prstGeom prst="rect">
            <a:avLst/>
          </a:prstGeom>
          <a:no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rgbClr val="008CCF"/>
                </a:solidFill>
                <a:effectLst/>
                <a:uLnTx/>
                <a:uFillTx/>
                <a:latin typeface="メイリオ"/>
                <a:ea typeface="メイリオ"/>
                <a:cs typeface="+mn-cs"/>
              </a:rPr>
              <a:t>＜読み取らない例＞</a:t>
            </a:r>
            <a:endParaRPr kumimoji="1" lang="en-US" altLang="ja-JP" sz="1800" b="1" i="0" u="none" strike="noStrike" kern="1200" cap="none" spc="0" normalizeH="0" baseline="0" noProof="0" dirty="0" smtClean="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n-cs"/>
              </a:rPr>
              <a:t>　</a:t>
            </a:r>
            <a:r>
              <a:rPr kumimoji="1" lang="ja-JP" altLang="en-US" sz="1800" b="1" i="0" u="none" strike="noStrike" kern="1200" cap="none" spc="0" normalizeH="0" baseline="0" noProof="0" dirty="0" smtClean="0">
                <a:ln>
                  <a:noFill/>
                </a:ln>
                <a:solidFill>
                  <a:srgbClr val="008CCF"/>
                </a:solidFill>
                <a:effectLst/>
                <a:uLnTx/>
                <a:uFillTx/>
                <a:latin typeface="メイリオ"/>
                <a:ea typeface="メイリオ"/>
                <a:cs typeface="+mn-cs"/>
              </a:rPr>
              <a:t>請求書明細</a:t>
            </a: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n-cs"/>
              </a:rPr>
              <a:t>に</a:t>
            </a:r>
            <a:r>
              <a:rPr kumimoji="1" lang="ja-JP" altLang="en-US" sz="1800" b="1" i="0" u="none" strike="noStrike" kern="1200" cap="none" spc="0" normalizeH="0" baseline="0" noProof="0" dirty="0" smtClean="0">
                <a:ln>
                  <a:noFill/>
                </a:ln>
                <a:solidFill>
                  <a:srgbClr val="008CCF"/>
                </a:solidFill>
                <a:effectLst/>
                <a:uLnTx/>
                <a:uFillTx/>
                <a:latin typeface="メイリオ"/>
                <a:ea typeface="メイリオ"/>
                <a:cs typeface="+mn-cs"/>
              </a:rPr>
              <a:t>縦の罫線が無い（薄い）場合、請求書明細情報を</a:t>
            </a:r>
            <a:endParaRPr kumimoji="1" lang="en-US" altLang="ja-JP" sz="1800" b="1" i="0" u="none" strike="noStrike" kern="1200" cap="none" spc="0" normalizeH="0" baseline="0" noProof="0" dirty="0" smtClean="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rgbClr val="008CCF"/>
                </a:solidFill>
                <a:effectLst/>
                <a:uLnTx/>
                <a:uFillTx/>
                <a:latin typeface="メイリオ"/>
                <a:ea typeface="メイリオ"/>
                <a:cs typeface="+mn-cs"/>
              </a:rPr>
              <a:t>　認識しない傾向があります</a:t>
            </a:r>
            <a:endParaRPr kumimoji="1" lang="en-US" altLang="ja-JP" sz="1800" b="1" i="0" u="none" strike="noStrike" kern="1200" cap="none" spc="0" normalizeH="0" baseline="0" noProof="0" dirty="0" smtClean="0">
              <a:ln>
                <a:noFill/>
              </a:ln>
              <a:solidFill>
                <a:srgbClr val="008CCF"/>
              </a:solidFill>
              <a:effectLst/>
              <a:uLnTx/>
              <a:uFillTx/>
              <a:latin typeface="メイリオ"/>
              <a:ea typeface="メイリオ"/>
              <a:cs typeface="+mn-cs"/>
            </a:endParaRPr>
          </a:p>
        </p:txBody>
      </p:sp>
      <p:graphicFrame>
        <p:nvGraphicFramePr>
          <p:cNvPr id="49" name="表 48"/>
          <p:cNvGraphicFramePr>
            <a:graphicFrameLocks noGrp="1"/>
          </p:cNvGraphicFramePr>
          <p:nvPr>
            <p:extLst/>
          </p:nvPr>
        </p:nvGraphicFramePr>
        <p:xfrm>
          <a:off x="1265554" y="2130938"/>
          <a:ext cx="6612891" cy="1950720"/>
        </p:xfrm>
        <a:graphic>
          <a:graphicData uri="http://schemas.openxmlformats.org/drawingml/2006/table">
            <a:tbl>
              <a:tblPr bandRow="1">
                <a:tableStyleId>{21E4AEA4-8DFA-4A89-87EB-49C32662AFE0}</a:tableStyleId>
              </a:tblPr>
              <a:tblGrid>
                <a:gridCol w="1175068">
                  <a:extLst>
                    <a:ext uri="{9D8B030D-6E8A-4147-A177-3AD203B41FA5}">
                      <a16:colId xmlns:a16="http://schemas.microsoft.com/office/drawing/2014/main" val="3734737007"/>
                    </a:ext>
                  </a:extLst>
                </a:gridCol>
                <a:gridCol w="4332605">
                  <a:extLst>
                    <a:ext uri="{9D8B030D-6E8A-4147-A177-3AD203B41FA5}">
                      <a16:colId xmlns:a16="http://schemas.microsoft.com/office/drawing/2014/main" val="1254776861"/>
                    </a:ext>
                  </a:extLst>
                </a:gridCol>
                <a:gridCol w="1105218">
                  <a:extLst>
                    <a:ext uri="{9D8B030D-6E8A-4147-A177-3AD203B41FA5}">
                      <a16:colId xmlns:a16="http://schemas.microsoft.com/office/drawing/2014/main" val="4143326525"/>
                    </a:ext>
                  </a:extLst>
                </a:gridCol>
              </a:tblGrid>
              <a:tr h="172886">
                <a:tc>
                  <a:txBody>
                    <a:bodyPr/>
                    <a:lstStyle/>
                    <a:p>
                      <a:pPr algn="ctr"/>
                      <a:r>
                        <a:rPr kumimoji="1" lang="ja-JP" altLang="en-US" sz="1800" dirty="0" smtClean="0">
                          <a:solidFill>
                            <a:schemeClr val="tx1">
                              <a:lumMod val="65000"/>
                              <a:lumOff val="35000"/>
                            </a:schemeClr>
                          </a:solidFill>
                        </a:rPr>
                        <a:t>パターン</a:t>
                      </a:r>
                      <a:endParaRPr kumimoji="1" lang="ja-JP" altLang="en-US" sz="1800" dirty="0">
                        <a:solidFill>
                          <a:schemeClr val="tx1">
                            <a:lumMod val="65000"/>
                            <a:lumOff val="35000"/>
                          </a:schemeClr>
                        </a:solidFill>
                      </a:endParaRPr>
                    </a:p>
                  </a:txBody>
                  <a:tcPr anchor="ctr"/>
                </a:tc>
                <a:tc>
                  <a:txBody>
                    <a:bodyPr/>
                    <a:lstStyle/>
                    <a:p>
                      <a:pPr algn="ctr"/>
                      <a:r>
                        <a:rPr kumimoji="1" lang="ja-JP" altLang="en-US" sz="1800" dirty="0" smtClean="0">
                          <a:solidFill>
                            <a:schemeClr val="tx1">
                              <a:lumMod val="65000"/>
                              <a:lumOff val="35000"/>
                            </a:schemeClr>
                          </a:solidFill>
                        </a:rPr>
                        <a:t>読取結果</a:t>
                      </a:r>
                      <a:endParaRPr kumimoji="1" lang="ja-JP" altLang="en-US" sz="1800" dirty="0">
                        <a:solidFill>
                          <a:schemeClr val="tx1">
                            <a:lumMod val="65000"/>
                            <a:lumOff val="35000"/>
                          </a:schemeClr>
                        </a:solidFill>
                      </a:endParaRPr>
                    </a:p>
                  </a:txBody>
                  <a:tcPr anchor="ctr"/>
                </a:tc>
                <a:tc>
                  <a:txBody>
                    <a:bodyPr/>
                    <a:lstStyle/>
                    <a:p>
                      <a:pPr algn="ctr"/>
                      <a:r>
                        <a:rPr kumimoji="1" lang="ja-JP" altLang="en-US" sz="1800" dirty="0" smtClean="0">
                          <a:solidFill>
                            <a:schemeClr val="tx1">
                              <a:lumMod val="65000"/>
                              <a:lumOff val="35000"/>
                            </a:schemeClr>
                          </a:solidFill>
                        </a:rPr>
                        <a:t>割合</a:t>
                      </a:r>
                      <a:endParaRPr kumimoji="1" lang="ja-JP" altLang="en-US" sz="1800" dirty="0">
                        <a:solidFill>
                          <a:schemeClr val="tx1">
                            <a:lumMod val="65000"/>
                            <a:lumOff val="35000"/>
                          </a:schemeClr>
                        </a:solidFill>
                      </a:endParaRPr>
                    </a:p>
                  </a:txBody>
                  <a:tcPr anchor="ctr"/>
                </a:tc>
                <a:extLst>
                  <a:ext uri="{0D108BD9-81ED-4DB2-BD59-A6C34878D82A}">
                    <a16:rowId xmlns:a16="http://schemas.microsoft.com/office/drawing/2014/main" val="2486438568"/>
                  </a:ext>
                </a:extLst>
              </a:tr>
              <a:tr h="187294">
                <a:tc>
                  <a:txBody>
                    <a:bodyPr/>
                    <a:lstStyle/>
                    <a:p>
                      <a:pPr algn="ctr"/>
                      <a:r>
                        <a:rPr kumimoji="1" lang="en-US" altLang="ja-JP" sz="2000" dirty="0" smtClean="0">
                          <a:solidFill>
                            <a:schemeClr val="tx1">
                              <a:lumMod val="65000"/>
                              <a:lumOff val="35000"/>
                            </a:schemeClr>
                          </a:solidFill>
                          <a:latin typeface="+mn-ea"/>
                          <a:ea typeface="+mn-ea"/>
                        </a:rPr>
                        <a:t>A</a:t>
                      </a:r>
                      <a:endParaRPr kumimoji="1" lang="ja-JP" altLang="en-US" sz="2000" dirty="0">
                        <a:solidFill>
                          <a:schemeClr val="tx1">
                            <a:lumMod val="65000"/>
                            <a:lumOff val="35000"/>
                          </a:schemeClr>
                        </a:solidFill>
                        <a:latin typeface="+mn-ea"/>
                        <a:ea typeface="+mn-ea"/>
                      </a:endParaRPr>
                    </a:p>
                  </a:txBody>
                  <a:tcPr/>
                </a:tc>
                <a:tc>
                  <a:txBody>
                    <a:bodyPr/>
                    <a:lstStyle/>
                    <a:p>
                      <a:pPr algn="l"/>
                      <a:r>
                        <a:rPr kumimoji="1" lang="ja-JP" altLang="en-US" sz="2000" dirty="0" smtClean="0">
                          <a:solidFill>
                            <a:schemeClr val="tx1">
                              <a:lumMod val="65000"/>
                              <a:lumOff val="35000"/>
                            </a:schemeClr>
                          </a:solidFill>
                          <a:latin typeface="+mn-ea"/>
                          <a:ea typeface="+mn-ea"/>
                        </a:rPr>
                        <a:t>明細情報が読取可能（１明細のみ）</a:t>
                      </a:r>
                      <a:endParaRPr kumimoji="1" lang="ja-JP" altLang="en-US" sz="2000" dirty="0">
                        <a:solidFill>
                          <a:schemeClr val="tx1">
                            <a:lumMod val="65000"/>
                            <a:lumOff val="35000"/>
                          </a:schemeClr>
                        </a:solidFill>
                        <a:latin typeface="+mn-ea"/>
                        <a:ea typeface="+mn-ea"/>
                      </a:endParaRPr>
                    </a:p>
                  </a:txBody>
                  <a:tcPr/>
                </a:tc>
                <a:tc>
                  <a:txBody>
                    <a:bodyPr/>
                    <a:lstStyle/>
                    <a:p>
                      <a:r>
                        <a:rPr kumimoji="1" lang="en-US" altLang="ja-JP" sz="2000" dirty="0" smtClean="0">
                          <a:solidFill>
                            <a:schemeClr val="tx1">
                              <a:lumMod val="65000"/>
                              <a:lumOff val="35000"/>
                            </a:schemeClr>
                          </a:solidFill>
                          <a:latin typeface="+mn-ea"/>
                          <a:ea typeface="+mn-ea"/>
                        </a:rPr>
                        <a:t>37.8%</a:t>
                      </a:r>
                      <a:endParaRPr kumimoji="1" lang="ja-JP" altLang="en-US" sz="2000" dirty="0">
                        <a:solidFill>
                          <a:schemeClr val="tx1">
                            <a:lumMod val="65000"/>
                            <a:lumOff val="35000"/>
                          </a:schemeClr>
                        </a:solidFill>
                        <a:latin typeface="+mn-ea"/>
                        <a:ea typeface="+mn-ea"/>
                      </a:endParaRPr>
                    </a:p>
                  </a:txBody>
                  <a:tcPr/>
                </a:tc>
                <a:extLst>
                  <a:ext uri="{0D108BD9-81ED-4DB2-BD59-A6C34878D82A}">
                    <a16:rowId xmlns:a16="http://schemas.microsoft.com/office/drawing/2014/main" val="3766455239"/>
                  </a:ext>
                </a:extLst>
              </a:tr>
              <a:tr h="187294">
                <a:tc>
                  <a:txBody>
                    <a:bodyPr/>
                    <a:lstStyle/>
                    <a:p>
                      <a:pPr algn="ctr"/>
                      <a:r>
                        <a:rPr kumimoji="1" lang="en-US" altLang="ja-JP" sz="2000" dirty="0" smtClean="0">
                          <a:solidFill>
                            <a:schemeClr val="tx1">
                              <a:lumMod val="65000"/>
                              <a:lumOff val="35000"/>
                            </a:schemeClr>
                          </a:solidFill>
                          <a:latin typeface="+mn-ea"/>
                          <a:ea typeface="+mn-ea"/>
                        </a:rPr>
                        <a:t>B</a:t>
                      </a:r>
                      <a:endParaRPr kumimoji="1" lang="ja-JP" altLang="en-US" sz="2000" dirty="0">
                        <a:solidFill>
                          <a:schemeClr val="tx1">
                            <a:lumMod val="65000"/>
                            <a:lumOff val="35000"/>
                          </a:schemeClr>
                        </a:solidFill>
                        <a:latin typeface="+mn-ea"/>
                        <a:ea typeface="+mn-ea"/>
                      </a:endParaRPr>
                    </a:p>
                  </a:txBody>
                  <a:tcPr/>
                </a:tc>
                <a:tc>
                  <a:txBody>
                    <a:bodyPr/>
                    <a:lstStyle/>
                    <a:p>
                      <a:pPr algn="l"/>
                      <a:r>
                        <a:rPr kumimoji="1" lang="ja-JP" altLang="en-US" sz="2000" dirty="0" smtClean="0">
                          <a:solidFill>
                            <a:schemeClr val="tx1">
                              <a:lumMod val="65000"/>
                              <a:lumOff val="35000"/>
                            </a:schemeClr>
                          </a:solidFill>
                          <a:latin typeface="+mn-ea"/>
                          <a:ea typeface="+mn-ea"/>
                        </a:rPr>
                        <a:t>明細情報が読取可能（複数明細）</a:t>
                      </a:r>
                      <a:endParaRPr kumimoji="1" lang="ja-JP" altLang="en-US" sz="2000" dirty="0">
                        <a:solidFill>
                          <a:schemeClr val="tx1">
                            <a:lumMod val="65000"/>
                            <a:lumOff val="35000"/>
                          </a:schemeClr>
                        </a:solidFill>
                        <a:latin typeface="+mn-ea"/>
                        <a:ea typeface="+mn-ea"/>
                      </a:endParaRPr>
                    </a:p>
                  </a:txBody>
                  <a:tcPr/>
                </a:tc>
                <a:tc>
                  <a:txBody>
                    <a:bodyPr/>
                    <a:lstStyle/>
                    <a:p>
                      <a:r>
                        <a:rPr kumimoji="1" lang="en-US" altLang="ja-JP" sz="2000" dirty="0" smtClean="0">
                          <a:solidFill>
                            <a:schemeClr val="tx1">
                              <a:lumMod val="65000"/>
                              <a:lumOff val="35000"/>
                            </a:schemeClr>
                          </a:solidFill>
                          <a:latin typeface="+mn-ea"/>
                          <a:ea typeface="+mn-ea"/>
                        </a:rPr>
                        <a:t>22.4%</a:t>
                      </a:r>
                      <a:endParaRPr kumimoji="1" lang="ja-JP" altLang="en-US" sz="2000" dirty="0">
                        <a:solidFill>
                          <a:schemeClr val="tx1">
                            <a:lumMod val="65000"/>
                            <a:lumOff val="35000"/>
                          </a:schemeClr>
                        </a:solidFill>
                        <a:latin typeface="+mn-ea"/>
                        <a:ea typeface="+mn-ea"/>
                      </a:endParaRPr>
                    </a:p>
                  </a:txBody>
                  <a:tcPr/>
                </a:tc>
                <a:extLst>
                  <a:ext uri="{0D108BD9-81ED-4DB2-BD59-A6C34878D82A}">
                    <a16:rowId xmlns:a16="http://schemas.microsoft.com/office/drawing/2014/main" val="4082423379"/>
                  </a:ext>
                </a:extLst>
              </a:tr>
              <a:tr h="187294">
                <a:tc>
                  <a:txBody>
                    <a:bodyPr/>
                    <a:lstStyle/>
                    <a:p>
                      <a:pPr algn="ctr"/>
                      <a:r>
                        <a:rPr kumimoji="1" lang="en-US" altLang="ja-JP" sz="2000" dirty="0" smtClean="0">
                          <a:solidFill>
                            <a:schemeClr val="tx1">
                              <a:lumMod val="65000"/>
                              <a:lumOff val="35000"/>
                            </a:schemeClr>
                          </a:solidFill>
                          <a:latin typeface="+mn-ea"/>
                          <a:ea typeface="+mn-ea"/>
                        </a:rPr>
                        <a:t>C</a:t>
                      </a:r>
                      <a:endParaRPr kumimoji="1" lang="ja-JP" altLang="en-US" sz="2000" dirty="0">
                        <a:solidFill>
                          <a:schemeClr val="tx1">
                            <a:lumMod val="65000"/>
                            <a:lumOff val="35000"/>
                          </a:schemeClr>
                        </a:solidFill>
                        <a:latin typeface="+mn-ea"/>
                        <a:ea typeface="+mn-ea"/>
                      </a:endParaRPr>
                    </a:p>
                  </a:txBody>
                  <a:tcPr/>
                </a:tc>
                <a:tc>
                  <a:txBody>
                    <a:bodyPr/>
                    <a:lstStyle/>
                    <a:p>
                      <a:pPr algn="l"/>
                      <a:r>
                        <a:rPr kumimoji="1" lang="ja-JP" altLang="en-US" sz="2000" dirty="0" smtClean="0">
                          <a:solidFill>
                            <a:schemeClr val="tx1">
                              <a:lumMod val="65000"/>
                              <a:lumOff val="35000"/>
                            </a:schemeClr>
                          </a:solidFill>
                          <a:latin typeface="+mn-ea"/>
                          <a:ea typeface="+mn-ea"/>
                        </a:rPr>
                        <a:t>明細情報はあるが読取不可</a:t>
                      </a:r>
                      <a:endParaRPr kumimoji="1" lang="ja-JP" altLang="en-US" sz="2000" dirty="0">
                        <a:solidFill>
                          <a:schemeClr val="tx1">
                            <a:lumMod val="65000"/>
                            <a:lumOff val="35000"/>
                          </a:schemeClr>
                        </a:solidFill>
                        <a:latin typeface="+mn-ea"/>
                        <a:ea typeface="+mn-ea"/>
                      </a:endParaRPr>
                    </a:p>
                  </a:txBody>
                  <a:tcPr/>
                </a:tc>
                <a:tc>
                  <a:txBody>
                    <a:bodyPr/>
                    <a:lstStyle/>
                    <a:p>
                      <a:r>
                        <a:rPr kumimoji="1" lang="en-US" altLang="ja-JP" sz="2000" dirty="0" smtClean="0">
                          <a:solidFill>
                            <a:schemeClr val="tx1">
                              <a:lumMod val="65000"/>
                              <a:lumOff val="35000"/>
                            </a:schemeClr>
                          </a:solidFill>
                          <a:latin typeface="+mn-ea"/>
                          <a:ea typeface="+mn-ea"/>
                        </a:rPr>
                        <a:t>31.6%</a:t>
                      </a:r>
                      <a:endParaRPr kumimoji="1" lang="ja-JP" altLang="en-US" sz="2000" dirty="0">
                        <a:solidFill>
                          <a:schemeClr val="tx1">
                            <a:lumMod val="65000"/>
                            <a:lumOff val="35000"/>
                          </a:schemeClr>
                        </a:solidFill>
                        <a:latin typeface="+mn-ea"/>
                        <a:ea typeface="+mn-ea"/>
                      </a:endParaRPr>
                    </a:p>
                  </a:txBody>
                  <a:tcPr/>
                </a:tc>
                <a:extLst>
                  <a:ext uri="{0D108BD9-81ED-4DB2-BD59-A6C34878D82A}">
                    <a16:rowId xmlns:a16="http://schemas.microsoft.com/office/drawing/2014/main" val="1111677609"/>
                  </a:ext>
                </a:extLst>
              </a:tr>
              <a:tr h="187294">
                <a:tc>
                  <a:txBody>
                    <a:bodyPr/>
                    <a:lstStyle/>
                    <a:p>
                      <a:pPr algn="ctr"/>
                      <a:r>
                        <a:rPr kumimoji="1" lang="en-US" altLang="ja-JP" sz="2000" dirty="0" smtClean="0">
                          <a:solidFill>
                            <a:schemeClr val="tx1">
                              <a:lumMod val="65000"/>
                              <a:lumOff val="35000"/>
                            </a:schemeClr>
                          </a:solidFill>
                          <a:latin typeface="+mn-ea"/>
                          <a:ea typeface="+mn-ea"/>
                        </a:rPr>
                        <a:t>D</a:t>
                      </a:r>
                      <a:endParaRPr kumimoji="1" lang="ja-JP" altLang="en-US" sz="2000" dirty="0">
                        <a:solidFill>
                          <a:schemeClr val="tx1">
                            <a:lumMod val="65000"/>
                            <a:lumOff val="35000"/>
                          </a:schemeClr>
                        </a:solidFill>
                        <a:latin typeface="+mn-ea"/>
                        <a:ea typeface="+mn-ea"/>
                      </a:endParaRPr>
                    </a:p>
                  </a:txBody>
                  <a:tcPr/>
                </a:tc>
                <a:tc>
                  <a:txBody>
                    <a:bodyPr/>
                    <a:lstStyle/>
                    <a:p>
                      <a:pPr algn="l"/>
                      <a:r>
                        <a:rPr kumimoji="1" lang="ja-JP" altLang="en-US" sz="2000" dirty="0" smtClean="0">
                          <a:solidFill>
                            <a:schemeClr val="tx1">
                              <a:lumMod val="65000"/>
                              <a:lumOff val="35000"/>
                            </a:schemeClr>
                          </a:solidFill>
                          <a:latin typeface="+mn-ea"/>
                          <a:ea typeface="+mn-ea"/>
                        </a:rPr>
                        <a:t>明細情報なし</a:t>
                      </a:r>
                      <a:endParaRPr kumimoji="1" lang="ja-JP" altLang="en-US" sz="2000" dirty="0">
                        <a:solidFill>
                          <a:schemeClr val="tx1">
                            <a:lumMod val="65000"/>
                            <a:lumOff val="35000"/>
                          </a:schemeClr>
                        </a:solidFill>
                        <a:latin typeface="+mn-ea"/>
                        <a:ea typeface="+mn-ea"/>
                      </a:endParaRPr>
                    </a:p>
                  </a:txBody>
                  <a:tcPr/>
                </a:tc>
                <a:tc>
                  <a:txBody>
                    <a:bodyPr/>
                    <a:lstStyle/>
                    <a:p>
                      <a:r>
                        <a:rPr kumimoji="1" lang="en-US" altLang="ja-JP" sz="2000" dirty="0" smtClean="0">
                          <a:solidFill>
                            <a:schemeClr val="tx1">
                              <a:lumMod val="65000"/>
                              <a:lumOff val="35000"/>
                            </a:schemeClr>
                          </a:solidFill>
                          <a:latin typeface="+mn-ea"/>
                          <a:ea typeface="+mn-ea"/>
                        </a:rPr>
                        <a:t>  8.2%</a:t>
                      </a:r>
                      <a:endParaRPr kumimoji="1" lang="ja-JP" altLang="en-US" sz="2000" dirty="0">
                        <a:solidFill>
                          <a:schemeClr val="tx1">
                            <a:lumMod val="65000"/>
                            <a:lumOff val="35000"/>
                          </a:schemeClr>
                        </a:solidFill>
                        <a:latin typeface="+mn-ea"/>
                        <a:ea typeface="+mn-ea"/>
                      </a:endParaRPr>
                    </a:p>
                  </a:txBody>
                  <a:tcPr/>
                </a:tc>
                <a:extLst>
                  <a:ext uri="{0D108BD9-81ED-4DB2-BD59-A6C34878D82A}">
                    <a16:rowId xmlns:a16="http://schemas.microsoft.com/office/drawing/2014/main" val="4174682226"/>
                  </a:ext>
                </a:extLst>
              </a:tr>
            </a:tbl>
          </a:graphicData>
        </a:graphic>
      </p:graphicFrame>
      <p:sp>
        <p:nvSpPr>
          <p:cNvPr id="50" name="正方形/長方形 49">
            <a:extLst>
              <a:ext uri="{FF2B5EF4-FFF2-40B4-BE49-F238E27FC236}">
                <a16:creationId xmlns:a16="http://schemas.microsoft.com/office/drawing/2014/main" id="{FE24F161-9B95-694D-9519-EF080E566D68}"/>
              </a:ext>
            </a:extLst>
          </p:cNvPr>
          <p:cNvSpPr/>
          <p:nvPr/>
        </p:nvSpPr>
        <p:spPr>
          <a:xfrm>
            <a:off x="0" y="4184768"/>
            <a:ext cx="9144000" cy="961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white"/>
                </a:solidFill>
                <a:effectLst/>
                <a:uLnTx/>
                <a:uFillTx/>
                <a:latin typeface="メイリオ"/>
                <a:ea typeface="メイリオ"/>
                <a:cs typeface="+mn-cs"/>
              </a:rPr>
              <a:t>明細情報読取可能な請求書は、マスタ設定方針を検討</a:t>
            </a:r>
            <a:endParaRPr kumimoji="1" lang="en-US" altLang="ja-JP" sz="2800" b="1" i="0" u="none" strike="noStrike" kern="1200" cap="none" spc="0" normalizeH="0" baseline="0" noProof="0" dirty="0" smtClean="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メイリオ"/>
                <a:ea typeface="メイリオ"/>
                <a:cs typeface="+mn-cs"/>
              </a:rPr>
              <a:t>（明細紐付設定を行う、</a:t>
            </a:r>
            <a:r>
              <a:rPr kumimoji="1" lang="ja-JP" altLang="en-US" sz="2000" b="1" i="0" u="none" strike="noStrike" kern="1200" cap="none" spc="0" normalizeH="0" baseline="0" noProof="0" dirty="0" err="1" smtClean="0">
                <a:ln>
                  <a:noFill/>
                </a:ln>
                <a:solidFill>
                  <a:prstClr val="white"/>
                </a:solidFill>
                <a:effectLst/>
                <a:uLnTx/>
                <a:uFillTx/>
                <a:latin typeface="メイリオ"/>
                <a:ea typeface="メイリオ"/>
                <a:cs typeface="+mn-cs"/>
              </a:rPr>
              <a:t>行わないの</a:t>
            </a:r>
            <a:r>
              <a:rPr kumimoji="1" lang="ja-JP" altLang="en-US" sz="2000" b="1" i="0" u="none" strike="noStrike" kern="1200" cap="none" spc="0" normalizeH="0" baseline="0" noProof="0" dirty="0" smtClean="0">
                <a:ln>
                  <a:noFill/>
                </a:ln>
                <a:solidFill>
                  <a:prstClr val="white"/>
                </a:solidFill>
                <a:effectLst/>
                <a:uLnTx/>
                <a:uFillTx/>
                <a:latin typeface="メイリオ"/>
                <a:ea typeface="メイリオ"/>
                <a:cs typeface="+mn-cs"/>
              </a:rPr>
              <a:t>切り分け）</a:t>
            </a:r>
            <a:endParaRPr kumimoji="1" lang="en-US" altLang="ja-JP" sz="2000" b="1" i="0" u="none" strike="noStrike" kern="1200" cap="none" spc="0" normalizeH="0" baseline="0" noProof="0" dirty="0" smtClean="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3023977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5" name="タイトル 4"/>
          <p:cNvSpPr>
            <a:spLocks noGrp="1"/>
          </p:cNvSpPr>
          <p:nvPr>
            <p:ph type="title"/>
          </p:nvPr>
        </p:nvSpPr>
        <p:spPr/>
        <p:txBody>
          <a:bodyPr/>
          <a:lstStyle/>
          <a:p>
            <a:r>
              <a:rPr lang="ja-JP" altLang="en-US" dirty="0" smtClean="0"/>
              <a:t>明細紐付設定登録画面サンプル</a:t>
            </a:r>
            <a:endParaRPr kumimoji="1" lang="ja-JP" altLang="en-US" dirty="0"/>
          </a:p>
        </p:txBody>
      </p:sp>
      <p:sp>
        <p:nvSpPr>
          <p:cNvPr id="2" name="フッター プレースホルダー 1"/>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smtClean="0">
                <a:ln>
                  <a:noFill/>
                </a:ln>
                <a:solidFill>
                  <a:prstClr val="black">
                    <a:tint val="75000"/>
                  </a:prstClr>
                </a:solidFill>
                <a:effectLst/>
                <a:uLnTx/>
                <a:uFillTx/>
                <a:latin typeface="メイリオ"/>
                <a:ea typeface="メイリオ"/>
                <a:cs typeface="+mn-cs"/>
              </a:rPr>
              <a:t>© SuperStream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18" name="図 17"/>
          <p:cNvPicPr>
            <a:picLocks noChangeAspect="1"/>
          </p:cNvPicPr>
          <p:nvPr/>
        </p:nvPicPr>
        <p:blipFill>
          <a:blip r:embed="rId2"/>
          <a:stretch>
            <a:fillRect/>
          </a:stretch>
        </p:blipFill>
        <p:spPr>
          <a:xfrm>
            <a:off x="339117" y="1019734"/>
            <a:ext cx="5230642" cy="2871601"/>
          </a:xfrm>
          <a:prstGeom prst="rect">
            <a:avLst/>
          </a:prstGeom>
          <a:ln>
            <a:solidFill>
              <a:schemeClr val="bg1">
                <a:lumMod val="75000"/>
              </a:schemeClr>
            </a:solidFill>
          </a:ln>
        </p:spPr>
      </p:pic>
      <p:sp>
        <p:nvSpPr>
          <p:cNvPr id="14" name="正方形/長方形 13"/>
          <p:cNvSpPr/>
          <p:nvPr/>
        </p:nvSpPr>
        <p:spPr>
          <a:xfrm>
            <a:off x="352648" y="1028866"/>
            <a:ext cx="5066002" cy="1029083"/>
          </a:xfrm>
          <a:prstGeom prst="rect">
            <a:avLst/>
          </a:prstGeom>
          <a:noFill/>
          <a:ln w="25400" cap="flat" cmpd="sng" algn="ctr">
            <a:solidFill>
              <a:schemeClr val="tx2"/>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0" cap="none" spc="0" normalizeH="0" baseline="0" noProof="0">
              <a:ln>
                <a:noFill/>
              </a:ln>
              <a:solidFill>
                <a:srgbClr val="ED7D31"/>
              </a:solidFill>
              <a:effectLst/>
              <a:uLnTx/>
              <a:uFillTx/>
              <a:latin typeface="メイリオ" panose="020B0604030504040204" pitchFamily="50" charset="-128"/>
              <a:ea typeface="メイリオ" panose="020B0604030504040204" pitchFamily="50" charset="-128"/>
              <a:cs typeface="+mn-cs"/>
            </a:endParaRPr>
          </a:p>
        </p:txBody>
      </p:sp>
      <p:sp>
        <p:nvSpPr>
          <p:cNvPr id="15" name="テキスト ボックス 388"/>
          <p:cNvSpPr txBox="1"/>
          <p:nvPr/>
        </p:nvSpPr>
        <p:spPr>
          <a:xfrm>
            <a:off x="111401" y="784691"/>
            <a:ext cx="2141967" cy="31330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0" cap="none" spc="0" normalizeH="0" baseline="0" noProof="0" dirty="0">
                <a:ln>
                  <a:noFill/>
                </a:ln>
                <a:solidFill>
                  <a:srgbClr val="008CCF"/>
                </a:solidFill>
                <a:effectLst/>
                <a:uLnTx/>
                <a:uFillTx/>
                <a:latin typeface="メイリオ" panose="020B0604030504040204" pitchFamily="50" charset="-128"/>
                <a:ea typeface="メイリオ" panose="020B0604030504040204" pitchFamily="50" charset="-128"/>
                <a:cs typeface="+mn-cs"/>
              </a:rPr>
              <a:t>【</a:t>
            </a:r>
            <a:r>
              <a:rPr kumimoji="1" lang="ja-JP" altLang="en-US" sz="1400" b="1" i="0" u="none" strike="noStrike" kern="0" cap="none" spc="0" normalizeH="0" baseline="0" noProof="0" dirty="0">
                <a:ln>
                  <a:noFill/>
                </a:ln>
                <a:solidFill>
                  <a:srgbClr val="008CCF"/>
                </a:solidFill>
                <a:effectLst/>
                <a:uLnTx/>
                <a:uFillTx/>
                <a:latin typeface="メイリオ" panose="020B0604030504040204" pitchFamily="50" charset="-128"/>
                <a:ea typeface="メイリオ" panose="020B0604030504040204" pitchFamily="50" charset="-128"/>
                <a:cs typeface="+mn-cs"/>
              </a:rPr>
              <a:t>解析結果情報エリア</a:t>
            </a:r>
            <a:r>
              <a:rPr kumimoji="1" lang="en-US" altLang="ja-JP" sz="1400" b="1" i="0" u="none" strike="noStrike" kern="0" cap="none" spc="0" normalizeH="0" baseline="0" noProof="0" dirty="0">
                <a:ln>
                  <a:noFill/>
                </a:ln>
                <a:solidFill>
                  <a:srgbClr val="008CCF"/>
                </a:solidFill>
                <a:effectLst/>
                <a:uLnTx/>
                <a:uFillTx/>
                <a:latin typeface="メイリオ" panose="020B0604030504040204" pitchFamily="50" charset="-128"/>
                <a:ea typeface="メイリオ" panose="020B0604030504040204" pitchFamily="50" charset="-128"/>
                <a:cs typeface="+mn-cs"/>
              </a:rPr>
              <a:t>】</a:t>
            </a:r>
            <a:endParaRPr kumimoji="1" lang="ja-JP" altLang="en-US" sz="1400" b="1" i="0" u="none" strike="noStrike" kern="0" cap="none" spc="0" normalizeH="0" baseline="0" noProof="0" dirty="0">
              <a:ln>
                <a:noFill/>
              </a:ln>
              <a:solidFill>
                <a:srgbClr val="008CCF"/>
              </a:solidFill>
              <a:effectLst/>
              <a:uLnTx/>
              <a:uFillTx/>
              <a:latin typeface="メイリオ" panose="020B0604030504040204" pitchFamily="50" charset="-128"/>
              <a:ea typeface="メイリオ" panose="020B0604030504040204" pitchFamily="50" charset="-128"/>
              <a:cs typeface="+mn-cs"/>
            </a:endParaRPr>
          </a:p>
        </p:txBody>
      </p:sp>
      <p:sp>
        <p:nvSpPr>
          <p:cNvPr id="16" name="正方形/長方形 15"/>
          <p:cNvSpPr/>
          <p:nvPr/>
        </p:nvSpPr>
        <p:spPr>
          <a:xfrm>
            <a:off x="353271" y="2512625"/>
            <a:ext cx="5065378" cy="1305104"/>
          </a:xfrm>
          <a:prstGeom prst="rect">
            <a:avLst/>
          </a:prstGeom>
          <a:noFill/>
          <a:ln w="25400" cap="flat" cmpd="sng" algn="ctr">
            <a:solidFill>
              <a:schemeClr val="tx2"/>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0" cap="none" spc="0" normalizeH="0" baseline="0" noProof="0">
              <a:ln>
                <a:noFill/>
              </a:ln>
              <a:solidFill>
                <a:srgbClr val="ED7D31"/>
              </a:solidFill>
              <a:effectLst/>
              <a:uLnTx/>
              <a:uFillTx/>
              <a:latin typeface="メイリオ" panose="020B0604030504040204" pitchFamily="50" charset="-128"/>
              <a:ea typeface="メイリオ" panose="020B0604030504040204" pitchFamily="50" charset="-128"/>
              <a:cs typeface="+mn-cs"/>
            </a:endParaRPr>
          </a:p>
        </p:txBody>
      </p:sp>
      <p:sp>
        <p:nvSpPr>
          <p:cNvPr id="17" name="テキスト ボックス 391"/>
          <p:cNvSpPr txBox="1"/>
          <p:nvPr/>
        </p:nvSpPr>
        <p:spPr>
          <a:xfrm>
            <a:off x="158813" y="3903898"/>
            <a:ext cx="2718427" cy="31330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0" cap="none" spc="0" normalizeH="0" baseline="0" noProof="0" dirty="0">
                <a:ln>
                  <a:noFill/>
                </a:ln>
                <a:solidFill>
                  <a:srgbClr val="008CCF"/>
                </a:solidFill>
                <a:effectLst/>
                <a:uLnTx/>
                <a:uFillTx/>
                <a:latin typeface="メイリオ" panose="020B0604030504040204" pitchFamily="50" charset="-128"/>
                <a:ea typeface="メイリオ" panose="020B0604030504040204" pitchFamily="50" charset="-128"/>
                <a:cs typeface="+mn-cs"/>
              </a:rPr>
              <a:t>【</a:t>
            </a:r>
            <a:r>
              <a:rPr kumimoji="1" lang="ja-JP" altLang="en-US" sz="1400" b="1" i="0" u="none" strike="noStrike" kern="0" cap="none" spc="0" normalizeH="0" baseline="0" noProof="0" dirty="0">
                <a:ln>
                  <a:noFill/>
                </a:ln>
                <a:solidFill>
                  <a:srgbClr val="008CCF"/>
                </a:solidFill>
                <a:effectLst/>
                <a:uLnTx/>
                <a:uFillTx/>
                <a:latin typeface="メイリオ" panose="020B0604030504040204" pitchFamily="50" charset="-128"/>
                <a:ea typeface="メイリオ" panose="020B0604030504040204" pitchFamily="50" charset="-128"/>
                <a:cs typeface="+mn-cs"/>
              </a:rPr>
              <a:t>明細紐付設定情報エリア</a:t>
            </a:r>
            <a:r>
              <a:rPr kumimoji="1" lang="en-US" altLang="ja-JP" sz="1400" b="1" i="0" u="none" strike="noStrike" kern="0" cap="none" spc="0" normalizeH="0" baseline="0" noProof="0" dirty="0">
                <a:ln>
                  <a:noFill/>
                </a:ln>
                <a:solidFill>
                  <a:srgbClr val="008CCF"/>
                </a:solidFill>
                <a:effectLst/>
                <a:uLnTx/>
                <a:uFillTx/>
                <a:latin typeface="メイリオ" panose="020B0604030504040204" pitchFamily="50" charset="-128"/>
                <a:ea typeface="メイリオ" panose="020B0604030504040204" pitchFamily="50" charset="-128"/>
                <a:cs typeface="+mn-cs"/>
              </a:rPr>
              <a:t>】</a:t>
            </a:r>
            <a:endParaRPr kumimoji="1" lang="ja-JP" altLang="en-US" sz="1400" b="1" i="0" u="none" strike="noStrike" kern="0" cap="none" spc="0" normalizeH="0" baseline="0" noProof="0" dirty="0">
              <a:ln>
                <a:noFill/>
              </a:ln>
              <a:solidFill>
                <a:srgbClr val="008CCF"/>
              </a:solidFill>
              <a:effectLst/>
              <a:uLnTx/>
              <a:uFillTx/>
              <a:latin typeface="メイリオ" panose="020B0604030504040204" pitchFamily="50" charset="-128"/>
              <a:ea typeface="メイリオ" panose="020B0604030504040204" pitchFamily="50" charset="-128"/>
              <a:cs typeface="+mn-cs"/>
            </a:endParaRPr>
          </a:p>
        </p:txBody>
      </p:sp>
      <p:sp>
        <p:nvSpPr>
          <p:cNvPr id="33" name="フローチャート: 処理 32"/>
          <p:cNvSpPr/>
          <p:nvPr/>
        </p:nvSpPr>
        <p:spPr>
          <a:xfrm>
            <a:off x="370253" y="2195657"/>
            <a:ext cx="1456829" cy="195045"/>
          </a:xfrm>
          <a:prstGeom prst="flowChartProcess">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4" name="フローチャート: 処理 33"/>
          <p:cNvSpPr/>
          <p:nvPr/>
        </p:nvSpPr>
        <p:spPr>
          <a:xfrm>
            <a:off x="924589" y="1157536"/>
            <a:ext cx="902493" cy="697334"/>
          </a:xfrm>
          <a:prstGeom prst="flowChartProcess">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5" name="フローチャート: 処理 34"/>
          <p:cNvSpPr/>
          <p:nvPr/>
        </p:nvSpPr>
        <p:spPr>
          <a:xfrm>
            <a:off x="803855" y="2558675"/>
            <a:ext cx="1260140" cy="1150088"/>
          </a:xfrm>
          <a:prstGeom prst="flowChartProcess">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4" name="フローチャート: 処理 3"/>
          <p:cNvSpPr/>
          <p:nvPr/>
        </p:nvSpPr>
        <p:spPr>
          <a:xfrm>
            <a:off x="713855" y="1164759"/>
            <a:ext cx="180000" cy="1800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white"/>
                </a:solidFill>
                <a:effectLst/>
                <a:uLnTx/>
                <a:uFillTx/>
                <a:latin typeface="メイリオ"/>
                <a:ea typeface="メイリオ"/>
                <a:cs typeface="+mn-cs"/>
              </a:rPr>
              <a:t>2</a:t>
            </a:r>
            <a:endParaRPr kumimoji="1" lang="ja-JP" altLang="en-US" sz="11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38" name="フローチャート: 処理 37"/>
          <p:cNvSpPr/>
          <p:nvPr/>
        </p:nvSpPr>
        <p:spPr>
          <a:xfrm>
            <a:off x="598805" y="2570657"/>
            <a:ext cx="180000" cy="1800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white"/>
                </a:solidFill>
                <a:effectLst/>
                <a:uLnTx/>
                <a:uFillTx/>
                <a:latin typeface="メイリオ"/>
                <a:ea typeface="メイリオ"/>
                <a:cs typeface="+mn-cs"/>
              </a:rPr>
              <a:t>2</a:t>
            </a:r>
            <a:endParaRPr kumimoji="1" lang="ja-JP" altLang="en-US" sz="11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39" name="フローチャート: 処理 38"/>
          <p:cNvSpPr/>
          <p:nvPr/>
        </p:nvSpPr>
        <p:spPr>
          <a:xfrm>
            <a:off x="2567942" y="1148157"/>
            <a:ext cx="180000" cy="180000"/>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white"/>
                </a:solidFill>
                <a:effectLst/>
                <a:uLnTx/>
                <a:uFillTx/>
                <a:latin typeface="メイリオ"/>
                <a:ea typeface="メイリオ"/>
                <a:cs typeface="+mn-cs"/>
              </a:rPr>
              <a:t>1</a:t>
            </a:r>
            <a:endParaRPr kumimoji="1" lang="ja-JP" altLang="en-US" sz="11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48" name="フローチャート: 処理 47"/>
          <p:cNvSpPr/>
          <p:nvPr/>
        </p:nvSpPr>
        <p:spPr>
          <a:xfrm>
            <a:off x="158813" y="2190497"/>
            <a:ext cx="180000" cy="180000"/>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white"/>
                </a:solidFill>
                <a:effectLst/>
                <a:uLnTx/>
                <a:uFillTx/>
                <a:latin typeface="メイリオ"/>
                <a:ea typeface="メイリオ"/>
                <a:cs typeface="+mn-cs"/>
              </a:rPr>
              <a:t>1</a:t>
            </a:r>
            <a:endParaRPr kumimoji="1" lang="ja-JP" altLang="en-US" sz="11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6" name="フローチャート: 処理 5"/>
          <p:cNvSpPr/>
          <p:nvPr/>
        </p:nvSpPr>
        <p:spPr>
          <a:xfrm>
            <a:off x="2854935" y="1341153"/>
            <a:ext cx="2259990" cy="51371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41" name="フローチャート: 処理 40"/>
          <p:cNvSpPr/>
          <p:nvPr/>
        </p:nvSpPr>
        <p:spPr>
          <a:xfrm>
            <a:off x="5806772" y="1620198"/>
            <a:ext cx="288000" cy="288000"/>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white"/>
                </a:solidFill>
                <a:effectLst/>
                <a:uLnTx/>
                <a:uFillTx/>
                <a:latin typeface="メイリオ"/>
                <a:ea typeface="メイリオ"/>
                <a:cs typeface="+mn-cs"/>
              </a:rPr>
              <a:t>1</a:t>
            </a:r>
            <a:endParaRPr kumimoji="1" lang="ja-JP" altLang="en-US" sz="12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42" name="正方形/長方形 41"/>
          <p:cNvSpPr/>
          <p:nvPr/>
        </p:nvSpPr>
        <p:spPr>
          <a:xfrm>
            <a:off x="6102170" y="1575768"/>
            <a:ext cx="2700300" cy="560755"/>
          </a:xfrm>
          <a:prstGeom prst="rect">
            <a:avLst/>
          </a:prstGeom>
          <a:no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rgbClr val="EE7B48"/>
                </a:solidFill>
                <a:effectLst/>
                <a:uLnTx/>
                <a:uFillTx/>
                <a:latin typeface="メイリオ"/>
                <a:ea typeface="メイリオ"/>
                <a:cs typeface="+mn-cs"/>
              </a:rPr>
              <a:t>支払伝票の金額用に使用する項目を選択</a:t>
            </a:r>
            <a:endParaRPr kumimoji="1" lang="en-US" altLang="ja-JP" sz="1800" b="1" i="0" u="none" strike="noStrike" kern="1200" cap="none" spc="0" normalizeH="0" baseline="0" noProof="0" dirty="0" smtClean="0">
              <a:ln>
                <a:noFill/>
              </a:ln>
              <a:solidFill>
                <a:srgbClr val="EE7B48"/>
              </a:solidFill>
              <a:effectLst/>
              <a:uLnTx/>
              <a:uFillTx/>
              <a:latin typeface="メイリオ"/>
              <a:ea typeface="メイリオ"/>
              <a:cs typeface="+mn-cs"/>
            </a:endParaRPr>
          </a:p>
        </p:txBody>
      </p:sp>
      <p:sp>
        <p:nvSpPr>
          <p:cNvPr id="43" name="テキスト ボックス 42"/>
          <p:cNvSpPr txBox="1"/>
          <p:nvPr/>
        </p:nvSpPr>
        <p:spPr>
          <a:xfrm>
            <a:off x="5630650" y="1119428"/>
            <a:ext cx="31859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rgbClr val="008CCF"/>
                </a:solidFill>
                <a:effectLst/>
                <a:uLnTx/>
                <a:uFillTx/>
                <a:latin typeface="メイリオ"/>
                <a:ea typeface="メイリオ"/>
                <a:cs typeface="+mn-cs"/>
              </a:rPr>
              <a:t>＜明細紐付設定のポイント＞</a:t>
            </a:r>
            <a:endPar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44" name="フローチャート: 処理 43"/>
          <p:cNvSpPr/>
          <p:nvPr/>
        </p:nvSpPr>
        <p:spPr>
          <a:xfrm>
            <a:off x="5814413" y="2354398"/>
            <a:ext cx="288000" cy="288000"/>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white"/>
                </a:solidFill>
                <a:effectLst/>
                <a:uLnTx/>
                <a:uFillTx/>
                <a:latin typeface="メイリオ"/>
                <a:ea typeface="メイリオ"/>
                <a:cs typeface="+mn-cs"/>
              </a:rPr>
              <a:t>2</a:t>
            </a:r>
          </a:p>
        </p:txBody>
      </p:sp>
      <p:sp>
        <p:nvSpPr>
          <p:cNvPr id="45" name="正方形/長方形 44"/>
          <p:cNvSpPr/>
          <p:nvPr/>
        </p:nvSpPr>
        <p:spPr>
          <a:xfrm>
            <a:off x="6117833" y="2182247"/>
            <a:ext cx="2700300" cy="1136819"/>
          </a:xfrm>
          <a:prstGeom prst="rect">
            <a:avLst/>
          </a:prstGeom>
          <a:no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rgbClr val="FABE00"/>
                </a:solidFill>
                <a:effectLst/>
                <a:uLnTx/>
                <a:uFillTx/>
                <a:latin typeface="メイリオ"/>
                <a:ea typeface="メイリオ"/>
                <a:cs typeface="+mn-cs"/>
              </a:rPr>
              <a:t>勘定科目等を特定するための請求書読取項目をキー項目として設定</a:t>
            </a:r>
            <a:endParaRPr kumimoji="1" lang="en-US" altLang="ja-JP" sz="1800" b="1" i="0" u="none" strike="noStrike" kern="1200" cap="none" spc="0" normalizeH="0" baseline="0" noProof="0" dirty="0" smtClean="0">
              <a:ln>
                <a:noFill/>
              </a:ln>
              <a:solidFill>
                <a:srgbClr val="FABE00"/>
              </a:solidFill>
              <a:effectLst/>
              <a:uLnTx/>
              <a:uFillTx/>
              <a:latin typeface="メイリオ"/>
              <a:ea typeface="メイリオ"/>
              <a:cs typeface="+mn-cs"/>
            </a:endParaRPr>
          </a:p>
        </p:txBody>
      </p:sp>
      <p:sp>
        <p:nvSpPr>
          <p:cNvPr id="32" name="フローチャート: 処理 31"/>
          <p:cNvSpPr/>
          <p:nvPr/>
        </p:nvSpPr>
        <p:spPr>
          <a:xfrm>
            <a:off x="2771800" y="1152989"/>
            <a:ext cx="720080" cy="199224"/>
          </a:xfrm>
          <a:prstGeom prst="flowChartProcess">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50" name="正方形/長方形 49">
            <a:extLst>
              <a:ext uri="{FF2B5EF4-FFF2-40B4-BE49-F238E27FC236}">
                <a16:creationId xmlns:a16="http://schemas.microsoft.com/office/drawing/2014/main" id="{FE24F161-9B95-694D-9519-EF080E566D68}"/>
              </a:ext>
            </a:extLst>
          </p:cNvPr>
          <p:cNvSpPr/>
          <p:nvPr/>
        </p:nvSpPr>
        <p:spPr>
          <a:xfrm>
            <a:off x="0" y="4184768"/>
            <a:ext cx="9144000" cy="961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white"/>
                </a:solidFill>
                <a:effectLst/>
                <a:uLnTx/>
                <a:uFillTx/>
                <a:latin typeface="メイリオ"/>
                <a:ea typeface="メイリオ"/>
                <a:cs typeface="+mn-cs"/>
              </a:rPr>
              <a:t>明細紐付キーワードは短く設定することが効果的</a:t>
            </a:r>
            <a:endParaRPr kumimoji="1" lang="en-US" altLang="ja-JP" sz="2000" b="1" i="0" u="none" strike="noStrike" kern="1200" cap="none" spc="0" normalizeH="0" baseline="0" noProof="0" dirty="0" smtClean="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40331413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5" name="タイトル 4"/>
          <p:cNvSpPr>
            <a:spLocks noGrp="1"/>
          </p:cNvSpPr>
          <p:nvPr>
            <p:ph type="title"/>
          </p:nvPr>
        </p:nvSpPr>
        <p:spPr/>
        <p:txBody>
          <a:bodyPr/>
          <a:lstStyle/>
          <a:p>
            <a:r>
              <a:rPr kumimoji="1" lang="ja-JP" altLang="en-US" dirty="0" smtClean="0"/>
              <a:t>導入のポイント</a:t>
            </a:r>
            <a:endParaRPr kumimoji="1" lang="ja-JP" altLang="en-US" dirty="0"/>
          </a:p>
        </p:txBody>
      </p:sp>
      <p:sp>
        <p:nvSpPr>
          <p:cNvPr id="2" name="フッター プレースホルダー 1"/>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smtClean="0">
                <a:ln>
                  <a:noFill/>
                </a:ln>
                <a:solidFill>
                  <a:prstClr val="black">
                    <a:tint val="75000"/>
                  </a:prstClr>
                </a:solidFill>
                <a:effectLst/>
                <a:uLnTx/>
                <a:uFillTx/>
                <a:latin typeface="メイリオ"/>
                <a:ea typeface="メイリオ"/>
                <a:cs typeface="+mn-cs"/>
              </a:rPr>
              <a:t>© SuperStream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graphicFrame>
        <p:nvGraphicFramePr>
          <p:cNvPr id="37" name="表 36"/>
          <p:cNvGraphicFramePr>
            <a:graphicFrameLocks noGrp="1"/>
          </p:cNvGraphicFramePr>
          <p:nvPr>
            <p:extLst/>
          </p:nvPr>
        </p:nvGraphicFramePr>
        <p:xfrm>
          <a:off x="863588" y="1738529"/>
          <a:ext cx="7125453" cy="2238852"/>
        </p:xfrm>
        <a:graphic>
          <a:graphicData uri="http://schemas.openxmlformats.org/drawingml/2006/table">
            <a:tbl>
              <a:tblPr bandRow="1">
                <a:tableStyleId>{21E4AEA4-8DFA-4A89-87EB-49C32662AFE0}</a:tableStyleId>
              </a:tblPr>
              <a:tblGrid>
                <a:gridCol w="1168371">
                  <a:extLst>
                    <a:ext uri="{9D8B030D-6E8A-4147-A177-3AD203B41FA5}">
                      <a16:colId xmlns:a16="http://schemas.microsoft.com/office/drawing/2014/main" val="3734737007"/>
                    </a:ext>
                  </a:extLst>
                </a:gridCol>
                <a:gridCol w="1168371">
                  <a:extLst>
                    <a:ext uri="{9D8B030D-6E8A-4147-A177-3AD203B41FA5}">
                      <a16:colId xmlns:a16="http://schemas.microsoft.com/office/drawing/2014/main" val="1254776861"/>
                    </a:ext>
                  </a:extLst>
                </a:gridCol>
                <a:gridCol w="1168371">
                  <a:extLst>
                    <a:ext uri="{9D8B030D-6E8A-4147-A177-3AD203B41FA5}">
                      <a16:colId xmlns:a16="http://schemas.microsoft.com/office/drawing/2014/main" val="3126935790"/>
                    </a:ext>
                  </a:extLst>
                </a:gridCol>
                <a:gridCol w="1168371">
                  <a:extLst>
                    <a:ext uri="{9D8B030D-6E8A-4147-A177-3AD203B41FA5}">
                      <a16:colId xmlns:a16="http://schemas.microsoft.com/office/drawing/2014/main" val="1616527209"/>
                    </a:ext>
                  </a:extLst>
                </a:gridCol>
                <a:gridCol w="1168371">
                  <a:extLst>
                    <a:ext uri="{9D8B030D-6E8A-4147-A177-3AD203B41FA5}">
                      <a16:colId xmlns:a16="http://schemas.microsoft.com/office/drawing/2014/main" val="2607894172"/>
                    </a:ext>
                  </a:extLst>
                </a:gridCol>
                <a:gridCol w="1283598">
                  <a:extLst>
                    <a:ext uri="{9D8B030D-6E8A-4147-A177-3AD203B41FA5}">
                      <a16:colId xmlns:a16="http://schemas.microsoft.com/office/drawing/2014/main" val="4143326525"/>
                    </a:ext>
                  </a:extLst>
                </a:gridCol>
              </a:tblGrid>
              <a:tr h="603591">
                <a:tc>
                  <a:txBody>
                    <a:bodyPr/>
                    <a:lstStyle/>
                    <a:p>
                      <a:pPr algn="ctr"/>
                      <a:r>
                        <a:rPr kumimoji="1" lang="ja-JP" altLang="en-US" sz="1800" dirty="0" smtClean="0">
                          <a:solidFill>
                            <a:schemeClr val="tx1">
                              <a:lumMod val="65000"/>
                              <a:lumOff val="35000"/>
                            </a:schemeClr>
                          </a:solidFill>
                        </a:rPr>
                        <a:t>パターン</a:t>
                      </a:r>
                      <a:endParaRPr kumimoji="1" lang="ja-JP" altLang="en-US" sz="1800" dirty="0">
                        <a:solidFill>
                          <a:schemeClr val="tx1">
                            <a:lumMod val="65000"/>
                            <a:lumOff val="35000"/>
                          </a:schemeClr>
                        </a:solidFill>
                      </a:endParaRPr>
                    </a:p>
                  </a:txBody>
                  <a:tcPr anchor="ctr"/>
                </a:tc>
                <a:tc>
                  <a:txBody>
                    <a:bodyPr/>
                    <a:lstStyle/>
                    <a:p>
                      <a:pPr algn="ctr"/>
                      <a:r>
                        <a:rPr kumimoji="1" lang="ja-JP" altLang="en-US" sz="1800" dirty="0" smtClean="0">
                          <a:solidFill>
                            <a:schemeClr val="tx1">
                              <a:lumMod val="65000"/>
                              <a:lumOff val="35000"/>
                            </a:schemeClr>
                          </a:solidFill>
                        </a:rPr>
                        <a:t>取引先</a:t>
                      </a:r>
                      <a:endParaRPr kumimoji="1" lang="en-US" altLang="ja-JP" sz="1800" dirty="0" smtClean="0">
                        <a:solidFill>
                          <a:schemeClr val="tx1">
                            <a:lumMod val="65000"/>
                            <a:lumOff val="35000"/>
                          </a:schemeClr>
                        </a:solidFill>
                      </a:endParaRPr>
                    </a:p>
                    <a:p>
                      <a:pPr algn="ctr"/>
                      <a:r>
                        <a:rPr kumimoji="1" lang="ja-JP" altLang="en-US" sz="1800" dirty="0" smtClean="0">
                          <a:solidFill>
                            <a:schemeClr val="tx1">
                              <a:lumMod val="65000"/>
                              <a:lumOff val="35000"/>
                            </a:schemeClr>
                          </a:solidFill>
                        </a:rPr>
                        <a:t>電話番号</a:t>
                      </a:r>
                      <a:endParaRPr kumimoji="1" lang="ja-JP" altLang="en-US" sz="1800" dirty="0">
                        <a:solidFill>
                          <a:schemeClr val="tx1">
                            <a:lumMod val="65000"/>
                            <a:lumOff val="35000"/>
                          </a:schemeClr>
                        </a:solidFill>
                      </a:endParaRPr>
                    </a:p>
                  </a:txBody>
                  <a:tcPr anchor="ctr"/>
                </a:tc>
                <a:tc>
                  <a:txBody>
                    <a:bodyPr/>
                    <a:lstStyle/>
                    <a:p>
                      <a:pPr algn="ctr"/>
                      <a:r>
                        <a:rPr kumimoji="1" lang="ja-JP" altLang="en-US" sz="1800" dirty="0" smtClean="0">
                          <a:solidFill>
                            <a:schemeClr val="tx1">
                              <a:lumMod val="65000"/>
                              <a:lumOff val="35000"/>
                            </a:schemeClr>
                          </a:solidFill>
                        </a:rPr>
                        <a:t>取引先名</a:t>
                      </a:r>
                      <a:endParaRPr kumimoji="1" lang="ja-JP" altLang="en-US" sz="1800" dirty="0">
                        <a:solidFill>
                          <a:schemeClr val="tx1">
                            <a:lumMod val="65000"/>
                            <a:lumOff val="35000"/>
                          </a:schemeClr>
                        </a:solidFill>
                      </a:endParaRPr>
                    </a:p>
                  </a:txBody>
                  <a:tcPr anchor="ctr"/>
                </a:tc>
                <a:tc>
                  <a:txBody>
                    <a:bodyPr/>
                    <a:lstStyle/>
                    <a:p>
                      <a:pPr algn="ctr"/>
                      <a:r>
                        <a:rPr kumimoji="1" lang="ja-JP" altLang="en-US" sz="1800" dirty="0" smtClean="0">
                          <a:solidFill>
                            <a:schemeClr val="tx1">
                              <a:lumMod val="65000"/>
                              <a:lumOff val="35000"/>
                            </a:schemeClr>
                          </a:solidFill>
                        </a:rPr>
                        <a:t>振込先</a:t>
                      </a:r>
                      <a:endParaRPr kumimoji="1" lang="en-US" altLang="ja-JP" sz="1800" dirty="0" smtClean="0">
                        <a:solidFill>
                          <a:schemeClr val="tx1">
                            <a:lumMod val="65000"/>
                            <a:lumOff val="35000"/>
                          </a:schemeClr>
                        </a:solidFill>
                      </a:endParaRPr>
                    </a:p>
                    <a:p>
                      <a:pPr algn="ctr"/>
                      <a:r>
                        <a:rPr kumimoji="1" lang="ja-JP" altLang="en-US" sz="1800" dirty="0" smtClean="0">
                          <a:solidFill>
                            <a:schemeClr val="tx1">
                              <a:lumMod val="65000"/>
                              <a:lumOff val="35000"/>
                            </a:schemeClr>
                          </a:solidFill>
                        </a:rPr>
                        <a:t>口座情報</a:t>
                      </a:r>
                      <a:endParaRPr kumimoji="1" lang="ja-JP" altLang="en-US" sz="1800" dirty="0">
                        <a:solidFill>
                          <a:schemeClr val="tx1">
                            <a:lumMod val="65000"/>
                            <a:lumOff val="35000"/>
                          </a:schemeClr>
                        </a:solidFill>
                      </a:endParaRPr>
                    </a:p>
                  </a:txBody>
                  <a:tcPr anchor="ctr"/>
                </a:tc>
                <a:tc>
                  <a:txBody>
                    <a:bodyPr/>
                    <a:lstStyle/>
                    <a:p>
                      <a:pPr algn="ctr"/>
                      <a:r>
                        <a:rPr kumimoji="1" lang="ja-JP" altLang="en-US" sz="1800" dirty="0" smtClean="0">
                          <a:solidFill>
                            <a:schemeClr val="tx1">
                              <a:lumMod val="65000"/>
                              <a:lumOff val="35000"/>
                            </a:schemeClr>
                          </a:solidFill>
                        </a:rPr>
                        <a:t>請求金額</a:t>
                      </a:r>
                      <a:endParaRPr kumimoji="1" lang="ja-JP" altLang="en-US" sz="1800" dirty="0">
                        <a:solidFill>
                          <a:schemeClr val="tx1">
                            <a:lumMod val="65000"/>
                            <a:lumOff val="35000"/>
                          </a:schemeClr>
                        </a:solidFill>
                      </a:endParaRPr>
                    </a:p>
                  </a:txBody>
                  <a:tcPr anchor="ctr"/>
                </a:tc>
                <a:tc>
                  <a:txBody>
                    <a:bodyPr/>
                    <a:lstStyle/>
                    <a:p>
                      <a:pPr algn="ctr"/>
                      <a:r>
                        <a:rPr kumimoji="1" lang="ja-JP" altLang="en-US" sz="1800" dirty="0" smtClean="0">
                          <a:solidFill>
                            <a:schemeClr val="tx1">
                              <a:lumMod val="65000"/>
                              <a:lumOff val="35000"/>
                            </a:schemeClr>
                          </a:solidFill>
                        </a:rPr>
                        <a:t>割合</a:t>
                      </a:r>
                      <a:endParaRPr kumimoji="1" lang="ja-JP" altLang="en-US" sz="1800" dirty="0">
                        <a:solidFill>
                          <a:schemeClr val="tx1">
                            <a:lumMod val="65000"/>
                            <a:lumOff val="35000"/>
                          </a:schemeClr>
                        </a:solidFill>
                      </a:endParaRPr>
                    </a:p>
                  </a:txBody>
                  <a:tcPr anchor="ctr"/>
                </a:tc>
                <a:extLst>
                  <a:ext uri="{0D108BD9-81ED-4DB2-BD59-A6C34878D82A}">
                    <a16:rowId xmlns:a16="http://schemas.microsoft.com/office/drawing/2014/main" val="2486438568"/>
                  </a:ext>
                </a:extLst>
              </a:tr>
              <a:tr h="399693">
                <a:tc>
                  <a:txBody>
                    <a:bodyPr/>
                    <a:lstStyle/>
                    <a:p>
                      <a:pPr algn="ctr"/>
                      <a:r>
                        <a:rPr kumimoji="1" lang="en-US" altLang="ja-JP" sz="2000" dirty="0" smtClean="0">
                          <a:solidFill>
                            <a:schemeClr val="tx1">
                              <a:lumMod val="65000"/>
                              <a:lumOff val="35000"/>
                            </a:schemeClr>
                          </a:solidFill>
                          <a:latin typeface="+mn-ea"/>
                          <a:ea typeface="+mn-ea"/>
                        </a:rPr>
                        <a:t>A</a:t>
                      </a:r>
                      <a:endParaRPr kumimoji="1" lang="ja-JP" altLang="en-US" sz="2000" dirty="0">
                        <a:solidFill>
                          <a:schemeClr val="tx1">
                            <a:lumMod val="65000"/>
                            <a:lumOff val="35000"/>
                          </a:schemeClr>
                        </a:solidFill>
                        <a:latin typeface="+mn-ea"/>
                        <a:ea typeface="+mn-ea"/>
                      </a:endParaRPr>
                    </a:p>
                  </a:txBody>
                  <a:tcPr/>
                </a:tc>
                <a:tc>
                  <a:txBody>
                    <a:bodyPr/>
                    <a:lstStyle/>
                    <a:p>
                      <a:pPr algn="ctr"/>
                      <a:r>
                        <a:rPr kumimoji="1" lang="ja-JP" altLang="en-US" sz="2000" dirty="0" smtClean="0">
                          <a:solidFill>
                            <a:schemeClr val="tx1">
                              <a:lumMod val="65000"/>
                              <a:lumOff val="35000"/>
                            </a:schemeClr>
                          </a:solidFill>
                          <a:latin typeface="+mn-ea"/>
                          <a:ea typeface="+mn-ea"/>
                        </a:rPr>
                        <a:t>〇</a:t>
                      </a:r>
                      <a:endParaRPr kumimoji="1" lang="ja-JP" altLang="en-US" sz="2000" dirty="0">
                        <a:solidFill>
                          <a:schemeClr val="tx1">
                            <a:lumMod val="65000"/>
                            <a:lumOff val="35000"/>
                          </a:schemeClr>
                        </a:solidFill>
                        <a:latin typeface="+mn-ea"/>
                        <a:ea typeface="+mn-ea"/>
                      </a:endParaRPr>
                    </a:p>
                  </a:txBody>
                  <a:tcPr/>
                </a:tc>
                <a:tc>
                  <a:txBody>
                    <a:bodyPr/>
                    <a:lstStyle/>
                    <a:p>
                      <a:pPr algn="ctr"/>
                      <a:r>
                        <a:rPr kumimoji="1" lang="ja-JP" altLang="en-US" sz="2000" dirty="0" smtClean="0">
                          <a:solidFill>
                            <a:schemeClr val="tx1">
                              <a:lumMod val="65000"/>
                              <a:lumOff val="35000"/>
                            </a:schemeClr>
                          </a:solidFill>
                          <a:latin typeface="+mn-ea"/>
                          <a:ea typeface="+mn-ea"/>
                        </a:rPr>
                        <a:t>－</a:t>
                      </a:r>
                      <a:endParaRPr kumimoji="1" lang="ja-JP" altLang="en-US" sz="2000" dirty="0">
                        <a:solidFill>
                          <a:schemeClr val="tx1">
                            <a:lumMod val="65000"/>
                            <a:lumOff val="35000"/>
                          </a:schemeClr>
                        </a:solidFill>
                        <a:latin typeface="+mn-ea"/>
                        <a:ea typeface="+mn-ea"/>
                      </a:endParaRPr>
                    </a:p>
                  </a:txBody>
                  <a:tcPr/>
                </a:tc>
                <a:tc>
                  <a:txBody>
                    <a:bodyPr/>
                    <a:lstStyle/>
                    <a:p>
                      <a:pPr algn="ctr"/>
                      <a:r>
                        <a:rPr kumimoji="1" lang="ja-JP" altLang="en-US" sz="2000" dirty="0" smtClean="0">
                          <a:solidFill>
                            <a:schemeClr val="tx1">
                              <a:lumMod val="65000"/>
                              <a:lumOff val="35000"/>
                            </a:schemeClr>
                          </a:solidFill>
                          <a:latin typeface="+mn-ea"/>
                          <a:ea typeface="+mn-ea"/>
                        </a:rPr>
                        <a:t>－</a:t>
                      </a:r>
                      <a:endParaRPr kumimoji="1" lang="ja-JP" altLang="en-US" sz="2000" dirty="0">
                        <a:solidFill>
                          <a:schemeClr val="tx1">
                            <a:lumMod val="65000"/>
                            <a:lumOff val="35000"/>
                          </a:schemeClr>
                        </a:solidFill>
                        <a:latin typeface="+mn-ea"/>
                        <a:ea typeface="+mn-ea"/>
                      </a:endParaRPr>
                    </a:p>
                  </a:txBody>
                  <a:tcPr/>
                </a:tc>
                <a:tc>
                  <a:txBody>
                    <a:bodyPr/>
                    <a:lstStyle/>
                    <a:p>
                      <a:pPr algn="ctr"/>
                      <a:r>
                        <a:rPr kumimoji="1" lang="ja-JP" altLang="en-US" sz="2000" dirty="0" smtClean="0">
                          <a:solidFill>
                            <a:schemeClr val="tx1">
                              <a:lumMod val="65000"/>
                              <a:lumOff val="35000"/>
                            </a:schemeClr>
                          </a:solidFill>
                          <a:latin typeface="+mn-ea"/>
                          <a:ea typeface="+mn-ea"/>
                        </a:rPr>
                        <a:t>〇</a:t>
                      </a:r>
                      <a:endParaRPr kumimoji="1" lang="ja-JP" altLang="en-US" sz="2000" dirty="0">
                        <a:solidFill>
                          <a:schemeClr val="tx1">
                            <a:lumMod val="65000"/>
                            <a:lumOff val="35000"/>
                          </a:schemeClr>
                        </a:solidFill>
                        <a:latin typeface="+mn-ea"/>
                        <a:ea typeface="+mn-ea"/>
                      </a:endParaRPr>
                    </a:p>
                  </a:txBody>
                  <a:tcPr/>
                </a:tc>
                <a:tc>
                  <a:txBody>
                    <a:bodyPr/>
                    <a:lstStyle/>
                    <a:p>
                      <a:r>
                        <a:rPr kumimoji="1" lang="en-US" altLang="ja-JP" sz="2000" dirty="0" smtClean="0">
                          <a:solidFill>
                            <a:schemeClr val="tx1">
                              <a:lumMod val="65000"/>
                              <a:lumOff val="35000"/>
                            </a:schemeClr>
                          </a:solidFill>
                          <a:latin typeface="+mn-ea"/>
                          <a:ea typeface="+mn-ea"/>
                        </a:rPr>
                        <a:t>85.0%</a:t>
                      </a:r>
                      <a:endParaRPr kumimoji="1" lang="ja-JP" altLang="en-US" sz="2000" dirty="0">
                        <a:solidFill>
                          <a:schemeClr val="tx1">
                            <a:lumMod val="65000"/>
                            <a:lumOff val="35000"/>
                          </a:schemeClr>
                        </a:solidFill>
                        <a:latin typeface="+mn-ea"/>
                        <a:ea typeface="+mn-ea"/>
                      </a:endParaRPr>
                    </a:p>
                  </a:txBody>
                  <a:tcPr/>
                </a:tc>
                <a:extLst>
                  <a:ext uri="{0D108BD9-81ED-4DB2-BD59-A6C34878D82A}">
                    <a16:rowId xmlns:a16="http://schemas.microsoft.com/office/drawing/2014/main" val="3766455239"/>
                  </a:ext>
                </a:extLst>
              </a:tr>
              <a:tr h="399693">
                <a:tc>
                  <a:txBody>
                    <a:bodyPr/>
                    <a:lstStyle/>
                    <a:p>
                      <a:pPr algn="ctr"/>
                      <a:r>
                        <a:rPr kumimoji="1" lang="en-US" altLang="ja-JP" sz="2000" dirty="0" smtClean="0">
                          <a:solidFill>
                            <a:schemeClr val="tx1">
                              <a:lumMod val="65000"/>
                              <a:lumOff val="35000"/>
                            </a:schemeClr>
                          </a:solidFill>
                          <a:latin typeface="+mn-ea"/>
                          <a:ea typeface="+mn-ea"/>
                        </a:rPr>
                        <a:t>B</a:t>
                      </a:r>
                      <a:endParaRPr kumimoji="1" lang="ja-JP" altLang="en-US" sz="2000" dirty="0">
                        <a:solidFill>
                          <a:schemeClr val="tx1">
                            <a:lumMod val="65000"/>
                            <a:lumOff val="35000"/>
                          </a:schemeClr>
                        </a:solidFill>
                        <a:latin typeface="+mn-ea"/>
                        <a:ea typeface="+mn-ea"/>
                      </a:endParaRPr>
                    </a:p>
                  </a:txBody>
                  <a:tcPr/>
                </a:tc>
                <a:tc>
                  <a:txBody>
                    <a:bodyPr/>
                    <a:lstStyle/>
                    <a:p>
                      <a:pPr algn="ctr"/>
                      <a:r>
                        <a:rPr kumimoji="1" lang="en-US" altLang="ja-JP" sz="2000" dirty="0" smtClean="0">
                          <a:solidFill>
                            <a:schemeClr val="tx1">
                              <a:lumMod val="65000"/>
                              <a:lumOff val="35000"/>
                            </a:schemeClr>
                          </a:solidFill>
                          <a:latin typeface="+mn-ea"/>
                          <a:ea typeface="+mn-ea"/>
                        </a:rPr>
                        <a:t>×</a:t>
                      </a:r>
                      <a:endParaRPr kumimoji="1" lang="ja-JP" altLang="en-US" sz="2000" dirty="0">
                        <a:solidFill>
                          <a:schemeClr val="tx1">
                            <a:lumMod val="65000"/>
                            <a:lumOff val="35000"/>
                          </a:schemeClr>
                        </a:solidFill>
                        <a:latin typeface="+mn-ea"/>
                        <a:ea typeface="+mn-ea"/>
                      </a:endParaRPr>
                    </a:p>
                  </a:txBody>
                  <a:tcPr/>
                </a:tc>
                <a:tc>
                  <a:txBody>
                    <a:bodyPr/>
                    <a:lstStyle/>
                    <a:p>
                      <a:pPr algn="ctr"/>
                      <a:r>
                        <a:rPr kumimoji="1" lang="ja-JP" altLang="en-US" sz="2000" dirty="0" smtClean="0">
                          <a:solidFill>
                            <a:schemeClr val="tx1">
                              <a:lumMod val="65000"/>
                              <a:lumOff val="35000"/>
                            </a:schemeClr>
                          </a:solidFill>
                          <a:latin typeface="+mn-ea"/>
                          <a:ea typeface="+mn-ea"/>
                        </a:rPr>
                        <a:t>〇</a:t>
                      </a:r>
                      <a:endParaRPr kumimoji="1" lang="ja-JP" altLang="en-US" sz="2000" dirty="0">
                        <a:solidFill>
                          <a:schemeClr val="tx1">
                            <a:lumMod val="65000"/>
                            <a:lumOff val="35000"/>
                          </a:schemeClr>
                        </a:solidFill>
                        <a:latin typeface="+mn-ea"/>
                        <a:ea typeface="+mn-ea"/>
                      </a:endParaRPr>
                    </a:p>
                  </a:txBody>
                  <a:tcPr/>
                </a:tc>
                <a:tc>
                  <a:txBody>
                    <a:bodyPr/>
                    <a:lstStyle/>
                    <a:p>
                      <a:pPr algn="ctr"/>
                      <a:r>
                        <a:rPr kumimoji="1" lang="ja-JP" altLang="en-US" sz="2000" dirty="0" smtClean="0">
                          <a:solidFill>
                            <a:schemeClr val="tx1">
                              <a:lumMod val="65000"/>
                              <a:lumOff val="35000"/>
                            </a:schemeClr>
                          </a:solidFill>
                          <a:latin typeface="+mn-ea"/>
                          <a:ea typeface="+mn-ea"/>
                        </a:rPr>
                        <a:t>－</a:t>
                      </a:r>
                      <a:endParaRPr kumimoji="1" lang="ja-JP" altLang="en-US" sz="2000" dirty="0">
                        <a:solidFill>
                          <a:schemeClr val="tx1">
                            <a:lumMod val="65000"/>
                            <a:lumOff val="35000"/>
                          </a:schemeClr>
                        </a:solidFill>
                        <a:latin typeface="+mn-ea"/>
                        <a:ea typeface="+mn-ea"/>
                      </a:endParaRPr>
                    </a:p>
                  </a:txBody>
                  <a:tcPr/>
                </a:tc>
                <a:tc>
                  <a:txBody>
                    <a:bodyPr/>
                    <a:lstStyle/>
                    <a:p>
                      <a:pPr algn="ctr"/>
                      <a:r>
                        <a:rPr kumimoji="1" lang="ja-JP" altLang="en-US" sz="2000" dirty="0" smtClean="0">
                          <a:solidFill>
                            <a:schemeClr val="tx1">
                              <a:lumMod val="65000"/>
                              <a:lumOff val="35000"/>
                            </a:schemeClr>
                          </a:solidFill>
                          <a:latin typeface="+mn-ea"/>
                          <a:ea typeface="+mn-ea"/>
                        </a:rPr>
                        <a:t>〇</a:t>
                      </a:r>
                      <a:endParaRPr kumimoji="1" lang="ja-JP" altLang="en-US" sz="2000" dirty="0">
                        <a:solidFill>
                          <a:schemeClr val="tx1">
                            <a:lumMod val="65000"/>
                            <a:lumOff val="35000"/>
                          </a:schemeClr>
                        </a:solidFill>
                        <a:latin typeface="+mn-ea"/>
                        <a:ea typeface="+mn-ea"/>
                      </a:endParaRPr>
                    </a:p>
                  </a:txBody>
                  <a:tcPr/>
                </a:tc>
                <a:tc>
                  <a:txBody>
                    <a:bodyPr/>
                    <a:lstStyle/>
                    <a:p>
                      <a:r>
                        <a:rPr kumimoji="1" lang="en-US" altLang="ja-JP" sz="2000" dirty="0" smtClean="0">
                          <a:solidFill>
                            <a:schemeClr val="tx1">
                              <a:lumMod val="65000"/>
                              <a:lumOff val="35000"/>
                            </a:schemeClr>
                          </a:solidFill>
                          <a:latin typeface="+mn-ea"/>
                          <a:ea typeface="+mn-ea"/>
                        </a:rPr>
                        <a:t>  9.0%</a:t>
                      </a:r>
                      <a:endParaRPr kumimoji="1" lang="ja-JP" altLang="en-US" sz="2000" dirty="0">
                        <a:solidFill>
                          <a:schemeClr val="tx1">
                            <a:lumMod val="65000"/>
                            <a:lumOff val="35000"/>
                          </a:schemeClr>
                        </a:solidFill>
                        <a:latin typeface="+mn-ea"/>
                        <a:ea typeface="+mn-ea"/>
                      </a:endParaRPr>
                    </a:p>
                  </a:txBody>
                  <a:tcPr/>
                </a:tc>
                <a:extLst>
                  <a:ext uri="{0D108BD9-81ED-4DB2-BD59-A6C34878D82A}">
                    <a16:rowId xmlns:a16="http://schemas.microsoft.com/office/drawing/2014/main" val="4082423379"/>
                  </a:ext>
                </a:extLst>
              </a:tr>
              <a:tr h="399693">
                <a:tc>
                  <a:txBody>
                    <a:bodyPr/>
                    <a:lstStyle/>
                    <a:p>
                      <a:pPr algn="ctr"/>
                      <a:r>
                        <a:rPr kumimoji="1" lang="en-US" altLang="ja-JP" sz="2000" dirty="0" smtClean="0">
                          <a:solidFill>
                            <a:schemeClr val="tx1">
                              <a:lumMod val="65000"/>
                              <a:lumOff val="35000"/>
                            </a:schemeClr>
                          </a:solidFill>
                          <a:latin typeface="+mn-ea"/>
                          <a:ea typeface="+mn-ea"/>
                        </a:rPr>
                        <a:t>C</a:t>
                      </a:r>
                      <a:endParaRPr kumimoji="1" lang="ja-JP" altLang="en-US" sz="2000" dirty="0">
                        <a:solidFill>
                          <a:schemeClr val="tx1">
                            <a:lumMod val="65000"/>
                            <a:lumOff val="35000"/>
                          </a:schemeClr>
                        </a:solidFill>
                        <a:latin typeface="+mn-ea"/>
                        <a:ea typeface="+mn-ea"/>
                      </a:endParaRPr>
                    </a:p>
                  </a:txBody>
                  <a:tcPr/>
                </a:tc>
                <a:tc>
                  <a:txBody>
                    <a:bodyPr/>
                    <a:lstStyle/>
                    <a:p>
                      <a:pPr algn="ctr"/>
                      <a:r>
                        <a:rPr kumimoji="1" lang="en-US" altLang="ja-JP" sz="2000" dirty="0" smtClean="0">
                          <a:solidFill>
                            <a:schemeClr val="tx1">
                              <a:lumMod val="65000"/>
                              <a:lumOff val="35000"/>
                            </a:schemeClr>
                          </a:solidFill>
                          <a:latin typeface="+mn-ea"/>
                          <a:ea typeface="+mn-ea"/>
                        </a:rPr>
                        <a:t>×</a:t>
                      </a:r>
                      <a:endParaRPr kumimoji="1" lang="ja-JP" altLang="en-US" sz="2000" dirty="0">
                        <a:solidFill>
                          <a:schemeClr val="tx1">
                            <a:lumMod val="65000"/>
                            <a:lumOff val="35000"/>
                          </a:schemeClr>
                        </a:solidFill>
                        <a:latin typeface="+mn-ea"/>
                        <a:ea typeface="+mn-ea"/>
                      </a:endParaRPr>
                    </a:p>
                  </a:txBody>
                  <a:tcPr/>
                </a:tc>
                <a:tc>
                  <a:txBody>
                    <a:bodyPr/>
                    <a:lstStyle/>
                    <a:p>
                      <a:pPr algn="ctr"/>
                      <a:r>
                        <a:rPr kumimoji="1" lang="en-US" altLang="ja-JP" sz="2000" dirty="0" smtClean="0">
                          <a:solidFill>
                            <a:schemeClr val="tx1">
                              <a:lumMod val="65000"/>
                              <a:lumOff val="35000"/>
                            </a:schemeClr>
                          </a:solidFill>
                          <a:latin typeface="+mn-ea"/>
                          <a:ea typeface="+mn-ea"/>
                        </a:rPr>
                        <a:t>×</a:t>
                      </a:r>
                      <a:endParaRPr kumimoji="1" lang="ja-JP" altLang="en-US" sz="2000" dirty="0">
                        <a:solidFill>
                          <a:schemeClr val="tx1">
                            <a:lumMod val="65000"/>
                            <a:lumOff val="35000"/>
                          </a:schemeClr>
                        </a:solidFill>
                        <a:latin typeface="+mn-ea"/>
                        <a:ea typeface="+mn-ea"/>
                      </a:endParaRPr>
                    </a:p>
                  </a:txBody>
                  <a:tcPr/>
                </a:tc>
                <a:tc>
                  <a:txBody>
                    <a:bodyPr/>
                    <a:lstStyle/>
                    <a:p>
                      <a:pPr algn="ctr"/>
                      <a:r>
                        <a:rPr kumimoji="1" lang="ja-JP" altLang="en-US" sz="2000" dirty="0" smtClean="0">
                          <a:solidFill>
                            <a:schemeClr val="tx1">
                              <a:lumMod val="65000"/>
                              <a:lumOff val="35000"/>
                            </a:schemeClr>
                          </a:solidFill>
                          <a:latin typeface="+mn-ea"/>
                          <a:ea typeface="+mn-ea"/>
                        </a:rPr>
                        <a:t>〇</a:t>
                      </a:r>
                      <a:endParaRPr kumimoji="1" lang="ja-JP" altLang="en-US" sz="2000" dirty="0">
                        <a:solidFill>
                          <a:schemeClr val="tx1">
                            <a:lumMod val="65000"/>
                            <a:lumOff val="35000"/>
                          </a:schemeClr>
                        </a:solidFill>
                        <a:latin typeface="+mn-ea"/>
                        <a:ea typeface="+mn-ea"/>
                      </a:endParaRPr>
                    </a:p>
                  </a:txBody>
                  <a:tcPr/>
                </a:tc>
                <a:tc>
                  <a:txBody>
                    <a:bodyPr/>
                    <a:lstStyle/>
                    <a:p>
                      <a:pPr algn="ctr"/>
                      <a:r>
                        <a:rPr kumimoji="1" lang="ja-JP" altLang="en-US" sz="2000" dirty="0" smtClean="0">
                          <a:solidFill>
                            <a:schemeClr val="tx1">
                              <a:lumMod val="65000"/>
                              <a:lumOff val="35000"/>
                            </a:schemeClr>
                          </a:solidFill>
                          <a:latin typeface="+mn-ea"/>
                          <a:ea typeface="+mn-ea"/>
                        </a:rPr>
                        <a:t>〇</a:t>
                      </a:r>
                      <a:endParaRPr kumimoji="1" lang="ja-JP" altLang="en-US" sz="2000" dirty="0">
                        <a:solidFill>
                          <a:schemeClr val="tx1">
                            <a:lumMod val="65000"/>
                            <a:lumOff val="35000"/>
                          </a:schemeClr>
                        </a:solidFill>
                        <a:latin typeface="+mn-ea"/>
                        <a:ea typeface="+mn-ea"/>
                      </a:endParaRPr>
                    </a:p>
                  </a:txBody>
                  <a:tcPr/>
                </a:tc>
                <a:tc>
                  <a:txBody>
                    <a:bodyPr/>
                    <a:lstStyle/>
                    <a:p>
                      <a:r>
                        <a:rPr kumimoji="1" lang="en-US" altLang="ja-JP" sz="2000" dirty="0" smtClean="0">
                          <a:solidFill>
                            <a:schemeClr val="tx1">
                              <a:lumMod val="65000"/>
                              <a:lumOff val="35000"/>
                            </a:schemeClr>
                          </a:solidFill>
                          <a:latin typeface="+mn-ea"/>
                          <a:ea typeface="+mn-ea"/>
                        </a:rPr>
                        <a:t>  5.0%</a:t>
                      </a:r>
                      <a:endParaRPr kumimoji="1" lang="ja-JP" altLang="en-US" sz="2000" dirty="0">
                        <a:solidFill>
                          <a:schemeClr val="tx1">
                            <a:lumMod val="65000"/>
                            <a:lumOff val="35000"/>
                          </a:schemeClr>
                        </a:solidFill>
                        <a:latin typeface="+mn-ea"/>
                        <a:ea typeface="+mn-ea"/>
                      </a:endParaRPr>
                    </a:p>
                  </a:txBody>
                  <a:tcPr/>
                </a:tc>
                <a:extLst>
                  <a:ext uri="{0D108BD9-81ED-4DB2-BD59-A6C34878D82A}">
                    <a16:rowId xmlns:a16="http://schemas.microsoft.com/office/drawing/2014/main" val="1111677609"/>
                  </a:ext>
                </a:extLst>
              </a:tr>
              <a:tr h="399693">
                <a:tc>
                  <a:txBody>
                    <a:bodyPr/>
                    <a:lstStyle/>
                    <a:p>
                      <a:pPr algn="ctr"/>
                      <a:r>
                        <a:rPr kumimoji="1" lang="en-US" altLang="ja-JP" sz="2000" dirty="0" smtClean="0">
                          <a:solidFill>
                            <a:schemeClr val="tx1">
                              <a:lumMod val="65000"/>
                              <a:lumOff val="35000"/>
                            </a:schemeClr>
                          </a:solidFill>
                          <a:latin typeface="+mn-ea"/>
                          <a:ea typeface="+mn-ea"/>
                        </a:rPr>
                        <a:t>D</a:t>
                      </a:r>
                      <a:endParaRPr kumimoji="1" lang="ja-JP" altLang="en-US" sz="2000" dirty="0">
                        <a:solidFill>
                          <a:schemeClr val="tx1">
                            <a:lumMod val="65000"/>
                            <a:lumOff val="35000"/>
                          </a:schemeClr>
                        </a:solidFill>
                        <a:latin typeface="+mn-ea"/>
                        <a:ea typeface="+mn-ea"/>
                      </a:endParaRPr>
                    </a:p>
                  </a:txBody>
                  <a:tcPr/>
                </a:tc>
                <a:tc>
                  <a:txBody>
                    <a:bodyPr/>
                    <a:lstStyle/>
                    <a:p>
                      <a:pPr algn="ctr"/>
                      <a:r>
                        <a:rPr kumimoji="1" lang="en-US" altLang="ja-JP" sz="2000" dirty="0" smtClean="0">
                          <a:solidFill>
                            <a:schemeClr val="tx1">
                              <a:lumMod val="65000"/>
                              <a:lumOff val="35000"/>
                            </a:schemeClr>
                          </a:solidFill>
                          <a:latin typeface="+mn-ea"/>
                          <a:ea typeface="+mn-ea"/>
                        </a:rPr>
                        <a:t>×</a:t>
                      </a:r>
                      <a:endParaRPr kumimoji="1" lang="ja-JP" altLang="en-US" sz="2000" dirty="0">
                        <a:solidFill>
                          <a:schemeClr val="tx1">
                            <a:lumMod val="65000"/>
                            <a:lumOff val="35000"/>
                          </a:schemeClr>
                        </a:solidFill>
                        <a:latin typeface="+mn-ea"/>
                        <a:ea typeface="+mn-ea"/>
                      </a:endParaRPr>
                    </a:p>
                  </a:txBody>
                  <a:tcPr/>
                </a:tc>
                <a:tc>
                  <a:txBody>
                    <a:bodyPr/>
                    <a:lstStyle/>
                    <a:p>
                      <a:pPr algn="ctr"/>
                      <a:r>
                        <a:rPr kumimoji="1" lang="en-US" altLang="ja-JP" sz="2000" dirty="0" smtClean="0">
                          <a:solidFill>
                            <a:schemeClr val="tx1">
                              <a:lumMod val="65000"/>
                              <a:lumOff val="35000"/>
                            </a:schemeClr>
                          </a:solidFill>
                          <a:latin typeface="+mn-ea"/>
                          <a:ea typeface="+mn-ea"/>
                        </a:rPr>
                        <a:t>×</a:t>
                      </a:r>
                      <a:endParaRPr kumimoji="1" lang="ja-JP" altLang="en-US" sz="2000" dirty="0">
                        <a:solidFill>
                          <a:schemeClr val="tx1">
                            <a:lumMod val="65000"/>
                            <a:lumOff val="35000"/>
                          </a:schemeClr>
                        </a:solidFill>
                        <a:latin typeface="+mn-ea"/>
                        <a:ea typeface="+mn-ea"/>
                      </a:endParaRPr>
                    </a:p>
                  </a:txBody>
                  <a:tcPr/>
                </a:tc>
                <a:tc>
                  <a:txBody>
                    <a:bodyPr/>
                    <a:lstStyle/>
                    <a:p>
                      <a:pPr algn="ctr"/>
                      <a:r>
                        <a:rPr kumimoji="1" lang="en-US" altLang="ja-JP" sz="2000" dirty="0" smtClean="0">
                          <a:solidFill>
                            <a:schemeClr val="tx1">
                              <a:lumMod val="65000"/>
                              <a:lumOff val="35000"/>
                            </a:schemeClr>
                          </a:solidFill>
                          <a:latin typeface="+mn-ea"/>
                          <a:ea typeface="+mn-ea"/>
                        </a:rPr>
                        <a:t>×</a:t>
                      </a:r>
                      <a:endParaRPr kumimoji="1" lang="ja-JP" altLang="en-US" sz="2000" dirty="0">
                        <a:solidFill>
                          <a:schemeClr val="tx1">
                            <a:lumMod val="65000"/>
                            <a:lumOff val="35000"/>
                          </a:schemeClr>
                        </a:solidFill>
                        <a:latin typeface="+mn-ea"/>
                        <a:ea typeface="+mn-ea"/>
                      </a:endParaRPr>
                    </a:p>
                  </a:txBody>
                  <a:tcPr/>
                </a:tc>
                <a:tc>
                  <a:txBody>
                    <a:bodyPr/>
                    <a:lstStyle/>
                    <a:p>
                      <a:pPr algn="ctr"/>
                      <a:r>
                        <a:rPr kumimoji="1" lang="ja-JP" altLang="en-US" sz="2000" dirty="0" smtClean="0">
                          <a:solidFill>
                            <a:schemeClr val="tx1">
                              <a:lumMod val="65000"/>
                              <a:lumOff val="35000"/>
                            </a:schemeClr>
                          </a:solidFill>
                          <a:latin typeface="+mn-ea"/>
                          <a:ea typeface="+mn-ea"/>
                        </a:rPr>
                        <a:t>〇</a:t>
                      </a:r>
                      <a:endParaRPr kumimoji="1" lang="ja-JP" altLang="en-US" sz="2000" dirty="0">
                        <a:solidFill>
                          <a:schemeClr val="tx1">
                            <a:lumMod val="65000"/>
                            <a:lumOff val="35000"/>
                          </a:schemeClr>
                        </a:solidFill>
                        <a:latin typeface="+mn-ea"/>
                        <a:ea typeface="+mn-ea"/>
                      </a:endParaRPr>
                    </a:p>
                  </a:txBody>
                  <a:tcPr/>
                </a:tc>
                <a:tc>
                  <a:txBody>
                    <a:bodyPr/>
                    <a:lstStyle/>
                    <a:p>
                      <a:r>
                        <a:rPr kumimoji="1" lang="en-US" altLang="ja-JP" sz="2000" dirty="0" smtClean="0">
                          <a:solidFill>
                            <a:schemeClr val="tx1">
                              <a:lumMod val="65000"/>
                              <a:lumOff val="35000"/>
                            </a:schemeClr>
                          </a:solidFill>
                          <a:latin typeface="+mn-ea"/>
                          <a:ea typeface="+mn-ea"/>
                        </a:rPr>
                        <a:t>  1.0%</a:t>
                      </a:r>
                      <a:endParaRPr kumimoji="1" lang="ja-JP" altLang="en-US" sz="2000" dirty="0">
                        <a:solidFill>
                          <a:schemeClr val="tx1">
                            <a:lumMod val="65000"/>
                            <a:lumOff val="35000"/>
                          </a:schemeClr>
                        </a:solidFill>
                        <a:latin typeface="+mn-ea"/>
                        <a:ea typeface="+mn-ea"/>
                      </a:endParaRPr>
                    </a:p>
                  </a:txBody>
                  <a:tcPr/>
                </a:tc>
                <a:extLst>
                  <a:ext uri="{0D108BD9-81ED-4DB2-BD59-A6C34878D82A}">
                    <a16:rowId xmlns:a16="http://schemas.microsoft.com/office/drawing/2014/main" val="4174682226"/>
                  </a:ext>
                </a:extLst>
              </a:tr>
            </a:tbl>
          </a:graphicData>
        </a:graphic>
      </p:graphicFrame>
      <p:sp>
        <p:nvSpPr>
          <p:cNvPr id="40" name="正方形/長方形 39">
            <a:extLst>
              <a:ext uri="{FF2B5EF4-FFF2-40B4-BE49-F238E27FC236}">
                <a16:creationId xmlns:a16="http://schemas.microsoft.com/office/drawing/2014/main" id="{FE24F161-9B95-694D-9519-EF080E566D68}"/>
              </a:ext>
            </a:extLst>
          </p:cNvPr>
          <p:cNvSpPr/>
          <p:nvPr/>
        </p:nvSpPr>
        <p:spPr>
          <a:xfrm>
            <a:off x="0" y="4184768"/>
            <a:ext cx="9144000" cy="961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white"/>
                </a:solidFill>
                <a:effectLst/>
                <a:uLnTx/>
                <a:uFillTx/>
                <a:latin typeface="メイリオ"/>
                <a:ea typeface="メイリオ"/>
                <a:cs typeface="+mn-cs"/>
              </a:rPr>
              <a:t>      読取テストでは、請求書を分析し</a:t>
            </a:r>
            <a:endParaRPr kumimoji="1" lang="en-US" altLang="ja-JP" sz="2800" b="1" i="0" u="none" strike="noStrike" kern="1200" cap="none" spc="0" normalizeH="0" baseline="0" noProof="0" dirty="0" smtClean="0">
              <a:ln>
                <a:noFill/>
              </a:ln>
              <a:solidFill>
                <a:prstClr val="white"/>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smtClean="0">
                <a:ln>
                  <a:noFill/>
                </a:ln>
                <a:solidFill>
                  <a:srgbClr val="FFFF00"/>
                </a:solidFill>
                <a:effectLst/>
                <a:uLnTx/>
                <a:uFillTx/>
                <a:latin typeface="メイリオ"/>
                <a:ea typeface="メイリオ"/>
                <a:cs typeface="+mn-cs"/>
              </a:rPr>
              <a:t>        “</a:t>
            </a:r>
            <a:r>
              <a:rPr kumimoji="1" lang="ja-JP" altLang="en-US" sz="3600" b="1" i="0" u="none" strike="noStrike" kern="1200" cap="none" spc="0" normalizeH="0" baseline="0" noProof="0" dirty="0" smtClean="0">
                <a:ln>
                  <a:noFill/>
                </a:ln>
                <a:solidFill>
                  <a:srgbClr val="FFFF00"/>
                </a:solidFill>
                <a:effectLst/>
                <a:uLnTx/>
                <a:uFillTx/>
                <a:latin typeface="メイリオ"/>
                <a:ea typeface="メイリオ"/>
                <a:cs typeface="+mn-cs"/>
              </a:rPr>
              <a:t>パターン別にマスタ作成</a:t>
            </a:r>
            <a:r>
              <a:rPr kumimoji="1" lang="en-US" altLang="ja-JP" sz="3600" b="1" i="0" u="none" strike="noStrike" kern="1200" cap="none" spc="0" normalizeH="0" baseline="0" noProof="0" dirty="0" smtClean="0">
                <a:ln>
                  <a:noFill/>
                </a:ln>
                <a:solidFill>
                  <a:srgbClr val="FFFF00"/>
                </a:solidFill>
                <a:effectLst/>
                <a:uLnTx/>
                <a:uFillTx/>
                <a:latin typeface="メイリオ"/>
                <a:ea typeface="メイリオ"/>
                <a:cs typeface="+mn-cs"/>
              </a:rPr>
              <a:t>”</a:t>
            </a:r>
            <a:r>
              <a:rPr kumimoji="1" lang="ja-JP" altLang="en-US" sz="2800" b="1" i="0" u="none" strike="noStrike" kern="1200" cap="none" spc="0" normalizeH="0" baseline="0" noProof="0" dirty="0" smtClean="0">
                <a:ln>
                  <a:noFill/>
                </a:ln>
                <a:solidFill>
                  <a:prstClr val="white"/>
                </a:solidFill>
                <a:effectLst/>
                <a:uLnTx/>
                <a:uFillTx/>
                <a:latin typeface="メイリオ"/>
                <a:ea typeface="メイリオ"/>
                <a:cs typeface="+mn-cs"/>
              </a:rPr>
              <a:t>を提案</a:t>
            </a:r>
            <a:endParaRPr kumimoji="1" lang="en-US" altLang="ja-JP" sz="2800" b="1" i="0" u="none" strike="noStrike" kern="1200" cap="none" spc="0" normalizeH="0" baseline="0" noProof="0" dirty="0" smtClean="0">
              <a:ln>
                <a:noFill/>
              </a:ln>
              <a:solidFill>
                <a:prstClr val="white"/>
              </a:solidFill>
              <a:effectLst/>
              <a:uLnTx/>
              <a:uFillTx/>
              <a:latin typeface="メイリオ"/>
              <a:ea typeface="メイリオ"/>
              <a:cs typeface="+mn-cs"/>
            </a:endParaRPr>
          </a:p>
        </p:txBody>
      </p:sp>
      <p:sp>
        <p:nvSpPr>
          <p:cNvPr id="47" name="正方形/長方形 46"/>
          <p:cNvSpPr/>
          <p:nvPr/>
        </p:nvSpPr>
        <p:spPr>
          <a:xfrm>
            <a:off x="979356" y="910236"/>
            <a:ext cx="6926204" cy="560755"/>
          </a:xfrm>
          <a:prstGeom prst="rect">
            <a:avLst/>
          </a:prstGeom>
          <a:no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08CCF"/>
                </a:solidFill>
                <a:effectLst/>
                <a:uLnTx/>
                <a:uFillTx/>
                <a:latin typeface="メイリオ"/>
                <a:ea typeface="メイリオ"/>
                <a:cs typeface="+mn-cs"/>
              </a:rPr>
              <a:t>一方、請求書ヘッダーの読取率は高く、事前の読取テストでは請求書</a:t>
            </a:r>
            <a:r>
              <a:rPr kumimoji="1" lang="en-US" altLang="ja-JP" sz="2000" b="1" i="0" u="none" strike="noStrike" kern="1200" cap="none" spc="0" normalizeH="0" baseline="0" noProof="0" dirty="0" smtClean="0">
                <a:ln>
                  <a:noFill/>
                </a:ln>
                <a:solidFill>
                  <a:srgbClr val="008CCF"/>
                </a:solidFill>
                <a:effectLst/>
                <a:uLnTx/>
                <a:uFillTx/>
                <a:latin typeface="メイリオ"/>
                <a:ea typeface="メイリオ"/>
                <a:cs typeface="+mn-cs"/>
              </a:rPr>
              <a:t>100</a:t>
            </a:r>
            <a:r>
              <a:rPr kumimoji="1" lang="ja-JP" altLang="en-US" sz="2000" b="1" i="0" u="none" strike="noStrike" kern="1200" cap="none" spc="0" normalizeH="0" baseline="0" noProof="0" dirty="0" smtClean="0">
                <a:ln>
                  <a:noFill/>
                </a:ln>
                <a:solidFill>
                  <a:srgbClr val="008CCF"/>
                </a:solidFill>
                <a:effectLst/>
                <a:uLnTx/>
                <a:uFillTx/>
                <a:latin typeface="メイリオ"/>
                <a:ea typeface="メイリオ"/>
                <a:cs typeface="+mn-cs"/>
              </a:rPr>
              <a:t>枚中</a:t>
            </a:r>
            <a:r>
              <a:rPr kumimoji="1" lang="en-US" altLang="ja-JP" sz="2000" b="1" i="0" u="none" strike="noStrike" kern="1200" cap="none" spc="0" normalizeH="0" baseline="0" noProof="0" dirty="0" smtClean="0">
                <a:ln>
                  <a:noFill/>
                </a:ln>
                <a:solidFill>
                  <a:srgbClr val="008CCF"/>
                </a:solidFill>
                <a:effectLst/>
                <a:uLnTx/>
                <a:uFillTx/>
                <a:latin typeface="メイリオ"/>
                <a:ea typeface="メイリオ"/>
                <a:cs typeface="+mn-cs"/>
              </a:rPr>
              <a:t>99</a:t>
            </a:r>
            <a:r>
              <a:rPr kumimoji="1" lang="ja-JP" altLang="en-US" sz="2000" b="1" i="0" u="none" strike="noStrike" kern="1200" cap="none" spc="0" normalizeH="0" baseline="0" noProof="0" dirty="0" smtClean="0">
                <a:ln>
                  <a:noFill/>
                </a:ln>
                <a:solidFill>
                  <a:srgbClr val="008CCF"/>
                </a:solidFill>
                <a:effectLst/>
                <a:uLnTx/>
                <a:uFillTx/>
                <a:latin typeface="メイリオ"/>
                <a:ea typeface="メイリオ"/>
                <a:cs typeface="+mn-cs"/>
              </a:rPr>
              <a:t>枚が仕入先マスタとの紐付可能</a:t>
            </a:r>
            <a:endParaRPr kumimoji="1" lang="en-US" altLang="ja-JP" sz="2000" b="1" i="0" u="none" strike="noStrike" kern="1200" cap="none" spc="0" normalizeH="0" baseline="0" noProof="0" dirty="0" smtClean="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08CCF"/>
                </a:solidFill>
                <a:effectLst/>
                <a:uLnTx/>
                <a:uFillTx/>
                <a:latin typeface="メイリオ"/>
                <a:ea typeface="メイリオ"/>
                <a:cs typeface="+mn-cs"/>
              </a:rPr>
              <a:t>また、請求金額が読取できない請求書は無い</a:t>
            </a:r>
            <a:endParaRPr kumimoji="1" lang="en-US" altLang="ja-JP" sz="2000" b="1" i="0" u="none" strike="noStrike" kern="1200" cap="none" spc="0" normalizeH="0" baseline="0" noProof="0" dirty="0">
              <a:ln>
                <a:noFill/>
              </a:ln>
              <a:solidFill>
                <a:srgbClr val="008CCF"/>
              </a:solidFill>
              <a:effectLst/>
              <a:uLnTx/>
              <a:uFillTx/>
              <a:latin typeface="メイリオ"/>
              <a:ea typeface="メイリオ"/>
              <a:cs typeface="+mn-cs"/>
            </a:endParaRPr>
          </a:p>
        </p:txBody>
      </p:sp>
    </p:spTree>
    <p:extLst>
      <p:ext uri="{BB962C8B-B14F-4D97-AF65-F5344CB8AC3E}">
        <p14:creationId xmlns:p14="http://schemas.microsoft.com/office/powerpoint/2010/main" val="14307504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p:cNvGrpSpPr>
            <a:grpSpLocks noChangeAspect="1"/>
          </p:cNvGrpSpPr>
          <p:nvPr/>
        </p:nvGrpSpPr>
        <p:grpSpPr>
          <a:xfrm>
            <a:off x="614561" y="766892"/>
            <a:ext cx="540000" cy="530378"/>
            <a:chOff x="5108233" y="2822198"/>
            <a:chExt cx="1066829" cy="1047816"/>
          </a:xfrm>
        </p:grpSpPr>
        <p:grpSp>
          <p:nvGrpSpPr>
            <p:cNvPr id="33" name="グループ化 32"/>
            <p:cNvGrpSpPr/>
            <p:nvPr/>
          </p:nvGrpSpPr>
          <p:grpSpPr>
            <a:xfrm>
              <a:off x="5108233" y="2822198"/>
              <a:ext cx="1066829" cy="1047816"/>
              <a:chOff x="2914048" y="874779"/>
              <a:chExt cx="1066829" cy="1047816"/>
            </a:xfrm>
          </p:grpSpPr>
          <p:sp>
            <p:nvSpPr>
              <p:cNvPr id="35" name="涙形 34"/>
              <p:cNvSpPr>
                <a:spLocks noChangeAspect="1"/>
              </p:cNvSpPr>
              <p:nvPr/>
            </p:nvSpPr>
            <p:spPr>
              <a:xfrm rot="8069093">
                <a:off x="2923555" y="865272"/>
                <a:ext cx="1047816" cy="1066829"/>
              </a:xfrm>
              <a:prstGeom prst="teardrop">
                <a:avLst>
                  <a:gd name="adj" fmla="val 110113"/>
                </a:avLst>
              </a:prstGeom>
              <a:solidFill>
                <a:schemeClr val="accent5"/>
              </a:solidFill>
              <a:ln>
                <a:no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6" name="楕円 35"/>
              <p:cNvSpPr>
                <a:spLocks noChangeAspect="1"/>
              </p:cNvSpPr>
              <p:nvPr/>
            </p:nvSpPr>
            <p:spPr>
              <a:xfrm>
                <a:off x="3055048" y="998823"/>
                <a:ext cx="784830" cy="784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sp>
          <p:nvSpPr>
            <p:cNvPr id="34" name="Freeform 346"/>
            <p:cNvSpPr>
              <a:spLocks noEditPoints="1"/>
            </p:cNvSpPr>
            <p:nvPr/>
          </p:nvSpPr>
          <p:spPr bwMode="auto">
            <a:xfrm>
              <a:off x="5422640" y="3085826"/>
              <a:ext cx="463550" cy="465138"/>
            </a:xfrm>
            <a:custGeom>
              <a:avLst/>
              <a:gdLst>
                <a:gd name="T0" fmla="*/ 277 w 876"/>
                <a:gd name="T1" fmla="*/ 685 h 877"/>
                <a:gd name="T2" fmla="*/ 277 w 876"/>
                <a:gd name="T3" fmla="*/ 813 h 877"/>
                <a:gd name="T4" fmla="*/ 63 w 876"/>
                <a:gd name="T5" fmla="*/ 813 h 877"/>
                <a:gd name="T6" fmla="*/ 63 w 876"/>
                <a:gd name="T7" fmla="*/ 685 h 877"/>
                <a:gd name="T8" fmla="*/ 277 w 876"/>
                <a:gd name="T9" fmla="*/ 685 h 877"/>
                <a:gd name="T10" fmla="*/ 340 w 876"/>
                <a:gd name="T11" fmla="*/ 622 h 877"/>
                <a:gd name="T12" fmla="*/ 0 w 876"/>
                <a:gd name="T13" fmla="*/ 622 h 877"/>
                <a:gd name="T14" fmla="*/ 0 w 876"/>
                <a:gd name="T15" fmla="*/ 877 h 877"/>
                <a:gd name="T16" fmla="*/ 340 w 876"/>
                <a:gd name="T17" fmla="*/ 877 h 877"/>
                <a:gd name="T18" fmla="*/ 340 w 876"/>
                <a:gd name="T19" fmla="*/ 622 h 877"/>
                <a:gd name="T20" fmla="*/ 812 w 876"/>
                <a:gd name="T21" fmla="*/ 685 h 877"/>
                <a:gd name="T22" fmla="*/ 812 w 876"/>
                <a:gd name="T23" fmla="*/ 813 h 877"/>
                <a:gd name="T24" fmla="*/ 600 w 876"/>
                <a:gd name="T25" fmla="*/ 813 h 877"/>
                <a:gd name="T26" fmla="*/ 600 w 876"/>
                <a:gd name="T27" fmla="*/ 685 h 877"/>
                <a:gd name="T28" fmla="*/ 812 w 876"/>
                <a:gd name="T29" fmla="*/ 685 h 877"/>
                <a:gd name="T30" fmla="*/ 876 w 876"/>
                <a:gd name="T31" fmla="*/ 622 h 877"/>
                <a:gd name="T32" fmla="*/ 536 w 876"/>
                <a:gd name="T33" fmla="*/ 622 h 877"/>
                <a:gd name="T34" fmla="*/ 536 w 876"/>
                <a:gd name="T35" fmla="*/ 877 h 877"/>
                <a:gd name="T36" fmla="*/ 876 w 876"/>
                <a:gd name="T37" fmla="*/ 877 h 877"/>
                <a:gd name="T38" fmla="*/ 876 w 876"/>
                <a:gd name="T39" fmla="*/ 622 h 877"/>
                <a:gd name="T40" fmla="*/ 544 w 876"/>
                <a:gd name="T41" fmla="*/ 64 h 877"/>
                <a:gd name="T42" fmla="*/ 544 w 876"/>
                <a:gd name="T43" fmla="*/ 192 h 877"/>
                <a:gd name="T44" fmla="*/ 332 w 876"/>
                <a:gd name="T45" fmla="*/ 192 h 877"/>
                <a:gd name="T46" fmla="*/ 332 w 876"/>
                <a:gd name="T47" fmla="*/ 64 h 877"/>
                <a:gd name="T48" fmla="*/ 544 w 876"/>
                <a:gd name="T49" fmla="*/ 64 h 877"/>
                <a:gd name="T50" fmla="*/ 608 w 876"/>
                <a:gd name="T51" fmla="*/ 0 h 877"/>
                <a:gd name="T52" fmla="*/ 268 w 876"/>
                <a:gd name="T53" fmla="*/ 0 h 877"/>
                <a:gd name="T54" fmla="*/ 268 w 876"/>
                <a:gd name="T55" fmla="*/ 256 h 877"/>
                <a:gd name="T56" fmla="*/ 608 w 876"/>
                <a:gd name="T57" fmla="*/ 256 h 877"/>
                <a:gd name="T58" fmla="*/ 608 w 876"/>
                <a:gd name="T59" fmla="*/ 0 h 877"/>
                <a:gd name="T60" fmla="*/ 470 w 876"/>
                <a:gd name="T61" fmla="*/ 409 h 877"/>
                <a:gd name="T62" fmla="*/ 470 w 876"/>
                <a:gd name="T63" fmla="*/ 299 h 877"/>
                <a:gd name="T64" fmla="*/ 406 w 876"/>
                <a:gd name="T65" fmla="*/ 299 h 877"/>
                <a:gd name="T66" fmla="*/ 406 w 876"/>
                <a:gd name="T67" fmla="*/ 409 h 877"/>
                <a:gd name="T68" fmla="*/ 138 w 876"/>
                <a:gd name="T69" fmla="*/ 409 h 877"/>
                <a:gd name="T70" fmla="*/ 138 w 876"/>
                <a:gd name="T71" fmla="*/ 579 h 877"/>
                <a:gd name="T72" fmla="*/ 202 w 876"/>
                <a:gd name="T73" fmla="*/ 579 h 877"/>
                <a:gd name="T74" fmla="*/ 202 w 876"/>
                <a:gd name="T75" fmla="*/ 473 h 877"/>
                <a:gd name="T76" fmla="*/ 674 w 876"/>
                <a:gd name="T77" fmla="*/ 473 h 877"/>
                <a:gd name="T78" fmla="*/ 674 w 876"/>
                <a:gd name="T79" fmla="*/ 579 h 877"/>
                <a:gd name="T80" fmla="*/ 738 w 876"/>
                <a:gd name="T81" fmla="*/ 579 h 877"/>
                <a:gd name="T82" fmla="*/ 738 w 876"/>
                <a:gd name="T83" fmla="*/ 409 h 877"/>
                <a:gd name="T84" fmla="*/ 470 w 876"/>
                <a:gd name="T85" fmla="*/ 40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877">
                  <a:moveTo>
                    <a:pt x="277" y="685"/>
                  </a:moveTo>
                  <a:lnTo>
                    <a:pt x="277" y="813"/>
                  </a:lnTo>
                  <a:lnTo>
                    <a:pt x="63" y="813"/>
                  </a:lnTo>
                  <a:lnTo>
                    <a:pt x="63" y="685"/>
                  </a:lnTo>
                  <a:lnTo>
                    <a:pt x="277" y="685"/>
                  </a:lnTo>
                  <a:close/>
                  <a:moveTo>
                    <a:pt x="340" y="622"/>
                  </a:moveTo>
                  <a:lnTo>
                    <a:pt x="0" y="622"/>
                  </a:lnTo>
                  <a:lnTo>
                    <a:pt x="0" y="877"/>
                  </a:lnTo>
                  <a:lnTo>
                    <a:pt x="340" y="877"/>
                  </a:lnTo>
                  <a:lnTo>
                    <a:pt x="340" y="622"/>
                  </a:lnTo>
                  <a:close/>
                  <a:moveTo>
                    <a:pt x="812" y="685"/>
                  </a:moveTo>
                  <a:lnTo>
                    <a:pt x="812" y="813"/>
                  </a:lnTo>
                  <a:lnTo>
                    <a:pt x="600" y="813"/>
                  </a:lnTo>
                  <a:lnTo>
                    <a:pt x="600" y="685"/>
                  </a:lnTo>
                  <a:lnTo>
                    <a:pt x="812" y="685"/>
                  </a:lnTo>
                  <a:close/>
                  <a:moveTo>
                    <a:pt x="876" y="622"/>
                  </a:moveTo>
                  <a:lnTo>
                    <a:pt x="536" y="622"/>
                  </a:lnTo>
                  <a:lnTo>
                    <a:pt x="536" y="877"/>
                  </a:lnTo>
                  <a:lnTo>
                    <a:pt x="876" y="877"/>
                  </a:lnTo>
                  <a:lnTo>
                    <a:pt x="876" y="622"/>
                  </a:lnTo>
                  <a:close/>
                  <a:moveTo>
                    <a:pt x="544" y="64"/>
                  </a:moveTo>
                  <a:lnTo>
                    <a:pt x="544" y="192"/>
                  </a:lnTo>
                  <a:lnTo>
                    <a:pt x="332" y="192"/>
                  </a:lnTo>
                  <a:lnTo>
                    <a:pt x="332" y="64"/>
                  </a:lnTo>
                  <a:lnTo>
                    <a:pt x="544" y="64"/>
                  </a:lnTo>
                  <a:close/>
                  <a:moveTo>
                    <a:pt x="608" y="0"/>
                  </a:moveTo>
                  <a:lnTo>
                    <a:pt x="268" y="0"/>
                  </a:lnTo>
                  <a:lnTo>
                    <a:pt x="268" y="256"/>
                  </a:lnTo>
                  <a:lnTo>
                    <a:pt x="608" y="256"/>
                  </a:lnTo>
                  <a:lnTo>
                    <a:pt x="608" y="0"/>
                  </a:lnTo>
                  <a:close/>
                  <a:moveTo>
                    <a:pt x="470" y="409"/>
                  </a:moveTo>
                  <a:lnTo>
                    <a:pt x="470" y="299"/>
                  </a:lnTo>
                  <a:lnTo>
                    <a:pt x="406" y="299"/>
                  </a:lnTo>
                  <a:lnTo>
                    <a:pt x="406" y="409"/>
                  </a:lnTo>
                  <a:lnTo>
                    <a:pt x="138" y="409"/>
                  </a:lnTo>
                  <a:lnTo>
                    <a:pt x="138" y="579"/>
                  </a:lnTo>
                  <a:lnTo>
                    <a:pt x="202" y="579"/>
                  </a:lnTo>
                  <a:lnTo>
                    <a:pt x="202" y="473"/>
                  </a:lnTo>
                  <a:lnTo>
                    <a:pt x="674" y="473"/>
                  </a:lnTo>
                  <a:lnTo>
                    <a:pt x="674" y="579"/>
                  </a:lnTo>
                  <a:lnTo>
                    <a:pt x="738" y="579"/>
                  </a:lnTo>
                  <a:lnTo>
                    <a:pt x="738" y="409"/>
                  </a:lnTo>
                  <a:lnTo>
                    <a:pt x="470" y="40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16" name="フローチャート: 処理 15"/>
          <p:cNvSpPr/>
          <p:nvPr/>
        </p:nvSpPr>
        <p:spPr>
          <a:xfrm>
            <a:off x="575556" y="1486265"/>
            <a:ext cx="4775654" cy="2633658"/>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5" name="タイトル 4"/>
          <p:cNvSpPr>
            <a:spLocks noGrp="1"/>
          </p:cNvSpPr>
          <p:nvPr>
            <p:ph type="title"/>
          </p:nvPr>
        </p:nvSpPr>
        <p:spPr/>
        <p:txBody>
          <a:bodyPr/>
          <a:lstStyle/>
          <a:p>
            <a:r>
              <a:rPr kumimoji="1" lang="ja-JP" altLang="en-US" dirty="0" smtClean="0"/>
              <a:t>導入のポイント</a:t>
            </a:r>
            <a:endParaRPr kumimoji="1" lang="ja-JP" altLang="en-US" dirty="0"/>
          </a:p>
        </p:txBody>
      </p:sp>
      <p:sp>
        <p:nvSpPr>
          <p:cNvPr id="2" name="フッター プレースホルダー 1"/>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smtClean="0">
                <a:ln>
                  <a:noFill/>
                </a:ln>
                <a:solidFill>
                  <a:prstClr val="black">
                    <a:tint val="75000"/>
                  </a:prstClr>
                </a:solidFill>
                <a:effectLst/>
                <a:uLnTx/>
                <a:uFillTx/>
                <a:latin typeface="メイリオ"/>
                <a:ea typeface="メイリオ"/>
                <a:cs typeface="+mn-cs"/>
              </a:rPr>
              <a:t>© SuperStream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62" name="正方形/長方形 61"/>
          <p:cNvSpPr/>
          <p:nvPr/>
        </p:nvSpPr>
        <p:spPr>
          <a:xfrm>
            <a:off x="848549" y="607650"/>
            <a:ext cx="4731564" cy="1044116"/>
          </a:xfrm>
          <a:prstGeom prst="rect">
            <a:avLst/>
          </a:prstGeom>
          <a:no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rgbClr val="008CCF"/>
                </a:solidFill>
                <a:effectLst/>
                <a:uLnTx/>
                <a:uFillTx/>
                <a:latin typeface="メイリオ"/>
                <a:ea typeface="メイリオ"/>
                <a:cs typeface="+mn-cs"/>
              </a:rPr>
              <a:t>ワークフロー承認の</a:t>
            </a:r>
            <a:r>
              <a:rPr kumimoji="1" lang="ja-JP" altLang="en-US" sz="2400" b="1" i="0" u="none" strike="noStrike" kern="1200" cap="none" spc="0" normalizeH="0" baseline="0" noProof="0" dirty="0">
                <a:ln>
                  <a:noFill/>
                </a:ln>
                <a:solidFill>
                  <a:srgbClr val="008CCF"/>
                </a:solidFill>
                <a:effectLst/>
                <a:uLnTx/>
                <a:uFillTx/>
                <a:latin typeface="メイリオ"/>
                <a:ea typeface="メイリオ"/>
                <a:cs typeface="+mn-cs"/>
              </a:rPr>
              <a:t>有効活用</a:t>
            </a:r>
            <a:endPar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n-cs"/>
            </a:endParaRPr>
          </a:p>
        </p:txBody>
      </p:sp>
      <p:grpSp>
        <p:nvGrpSpPr>
          <p:cNvPr id="8" name="グループ化 7"/>
          <p:cNvGrpSpPr/>
          <p:nvPr/>
        </p:nvGrpSpPr>
        <p:grpSpPr>
          <a:xfrm>
            <a:off x="706694" y="1599642"/>
            <a:ext cx="4492224" cy="570502"/>
            <a:chOff x="1422862" y="1641207"/>
            <a:chExt cx="4492224" cy="570502"/>
          </a:xfrm>
        </p:grpSpPr>
        <p:sp>
          <p:nvSpPr>
            <p:cNvPr id="13" name="正方形/長方形 12"/>
            <p:cNvSpPr/>
            <p:nvPr/>
          </p:nvSpPr>
          <p:spPr>
            <a:xfrm>
              <a:off x="1422862" y="1641207"/>
              <a:ext cx="4492224" cy="540000"/>
            </a:xfrm>
            <a:prstGeom prst="rect">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メイリオ"/>
                  <a:ea typeface="メイリオ"/>
                  <a:cs typeface="+mn-cs"/>
                </a:rPr>
                <a:t>　　専用ワークフロールートの追加</a:t>
              </a:r>
              <a:endParaRPr kumimoji="1" lang="en-US" altLang="ja-JP" sz="2000" b="1" i="0" u="none" strike="noStrike" kern="1200" cap="none" spc="0" normalizeH="0" baseline="0" noProof="0" dirty="0">
                <a:ln>
                  <a:noFill/>
                </a:ln>
                <a:solidFill>
                  <a:prstClr val="white"/>
                </a:solidFill>
                <a:effectLst/>
                <a:uLnTx/>
                <a:uFillTx/>
                <a:latin typeface="メイリオ"/>
                <a:ea typeface="メイリオ"/>
                <a:cs typeface="+mn-cs"/>
              </a:endParaRPr>
            </a:p>
          </p:txBody>
        </p:sp>
        <p:grpSp>
          <p:nvGrpSpPr>
            <p:cNvPr id="7" name="グループ化 6"/>
            <p:cNvGrpSpPr/>
            <p:nvPr/>
          </p:nvGrpSpPr>
          <p:grpSpPr>
            <a:xfrm>
              <a:off x="1422863" y="1641207"/>
              <a:ext cx="628856" cy="570502"/>
              <a:chOff x="1422863" y="1641207"/>
              <a:chExt cx="628856" cy="570502"/>
            </a:xfrm>
          </p:grpSpPr>
          <p:sp>
            <p:nvSpPr>
              <p:cNvPr id="4" name="直角三角形 3"/>
              <p:cNvSpPr/>
              <p:nvPr/>
            </p:nvSpPr>
            <p:spPr>
              <a:xfrm rot="5400000">
                <a:off x="1496469" y="1656460"/>
                <a:ext cx="570499" cy="54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6" name="正方形/長方形 5"/>
              <p:cNvSpPr/>
              <p:nvPr/>
            </p:nvSpPr>
            <p:spPr>
              <a:xfrm>
                <a:off x="1422863" y="1641207"/>
                <a:ext cx="88856" cy="5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grpSp>
        <p:nvGrpSpPr>
          <p:cNvPr id="19" name="グループ化 18"/>
          <p:cNvGrpSpPr/>
          <p:nvPr/>
        </p:nvGrpSpPr>
        <p:grpSpPr>
          <a:xfrm>
            <a:off x="706694" y="2217272"/>
            <a:ext cx="4492224" cy="570502"/>
            <a:chOff x="1422862" y="1641207"/>
            <a:chExt cx="4492224" cy="570502"/>
          </a:xfrm>
        </p:grpSpPr>
        <p:sp>
          <p:nvSpPr>
            <p:cNvPr id="20" name="正方形/長方形 19"/>
            <p:cNvSpPr/>
            <p:nvPr/>
          </p:nvSpPr>
          <p:spPr>
            <a:xfrm>
              <a:off x="1422862" y="1641207"/>
              <a:ext cx="4492224" cy="540000"/>
            </a:xfrm>
            <a:prstGeom prst="rect">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メイリオ"/>
                  <a:ea typeface="メイリオ"/>
                  <a:cs typeface="+mn-cs"/>
                </a:rPr>
                <a:t>　　伝票提出機能の活用</a:t>
              </a:r>
              <a:endParaRPr kumimoji="1" lang="en-US" altLang="ja-JP" sz="2000" b="1" i="0" u="none" strike="noStrike" kern="1200" cap="none" spc="0" normalizeH="0" baseline="0" noProof="0" dirty="0">
                <a:ln>
                  <a:noFill/>
                </a:ln>
                <a:solidFill>
                  <a:prstClr val="white"/>
                </a:solidFill>
                <a:effectLst/>
                <a:uLnTx/>
                <a:uFillTx/>
                <a:latin typeface="メイリオ"/>
                <a:ea typeface="メイリオ"/>
                <a:cs typeface="+mn-cs"/>
              </a:endParaRPr>
            </a:p>
          </p:txBody>
        </p:sp>
        <p:grpSp>
          <p:nvGrpSpPr>
            <p:cNvPr id="21" name="グループ化 20"/>
            <p:cNvGrpSpPr/>
            <p:nvPr/>
          </p:nvGrpSpPr>
          <p:grpSpPr>
            <a:xfrm>
              <a:off x="1422863" y="1641207"/>
              <a:ext cx="628856" cy="570502"/>
              <a:chOff x="1422863" y="1641207"/>
              <a:chExt cx="628856" cy="570502"/>
            </a:xfrm>
          </p:grpSpPr>
          <p:sp>
            <p:nvSpPr>
              <p:cNvPr id="22" name="直角三角形 21"/>
              <p:cNvSpPr/>
              <p:nvPr/>
            </p:nvSpPr>
            <p:spPr>
              <a:xfrm rot="5400000">
                <a:off x="1496469" y="1656460"/>
                <a:ext cx="570499" cy="54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3" name="正方形/長方形 22"/>
              <p:cNvSpPr/>
              <p:nvPr/>
            </p:nvSpPr>
            <p:spPr>
              <a:xfrm>
                <a:off x="1422863" y="1641207"/>
                <a:ext cx="88856" cy="5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sp>
        <p:nvSpPr>
          <p:cNvPr id="24" name="Freeform 400"/>
          <p:cNvSpPr>
            <a:spLocks noChangeAspect="1" noEditPoints="1"/>
          </p:cNvSpPr>
          <p:nvPr/>
        </p:nvSpPr>
        <p:spPr bwMode="auto">
          <a:xfrm>
            <a:off x="755194" y="2251888"/>
            <a:ext cx="252000" cy="268258"/>
          </a:xfrm>
          <a:custGeom>
            <a:avLst/>
            <a:gdLst>
              <a:gd name="T0" fmla="*/ 646 w 836"/>
              <a:gd name="T1" fmla="*/ 368 h 891"/>
              <a:gd name="T2" fmla="*/ 534 w 836"/>
              <a:gd name="T3" fmla="*/ 0 h 891"/>
              <a:gd name="T4" fmla="*/ 302 w 836"/>
              <a:gd name="T5" fmla="*/ 362 h 891"/>
              <a:gd name="T6" fmla="*/ 415 w 836"/>
              <a:gd name="T7" fmla="*/ 618 h 891"/>
              <a:gd name="T8" fmla="*/ 734 w 836"/>
              <a:gd name="T9" fmla="*/ 149 h 891"/>
              <a:gd name="T10" fmla="*/ 732 w 836"/>
              <a:gd name="T11" fmla="*/ 146 h 891"/>
              <a:gd name="T12" fmla="*/ 726 w 836"/>
              <a:gd name="T13" fmla="*/ 141 h 891"/>
              <a:gd name="T14" fmla="*/ 598 w 836"/>
              <a:gd name="T15" fmla="*/ 140 h 891"/>
              <a:gd name="T16" fmla="*/ 658 w 836"/>
              <a:gd name="T17" fmla="*/ 228 h 891"/>
              <a:gd name="T18" fmla="*/ 568 w 836"/>
              <a:gd name="T19" fmla="*/ 567 h 891"/>
              <a:gd name="T20" fmla="*/ 564 w 836"/>
              <a:gd name="T21" fmla="*/ 567 h 891"/>
              <a:gd name="T22" fmla="*/ 556 w 836"/>
              <a:gd name="T23" fmla="*/ 576 h 891"/>
              <a:gd name="T24" fmla="*/ 555 w 836"/>
              <a:gd name="T25" fmla="*/ 683 h 891"/>
              <a:gd name="T26" fmla="*/ 554 w 836"/>
              <a:gd name="T27" fmla="*/ 690 h 891"/>
              <a:gd name="T28" fmla="*/ 549 w 836"/>
              <a:gd name="T29" fmla="*/ 702 h 891"/>
              <a:gd name="T30" fmla="*/ 541 w 836"/>
              <a:gd name="T31" fmla="*/ 711 h 891"/>
              <a:gd name="T32" fmla="*/ 529 w 836"/>
              <a:gd name="T33" fmla="*/ 716 h 891"/>
              <a:gd name="T34" fmla="*/ 314 w 836"/>
              <a:gd name="T35" fmla="*/ 717 h 891"/>
              <a:gd name="T36" fmla="*/ 307 w 836"/>
              <a:gd name="T37" fmla="*/ 716 h 891"/>
              <a:gd name="T38" fmla="*/ 296 w 836"/>
              <a:gd name="T39" fmla="*/ 711 h 891"/>
              <a:gd name="T40" fmla="*/ 286 w 836"/>
              <a:gd name="T41" fmla="*/ 702 h 891"/>
              <a:gd name="T42" fmla="*/ 282 w 836"/>
              <a:gd name="T43" fmla="*/ 690 h 891"/>
              <a:gd name="T44" fmla="*/ 280 w 836"/>
              <a:gd name="T45" fmla="*/ 581 h 891"/>
              <a:gd name="T46" fmla="*/ 280 w 836"/>
              <a:gd name="T47" fmla="*/ 576 h 891"/>
              <a:gd name="T48" fmla="*/ 273 w 836"/>
              <a:gd name="T49" fmla="*/ 567 h 891"/>
              <a:gd name="T50" fmla="*/ 122 w 836"/>
              <a:gd name="T51" fmla="*/ 567 h 891"/>
              <a:gd name="T52" fmla="*/ 232 w 836"/>
              <a:gd name="T53" fmla="*/ 228 h 891"/>
              <a:gd name="T54" fmla="*/ 117 w 836"/>
              <a:gd name="T55" fmla="*/ 140 h 891"/>
              <a:gd name="T56" fmla="*/ 114 w 836"/>
              <a:gd name="T57" fmla="*/ 141 h 891"/>
              <a:gd name="T58" fmla="*/ 108 w 836"/>
              <a:gd name="T59" fmla="*/ 146 h 891"/>
              <a:gd name="T60" fmla="*/ 1 w 836"/>
              <a:gd name="T61" fmla="*/ 572 h 891"/>
              <a:gd name="T62" fmla="*/ 0 w 836"/>
              <a:gd name="T63" fmla="*/ 577 h 891"/>
              <a:gd name="T64" fmla="*/ 0 w 836"/>
              <a:gd name="T65" fmla="*/ 878 h 891"/>
              <a:gd name="T66" fmla="*/ 3 w 836"/>
              <a:gd name="T67" fmla="*/ 887 h 891"/>
              <a:gd name="T68" fmla="*/ 13 w 836"/>
              <a:gd name="T69" fmla="*/ 891 h 891"/>
              <a:gd name="T70" fmla="*/ 823 w 836"/>
              <a:gd name="T71" fmla="*/ 891 h 891"/>
              <a:gd name="T72" fmla="*/ 832 w 836"/>
              <a:gd name="T73" fmla="*/ 887 h 891"/>
              <a:gd name="T74" fmla="*/ 836 w 836"/>
              <a:gd name="T75" fmla="*/ 878 h 891"/>
              <a:gd name="T76" fmla="*/ 836 w 836"/>
              <a:gd name="T77" fmla="*/ 573 h 891"/>
              <a:gd name="T78" fmla="*/ 835 w 836"/>
              <a:gd name="T79" fmla="*/ 567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6" h="891">
                <a:moveTo>
                  <a:pt x="415" y="618"/>
                </a:moveTo>
                <a:lnTo>
                  <a:pt x="646" y="368"/>
                </a:lnTo>
                <a:lnTo>
                  <a:pt x="534" y="368"/>
                </a:lnTo>
                <a:lnTo>
                  <a:pt x="534" y="0"/>
                </a:lnTo>
                <a:lnTo>
                  <a:pt x="302" y="0"/>
                </a:lnTo>
                <a:lnTo>
                  <a:pt x="302" y="362"/>
                </a:lnTo>
                <a:lnTo>
                  <a:pt x="189" y="362"/>
                </a:lnTo>
                <a:lnTo>
                  <a:pt x="415" y="618"/>
                </a:lnTo>
                <a:close/>
                <a:moveTo>
                  <a:pt x="835" y="567"/>
                </a:moveTo>
                <a:lnTo>
                  <a:pt x="734" y="149"/>
                </a:lnTo>
                <a:lnTo>
                  <a:pt x="734" y="149"/>
                </a:lnTo>
                <a:lnTo>
                  <a:pt x="732" y="146"/>
                </a:lnTo>
                <a:lnTo>
                  <a:pt x="729" y="143"/>
                </a:lnTo>
                <a:lnTo>
                  <a:pt x="726" y="141"/>
                </a:lnTo>
                <a:lnTo>
                  <a:pt x="722" y="140"/>
                </a:lnTo>
                <a:lnTo>
                  <a:pt x="598" y="140"/>
                </a:lnTo>
                <a:lnTo>
                  <a:pt x="598" y="228"/>
                </a:lnTo>
                <a:lnTo>
                  <a:pt x="658" y="228"/>
                </a:lnTo>
                <a:lnTo>
                  <a:pt x="716" y="567"/>
                </a:lnTo>
                <a:lnTo>
                  <a:pt x="568" y="567"/>
                </a:lnTo>
                <a:lnTo>
                  <a:pt x="568" y="567"/>
                </a:lnTo>
                <a:lnTo>
                  <a:pt x="564" y="567"/>
                </a:lnTo>
                <a:lnTo>
                  <a:pt x="559" y="571"/>
                </a:lnTo>
                <a:lnTo>
                  <a:pt x="556" y="576"/>
                </a:lnTo>
                <a:lnTo>
                  <a:pt x="555" y="581"/>
                </a:lnTo>
                <a:lnTo>
                  <a:pt x="555" y="683"/>
                </a:lnTo>
                <a:lnTo>
                  <a:pt x="555" y="683"/>
                </a:lnTo>
                <a:lnTo>
                  <a:pt x="554" y="690"/>
                </a:lnTo>
                <a:lnTo>
                  <a:pt x="553" y="696"/>
                </a:lnTo>
                <a:lnTo>
                  <a:pt x="549" y="702"/>
                </a:lnTo>
                <a:lnTo>
                  <a:pt x="546" y="708"/>
                </a:lnTo>
                <a:lnTo>
                  <a:pt x="541" y="711"/>
                </a:lnTo>
                <a:lnTo>
                  <a:pt x="535" y="715"/>
                </a:lnTo>
                <a:lnTo>
                  <a:pt x="529" y="716"/>
                </a:lnTo>
                <a:lnTo>
                  <a:pt x="522" y="717"/>
                </a:lnTo>
                <a:lnTo>
                  <a:pt x="314" y="717"/>
                </a:lnTo>
                <a:lnTo>
                  <a:pt x="314" y="717"/>
                </a:lnTo>
                <a:lnTo>
                  <a:pt x="307" y="716"/>
                </a:lnTo>
                <a:lnTo>
                  <a:pt x="301" y="715"/>
                </a:lnTo>
                <a:lnTo>
                  <a:pt x="296" y="711"/>
                </a:lnTo>
                <a:lnTo>
                  <a:pt x="291" y="708"/>
                </a:lnTo>
                <a:lnTo>
                  <a:pt x="286" y="702"/>
                </a:lnTo>
                <a:lnTo>
                  <a:pt x="284" y="696"/>
                </a:lnTo>
                <a:lnTo>
                  <a:pt x="282" y="690"/>
                </a:lnTo>
                <a:lnTo>
                  <a:pt x="280" y="683"/>
                </a:lnTo>
                <a:lnTo>
                  <a:pt x="280" y="581"/>
                </a:lnTo>
                <a:lnTo>
                  <a:pt x="280" y="581"/>
                </a:lnTo>
                <a:lnTo>
                  <a:pt x="280" y="576"/>
                </a:lnTo>
                <a:lnTo>
                  <a:pt x="277" y="571"/>
                </a:lnTo>
                <a:lnTo>
                  <a:pt x="273" y="567"/>
                </a:lnTo>
                <a:lnTo>
                  <a:pt x="268" y="567"/>
                </a:lnTo>
                <a:lnTo>
                  <a:pt x="122" y="567"/>
                </a:lnTo>
                <a:lnTo>
                  <a:pt x="186" y="228"/>
                </a:lnTo>
                <a:lnTo>
                  <a:pt x="232" y="228"/>
                </a:lnTo>
                <a:lnTo>
                  <a:pt x="232" y="140"/>
                </a:lnTo>
                <a:lnTo>
                  <a:pt x="117" y="140"/>
                </a:lnTo>
                <a:lnTo>
                  <a:pt x="117" y="140"/>
                </a:lnTo>
                <a:lnTo>
                  <a:pt x="114" y="141"/>
                </a:lnTo>
                <a:lnTo>
                  <a:pt x="110" y="143"/>
                </a:lnTo>
                <a:lnTo>
                  <a:pt x="108" y="146"/>
                </a:lnTo>
                <a:lnTo>
                  <a:pt x="105" y="149"/>
                </a:lnTo>
                <a:lnTo>
                  <a:pt x="1" y="572"/>
                </a:lnTo>
                <a:lnTo>
                  <a:pt x="1" y="572"/>
                </a:lnTo>
                <a:lnTo>
                  <a:pt x="0" y="577"/>
                </a:lnTo>
                <a:lnTo>
                  <a:pt x="0" y="878"/>
                </a:lnTo>
                <a:lnTo>
                  <a:pt x="0" y="878"/>
                </a:lnTo>
                <a:lnTo>
                  <a:pt x="1" y="883"/>
                </a:lnTo>
                <a:lnTo>
                  <a:pt x="3" y="887"/>
                </a:lnTo>
                <a:lnTo>
                  <a:pt x="8" y="890"/>
                </a:lnTo>
                <a:lnTo>
                  <a:pt x="13" y="891"/>
                </a:lnTo>
                <a:lnTo>
                  <a:pt x="823" y="891"/>
                </a:lnTo>
                <a:lnTo>
                  <a:pt x="823" y="891"/>
                </a:lnTo>
                <a:lnTo>
                  <a:pt x="828" y="890"/>
                </a:lnTo>
                <a:lnTo>
                  <a:pt x="832" y="887"/>
                </a:lnTo>
                <a:lnTo>
                  <a:pt x="835" y="883"/>
                </a:lnTo>
                <a:lnTo>
                  <a:pt x="836" y="878"/>
                </a:lnTo>
                <a:lnTo>
                  <a:pt x="836" y="573"/>
                </a:lnTo>
                <a:lnTo>
                  <a:pt x="836" y="573"/>
                </a:lnTo>
                <a:lnTo>
                  <a:pt x="835" y="567"/>
                </a:lnTo>
                <a:lnTo>
                  <a:pt x="835" y="56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5" name="Freeform 422"/>
          <p:cNvSpPr>
            <a:spLocks noChangeAspect="1" noEditPoints="1"/>
          </p:cNvSpPr>
          <p:nvPr/>
        </p:nvSpPr>
        <p:spPr bwMode="auto">
          <a:xfrm>
            <a:off x="763699" y="1643905"/>
            <a:ext cx="252000" cy="282443"/>
          </a:xfrm>
          <a:custGeom>
            <a:avLst/>
            <a:gdLst>
              <a:gd name="T0" fmla="*/ 363 w 892"/>
              <a:gd name="T1" fmla="*/ 681 h 1002"/>
              <a:gd name="T2" fmla="*/ 395 w 892"/>
              <a:gd name="T3" fmla="*/ 722 h 1002"/>
              <a:gd name="T4" fmla="*/ 446 w 892"/>
              <a:gd name="T5" fmla="*/ 736 h 1002"/>
              <a:gd name="T6" fmla="*/ 489 w 892"/>
              <a:gd name="T7" fmla="*/ 725 h 1002"/>
              <a:gd name="T8" fmla="*/ 525 w 892"/>
              <a:gd name="T9" fmla="*/ 689 h 1002"/>
              <a:gd name="T10" fmla="*/ 537 w 892"/>
              <a:gd name="T11" fmla="*/ 646 h 1002"/>
              <a:gd name="T12" fmla="*/ 521 w 892"/>
              <a:gd name="T13" fmla="*/ 596 h 1002"/>
              <a:gd name="T14" fmla="*/ 482 w 892"/>
              <a:gd name="T15" fmla="*/ 563 h 1002"/>
              <a:gd name="T16" fmla="*/ 436 w 892"/>
              <a:gd name="T17" fmla="*/ 556 h 1002"/>
              <a:gd name="T18" fmla="*/ 388 w 892"/>
              <a:gd name="T19" fmla="*/ 576 h 1002"/>
              <a:gd name="T20" fmla="*/ 359 w 892"/>
              <a:gd name="T21" fmla="*/ 620 h 1002"/>
              <a:gd name="T22" fmla="*/ 374 w 892"/>
              <a:gd name="T23" fmla="*/ 752 h 1002"/>
              <a:gd name="T24" fmla="*/ 334 w 892"/>
              <a:gd name="T25" fmla="*/ 774 h 1002"/>
              <a:gd name="T26" fmla="*/ 327 w 892"/>
              <a:gd name="T27" fmla="*/ 960 h 1002"/>
              <a:gd name="T28" fmla="*/ 364 w 892"/>
              <a:gd name="T29" fmla="*/ 1001 h 1002"/>
              <a:gd name="T30" fmla="*/ 545 w 892"/>
              <a:gd name="T31" fmla="*/ 994 h 1002"/>
              <a:gd name="T32" fmla="*/ 566 w 892"/>
              <a:gd name="T33" fmla="*/ 804 h 1002"/>
              <a:gd name="T34" fmla="*/ 545 w 892"/>
              <a:gd name="T35" fmla="*/ 760 h 1002"/>
              <a:gd name="T36" fmla="*/ 29 w 892"/>
              <a:gd name="T37" fmla="*/ 646 h 1002"/>
              <a:gd name="T38" fmla="*/ 45 w 892"/>
              <a:gd name="T39" fmla="*/ 696 h 1002"/>
              <a:gd name="T40" fmla="*/ 84 w 892"/>
              <a:gd name="T41" fmla="*/ 730 h 1002"/>
              <a:gd name="T42" fmla="*/ 129 w 892"/>
              <a:gd name="T43" fmla="*/ 736 h 1002"/>
              <a:gd name="T44" fmla="*/ 177 w 892"/>
              <a:gd name="T45" fmla="*/ 716 h 1002"/>
              <a:gd name="T46" fmla="*/ 206 w 892"/>
              <a:gd name="T47" fmla="*/ 674 h 1002"/>
              <a:gd name="T48" fmla="*/ 208 w 892"/>
              <a:gd name="T49" fmla="*/ 628 h 1002"/>
              <a:gd name="T50" fmla="*/ 184 w 892"/>
              <a:gd name="T51" fmla="*/ 582 h 1002"/>
              <a:gd name="T52" fmla="*/ 138 w 892"/>
              <a:gd name="T53" fmla="*/ 557 h 1002"/>
              <a:gd name="T54" fmla="*/ 93 w 892"/>
              <a:gd name="T55" fmla="*/ 560 h 1002"/>
              <a:gd name="T56" fmla="*/ 50 w 892"/>
              <a:gd name="T57" fmla="*/ 588 h 1002"/>
              <a:gd name="T58" fmla="*/ 29 w 892"/>
              <a:gd name="T59" fmla="*/ 636 h 1002"/>
              <a:gd name="T60" fmla="*/ 38 w 892"/>
              <a:gd name="T61" fmla="*/ 753 h 1002"/>
              <a:gd name="T62" fmla="*/ 2 w 892"/>
              <a:gd name="T63" fmla="*/ 794 h 1002"/>
              <a:gd name="T64" fmla="*/ 9 w 892"/>
              <a:gd name="T65" fmla="*/ 980 h 1002"/>
              <a:gd name="T66" fmla="*/ 192 w 892"/>
              <a:gd name="T67" fmla="*/ 1002 h 1002"/>
              <a:gd name="T68" fmla="*/ 232 w 892"/>
              <a:gd name="T69" fmla="*/ 980 h 1002"/>
              <a:gd name="T70" fmla="*/ 238 w 892"/>
              <a:gd name="T71" fmla="*/ 794 h 1002"/>
              <a:gd name="T72" fmla="*/ 202 w 892"/>
              <a:gd name="T73" fmla="*/ 753 h 1002"/>
              <a:gd name="T74" fmla="*/ 690 w 892"/>
              <a:gd name="T75" fmla="*/ 753 h 1002"/>
              <a:gd name="T76" fmla="*/ 653 w 892"/>
              <a:gd name="T77" fmla="*/ 794 h 1002"/>
              <a:gd name="T78" fmla="*/ 660 w 892"/>
              <a:gd name="T79" fmla="*/ 980 h 1002"/>
              <a:gd name="T80" fmla="*/ 845 w 892"/>
              <a:gd name="T81" fmla="*/ 1002 h 1002"/>
              <a:gd name="T82" fmla="*/ 883 w 892"/>
              <a:gd name="T83" fmla="*/ 980 h 1002"/>
              <a:gd name="T84" fmla="*/ 891 w 892"/>
              <a:gd name="T85" fmla="*/ 794 h 1002"/>
              <a:gd name="T86" fmla="*/ 853 w 892"/>
              <a:gd name="T87" fmla="*/ 753 h 1002"/>
              <a:gd name="T88" fmla="*/ 683 w 892"/>
              <a:gd name="T89" fmla="*/ 664 h 1002"/>
              <a:gd name="T90" fmla="*/ 708 w 892"/>
              <a:gd name="T91" fmla="*/ 710 h 1002"/>
              <a:gd name="T92" fmla="*/ 754 w 892"/>
              <a:gd name="T93" fmla="*/ 735 h 1002"/>
              <a:gd name="T94" fmla="*/ 798 w 892"/>
              <a:gd name="T95" fmla="*/ 732 h 1002"/>
              <a:gd name="T96" fmla="*/ 841 w 892"/>
              <a:gd name="T97" fmla="*/ 704 h 1002"/>
              <a:gd name="T98" fmla="*/ 862 w 892"/>
              <a:gd name="T99" fmla="*/ 656 h 1002"/>
              <a:gd name="T100" fmla="*/ 856 w 892"/>
              <a:gd name="T101" fmla="*/ 611 h 1002"/>
              <a:gd name="T102" fmla="*/ 822 w 892"/>
              <a:gd name="T103" fmla="*/ 572 h 1002"/>
              <a:gd name="T104" fmla="*/ 772 w 892"/>
              <a:gd name="T105" fmla="*/ 556 h 1002"/>
              <a:gd name="T106" fmla="*/ 729 w 892"/>
              <a:gd name="T107" fmla="*/ 567 h 1002"/>
              <a:gd name="T108" fmla="*/ 693 w 892"/>
              <a:gd name="T109" fmla="*/ 603 h 1002"/>
              <a:gd name="T110" fmla="*/ 682 w 892"/>
              <a:gd name="T111" fmla="*/ 646 h 1002"/>
              <a:gd name="T112" fmla="*/ 461 w 892"/>
              <a:gd name="T113" fmla="*/ 371 h 1002"/>
              <a:gd name="T114" fmla="*/ 744 w 892"/>
              <a:gd name="T115" fmla="*/ 0 h 1002"/>
              <a:gd name="T116" fmla="*/ 182 w 892"/>
              <a:gd name="T117" fmla="*/ 129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2" h="1002">
                <a:moveTo>
                  <a:pt x="356" y="646"/>
                </a:moveTo>
                <a:lnTo>
                  <a:pt x="356" y="646"/>
                </a:lnTo>
                <a:lnTo>
                  <a:pt x="356" y="656"/>
                </a:lnTo>
                <a:lnTo>
                  <a:pt x="357" y="664"/>
                </a:lnTo>
                <a:lnTo>
                  <a:pt x="359" y="674"/>
                </a:lnTo>
                <a:lnTo>
                  <a:pt x="363" y="681"/>
                </a:lnTo>
                <a:lnTo>
                  <a:pt x="366" y="689"/>
                </a:lnTo>
                <a:lnTo>
                  <a:pt x="371" y="696"/>
                </a:lnTo>
                <a:lnTo>
                  <a:pt x="376" y="704"/>
                </a:lnTo>
                <a:lnTo>
                  <a:pt x="382" y="710"/>
                </a:lnTo>
                <a:lnTo>
                  <a:pt x="388" y="716"/>
                </a:lnTo>
                <a:lnTo>
                  <a:pt x="395" y="722"/>
                </a:lnTo>
                <a:lnTo>
                  <a:pt x="402" y="725"/>
                </a:lnTo>
                <a:lnTo>
                  <a:pt x="411" y="730"/>
                </a:lnTo>
                <a:lnTo>
                  <a:pt x="419" y="732"/>
                </a:lnTo>
                <a:lnTo>
                  <a:pt x="428" y="735"/>
                </a:lnTo>
                <a:lnTo>
                  <a:pt x="436" y="736"/>
                </a:lnTo>
                <a:lnTo>
                  <a:pt x="446" y="736"/>
                </a:lnTo>
                <a:lnTo>
                  <a:pt x="446" y="736"/>
                </a:lnTo>
                <a:lnTo>
                  <a:pt x="455" y="736"/>
                </a:lnTo>
                <a:lnTo>
                  <a:pt x="464" y="735"/>
                </a:lnTo>
                <a:lnTo>
                  <a:pt x="473" y="732"/>
                </a:lnTo>
                <a:lnTo>
                  <a:pt x="482" y="730"/>
                </a:lnTo>
                <a:lnTo>
                  <a:pt x="489" y="725"/>
                </a:lnTo>
                <a:lnTo>
                  <a:pt x="496" y="722"/>
                </a:lnTo>
                <a:lnTo>
                  <a:pt x="503" y="716"/>
                </a:lnTo>
                <a:lnTo>
                  <a:pt x="510" y="710"/>
                </a:lnTo>
                <a:lnTo>
                  <a:pt x="515" y="704"/>
                </a:lnTo>
                <a:lnTo>
                  <a:pt x="521" y="696"/>
                </a:lnTo>
                <a:lnTo>
                  <a:pt x="525" y="689"/>
                </a:lnTo>
                <a:lnTo>
                  <a:pt x="530" y="681"/>
                </a:lnTo>
                <a:lnTo>
                  <a:pt x="532" y="674"/>
                </a:lnTo>
                <a:lnTo>
                  <a:pt x="534" y="664"/>
                </a:lnTo>
                <a:lnTo>
                  <a:pt x="536" y="656"/>
                </a:lnTo>
                <a:lnTo>
                  <a:pt x="537" y="646"/>
                </a:lnTo>
                <a:lnTo>
                  <a:pt x="537" y="646"/>
                </a:lnTo>
                <a:lnTo>
                  <a:pt x="536" y="636"/>
                </a:lnTo>
                <a:lnTo>
                  <a:pt x="534" y="628"/>
                </a:lnTo>
                <a:lnTo>
                  <a:pt x="532" y="620"/>
                </a:lnTo>
                <a:lnTo>
                  <a:pt x="530" y="611"/>
                </a:lnTo>
                <a:lnTo>
                  <a:pt x="525" y="603"/>
                </a:lnTo>
                <a:lnTo>
                  <a:pt x="521" y="596"/>
                </a:lnTo>
                <a:lnTo>
                  <a:pt x="515" y="588"/>
                </a:lnTo>
                <a:lnTo>
                  <a:pt x="510" y="582"/>
                </a:lnTo>
                <a:lnTo>
                  <a:pt x="503" y="576"/>
                </a:lnTo>
                <a:lnTo>
                  <a:pt x="496" y="572"/>
                </a:lnTo>
                <a:lnTo>
                  <a:pt x="489" y="567"/>
                </a:lnTo>
                <a:lnTo>
                  <a:pt x="482" y="563"/>
                </a:lnTo>
                <a:lnTo>
                  <a:pt x="473" y="560"/>
                </a:lnTo>
                <a:lnTo>
                  <a:pt x="464" y="557"/>
                </a:lnTo>
                <a:lnTo>
                  <a:pt x="455" y="556"/>
                </a:lnTo>
                <a:lnTo>
                  <a:pt x="446" y="556"/>
                </a:lnTo>
                <a:lnTo>
                  <a:pt x="446" y="556"/>
                </a:lnTo>
                <a:lnTo>
                  <a:pt x="436" y="556"/>
                </a:lnTo>
                <a:lnTo>
                  <a:pt x="428" y="557"/>
                </a:lnTo>
                <a:lnTo>
                  <a:pt x="419" y="560"/>
                </a:lnTo>
                <a:lnTo>
                  <a:pt x="411" y="563"/>
                </a:lnTo>
                <a:lnTo>
                  <a:pt x="402" y="567"/>
                </a:lnTo>
                <a:lnTo>
                  <a:pt x="395" y="572"/>
                </a:lnTo>
                <a:lnTo>
                  <a:pt x="388" y="576"/>
                </a:lnTo>
                <a:lnTo>
                  <a:pt x="382" y="582"/>
                </a:lnTo>
                <a:lnTo>
                  <a:pt x="376" y="588"/>
                </a:lnTo>
                <a:lnTo>
                  <a:pt x="371" y="596"/>
                </a:lnTo>
                <a:lnTo>
                  <a:pt x="366" y="603"/>
                </a:lnTo>
                <a:lnTo>
                  <a:pt x="363" y="611"/>
                </a:lnTo>
                <a:lnTo>
                  <a:pt x="359" y="620"/>
                </a:lnTo>
                <a:lnTo>
                  <a:pt x="357" y="628"/>
                </a:lnTo>
                <a:lnTo>
                  <a:pt x="356" y="636"/>
                </a:lnTo>
                <a:lnTo>
                  <a:pt x="356" y="646"/>
                </a:lnTo>
                <a:lnTo>
                  <a:pt x="356" y="646"/>
                </a:lnTo>
                <a:close/>
                <a:moveTo>
                  <a:pt x="519" y="752"/>
                </a:moveTo>
                <a:lnTo>
                  <a:pt x="374" y="752"/>
                </a:lnTo>
                <a:lnTo>
                  <a:pt x="374" y="752"/>
                </a:lnTo>
                <a:lnTo>
                  <a:pt x="364" y="753"/>
                </a:lnTo>
                <a:lnTo>
                  <a:pt x="356" y="755"/>
                </a:lnTo>
                <a:lnTo>
                  <a:pt x="347" y="760"/>
                </a:lnTo>
                <a:lnTo>
                  <a:pt x="340" y="767"/>
                </a:lnTo>
                <a:lnTo>
                  <a:pt x="334" y="774"/>
                </a:lnTo>
                <a:lnTo>
                  <a:pt x="330" y="784"/>
                </a:lnTo>
                <a:lnTo>
                  <a:pt x="327" y="794"/>
                </a:lnTo>
                <a:lnTo>
                  <a:pt x="327" y="804"/>
                </a:lnTo>
                <a:lnTo>
                  <a:pt x="327" y="950"/>
                </a:lnTo>
                <a:lnTo>
                  <a:pt x="327" y="950"/>
                </a:lnTo>
                <a:lnTo>
                  <a:pt x="327" y="960"/>
                </a:lnTo>
                <a:lnTo>
                  <a:pt x="330" y="970"/>
                </a:lnTo>
                <a:lnTo>
                  <a:pt x="334" y="980"/>
                </a:lnTo>
                <a:lnTo>
                  <a:pt x="340" y="987"/>
                </a:lnTo>
                <a:lnTo>
                  <a:pt x="347" y="994"/>
                </a:lnTo>
                <a:lnTo>
                  <a:pt x="356" y="999"/>
                </a:lnTo>
                <a:lnTo>
                  <a:pt x="364" y="1001"/>
                </a:lnTo>
                <a:lnTo>
                  <a:pt x="374" y="1002"/>
                </a:lnTo>
                <a:lnTo>
                  <a:pt x="519" y="1002"/>
                </a:lnTo>
                <a:lnTo>
                  <a:pt x="519" y="1002"/>
                </a:lnTo>
                <a:lnTo>
                  <a:pt x="528" y="1001"/>
                </a:lnTo>
                <a:lnTo>
                  <a:pt x="537" y="999"/>
                </a:lnTo>
                <a:lnTo>
                  <a:pt x="545" y="994"/>
                </a:lnTo>
                <a:lnTo>
                  <a:pt x="551" y="987"/>
                </a:lnTo>
                <a:lnTo>
                  <a:pt x="557" y="980"/>
                </a:lnTo>
                <a:lnTo>
                  <a:pt x="562" y="970"/>
                </a:lnTo>
                <a:lnTo>
                  <a:pt x="564" y="960"/>
                </a:lnTo>
                <a:lnTo>
                  <a:pt x="566" y="950"/>
                </a:lnTo>
                <a:lnTo>
                  <a:pt x="566" y="804"/>
                </a:lnTo>
                <a:lnTo>
                  <a:pt x="566" y="804"/>
                </a:lnTo>
                <a:lnTo>
                  <a:pt x="564" y="794"/>
                </a:lnTo>
                <a:lnTo>
                  <a:pt x="562" y="784"/>
                </a:lnTo>
                <a:lnTo>
                  <a:pt x="557" y="774"/>
                </a:lnTo>
                <a:lnTo>
                  <a:pt x="551" y="767"/>
                </a:lnTo>
                <a:lnTo>
                  <a:pt x="545" y="760"/>
                </a:lnTo>
                <a:lnTo>
                  <a:pt x="537" y="755"/>
                </a:lnTo>
                <a:lnTo>
                  <a:pt x="528" y="753"/>
                </a:lnTo>
                <a:lnTo>
                  <a:pt x="519" y="752"/>
                </a:lnTo>
                <a:lnTo>
                  <a:pt x="519" y="752"/>
                </a:lnTo>
                <a:close/>
                <a:moveTo>
                  <a:pt x="29" y="646"/>
                </a:moveTo>
                <a:lnTo>
                  <a:pt x="29" y="646"/>
                </a:lnTo>
                <a:lnTo>
                  <a:pt x="29" y="656"/>
                </a:lnTo>
                <a:lnTo>
                  <a:pt x="32" y="664"/>
                </a:lnTo>
                <a:lnTo>
                  <a:pt x="33" y="674"/>
                </a:lnTo>
                <a:lnTo>
                  <a:pt x="36" y="681"/>
                </a:lnTo>
                <a:lnTo>
                  <a:pt x="40" y="689"/>
                </a:lnTo>
                <a:lnTo>
                  <a:pt x="45" y="696"/>
                </a:lnTo>
                <a:lnTo>
                  <a:pt x="50" y="704"/>
                </a:lnTo>
                <a:lnTo>
                  <a:pt x="56" y="710"/>
                </a:lnTo>
                <a:lnTo>
                  <a:pt x="62" y="716"/>
                </a:lnTo>
                <a:lnTo>
                  <a:pt x="69" y="722"/>
                </a:lnTo>
                <a:lnTo>
                  <a:pt x="76" y="725"/>
                </a:lnTo>
                <a:lnTo>
                  <a:pt x="84" y="730"/>
                </a:lnTo>
                <a:lnTo>
                  <a:pt x="93" y="732"/>
                </a:lnTo>
                <a:lnTo>
                  <a:pt x="101" y="735"/>
                </a:lnTo>
                <a:lnTo>
                  <a:pt x="111" y="736"/>
                </a:lnTo>
                <a:lnTo>
                  <a:pt x="119" y="736"/>
                </a:lnTo>
                <a:lnTo>
                  <a:pt x="119" y="736"/>
                </a:lnTo>
                <a:lnTo>
                  <a:pt x="129" y="736"/>
                </a:lnTo>
                <a:lnTo>
                  <a:pt x="138" y="735"/>
                </a:lnTo>
                <a:lnTo>
                  <a:pt x="147" y="732"/>
                </a:lnTo>
                <a:lnTo>
                  <a:pt x="155" y="730"/>
                </a:lnTo>
                <a:lnTo>
                  <a:pt x="162" y="725"/>
                </a:lnTo>
                <a:lnTo>
                  <a:pt x="171" y="722"/>
                </a:lnTo>
                <a:lnTo>
                  <a:pt x="177" y="716"/>
                </a:lnTo>
                <a:lnTo>
                  <a:pt x="184" y="710"/>
                </a:lnTo>
                <a:lnTo>
                  <a:pt x="190" y="704"/>
                </a:lnTo>
                <a:lnTo>
                  <a:pt x="195" y="696"/>
                </a:lnTo>
                <a:lnTo>
                  <a:pt x="200" y="689"/>
                </a:lnTo>
                <a:lnTo>
                  <a:pt x="203" y="681"/>
                </a:lnTo>
                <a:lnTo>
                  <a:pt x="206" y="674"/>
                </a:lnTo>
                <a:lnTo>
                  <a:pt x="208" y="664"/>
                </a:lnTo>
                <a:lnTo>
                  <a:pt x="209" y="656"/>
                </a:lnTo>
                <a:lnTo>
                  <a:pt x="210" y="646"/>
                </a:lnTo>
                <a:lnTo>
                  <a:pt x="210" y="646"/>
                </a:lnTo>
                <a:lnTo>
                  <a:pt x="209" y="636"/>
                </a:lnTo>
                <a:lnTo>
                  <a:pt x="208" y="628"/>
                </a:lnTo>
                <a:lnTo>
                  <a:pt x="206" y="620"/>
                </a:lnTo>
                <a:lnTo>
                  <a:pt x="203" y="611"/>
                </a:lnTo>
                <a:lnTo>
                  <a:pt x="200" y="603"/>
                </a:lnTo>
                <a:lnTo>
                  <a:pt x="195" y="596"/>
                </a:lnTo>
                <a:lnTo>
                  <a:pt x="190" y="588"/>
                </a:lnTo>
                <a:lnTo>
                  <a:pt x="184" y="582"/>
                </a:lnTo>
                <a:lnTo>
                  <a:pt x="177" y="576"/>
                </a:lnTo>
                <a:lnTo>
                  <a:pt x="171" y="572"/>
                </a:lnTo>
                <a:lnTo>
                  <a:pt x="162" y="567"/>
                </a:lnTo>
                <a:lnTo>
                  <a:pt x="155" y="563"/>
                </a:lnTo>
                <a:lnTo>
                  <a:pt x="147" y="560"/>
                </a:lnTo>
                <a:lnTo>
                  <a:pt x="138" y="557"/>
                </a:lnTo>
                <a:lnTo>
                  <a:pt x="129" y="556"/>
                </a:lnTo>
                <a:lnTo>
                  <a:pt x="119" y="556"/>
                </a:lnTo>
                <a:lnTo>
                  <a:pt x="119" y="556"/>
                </a:lnTo>
                <a:lnTo>
                  <a:pt x="111" y="556"/>
                </a:lnTo>
                <a:lnTo>
                  <a:pt x="101" y="557"/>
                </a:lnTo>
                <a:lnTo>
                  <a:pt x="93" y="560"/>
                </a:lnTo>
                <a:lnTo>
                  <a:pt x="84" y="563"/>
                </a:lnTo>
                <a:lnTo>
                  <a:pt x="76" y="567"/>
                </a:lnTo>
                <a:lnTo>
                  <a:pt x="69" y="572"/>
                </a:lnTo>
                <a:lnTo>
                  <a:pt x="62" y="576"/>
                </a:lnTo>
                <a:lnTo>
                  <a:pt x="56" y="582"/>
                </a:lnTo>
                <a:lnTo>
                  <a:pt x="50" y="588"/>
                </a:lnTo>
                <a:lnTo>
                  <a:pt x="45" y="596"/>
                </a:lnTo>
                <a:lnTo>
                  <a:pt x="40" y="603"/>
                </a:lnTo>
                <a:lnTo>
                  <a:pt x="36" y="611"/>
                </a:lnTo>
                <a:lnTo>
                  <a:pt x="33" y="620"/>
                </a:lnTo>
                <a:lnTo>
                  <a:pt x="32" y="628"/>
                </a:lnTo>
                <a:lnTo>
                  <a:pt x="29" y="636"/>
                </a:lnTo>
                <a:lnTo>
                  <a:pt x="29" y="646"/>
                </a:lnTo>
                <a:lnTo>
                  <a:pt x="29" y="646"/>
                </a:lnTo>
                <a:close/>
                <a:moveTo>
                  <a:pt x="192" y="752"/>
                </a:moveTo>
                <a:lnTo>
                  <a:pt x="47" y="752"/>
                </a:lnTo>
                <a:lnTo>
                  <a:pt x="47" y="752"/>
                </a:lnTo>
                <a:lnTo>
                  <a:pt x="38" y="753"/>
                </a:lnTo>
                <a:lnTo>
                  <a:pt x="29" y="755"/>
                </a:lnTo>
                <a:lnTo>
                  <a:pt x="21" y="760"/>
                </a:lnTo>
                <a:lnTo>
                  <a:pt x="14" y="767"/>
                </a:lnTo>
                <a:lnTo>
                  <a:pt x="9" y="774"/>
                </a:lnTo>
                <a:lnTo>
                  <a:pt x="4" y="784"/>
                </a:lnTo>
                <a:lnTo>
                  <a:pt x="2" y="794"/>
                </a:lnTo>
                <a:lnTo>
                  <a:pt x="0" y="804"/>
                </a:lnTo>
                <a:lnTo>
                  <a:pt x="0" y="950"/>
                </a:lnTo>
                <a:lnTo>
                  <a:pt x="0" y="950"/>
                </a:lnTo>
                <a:lnTo>
                  <a:pt x="2" y="960"/>
                </a:lnTo>
                <a:lnTo>
                  <a:pt x="4" y="970"/>
                </a:lnTo>
                <a:lnTo>
                  <a:pt x="9" y="980"/>
                </a:lnTo>
                <a:lnTo>
                  <a:pt x="14" y="987"/>
                </a:lnTo>
                <a:lnTo>
                  <a:pt x="21" y="994"/>
                </a:lnTo>
                <a:lnTo>
                  <a:pt x="29" y="999"/>
                </a:lnTo>
                <a:lnTo>
                  <a:pt x="38" y="1001"/>
                </a:lnTo>
                <a:lnTo>
                  <a:pt x="47" y="1002"/>
                </a:lnTo>
                <a:lnTo>
                  <a:pt x="192" y="1002"/>
                </a:lnTo>
                <a:lnTo>
                  <a:pt x="192" y="1002"/>
                </a:lnTo>
                <a:lnTo>
                  <a:pt x="202" y="1001"/>
                </a:lnTo>
                <a:lnTo>
                  <a:pt x="210" y="999"/>
                </a:lnTo>
                <a:lnTo>
                  <a:pt x="219" y="994"/>
                </a:lnTo>
                <a:lnTo>
                  <a:pt x="226" y="987"/>
                </a:lnTo>
                <a:lnTo>
                  <a:pt x="232" y="980"/>
                </a:lnTo>
                <a:lnTo>
                  <a:pt x="236" y="970"/>
                </a:lnTo>
                <a:lnTo>
                  <a:pt x="239" y="960"/>
                </a:lnTo>
                <a:lnTo>
                  <a:pt x="239" y="950"/>
                </a:lnTo>
                <a:lnTo>
                  <a:pt x="239" y="804"/>
                </a:lnTo>
                <a:lnTo>
                  <a:pt x="239" y="804"/>
                </a:lnTo>
                <a:lnTo>
                  <a:pt x="238" y="794"/>
                </a:lnTo>
                <a:lnTo>
                  <a:pt x="236" y="784"/>
                </a:lnTo>
                <a:lnTo>
                  <a:pt x="231" y="774"/>
                </a:lnTo>
                <a:lnTo>
                  <a:pt x="226" y="767"/>
                </a:lnTo>
                <a:lnTo>
                  <a:pt x="219" y="760"/>
                </a:lnTo>
                <a:lnTo>
                  <a:pt x="210" y="755"/>
                </a:lnTo>
                <a:lnTo>
                  <a:pt x="202" y="753"/>
                </a:lnTo>
                <a:lnTo>
                  <a:pt x="192" y="752"/>
                </a:lnTo>
                <a:lnTo>
                  <a:pt x="192" y="752"/>
                </a:lnTo>
                <a:close/>
                <a:moveTo>
                  <a:pt x="845" y="752"/>
                </a:moveTo>
                <a:lnTo>
                  <a:pt x="700" y="752"/>
                </a:lnTo>
                <a:lnTo>
                  <a:pt x="700" y="752"/>
                </a:lnTo>
                <a:lnTo>
                  <a:pt x="690" y="753"/>
                </a:lnTo>
                <a:lnTo>
                  <a:pt x="681" y="755"/>
                </a:lnTo>
                <a:lnTo>
                  <a:pt x="674" y="760"/>
                </a:lnTo>
                <a:lnTo>
                  <a:pt x="666" y="767"/>
                </a:lnTo>
                <a:lnTo>
                  <a:pt x="660" y="774"/>
                </a:lnTo>
                <a:lnTo>
                  <a:pt x="656" y="784"/>
                </a:lnTo>
                <a:lnTo>
                  <a:pt x="653" y="794"/>
                </a:lnTo>
                <a:lnTo>
                  <a:pt x="652" y="804"/>
                </a:lnTo>
                <a:lnTo>
                  <a:pt x="652" y="950"/>
                </a:lnTo>
                <a:lnTo>
                  <a:pt x="652" y="950"/>
                </a:lnTo>
                <a:lnTo>
                  <a:pt x="653" y="960"/>
                </a:lnTo>
                <a:lnTo>
                  <a:pt x="656" y="970"/>
                </a:lnTo>
                <a:lnTo>
                  <a:pt x="660" y="980"/>
                </a:lnTo>
                <a:lnTo>
                  <a:pt x="666" y="987"/>
                </a:lnTo>
                <a:lnTo>
                  <a:pt x="674" y="994"/>
                </a:lnTo>
                <a:lnTo>
                  <a:pt x="681" y="999"/>
                </a:lnTo>
                <a:lnTo>
                  <a:pt x="690" y="1001"/>
                </a:lnTo>
                <a:lnTo>
                  <a:pt x="700" y="1002"/>
                </a:lnTo>
                <a:lnTo>
                  <a:pt x="845" y="1002"/>
                </a:lnTo>
                <a:lnTo>
                  <a:pt x="845" y="1002"/>
                </a:lnTo>
                <a:lnTo>
                  <a:pt x="853" y="1001"/>
                </a:lnTo>
                <a:lnTo>
                  <a:pt x="863" y="999"/>
                </a:lnTo>
                <a:lnTo>
                  <a:pt x="870" y="994"/>
                </a:lnTo>
                <a:lnTo>
                  <a:pt x="877" y="987"/>
                </a:lnTo>
                <a:lnTo>
                  <a:pt x="883" y="980"/>
                </a:lnTo>
                <a:lnTo>
                  <a:pt x="888" y="970"/>
                </a:lnTo>
                <a:lnTo>
                  <a:pt x="891" y="960"/>
                </a:lnTo>
                <a:lnTo>
                  <a:pt x="892" y="950"/>
                </a:lnTo>
                <a:lnTo>
                  <a:pt x="892" y="804"/>
                </a:lnTo>
                <a:lnTo>
                  <a:pt x="892" y="804"/>
                </a:lnTo>
                <a:lnTo>
                  <a:pt x="891" y="794"/>
                </a:lnTo>
                <a:lnTo>
                  <a:pt x="888" y="784"/>
                </a:lnTo>
                <a:lnTo>
                  <a:pt x="883" y="774"/>
                </a:lnTo>
                <a:lnTo>
                  <a:pt x="877" y="767"/>
                </a:lnTo>
                <a:lnTo>
                  <a:pt x="870" y="760"/>
                </a:lnTo>
                <a:lnTo>
                  <a:pt x="863" y="755"/>
                </a:lnTo>
                <a:lnTo>
                  <a:pt x="853" y="753"/>
                </a:lnTo>
                <a:lnTo>
                  <a:pt x="845" y="752"/>
                </a:lnTo>
                <a:lnTo>
                  <a:pt x="845" y="752"/>
                </a:lnTo>
                <a:close/>
                <a:moveTo>
                  <a:pt x="682" y="646"/>
                </a:moveTo>
                <a:lnTo>
                  <a:pt x="682" y="646"/>
                </a:lnTo>
                <a:lnTo>
                  <a:pt x="682" y="656"/>
                </a:lnTo>
                <a:lnTo>
                  <a:pt x="683" y="664"/>
                </a:lnTo>
                <a:lnTo>
                  <a:pt x="686" y="674"/>
                </a:lnTo>
                <a:lnTo>
                  <a:pt x="689" y="681"/>
                </a:lnTo>
                <a:lnTo>
                  <a:pt x="693" y="689"/>
                </a:lnTo>
                <a:lnTo>
                  <a:pt x="698" y="696"/>
                </a:lnTo>
                <a:lnTo>
                  <a:pt x="702" y="704"/>
                </a:lnTo>
                <a:lnTo>
                  <a:pt x="708" y="710"/>
                </a:lnTo>
                <a:lnTo>
                  <a:pt x="714" y="716"/>
                </a:lnTo>
                <a:lnTo>
                  <a:pt x="722" y="722"/>
                </a:lnTo>
                <a:lnTo>
                  <a:pt x="729" y="725"/>
                </a:lnTo>
                <a:lnTo>
                  <a:pt x="737" y="730"/>
                </a:lnTo>
                <a:lnTo>
                  <a:pt x="746" y="732"/>
                </a:lnTo>
                <a:lnTo>
                  <a:pt x="754" y="735"/>
                </a:lnTo>
                <a:lnTo>
                  <a:pt x="762" y="736"/>
                </a:lnTo>
                <a:lnTo>
                  <a:pt x="772" y="736"/>
                </a:lnTo>
                <a:lnTo>
                  <a:pt x="772" y="736"/>
                </a:lnTo>
                <a:lnTo>
                  <a:pt x="781" y="736"/>
                </a:lnTo>
                <a:lnTo>
                  <a:pt x="790" y="735"/>
                </a:lnTo>
                <a:lnTo>
                  <a:pt x="798" y="732"/>
                </a:lnTo>
                <a:lnTo>
                  <a:pt x="807" y="730"/>
                </a:lnTo>
                <a:lnTo>
                  <a:pt x="815" y="725"/>
                </a:lnTo>
                <a:lnTo>
                  <a:pt x="822" y="722"/>
                </a:lnTo>
                <a:lnTo>
                  <a:pt x="829" y="716"/>
                </a:lnTo>
                <a:lnTo>
                  <a:pt x="835" y="710"/>
                </a:lnTo>
                <a:lnTo>
                  <a:pt x="841" y="704"/>
                </a:lnTo>
                <a:lnTo>
                  <a:pt x="847" y="696"/>
                </a:lnTo>
                <a:lnTo>
                  <a:pt x="851" y="689"/>
                </a:lnTo>
                <a:lnTo>
                  <a:pt x="856" y="681"/>
                </a:lnTo>
                <a:lnTo>
                  <a:pt x="858" y="674"/>
                </a:lnTo>
                <a:lnTo>
                  <a:pt x="861" y="664"/>
                </a:lnTo>
                <a:lnTo>
                  <a:pt x="862" y="656"/>
                </a:lnTo>
                <a:lnTo>
                  <a:pt x="862" y="646"/>
                </a:lnTo>
                <a:lnTo>
                  <a:pt x="862" y="646"/>
                </a:lnTo>
                <a:lnTo>
                  <a:pt x="862" y="636"/>
                </a:lnTo>
                <a:lnTo>
                  <a:pt x="861" y="628"/>
                </a:lnTo>
                <a:lnTo>
                  <a:pt x="858" y="620"/>
                </a:lnTo>
                <a:lnTo>
                  <a:pt x="856" y="611"/>
                </a:lnTo>
                <a:lnTo>
                  <a:pt x="851" y="603"/>
                </a:lnTo>
                <a:lnTo>
                  <a:pt x="847" y="596"/>
                </a:lnTo>
                <a:lnTo>
                  <a:pt x="841" y="588"/>
                </a:lnTo>
                <a:lnTo>
                  <a:pt x="835" y="582"/>
                </a:lnTo>
                <a:lnTo>
                  <a:pt x="829" y="576"/>
                </a:lnTo>
                <a:lnTo>
                  <a:pt x="822" y="572"/>
                </a:lnTo>
                <a:lnTo>
                  <a:pt x="815" y="567"/>
                </a:lnTo>
                <a:lnTo>
                  <a:pt x="807" y="563"/>
                </a:lnTo>
                <a:lnTo>
                  <a:pt x="798" y="560"/>
                </a:lnTo>
                <a:lnTo>
                  <a:pt x="790" y="557"/>
                </a:lnTo>
                <a:lnTo>
                  <a:pt x="781" y="556"/>
                </a:lnTo>
                <a:lnTo>
                  <a:pt x="772" y="556"/>
                </a:lnTo>
                <a:lnTo>
                  <a:pt x="772" y="556"/>
                </a:lnTo>
                <a:lnTo>
                  <a:pt x="762" y="556"/>
                </a:lnTo>
                <a:lnTo>
                  <a:pt x="754" y="557"/>
                </a:lnTo>
                <a:lnTo>
                  <a:pt x="746" y="560"/>
                </a:lnTo>
                <a:lnTo>
                  <a:pt x="737" y="563"/>
                </a:lnTo>
                <a:lnTo>
                  <a:pt x="729" y="567"/>
                </a:lnTo>
                <a:lnTo>
                  <a:pt x="722" y="572"/>
                </a:lnTo>
                <a:lnTo>
                  <a:pt x="714" y="576"/>
                </a:lnTo>
                <a:lnTo>
                  <a:pt x="708" y="582"/>
                </a:lnTo>
                <a:lnTo>
                  <a:pt x="702" y="588"/>
                </a:lnTo>
                <a:lnTo>
                  <a:pt x="698" y="596"/>
                </a:lnTo>
                <a:lnTo>
                  <a:pt x="693" y="603"/>
                </a:lnTo>
                <a:lnTo>
                  <a:pt x="689" y="611"/>
                </a:lnTo>
                <a:lnTo>
                  <a:pt x="686" y="620"/>
                </a:lnTo>
                <a:lnTo>
                  <a:pt x="683" y="628"/>
                </a:lnTo>
                <a:lnTo>
                  <a:pt x="682" y="636"/>
                </a:lnTo>
                <a:lnTo>
                  <a:pt x="682" y="646"/>
                </a:lnTo>
                <a:lnTo>
                  <a:pt x="682" y="646"/>
                </a:lnTo>
                <a:close/>
                <a:moveTo>
                  <a:pt x="156" y="515"/>
                </a:moveTo>
                <a:lnTo>
                  <a:pt x="300" y="371"/>
                </a:lnTo>
                <a:lnTo>
                  <a:pt x="431" y="371"/>
                </a:lnTo>
                <a:lnTo>
                  <a:pt x="431" y="536"/>
                </a:lnTo>
                <a:lnTo>
                  <a:pt x="461" y="536"/>
                </a:lnTo>
                <a:lnTo>
                  <a:pt x="461" y="371"/>
                </a:lnTo>
                <a:lnTo>
                  <a:pt x="592" y="371"/>
                </a:lnTo>
                <a:lnTo>
                  <a:pt x="735" y="515"/>
                </a:lnTo>
                <a:lnTo>
                  <a:pt x="756" y="495"/>
                </a:lnTo>
                <a:lnTo>
                  <a:pt x="634" y="371"/>
                </a:lnTo>
                <a:lnTo>
                  <a:pt x="744" y="371"/>
                </a:lnTo>
                <a:lnTo>
                  <a:pt x="744" y="0"/>
                </a:lnTo>
                <a:lnTo>
                  <a:pt x="147" y="0"/>
                </a:lnTo>
                <a:lnTo>
                  <a:pt x="147" y="371"/>
                </a:lnTo>
                <a:lnTo>
                  <a:pt x="258" y="371"/>
                </a:lnTo>
                <a:lnTo>
                  <a:pt x="136" y="495"/>
                </a:lnTo>
                <a:lnTo>
                  <a:pt x="156" y="515"/>
                </a:lnTo>
                <a:close/>
                <a:moveTo>
                  <a:pt x="182" y="129"/>
                </a:moveTo>
                <a:lnTo>
                  <a:pt x="704" y="129"/>
                </a:lnTo>
                <a:lnTo>
                  <a:pt x="704" y="321"/>
                </a:lnTo>
                <a:lnTo>
                  <a:pt x="182" y="321"/>
                </a:lnTo>
                <a:lnTo>
                  <a:pt x="182" y="12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6" name="テキスト ボックス 25"/>
          <p:cNvSpPr txBox="1"/>
          <p:nvPr/>
        </p:nvSpPr>
        <p:spPr>
          <a:xfrm>
            <a:off x="935596" y="2787775"/>
            <a:ext cx="390286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8CCF"/>
                </a:solidFill>
                <a:effectLst/>
                <a:uLnTx/>
                <a:uFillTx/>
                <a:latin typeface="メイリオ"/>
                <a:ea typeface="メイリオ"/>
                <a:cs typeface="+mn-cs"/>
              </a:rPr>
              <a:t>＜ワークフロー関連のマスタ＞</a:t>
            </a:r>
            <a:endParaRPr kumimoji="1" lang="en-US" altLang="ja-JP" sz="1400" b="1" i="0" u="none" strike="noStrike" kern="1200" cap="none" spc="0" normalizeH="0" baseline="0" noProof="0" dirty="0" smtClean="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　</a:t>
            </a:r>
            <a:r>
              <a:rPr kumimoji="1" lang="ja-JP" altLang="en-US" sz="1400" b="1" i="0" u="none" strike="noStrike" kern="1200" cap="none" spc="0" normalizeH="0" baseline="0" noProof="0" dirty="0" smtClean="0">
                <a:ln>
                  <a:noFill/>
                </a:ln>
                <a:solidFill>
                  <a:srgbClr val="008CCF"/>
                </a:solidFill>
                <a:effectLst/>
                <a:uLnTx/>
                <a:uFillTx/>
                <a:latin typeface="メイリオ"/>
                <a:ea typeface="メイリオ"/>
                <a:cs typeface="+mn-cs"/>
              </a:rPr>
              <a:t>・承認ユーザーグループマスタ</a:t>
            </a:r>
            <a:endParaRPr kumimoji="1" lang="en-US" altLang="ja-JP" sz="1400" b="1" i="0" u="none" strike="noStrike" kern="1200" cap="none" spc="0" normalizeH="0" baseline="0" noProof="0" dirty="0" smtClean="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　</a:t>
            </a:r>
            <a:r>
              <a:rPr kumimoji="1" lang="ja-JP" altLang="en-US" sz="1400" b="1" i="0" u="none" strike="noStrike" kern="1200" cap="none" spc="0" normalizeH="0" baseline="0" noProof="0" dirty="0" smtClean="0">
                <a:ln>
                  <a:noFill/>
                </a:ln>
                <a:solidFill>
                  <a:srgbClr val="008CCF"/>
                </a:solidFill>
                <a:effectLst/>
                <a:uLnTx/>
                <a:uFillTx/>
                <a:latin typeface="メイリオ"/>
                <a:ea typeface="メイリオ"/>
                <a:cs typeface="+mn-cs"/>
              </a:rPr>
              <a:t>・代理承認グループマスタ</a:t>
            </a:r>
            <a:endParaRPr kumimoji="1" lang="en-US" altLang="ja-JP" sz="1400" b="1" i="0" u="none" strike="noStrike" kern="1200" cap="none" spc="0" normalizeH="0" baseline="0" noProof="0" dirty="0" smtClean="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　</a:t>
            </a:r>
            <a:r>
              <a:rPr kumimoji="1" lang="ja-JP" altLang="en-US" sz="1400" b="1" i="0" u="none" strike="noStrike" kern="1200" cap="none" spc="0" normalizeH="0" baseline="0" noProof="0" dirty="0" smtClean="0">
                <a:ln>
                  <a:noFill/>
                </a:ln>
                <a:solidFill>
                  <a:srgbClr val="008CCF"/>
                </a:solidFill>
                <a:effectLst/>
                <a:uLnTx/>
                <a:uFillTx/>
                <a:latin typeface="メイリオ"/>
                <a:ea typeface="メイリオ"/>
                <a:cs typeface="+mn-cs"/>
              </a:rPr>
              <a:t>・ワークフロー部門内承認ルート</a:t>
            </a:r>
            <a:endParaRPr kumimoji="1" lang="en-US" altLang="ja-JP" sz="1400" b="1" i="0" u="none" strike="noStrike" kern="1200" cap="none" spc="0" normalizeH="0" baseline="0" noProof="0" dirty="0" smtClean="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　</a:t>
            </a:r>
            <a:r>
              <a:rPr kumimoji="1" lang="ja-JP" altLang="en-US" sz="1400" b="1" i="0" u="none" strike="noStrike" kern="1200" cap="none" spc="0" normalizeH="0" baseline="0" noProof="0" dirty="0" smtClean="0">
                <a:ln>
                  <a:noFill/>
                </a:ln>
                <a:solidFill>
                  <a:srgbClr val="008CCF"/>
                </a:solidFill>
                <a:effectLst/>
                <a:uLnTx/>
                <a:uFillTx/>
                <a:latin typeface="メイリオ"/>
                <a:ea typeface="メイリオ"/>
                <a:cs typeface="+mn-cs"/>
              </a:rPr>
              <a:t>・ワークフロー主管承認ルート</a:t>
            </a:r>
            <a:endParaRPr kumimoji="1" lang="en-US" altLang="ja-JP" sz="1400" b="1" i="0" u="none" strike="noStrike" kern="1200" cap="none" spc="0" normalizeH="0" baseline="0" noProof="0" dirty="0" smtClean="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　</a:t>
            </a:r>
            <a:r>
              <a:rPr kumimoji="1" lang="ja-JP" altLang="en-US" sz="1400" b="1" i="0" u="none" strike="noStrike" kern="1200" cap="none" spc="0" normalizeH="0" baseline="0" noProof="0" dirty="0" smtClean="0">
                <a:ln>
                  <a:noFill/>
                </a:ln>
                <a:solidFill>
                  <a:srgbClr val="008CCF"/>
                </a:solidFill>
                <a:effectLst/>
                <a:uLnTx/>
                <a:uFillTx/>
                <a:latin typeface="メイリオ"/>
                <a:ea typeface="メイリオ"/>
                <a:cs typeface="+mn-cs"/>
              </a:rPr>
              <a:t>・メールメッセージマスタ登録</a:t>
            </a:r>
            <a:endParaRPr kumimoji="1" lang="en-US" altLang="ja-JP" sz="1400" b="1" i="0" u="none" strike="noStrike" kern="1200" cap="none" spc="0" normalizeH="0" baseline="0" noProof="0" dirty="0" smtClean="0">
              <a:ln>
                <a:noFill/>
              </a:ln>
              <a:solidFill>
                <a:srgbClr val="008CCF"/>
              </a:solidFill>
              <a:effectLst/>
              <a:uLnTx/>
              <a:uFillTx/>
              <a:latin typeface="メイリオ"/>
              <a:ea typeface="メイリオ"/>
              <a:cs typeface="+mn-cs"/>
            </a:endParaRPr>
          </a:p>
        </p:txBody>
      </p:sp>
      <p:sp>
        <p:nvSpPr>
          <p:cNvPr id="27" name="テキスト ボックス 26"/>
          <p:cNvSpPr txBox="1"/>
          <p:nvPr/>
        </p:nvSpPr>
        <p:spPr>
          <a:xfrm>
            <a:off x="5436096" y="1555214"/>
            <a:ext cx="3586765" cy="26007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8CCF"/>
                </a:solidFill>
                <a:effectLst/>
                <a:uLnTx/>
                <a:uFillTx/>
                <a:latin typeface="メイリオ"/>
                <a:ea typeface="メイリオ"/>
                <a:cs typeface="メイリオ" pitchFamily="50" charset="-128"/>
              </a:rPr>
              <a:t>AI-OCR(</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メイリオ" pitchFamily="50" charset="-128"/>
              </a:rPr>
              <a:t>請求書</a:t>
            </a:r>
            <a:r>
              <a:rPr kumimoji="1" lang="en-US" altLang="ja-JP" sz="1400" b="1" i="0" u="none" strike="noStrike" kern="1200" cap="none" spc="0" normalizeH="0" baseline="0" noProof="0" dirty="0">
                <a:ln>
                  <a:noFill/>
                </a:ln>
                <a:solidFill>
                  <a:srgbClr val="008CCF"/>
                </a:solidFill>
                <a:effectLst/>
                <a:uLnTx/>
                <a:uFillTx/>
                <a:latin typeface="メイリオ"/>
                <a:ea typeface="メイリオ"/>
                <a:cs typeface="メイリオ" pitchFamily="50" charset="-128"/>
              </a:rPr>
              <a:t>)</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メイリオ" pitchFamily="50" charset="-128"/>
              </a:rPr>
              <a:t>を利用することにより</a:t>
            </a:r>
            <a:r>
              <a:rPr kumimoji="1" lang="ja-JP" altLang="en-US" sz="1400" b="1" i="0" u="none" strike="noStrike" kern="1200" cap="none" spc="0" normalizeH="0" baseline="0" noProof="0" dirty="0" smtClean="0">
                <a:ln>
                  <a:noFill/>
                </a:ln>
                <a:solidFill>
                  <a:srgbClr val="008CCF"/>
                </a:solidFill>
                <a:effectLst/>
                <a:uLnTx/>
                <a:uFillTx/>
                <a:latin typeface="メイリオ"/>
                <a:ea typeface="メイリオ"/>
                <a:cs typeface="メイリオ" pitchFamily="50" charset="-128"/>
              </a:rPr>
              <a:t>、</a:t>
            </a:r>
            <a:endParaRPr kumimoji="1" lang="en-US" altLang="ja-JP" sz="1400" b="1" i="0" u="none" strike="noStrike" kern="1200" cap="none" spc="0" normalizeH="0" baseline="0" noProof="0" dirty="0" smtClean="0">
              <a:ln>
                <a:noFill/>
              </a:ln>
              <a:solidFill>
                <a:srgbClr val="008CCF"/>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8CCF"/>
                </a:solidFill>
                <a:effectLst/>
                <a:uLnTx/>
                <a:uFillTx/>
                <a:latin typeface="メイリオ"/>
                <a:ea typeface="メイリオ"/>
                <a:cs typeface="メイリオ" pitchFamily="50" charset="-128"/>
              </a:rPr>
              <a:t>入力者</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メイリオ" pitchFamily="50" charset="-128"/>
              </a:rPr>
              <a:t>が増える場合は</a:t>
            </a:r>
            <a:r>
              <a:rPr kumimoji="1" lang="ja-JP" altLang="en-US" sz="1400" b="1" i="0" u="none" strike="noStrike" kern="1200" cap="none" spc="0" normalizeH="0" baseline="0" noProof="0" dirty="0" smtClean="0">
                <a:ln>
                  <a:noFill/>
                </a:ln>
                <a:solidFill>
                  <a:srgbClr val="008CCF"/>
                </a:solidFill>
                <a:effectLst/>
                <a:uLnTx/>
                <a:uFillTx/>
                <a:latin typeface="メイリオ"/>
                <a:ea typeface="メイリオ"/>
                <a:cs typeface="メイリオ" pitchFamily="50" charset="-128"/>
              </a:rPr>
              <a:t>、必要に応じて</a:t>
            </a:r>
            <a:endParaRPr kumimoji="1" lang="en-US" altLang="ja-JP" sz="1400" b="1" i="0" u="none" strike="noStrike" kern="1200" cap="none" spc="0" normalizeH="0" baseline="0" noProof="0" dirty="0" smtClean="0">
              <a:ln>
                <a:noFill/>
              </a:ln>
              <a:solidFill>
                <a:srgbClr val="008CCF"/>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8CCF"/>
                </a:solidFill>
                <a:effectLst/>
                <a:uLnTx/>
                <a:uFillTx/>
                <a:latin typeface="メイリオ"/>
                <a:ea typeface="メイリオ"/>
                <a:cs typeface="メイリオ" pitchFamily="50" charset="-128"/>
              </a:rPr>
              <a:t>以下マスタの追加設定が必要です</a:t>
            </a:r>
            <a:endParaRPr kumimoji="1" lang="en-US" altLang="ja-JP" sz="1400" b="1" i="0" u="none" strike="noStrike" kern="1200" cap="none" spc="0" normalizeH="0" baseline="0" noProof="0" dirty="0">
              <a:ln>
                <a:noFill/>
              </a:ln>
              <a:solidFill>
                <a:srgbClr val="008CCF"/>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8CCF"/>
                </a:solidFill>
                <a:effectLst/>
                <a:uLnTx/>
                <a:uFillTx/>
                <a:latin typeface="メイリオ"/>
                <a:ea typeface="メイリオ"/>
                <a:cs typeface="+mn-cs"/>
              </a:rPr>
              <a:t>　・処理種別マスタ</a:t>
            </a:r>
            <a:endParaRPr kumimoji="1" lang="en-US" altLang="ja-JP" sz="1100" b="0" i="0" u="none" strike="noStrike" kern="1200" cap="none" spc="0" normalizeH="0" baseline="0" noProof="0" dirty="0" smtClean="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8CCF"/>
                </a:solidFill>
                <a:effectLst/>
                <a:uLnTx/>
                <a:uFillTx/>
                <a:latin typeface="メイリオ"/>
                <a:ea typeface="メイリオ"/>
                <a:cs typeface="+mn-cs"/>
              </a:rPr>
              <a:t>　・システム区分マスタ</a:t>
            </a:r>
            <a:endParaRPr kumimoji="1" lang="en-US" altLang="ja-JP" sz="1100" b="0" i="0" u="none" strike="noStrike" kern="1200" cap="none" spc="0" normalizeH="0" baseline="0" noProof="0" dirty="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8CCF"/>
                </a:solidFill>
                <a:effectLst/>
                <a:uLnTx/>
                <a:uFillTx/>
                <a:latin typeface="メイリオ"/>
                <a:ea typeface="メイリオ"/>
                <a:cs typeface="+mn-cs"/>
              </a:rPr>
              <a:t>　・伝票グループマスタ</a:t>
            </a:r>
            <a:endParaRPr kumimoji="1" lang="en-US" altLang="ja-JP" sz="1100" b="0" i="0" u="none" strike="noStrike" kern="1200" cap="none" spc="0" normalizeH="0" baseline="0" noProof="0" dirty="0" smtClean="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8CCF"/>
                </a:solidFill>
                <a:effectLst/>
                <a:uLnTx/>
                <a:uFillTx/>
                <a:latin typeface="メイリオ"/>
                <a:ea typeface="メイリオ"/>
                <a:cs typeface="+mn-cs"/>
              </a:rPr>
              <a:t>　・会計業務権限マスタ</a:t>
            </a:r>
            <a:endParaRPr kumimoji="1" lang="en-US" altLang="ja-JP" sz="1100" b="0" i="0" u="none" strike="noStrike" kern="1200" cap="none" spc="0" normalizeH="0" baseline="0" noProof="0" dirty="0" smtClean="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8CCF"/>
                </a:solidFill>
                <a:effectLst/>
                <a:uLnTx/>
                <a:uFillTx/>
                <a:latin typeface="メイリオ"/>
                <a:ea typeface="メイリオ"/>
                <a:cs typeface="+mn-cs"/>
              </a:rPr>
              <a:t>　・会計業務マスタ</a:t>
            </a:r>
            <a:endParaRPr kumimoji="1" lang="en-US" altLang="ja-JP" sz="1100" b="0" i="0" u="none" strike="noStrike" kern="1200" cap="none" spc="0" normalizeH="0" baseline="0" noProof="0" dirty="0" smtClean="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8CCF"/>
                </a:solidFill>
                <a:effectLst/>
                <a:uLnTx/>
                <a:uFillTx/>
                <a:latin typeface="メイリオ"/>
                <a:ea typeface="メイリオ"/>
                <a:cs typeface="+mn-cs"/>
              </a:rPr>
              <a:t>　・科目セキュリティマスタ</a:t>
            </a:r>
            <a:endParaRPr kumimoji="1" lang="en-US" altLang="ja-JP" sz="1100" b="0" i="0" u="none" strike="noStrike" kern="1200" cap="none" spc="0" normalizeH="0" baseline="0" noProof="0" dirty="0" smtClean="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8CCF"/>
                </a:solidFill>
                <a:effectLst/>
                <a:uLnTx/>
                <a:uFillTx/>
                <a:latin typeface="メイリオ"/>
                <a:ea typeface="メイリオ"/>
                <a:cs typeface="+mn-cs"/>
              </a:rPr>
              <a:t>　・部門セキュリティマスタ</a:t>
            </a:r>
            <a:endParaRPr kumimoji="1" lang="en-US" altLang="ja-JP" sz="1100" b="0" i="0" u="none" strike="noStrike" kern="1200" cap="none" spc="0" normalizeH="0" baseline="0" noProof="0" dirty="0" smtClean="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8CCF"/>
                </a:solidFill>
                <a:effectLst/>
                <a:uLnTx/>
                <a:uFillTx/>
                <a:latin typeface="メイリオ"/>
                <a:ea typeface="メイリオ"/>
                <a:cs typeface="+mn-cs"/>
              </a:rPr>
              <a:t>　・メニューロールマスタ</a:t>
            </a:r>
            <a:endParaRPr kumimoji="1" lang="en-US" altLang="ja-JP" sz="1100" b="0" i="0" u="none" strike="noStrike" kern="1200" cap="none" spc="0" normalizeH="0" baseline="0" noProof="0" dirty="0" smtClean="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8CCF"/>
                </a:solidFill>
                <a:effectLst/>
                <a:uLnTx/>
                <a:uFillTx/>
                <a:latin typeface="メイリオ"/>
                <a:ea typeface="メイリオ"/>
                <a:cs typeface="+mn-cs"/>
              </a:rPr>
              <a:t>　・ユーザーグループマスタ</a:t>
            </a:r>
            <a:endParaRPr kumimoji="1" lang="en-US" altLang="ja-JP" sz="1100" b="0" i="0" u="none" strike="noStrike" kern="1200" cap="none" spc="0" normalizeH="0" baseline="0" noProof="0" dirty="0" smtClean="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8CCF"/>
                </a:solidFill>
                <a:effectLst/>
                <a:uLnTx/>
                <a:uFillTx/>
                <a:latin typeface="メイリオ"/>
                <a:ea typeface="メイリオ"/>
                <a:cs typeface="+mn-cs"/>
              </a:rPr>
              <a:t>　・ユーザーマスタ</a:t>
            </a:r>
            <a:endParaRPr kumimoji="1" lang="en-US" altLang="ja-JP" sz="1100" b="0" i="0" u="none" strike="noStrike" kern="1200" cap="none" spc="0" normalizeH="0" baseline="0" noProof="0" dirty="0" smtClean="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8CCF"/>
                </a:solidFill>
                <a:effectLst/>
                <a:uLnTx/>
                <a:uFillTx/>
                <a:latin typeface="メイリオ"/>
                <a:ea typeface="メイリオ"/>
                <a:cs typeface="+mn-cs"/>
              </a:rPr>
              <a:t>　・ユーザー別伝票発番グループマスタ</a:t>
            </a:r>
            <a:endParaRPr kumimoji="1" lang="en-US" altLang="ja-JP" sz="1100" b="0" i="0" u="none" strike="noStrike" kern="1200" cap="none" spc="0" normalizeH="0" baseline="0" noProof="0" dirty="0" smtClean="0">
              <a:ln>
                <a:noFill/>
              </a:ln>
              <a:solidFill>
                <a:srgbClr val="008CCF"/>
              </a:solidFill>
              <a:effectLst/>
              <a:uLnTx/>
              <a:uFillTx/>
              <a:latin typeface="メイリオ"/>
              <a:ea typeface="メイリオ"/>
              <a:cs typeface="+mn-cs"/>
            </a:endParaRPr>
          </a:p>
        </p:txBody>
      </p:sp>
      <p:sp>
        <p:nvSpPr>
          <p:cNvPr id="38" name="正方形/長方形 37">
            <a:extLst>
              <a:ext uri="{FF2B5EF4-FFF2-40B4-BE49-F238E27FC236}">
                <a16:creationId xmlns:a16="http://schemas.microsoft.com/office/drawing/2014/main" id="{FE24F161-9B95-694D-9519-EF080E566D68}"/>
              </a:ext>
            </a:extLst>
          </p:cNvPr>
          <p:cNvSpPr/>
          <p:nvPr/>
        </p:nvSpPr>
        <p:spPr>
          <a:xfrm>
            <a:off x="0" y="4184768"/>
            <a:ext cx="9144000" cy="961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white"/>
                </a:solidFill>
                <a:effectLst/>
                <a:uLnTx/>
                <a:uFillTx/>
                <a:latin typeface="メイリオ"/>
                <a:ea typeface="メイリオ"/>
                <a:cs typeface="+mn-cs"/>
              </a:rPr>
              <a:t>　</a:t>
            </a:r>
            <a:r>
              <a:rPr kumimoji="1" lang="en-US" altLang="ja-JP" sz="2800" b="1" i="0" u="none" strike="noStrike" kern="1200" cap="none" spc="0" normalizeH="0" baseline="0" noProof="0" dirty="0" smtClean="0">
                <a:ln>
                  <a:noFill/>
                </a:ln>
                <a:solidFill>
                  <a:prstClr val="white"/>
                </a:solidFill>
                <a:effectLst/>
                <a:uLnTx/>
                <a:uFillTx/>
                <a:latin typeface="メイリオ"/>
                <a:ea typeface="メイリオ"/>
                <a:cs typeface="+mn-cs"/>
              </a:rPr>
              <a:t>AI-OCR(</a:t>
            </a:r>
            <a:r>
              <a:rPr kumimoji="1" lang="ja-JP" altLang="en-US" sz="2800" b="1" i="0" u="none" strike="noStrike" kern="1200" cap="none" spc="0" normalizeH="0" baseline="0" noProof="0" dirty="0" smtClean="0">
                <a:ln>
                  <a:noFill/>
                </a:ln>
                <a:solidFill>
                  <a:prstClr val="white"/>
                </a:solidFill>
                <a:effectLst/>
                <a:uLnTx/>
                <a:uFillTx/>
                <a:latin typeface="メイリオ"/>
                <a:ea typeface="メイリオ"/>
                <a:cs typeface="+mn-cs"/>
              </a:rPr>
              <a:t>請求書明細</a:t>
            </a:r>
            <a:r>
              <a:rPr kumimoji="1" lang="en-US" altLang="ja-JP" sz="2800" b="1" i="0" u="none" strike="noStrike" kern="1200" cap="none" spc="0" normalizeH="0" baseline="0" noProof="0" dirty="0" smtClean="0">
                <a:ln>
                  <a:noFill/>
                </a:ln>
                <a:solidFill>
                  <a:prstClr val="white"/>
                </a:solidFill>
                <a:effectLst/>
                <a:uLnTx/>
                <a:uFillTx/>
                <a:latin typeface="メイリオ"/>
                <a:ea typeface="メイリオ"/>
                <a:cs typeface="+mn-cs"/>
              </a:rPr>
              <a:t>)</a:t>
            </a:r>
            <a:r>
              <a:rPr kumimoji="1" lang="ja-JP" altLang="en-US" sz="2800" b="1" i="0" u="none" strike="noStrike" kern="1200" cap="none" spc="0" normalizeH="0" baseline="0" noProof="0" dirty="0" smtClean="0">
                <a:ln>
                  <a:noFill/>
                </a:ln>
                <a:solidFill>
                  <a:prstClr val="white"/>
                </a:solidFill>
                <a:effectLst/>
                <a:uLnTx/>
                <a:uFillTx/>
                <a:latin typeface="メイリオ"/>
                <a:ea typeface="メイリオ"/>
                <a:cs typeface="+mn-cs"/>
              </a:rPr>
              <a:t>導入時は、</a:t>
            </a:r>
            <a:endParaRPr kumimoji="1" lang="en-US" altLang="ja-JP" sz="2800" b="1" i="0" u="none" strike="noStrike" kern="1200" cap="none" spc="0" normalizeH="0" baseline="0" noProof="0" dirty="0" smtClean="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smtClean="0">
                <a:ln>
                  <a:noFill/>
                </a:ln>
                <a:solidFill>
                  <a:srgbClr val="FFFF00"/>
                </a:solidFill>
                <a:effectLst/>
                <a:uLnTx/>
                <a:uFillTx/>
                <a:latin typeface="メイリオ"/>
                <a:ea typeface="メイリオ"/>
                <a:cs typeface="+mn-cs"/>
              </a:rPr>
              <a:t>ワークフロー承認の活用が効果的</a:t>
            </a:r>
            <a:endParaRPr kumimoji="1" lang="en-US" altLang="ja-JP" sz="3600" b="1" i="0" u="none" strike="noStrike" kern="1200" cap="none" spc="0" normalizeH="0" baseline="0" noProof="0" dirty="0" smtClean="0">
              <a:ln>
                <a:noFill/>
              </a:ln>
              <a:solidFill>
                <a:srgbClr val="FFFF00"/>
              </a:solidFill>
              <a:effectLst/>
              <a:uLnTx/>
              <a:uFillTx/>
              <a:latin typeface="メイリオ"/>
              <a:ea typeface="メイリオ"/>
              <a:cs typeface="+mn-cs"/>
            </a:endParaRPr>
          </a:p>
        </p:txBody>
      </p:sp>
      <p:sp>
        <p:nvSpPr>
          <p:cNvPr id="39" name="フローチャート: 処理 38"/>
          <p:cNvSpPr/>
          <p:nvPr/>
        </p:nvSpPr>
        <p:spPr>
          <a:xfrm>
            <a:off x="5399709" y="1486265"/>
            <a:ext cx="3623908" cy="2633658"/>
          </a:xfrm>
          <a:prstGeom prst="flowChartProcess">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1809238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p:cNvGrpSpPr>
            <a:grpSpLocks noChangeAspect="1"/>
          </p:cNvGrpSpPr>
          <p:nvPr/>
        </p:nvGrpSpPr>
        <p:grpSpPr>
          <a:xfrm>
            <a:off x="539612" y="745228"/>
            <a:ext cx="540000" cy="530378"/>
            <a:chOff x="6548365" y="823613"/>
            <a:chExt cx="1066829" cy="1047816"/>
          </a:xfrm>
        </p:grpSpPr>
        <p:grpSp>
          <p:nvGrpSpPr>
            <p:cNvPr id="27" name="グループ化 26"/>
            <p:cNvGrpSpPr/>
            <p:nvPr/>
          </p:nvGrpSpPr>
          <p:grpSpPr>
            <a:xfrm>
              <a:off x="6548365" y="823613"/>
              <a:ext cx="1066829" cy="1047816"/>
              <a:chOff x="2914048" y="874779"/>
              <a:chExt cx="1066829" cy="1047816"/>
            </a:xfrm>
          </p:grpSpPr>
          <p:sp>
            <p:nvSpPr>
              <p:cNvPr id="29" name="涙形 28"/>
              <p:cNvSpPr>
                <a:spLocks noChangeAspect="1"/>
              </p:cNvSpPr>
              <p:nvPr/>
            </p:nvSpPr>
            <p:spPr>
              <a:xfrm rot="8069093">
                <a:off x="2923555" y="865272"/>
                <a:ext cx="1047816" cy="1066829"/>
              </a:xfrm>
              <a:prstGeom prst="teardrop">
                <a:avLst>
                  <a:gd name="adj" fmla="val 110113"/>
                </a:avLst>
              </a:prstGeom>
              <a:solidFill>
                <a:schemeClr val="accent5"/>
              </a:solidFill>
              <a:ln>
                <a:no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0" name="楕円 29"/>
              <p:cNvSpPr>
                <a:spLocks noChangeAspect="1"/>
              </p:cNvSpPr>
              <p:nvPr/>
            </p:nvSpPr>
            <p:spPr>
              <a:xfrm>
                <a:off x="3055048" y="998823"/>
                <a:ext cx="784830" cy="784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sp>
          <p:nvSpPr>
            <p:cNvPr id="28" name="Freeform 380"/>
            <p:cNvSpPr>
              <a:spLocks noEditPoints="1"/>
            </p:cNvSpPr>
            <p:nvPr/>
          </p:nvSpPr>
          <p:spPr bwMode="auto">
            <a:xfrm>
              <a:off x="6784916" y="1097990"/>
              <a:ext cx="593725" cy="488950"/>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5" name="タイトル 4"/>
          <p:cNvSpPr>
            <a:spLocks noGrp="1"/>
          </p:cNvSpPr>
          <p:nvPr>
            <p:ph type="title"/>
          </p:nvPr>
        </p:nvSpPr>
        <p:spPr/>
        <p:txBody>
          <a:bodyPr/>
          <a:lstStyle/>
          <a:p>
            <a:r>
              <a:rPr kumimoji="1" lang="ja-JP" altLang="en-US" dirty="0" smtClean="0"/>
              <a:t>導入のポイント</a:t>
            </a:r>
            <a:endParaRPr kumimoji="1" lang="ja-JP" altLang="en-US" dirty="0"/>
          </a:p>
        </p:txBody>
      </p:sp>
      <p:sp>
        <p:nvSpPr>
          <p:cNvPr id="2" name="フッター プレースホルダー 1"/>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smtClean="0">
                <a:ln>
                  <a:noFill/>
                </a:ln>
                <a:solidFill>
                  <a:prstClr val="black">
                    <a:tint val="75000"/>
                  </a:prstClr>
                </a:solidFill>
                <a:effectLst/>
                <a:uLnTx/>
                <a:uFillTx/>
                <a:latin typeface="メイリオ"/>
                <a:ea typeface="メイリオ"/>
                <a:cs typeface="+mn-cs"/>
              </a:rPr>
              <a:t>© SuperStream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62" name="正方形/長方形 61"/>
          <p:cNvSpPr/>
          <p:nvPr/>
        </p:nvSpPr>
        <p:spPr>
          <a:xfrm>
            <a:off x="847362" y="574568"/>
            <a:ext cx="5596845" cy="1044116"/>
          </a:xfrm>
          <a:prstGeom prst="rect">
            <a:avLst/>
          </a:prstGeom>
          <a:no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8CCF"/>
                </a:solidFill>
                <a:effectLst/>
                <a:uLnTx/>
                <a:uFillTx/>
                <a:latin typeface="メイリオ"/>
                <a:ea typeface="メイリオ"/>
                <a:cs typeface="+mn-cs"/>
              </a:rPr>
              <a:t>バッチ処理</a:t>
            </a:r>
            <a:r>
              <a:rPr kumimoji="1" lang="ja-JP" altLang="en-US" sz="2400" b="1" i="0" u="none" strike="noStrike" kern="1200" cap="none" spc="0" normalizeH="0" baseline="0" noProof="0" dirty="0" smtClean="0">
                <a:ln>
                  <a:noFill/>
                </a:ln>
                <a:solidFill>
                  <a:srgbClr val="008CCF"/>
                </a:solidFill>
                <a:effectLst/>
                <a:uLnTx/>
                <a:uFillTx/>
                <a:latin typeface="メイリオ"/>
                <a:ea typeface="メイリオ"/>
                <a:cs typeface="+mn-cs"/>
              </a:rPr>
              <a:t>で請求書</a:t>
            </a:r>
            <a:r>
              <a:rPr kumimoji="1" lang="en-US" altLang="ja-JP" sz="2400" b="1" i="0" u="none" strike="noStrike" kern="1200" cap="none" spc="0" normalizeH="0" baseline="0" noProof="0" dirty="0" smtClean="0">
                <a:ln>
                  <a:noFill/>
                </a:ln>
                <a:solidFill>
                  <a:srgbClr val="008CCF"/>
                </a:solidFill>
                <a:effectLst/>
                <a:uLnTx/>
                <a:uFillTx/>
                <a:latin typeface="メイリオ"/>
                <a:ea typeface="メイリオ"/>
                <a:cs typeface="+mn-cs"/>
              </a:rPr>
              <a:t>PDF</a:t>
            </a:r>
            <a:r>
              <a:rPr kumimoji="1" lang="ja-JP" altLang="en-US" sz="2400" b="1" i="0" u="none" strike="noStrike" kern="1200" cap="none" spc="0" normalizeH="0" baseline="0" noProof="0" dirty="0" smtClean="0">
                <a:ln>
                  <a:noFill/>
                </a:ln>
                <a:solidFill>
                  <a:srgbClr val="008CCF"/>
                </a:solidFill>
                <a:effectLst/>
                <a:uLnTx/>
                <a:uFillTx/>
                <a:latin typeface="メイリオ"/>
                <a:ea typeface="メイリオ"/>
                <a:cs typeface="+mn-cs"/>
              </a:rPr>
              <a:t>を一括読取</a:t>
            </a:r>
            <a:endParaRPr kumimoji="1" lang="en-US" altLang="ja-JP" sz="2400" b="1" i="0" u="none" strike="noStrike" kern="1200" cap="none" spc="0" normalizeH="0" baseline="0" noProof="0" dirty="0">
              <a:ln>
                <a:noFill/>
              </a:ln>
              <a:solidFill>
                <a:srgbClr val="008CCF"/>
              </a:solidFill>
              <a:effectLst/>
              <a:uLnTx/>
              <a:uFillTx/>
              <a:latin typeface="メイリオ"/>
              <a:ea typeface="メイリオ"/>
              <a:cs typeface="+mn-cs"/>
            </a:endParaRPr>
          </a:p>
        </p:txBody>
      </p:sp>
      <p:grpSp>
        <p:nvGrpSpPr>
          <p:cNvPr id="6" name="グループ化 5"/>
          <p:cNvGrpSpPr/>
          <p:nvPr/>
        </p:nvGrpSpPr>
        <p:grpSpPr>
          <a:xfrm>
            <a:off x="527137" y="1618853"/>
            <a:ext cx="4908959" cy="2105025"/>
            <a:chOff x="1656025" y="2067200"/>
            <a:chExt cx="4908959" cy="2105025"/>
          </a:xfrm>
        </p:grpSpPr>
        <p:pic>
          <p:nvPicPr>
            <p:cNvPr id="15" name="図 14"/>
            <p:cNvPicPr>
              <a:picLocks noChangeAspect="1"/>
            </p:cNvPicPr>
            <p:nvPr/>
          </p:nvPicPr>
          <p:blipFill>
            <a:blip r:embed="rId2"/>
            <a:stretch>
              <a:fillRect/>
            </a:stretch>
          </p:blipFill>
          <p:spPr>
            <a:xfrm>
              <a:off x="1656025" y="2067200"/>
              <a:ext cx="2895600" cy="2105025"/>
            </a:xfrm>
            <a:prstGeom prst="rect">
              <a:avLst/>
            </a:prstGeom>
          </p:spPr>
        </p:pic>
        <p:sp>
          <p:nvSpPr>
            <p:cNvPr id="16" name="角丸四角形 15"/>
            <p:cNvSpPr/>
            <p:nvPr/>
          </p:nvSpPr>
          <p:spPr>
            <a:xfrm>
              <a:off x="1743313" y="2106154"/>
              <a:ext cx="540060" cy="270982"/>
            </a:xfrm>
            <a:prstGeom prst="roundRect">
              <a:avLst/>
            </a:prstGeom>
            <a:noFill/>
            <a:ln w="25400" cap="flat" cmpd="sng" algn="ctr">
              <a:solidFill>
                <a:srgbClr val="EE5500"/>
              </a:solidFill>
              <a:prstDash val="sysDo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メイリオ"/>
                <a:ea typeface="メイリオ"/>
                <a:cs typeface="+mn-cs"/>
              </a:endParaRPr>
            </a:p>
          </p:txBody>
        </p:sp>
        <p:pic>
          <p:nvPicPr>
            <p:cNvPr id="17" name="図 16"/>
            <p:cNvPicPr>
              <a:picLocks noChangeAspect="1"/>
            </p:cNvPicPr>
            <p:nvPr/>
          </p:nvPicPr>
          <p:blipFill>
            <a:blip r:embed="rId3"/>
            <a:stretch>
              <a:fillRect/>
            </a:stretch>
          </p:blipFill>
          <p:spPr>
            <a:xfrm>
              <a:off x="4212309" y="2073150"/>
              <a:ext cx="2352675" cy="1028700"/>
            </a:xfrm>
            <a:prstGeom prst="rect">
              <a:avLst/>
            </a:prstGeom>
          </p:spPr>
        </p:pic>
        <p:sp>
          <p:nvSpPr>
            <p:cNvPr id="18" name="右矢印 17"/>
            <p:cNvSpPr/>
            <p:nvPr/>
          </p:nvSpPr>
          <p:spPr>
            <a:xfrm rot="11415988">
              <a:off x="2607422" y="2238273"/>
              <a:ext cx="1506393" cy="264997"/>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メイリオ"/>
                <a:ea typeface="メイリオ"/>
                <a:cs typeface="+mn-cs"/>
              </a:endParaRPr>
            </a:p>
          </p:txBody>
        </p:sp>
        <p:sp>
          <p:nvSpPr>
            <p:cNvPr id="20" name="正方形/長方形 19"/>
            <p:cNvSpPr/>
            <p:nvPr/>
          </p:nvSpPr>
          <p:spPr>
            <a:xfrm>
              <a:off x="1743313" y="3759388"/>
              <a:ext cx="1836204" cy="215258"/>
            </a:xfrm>
            <a:prstGeom prst="rect">
              <a:avLst/>
            </a:prstGeom>
            <a:noFill/>
            <a:ln w="28575"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メイリオ"/>
                <a:ea typeface="メイリオ"/>
                <a:cs typeface="+mn-cs"/>
              </a:endParaRPr>
            </a:p>
          </p:txBody>
        </p:sp>
      </p:grpSp>
      <p:sp>
        <p:nvSpPr>
          <p:cNvPr id="14" name="テキスト プレースホルダー 4"/>
          <p:cNvSpPr txBox="1">
            <a:spLocks/>
          </p:cNvSpPr>
          <p:nvPr/>
        </p:nvSpPr>
        <p:spPr>
          <a:xfrm>
            <a:off x="3023828" y="3003798"/>
            <a:ext cx="4608236" cy="3153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smtClean="0">
                <a:ln>
                  <a:noFill/>
                </a:ln>
                <a:solidFill>
                  <a:srgbClr val="008CCF"/>
                </a:solidFill>
                <a:effectLst/>
                <a:uLnTx/>
                <a:uFillTx/>
                <a:latin typeface="メイリオ"/>
                <a:ea typeface="メイリオ"/>
                <a:cs typeface="+mn-cs"/>
              </a:rPr>
              <a:t>請求書</a:t>
            </a: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n-cs"/>
              </a:rPr>
              <a:t>保存用</a:t>
            </a:r>
            <a:r>
              <a:rPr kumimoji="1" lang="ja-JP" altLang="en-US" sz="1800" b="1" i="0" u="none" strike="noStrike" kern="1200" cap="none" spc="0" normalizeH="0" baseline="0" noProof="0" dirty="0" smtClean="0">
                <a:ln>
                  <a:noFill/>
                </a:ln>
                <a:solidFill>
                  <a:srgbClr val="008CCF"/>
                </a:solidFill>
                <a:effectLst/>
                <a:uLnTx/>
                <a:uFillTx/>
                <a:latin typeface="メイリオ"/>
                <a:ea typeface="メイリオ"/>
                <a:cs typeface="+mn-cs"/>
              </a:rPr>
              <a:t>の</a:t>
            </a:r>
            <a:r>
              <a:rPr kumimoji="1" lang="en-US" altLang="ja-JP" sz="1800" b="1" i="0" u="none" strike="noStrike" kern="1200" cap="none" spc="0" normalizeH="0" baseline="0" noProof="0" dirty="0" smtClean="0">
                <a:ln>
                  <a:noFill/>
                </a:ln>
                <a:solidFill>
                  <a:srgbClr val="008CCF"/>
                </a:solidFill>
                <a:effectLst/>
                <a:uLnTx/>
                <a:uFillTx/>
                <a:latin typeface="メイリオ"/>
                <a:ea typeface="メイリオ"/>
                <a:cs typeface="+mn-cs"/>
              </a:rPr>
              <a:t>in</a:t>
            </a:r>
            <a:r>
              <a:rPr kumimoji="1" lang="ja-JP" altLang="en-US" sz="1800" b="1" i="0" u="none" strike="noStrike" kern="1200" cap="none" spc="0" normalizeH="0" baseline="0" noProof="0" dirty="0" smtClean="0">
                <a:ln>
                  <a:noFill/>
                </a:ln>
                <a:solidFill>
                  <a:srgbClr val="008CCF"/>
                </a:solidFill>
                <a:effectLst/>
                <a:uLnTx/>
                <a:uFillTx/>
                <a:latin typeface="メイリオ"/>
                <a:ea typeface="メイリオ"/>
                <a:cs typeface="+mn-cs"/>
              </a:rPr>
              <a:t>フォルダに請求書を保存</a:t>
            </a:r>
            <a:endParaRPr kumimoji="1" lang="en-US" altLang="ja-JP" sz="1800" b="1" i="0" u="none" strike="noStrike" kern="1200" cap="none" spc="0" normalizeH="0" baseline="0" noProof="0" dirty="0" smtClean="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19" name="テキスト プレースホルダー 4"/>
          <p:cNvSpPr txBox="1">
            <a:spLocks/>
          </p:cNvSpPr>
          <p:nvPr/>
        </p:nvSpPr>
        <p:spPr>
          <a:xfrm>
            <a:off x="3023828" y="3419669"/>
            <a:ext cx="6120680" cy="3153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smtClean="0">
                <a:ln>
                  <a:noFill/>
                </a:ln>
                <a:solidFill>
                  <a:srgbClr val="008CCF"/>
                </a:solidFill>
                <a:effectLst/>
                <a:uLnTx/>
                <a:uFillTx/>
                <a:latin typeface="メイリオ"/>
                <a:ea typeface="メイリオ"/>
                <a:cs typeface="+mn-cs"/>
              </a:rPr>
              <a:t>バッチファイルの実行により、</a:t>
            </a:r>
            <a:r>
              <a:rPr kumimoji="1" lang="en-US" altLang="ja-JP" sz="1800" b="1" i="0" u="none" strike="noStrike" kern="1200" cap="none" spc="0" normalizeH="0" baseline="0" noProof="0" dirty="0" smtClean="0">
                <a:ln>
                  <a:noFill/>
                </a:ln>
                <a:solidFill>
                  <a:srgbClr val="008CCF"/>
                </a:solidFill>
                <a:effectLst/>
                <a:uLnTx/>
                <a:uFillTx/>
                <a:latin typeface="メイリオ"/>
                <a:ea typeface="メイリオ"/>
                <a:cs typeface="+mn-cs"/>
              </a:rPr>
              <a:t>AI</a:t>
            </a:r>
            <a:r>
              <a:rPr kumimoji="1" lang="ja-JP" altLang="en-US" sz="1800" b="1" i="0" u="none" strike="noStrike" kern="1200" cap="none" spc="0" normalizeH="0" baseline="0" noProof="0" dirty="0" err="1" smtClean="0">
                <a:ln>
                  <a:noFill/>
                </a:ln>
                <a:solidFill>
                  <a:srgbClr val="008CCF"/>
                </a:solidFill>
                <a:effectLst/>
                <a:uLnTx/>
                <a:uFillTx/>
                <a:latin typeface="メイリオ"/>
                <a:ea typeface="メイリオ"/>
                <a:cs typeface="+mn-cs"/>
              </a:rPr>
              <a:t>ｰ</a:t>
            </a:r>
            <a:r>
              <a:rPr kumimoji="1" lang="en-US" altLang="ja-JP" sz="1800" b="1" i="0" u="none" strike="noStrike" kern="1200" cap="none" spc="0" normalizeH="0" baseline="0" noProof="0" dirty="0" smtClean="0">
                <a:ln>
                  <a:noFill/>
                </a:ln>
                <a:solidFill>
                  <a:srgbClr val="008CCF"/>
                </a:solidFill>
                <a:effectLst/>
                <a:uLnTx/>
                <a:uFillTx/>
                <a:latin typeface="メイリオ"/>
                <a:ea typeface="メイリオ"/>
                <a:cs typeface="+mn-cs"/>
              </a:rPr>
              <a:t>OCR</a:t>
            </a:r>
            <a:r>
              <a:rPr kumimoji="1" lang="ja-JP" altLang="en-US" sz="1800" b="1" i="0" u="none" strike="noStrike" kern="1200" cap="none" spc="0" normalizeH="0" baseline="0" noProof="0" dirty="0" smtClean="0">
                <a:ln>
                  <a:noFill/>
                </a:ln>
                <a:solidFill>
                  <a:srgbClr val="008CCF"/>
                </a:solidFill>
                <a:effectLst/>
                <a:uLnTx/>
                <a:uFillTx/>
                <a:latin typeface="メイリオ"/>
                <a:ea typeface="メイリオ"/>
                <a:cs typeface="+mn-cs"/>
              </a:rPr>
              <a:t>サービスに連携</a:t>
            </a:r>
            <a:endPar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25" name="正方形/長方形 24">
            <a:extLst>
              <a:ext uri="{FF2B5EF4-FFF2-40B4-BE49-F238E27FC236}">
                <a16:creationId xmlns:a16="http://schemas.microsoft.com/office/drawing/2014/main" id="{FE24F161-9B95-694D-9519-EF080E566D68}"/>
              </a:ext>
            </a:extLst>
          </p:cNvPr>
          <p:cNvSpPr/>
          <p:nvPr/>
        </p:nvSpPr>
        <p:spPr>
          <a:xfrm>
            <a:off x="0" y="4184768"/>
            <a:ext cx="9144000" cy="961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smtClean="0">
                <a:ln>
                  <a:noFill/>
                </a:ln>
                <a:solidFill>
                  <a:srgbClr val="FFFF00"/>
                </a:solidFill>
                <a:effectLst/>
                <a:uLnTx/>
                <a:uFillTx/>
                <a:latin typeface="メイリオ"/>
                <a:ea typeface="メイリオ"/>
                <a:cs typeface="+mn-cs"/>
              </a:rPr>
              <a:t>”</a:t>
            </a:r>
            <a:r>
              <a:rPr kumimoji="1" lang="ja-JP" altLang="en-US" sz="3600" b="1" i="0" u="none" strike="noStrike" kern="1200" cap="none" spc="0" normalizeH="0" baseline="0" noProof="0" dirty="0" smtClean="0">
                <a:ln>
                  <a:noFill/>
                </a:ln>
                <a:solidFill>
                  <a:srgbClr val="FFFF00"/>
                </a:solidFill>
                <a:effectLst/>
                <a:uLnTx/>
                <a:uFillTx/>
                <a:latin typeface="メイリオ"/>
                <a:ea typeface="メイリオ"/>
                <a:cs typeface="+mn-cs"/>
              </a:rPr>
              <a:t>クライアント端末</a:t>
            </a:r>
            <a:r>
              <a:rPr kumimoji="1" lang="en-US" altLang="ja-JP" sz="3600" b="1" i="0" u="none" strike="noStrike" kern="1200" cap="none" spc="0" normalizeH="0" baseline="0" noProof="0" dirty="0" smtClean="0">
                <a:ln>
                  <a:noFill/>
                </a:ln>
                <a:solidFill>
                  <a:srgbClr val="FFFF00"/>
                </a:solidFill>
                <a:effectLst/>
                <a:uLnTx/>
                <a:uFillTx/>
                <a:latin typeface="メイリオ"/>
                <a:ea typeface="メイリオ"/>
                <a:cs typeface="+mn-cs"/>
              </a:rPr>
              <a:t>”</a:t>
            </a:r>
            <a:r>
              <a:rPr kumimoji="1" lang="en-US" altLang="ja-JP" sz="3600" b="1" i="0" u="none" strike="noStrike" kern="1200" cap="none" spc="0" normalizeH="0" baseline="0" noProof="0" dirty="0">
                <a:ln>
                  <a:noFill/>
                </a:ln>
                <a:solidFill>
                  <a:srgbClr val="FFFF00"/>
                </a:solidFill>
                <a:effectLst/>
                <a:uLnTx/>
                <a:uFillTx/>
                <a:latin typeface="メイリオ"/>
                <a:ea typeface="メイリオ"/>
                <a:cs typeface="+mn-cs"/>
              </a:rPr>
              <a:t> </a:t>
            </a:r>
            <a:r>
              <a:rPr kumimoji="1" lang="en-US" altLang="ja-JP" sz="3600" b="1" i="0" u="none" strike="noStrike" kern="1200" cap="none" spc="0" normalizeH="0" baseline="0" noProof="0" dirty="0" smtClean="0">
                <a:ln>
                  <a:noFill/>
                </a:ln>
                <a:solidFill>
                  <a:srgbClr val="FFFF00"/>
                </a:solidFill>
                <a:effectLst/>
                <a:uLnTx/>
                <a:uFillTx/>
                <a:latin typeface="メイリオ"/>
                <a:ea typeface="メイリオ"/>
                <a:cs typeface="+mn-cs"/>
              </a:rPr>
              <a:t>”</a:t>
            </a:r>
            <a:r>
              <a:rPr kumimoji="1" lang="ja-JP" altLang="en-US" sz="3600" b="1" i="0" u="none" strike="noStrike" kern="1200" cap="none" spc="0" normalizeH="0" baseline="0" noProof="0" dirty="0" smtClean="0">
                <a:ln>
                  <a:noFill/>
                </a:ln>
                <a:solidFill>
                  <a:srgbClr val="FFFF00"/>
                </a:solidFill>
                <a:effectLst/>
                <a:uLnTx/>
                <a:uFillTx/>
                <a:latin typeface="メイリオ"/>
                <a:ea typeface="メイリオ"/>
                <a:cs typeface="+mn-cs"/>
              </a:rPr>
              <a:t>サーバー</a:t>
            </a:r>
            <a:r>
              <a:rPr kumimoji="1" lang="en-US" altLang="ja-JP" sz="3600" b="1" i="0" u="none" strike="noStrike" kern="1200" cap="none" spc="0" normalizeH="0" baseline="0" noProof="0" dirty="0" smtClean="0">
                <a:ln>
                  <a:noFill/>
                </a:ln>
                <a:solidFill>
                  <a:srgbClr val="FFFF00"/>
                </a:solidFill>
                <a:effectLst/>
                <a:uLnTx/>
                <a:uFillTx/>
                <a:latin typeface="メイリオ"/>
                <a:ea typeface="メイリオ"/>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a:ea typeface="メイリオ"/>
                <a:cs typeface="+mn-cs"/>
              </a:rPr>
              <a:t>どちら</a:t>
            </a:r>
            <a:r>
              <a:rPr kumimoji="1" lang="ja-JP" altLang="en-US" sz="2800" b="1" i="0" u="none" strike="noStrike" kern="1200" cap="none" spc="0" normalizeH="0" baseline="0" noProof="0" dirty="0" smtClean="0">
                <a:ln>
                  <a:noFill/>
                </a:ln>
                <a:solidFill>
                  <a:prstClr val="white"/>
                </a:solidFill>
                <a:effectLst/>
                <a:uLnTx/>
                <a:uFillTx/>
                <a:latin typeface="メイリオ"/>
                <a:ea typeface="メイリオ"/>
                <a:cs typeface="+mn-cs"/>
              </a:rPr>
              <a:t>でも実行可能</a:t>
            </a:r>
            <a:endParaRPr kumimoji="1" lang="ja-JP" altLang="en-US" sz="3200" b="1" i="0" u="none" strike="noStrike" kern="1200" cap="none" spc="0" normalizeH="0" baseline="0" noProof="0" dirty="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29287736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5" name="タイトル 4"/>
          <p:cNvSpPr>
            <a:spLocks noGrp="1"/>
          </p:cNvSpPr>
          <p:nvPr>
            <p:ph type="title"/>
          </p:nvPr>
        </p:nvSpPr>
        <p:spPr/>
        <p:txBody>
          <a:bodyPr/>
          <a:lstStyle/>
          <a:p>
            <a:r>
              <a:rPr lang="ja-JP" altLang="en-US" dirty="0" smtClean="0"/>
              <a:t>オプションツール利用設定</a:t>
            </a:r>
            <a:endParaRPr kumimoji="1" lang="ja-JP" altLang="en-US" dirty="0"/>
          </a:p>
        </p:txBody>
      </p:sp>
      <p:sp>
        <p:nvSpPr>
          <p:cNvPr id="2" name="フッター プレースホルダー 1"/>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smtClean="0">
                <a:ln>
                  <a:noFill/>
                </a:ln>
                <a:solidFill>
                  <a:prstClr val="black">
                    <a:tint val="75000"/>
                  </a:prstClr>
                </a:solidFill>
                <a:effectLst/>
                <a:uLnTx/>
                <a:uFillTx/>
                <a:latin typeface="メイリオ"/>
                <a:ea typeface="メイリオ"/>
                <a:cs typeface="+mn-cs"/>
              </a:rPr>
              <a:t>© SuperStream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10" name="図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1514301"/>
            <a:ext cx="6067104" cy="2463080"/>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1203955" y="1627361"/>
            <a:ext cx="252028" cy="199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2" name="正方形/長方形 11"/>
          <p:cNvSpPr/>
          <p:nvPr/>
        </p:nvSpPr>
        <p:spPr>
          <a:xfrm>
            <a:off x="1259632" y="2120773"/>
            <a:ext cx="954105" cy="1374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3" name="テキスト ボックス 12"/>
          <p:cNvSpPr txBox="1"/>
          <p:nvPr/>
        </p:nvSpPr>
        <p:spPr>
          <a:xfrm>
            <a:off x="6470503" y="1800411"/>
            <a:ext cx="2556284"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008CCF"/>
                </a:solidFill>
                <a:effectLst/>
                <a:uLnTx/>
                <a:uFillTx/>
                <a:latin typeface="メイリオ"/>
                <a:ea typeface="メイリオ"/>
                <a:cs typeface="+mn-cs"/>
              </a:rPr>
              <a:t>NX</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にログインし、画面左上のアイコン</a:t>
            </a:r>
            <a:r>
              <a:rPr kumimoji="1" lang="ja-JP" altLang="en-US" sz="1400" b="1" i="0" u="none" strike="noStrike" kern="1200" cap="none" spc="0" normalizeH="0" baseline="0" noProof="0" dirty="0" smtClean="0">
                <a:ln>
                  <a:noFill/>
                </a:ln>
                <a:solidFill>
                  <a:srgbClr val="008CCF"/>
                </a:solidFill>
                <a:effectLst/>
                <a:uLnTx/>
                <a:uFillTx/>
                <a:latin typeface="メイリオ"/>
                <a:ea typeface="メイリオ"/>
                <a:cs typeface="+mn-cs"/>
              </a:rPr>
              <a:t>から管理</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ツールを</a:t>
            </a:r>
            <a:r>
              <a:rPr kumimoji="1" lang="ja-JP" altLang="en-US" sz="1400" b="1" i="0" u="none" strike="noStrike" kern="1200" cap="none" spc="0" normalizeH="0" baseline="0" noProof="0" dirty="0" smtClean="0">
                <a:ln>
                  <a:noFill/>
                </a:ln>
                <a:solidFill>
                  <a:srgbClr val="008CCF"/>
                </a:solidFill>
                <a:effectLst/>
                <a:uLnTx/>
                <a:uFillTx/>
                <a:latin typeface="メイリオ"/>
                <a:ea typeface="メイリオ"/>
                <a:cs typeface="+mn-cs"/>
              </a:rPr>
              <a:t>選択すると、専用画面が起動します</a:t>
            </a:r>
            <a:endParaRPr kumimoji="1" lang="en-US" altLang="ja-JP" sz="1400" b="1" i="0" u="none" strike="noStrike" kern="1200" cap="none" spc="0" normalizeH="0" baseline="0" noProof="0" dirty="0" smtClean="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8CCF"/>
                </a:solidFill>
                <a:effectLst/>
                <a:uLnTx/>
                <a:uFillTx/>
                <a:latin typeface="メイリオ"/>
                <a:ea typeface="メイリオ"/>
                <a:cs typeface="+mn-cs"/>
              </a:rPr>
              <a:t>詳細設定は、インフラガイド</a:t>
            </a:r>
            <a:r>
              <a:rPr kumimoji="1" lang="en-US" altLang="ja-JP" sz="1400" b="1" i="0" u="none" strike="noStrike" kern="1200" cap="none" spc="0" normalizeH="0" baseline="0" noProof="0" dirty="0" smtClean="0">
                <a:ln>
                  <a:noFill/>
                </a:ln>
                <a:solidFill>
                  <a:srgbClr val="008CCF"/>
                </a:solidFill>
                <a:effectLst/>
                <a:uLnTx/>
                <a:uFillTx/>
                <a:latin typeface="メイリオ"/>
                <a:ea typeface="メイリオ"/>
                <a:cs typeface="+mn-cs"/>
              </a:rPr>
              <a:t>2022-06-01</a:t>
            </a:r>
            <a:r>
              <a:rPr kumimoji="1" lang="ja-JP" altLang="en-US" sz="1400" b="1" i="0" u="none" strike="noStrike" kern="1200" cap="none" spc="0" normalizeH="0" baseline="0" noProof="0" dirty="0" smtClean="0">
                <a:ln>
                  <a:noFill/>
                </a:ln>
                <a:solidFill>
                  <a:srgbClr val="008CCF"/>
                </a:solidFill>
                <a:effectLst/>
                <a:uLnTx/>
                <a:uFillTx/>
                <a:latin typeface="メイリオ"/>
                <a:ea typeface="メイリオ"/>
                <a:cs typeface="+mn-cs"/>
              </a:rPr>
              <a:t>版　</a:t>
            </a:r>
            <a:r>
              <a:rPr kumimoji="1" lang="en-US" altLang="ja-JP" sz="1400" b="1" i="0" u="none" strike="noStrike" kern="1200" cap="none" spc="0" normalizeH="0" baseline="0" noProof="0" dirty="0" smtClean="0">
                <a:ln>
                  <a:noFill/>
                </a:ln>
                <a:solidFill>
                  <a:srgbClr val="008CCF"/>
                </a:solidFill>
                <a:effectLst/>
                <a:uLnTx/>
                <a:uFillTx/>
                <a:latin typeface="メイリオ"/>
                <a:ea typeface="メイリオ"/>
                <a:cs typeface="+mn-cs"/>
              </a:rPr>
              <a:t>P.118</a:t>
            </a:r>
            <a:r>
              <a:rPr kumimoji="1" lang="ja-JP" altLang="en-US" sz="1400" b="1" i="0" u="none" strike="noStrike" kern="1200" cap="none" spc="0" normalizeH="0" baseline="0" noProof="0" dirty="0" smtClean="0">
                <a:ln>
                  <a:noFill/>
                </a:ln>
                <a:solidFill>
                  <a:srgbClr val="008CCF"/>
                </a:solidFill>
                <a:effectLst/>
                <a:uLnTx/>
                <a:uFillTx/>
                <a:latin typeface="メイリオ"/>
                <a:ea typeface="メイリオ"/>
                <a:cs typeface="+mn-cs"/>
              </a:rPr>
              <a:t>～　</a:t>
            </a:r>
            <a:r>
              <a:rPr kumimoji="1" lang="en-US" altLang="ja-JP" sz="1400" b="1" i="0" u="none" strike="noStrike" kern="1200" cap="none" spc="0" normalizeH="0" baseline="0" noProof="0" dirty="0" smtClean="0">
                <a:ln>
                  <a:noFill/>
                </a:ln>
                <a:solidFill>
                  <a:srgbClr val="008CCF"/>
                </a:solidFill>
                <a:effectLst/>
                <a:uLnTx/>
                <a:uFillTx/>
                <a:latin typeface="メイリオ"/>
                <a:ea typeface="メイリオ"/>
                <a:cs typeface="+mn-cs"/>
              </a:rPr>
              <a:t>3.2</a:t>
            </a:r>
            <a:r>
              <a:rPr kumimoji="1" lang="ja-JP" altLang="en-US" sz="1400" b="1" i="0" u="none" strike="noStrike" kern="1200" cap="none" spc="0" normalizeH="0" baseline="0" noProof="0" dirty="0" smtClean="0">
                <a:ln>
                  <a:noFill/>
                </a:ln>
                <a:solidFill>
                  <a:srgbClr val="008CCF"/>
                </a:solidFill>
                <a:effectLst/>
                <a:uLnTx/>
                <a:uFillTx/>
                <a:latin typeface="メイリオ"/>
                <a:ea typeface="メイリオ"/>
                <a:cs typeface="+mn-cs"/>
              </a:rPr>
              <a:t>管理ツールをご参照ください</a:t>
            </a:r>
            <a:endPar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19" name="正方形/長方形 18"/>
          <p:cNvSpPr/>
          <p:nvPr/>
        </p:nvSpPr>
        <p:spPr>
          <a:xfrm>
            <a:off x="251520" y="811174"/>
            <a:ext cx="7497125" cy="560755"/>
          </a:xfrm>
          <a:prstGeom prst="rect">
            <a:avLst/>
          </a:prstGeom>
          <a:no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08CCF"/>
                </a:solidFill>
                <a:effectLst/>
                <a:uLnTx/>
                <a:uFillTx/>
                <a:latin typeface="メイリオ"/>
                <a:ea typeface="メイリオ"/>
                <a:cs typeface="+mn-cs"/>
              </a:rPr>
              <a:t>オプションツール利用設定機能は、「</a:t>
            </a:r>
            <a:r>
              <a:rPr kumimoji="1" lang="en-US" altLang="ja-JP" sz="2000" b="1" i="0" u="none" strike="noStrike" kern="1200" cap="none" spc="0" normalizeH="0" baseline="0" noProof="0" dirty="0" smtClean="0">
                <a:ln>
                  <a:noFill/>
                </a:ln>
                <a:solidFill>
                  <a:srgbClr val="008CCF"/>
                </a:solidFill>
                <a:effectLst/>
                <a:uLnTx/>
                <a:uFillTx/>
                <a:latin typeface="メイリオ"/>
                <a:ea typeface="メイリオ"/>
                <a:cs typeface="+mn-cs"/>
              </a:rPr>
              <a:t>AI-OCR</a:t>
            </a:r>
            <a:r>
              <a:rPr kumimoji="1" lang="ja-JP" altLang="en-US" sz="2000" b="1" i="0" u="none" strike="noStrike" kern="1200" cap="none" spc="0" normalizeH="0" baseline="0" noProof="0" dirty="0" smtClean="0">
                <a:ln>
                  <a:noFill/>
                </a:ln>
                <a:solidFill>
                  <a:srgbClr val="008CCF"/>
                </a:solidFill>
                <a:effectLst/>
                <a:uLnTx/>
                <a:uFillTx/>
                <a:latin typeface="メイリオ"/>
                <a:ea typeface="メイリオ"/>
                <a:cs typeface="+mn-cs"/>
              </a:rPr>
              <a:t>（請求書）」、「</a:t>
            </a:r>
            <a:r>
              <a:rPr kumimoji="1" lang="en-US" altLang="ja-JP" sz="2000" b="1" i="0" u="none" strike="noStrike" kern="1200" cap="none" spc="0" normalizeH="0" baseline="0" noProof="0" dirty="0" smtClean="0">
                <a:ln>
                  <a:noFill/>
                </a:ln>
                <a:solidFill>
                  <a:srgbClr val="008CCF"/>
                </a:solidFill>
                <a:effectLst/>
                <a:uLnTx/>
                <a:uFillTx/>
                <a:latin typeface="メイリオ"/>
                <a:ea typeface="メイリオ"/>
                <a:cs typeface="+mn-cs"/>
              </a:rPr>
              <a:t>AI-OCR</a:t>
            </a:r>
            <a:r>
              <a:rPr kumimoji="1" lang="ja-JP" altLang="en-US" sz="2000" b="1" i="0" u="none" strike="noStrike" kern="1200" cap="none" spc="0" normalizeH="0" baseline="0" noProof="0" dirty="0" smtClean="0">
                <a:ln>
                  <a:noFill/>
                </a:ln>
                <a:solidFill>
                  <a:srgbClr val="008CCF"/>
                </a:solidFill>
                <a:effectLst/>
                <a:uLnTx/>
                <a:uFillTx/>
                <a:latin typeface="メイリオ"/>
                <a:ea typeface="メイリオ"/>
                <a:cs typeface="+mn-cs"/>
              </a:rPr>
              <a:t>（請求書明細）」の利用設定を行う機能です</a:t>
            </a:r>
            <a:endParaRPr kumimoji="1" lang="en-US" altLang="ja-JP" sz="2000" b="1"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22" name="正方形/長方形 21">
            <a:extLst>
              <a:ext uri="{FF2B5EF4-FFF2-40B4-BE49-F238E27FC236}">
                <a16:creationId xmlns:a16="http://schemas.microsoft.com/office/drawing/2014/main" id="{FE24F161-9B95-694D-9519-EF080E566D68}"/>
              </a:ext>
            </a:extLst>
          </p:cNvPr>
          <p:cNvSpPr/>
          <p:nvPr/>
        </p:nvSpPr>
        <p:spPr>
          <a:xfrm>
            <a:off x="0" y="4184768"/>
            <a:ext cx="9144000" cy="961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smtClean="0">
                <a:ln>
                  <a:noFill/>
                </a:ln>
                <a:solidFill>
                  <a:srgbClr val="FFFF00"/>
                </a:solidFill>
                <a:effectLst/>
                <a:uLnTx/>
                <a:uFillTx/>
                <a:latin typeface="メイリオ"/>
                <a:ea typeface="メイリオ"/>
                <a:cs typeface="+mn-cs"/>
              </a:rPr>
              <a:t>“</a:t>
            </a:r>
            <a:r>
              <a:rPr kumimoji="1" lang="ja-JP" altLang="en-US" sz="3600" b="1" i="0" u="none" strike="noStrike" kern="1200" cap="none" spc="0" normalizeH="0" baseline="0" noProof="0" dirty="0" smtClean="0">
                <a:ln>
                  <a:noFill/>
                </a:ln>
                <a:solidFill>
                  <a:srgbClr val="FFFF00"/>
                </a:solidFill>
                <a:effectLst/>
                <a:uLnTx/>
                <a:uFillTx/>
                <a:latin typeface="メイリオ"/>
                <a:ea typeface="メイリオ"/>
                <a:cs typeface="+mn-cs"/>
              </a:rPr>
              <a:t>会社毎</a:t>
            </a:r>
            <a:r>
              <a:rPr kumimoji="1" lang="en-US" altLang="ja-JP" sz="3600" b="1" i="0" u="none" strike="noStrike" kern="1200" cap="none" spc="0" normalizeH="0" baseline="0" noProof="0" dirty="0" smtClean="0">
                <a:ln>
                  <a:noFill/>
                </a:ln>
                <a:solidFill>
                  <a:srgbClr val="FFFF00"/>
                </a:solidFill>
                <a:effectLst/>
                <a:uLnTx/>
                <a:uFillTx/>
                <a:latin typeface="メイリオ"/>
                <a:ea typeface="メイリオ"/>
                <a:cs typeface="+mn-cs"/>
              </a:rPr>
              <a:t>”</a:t>
            </a:r>
            <a:r>
              <a:rPr kumimoji="1" lang="ja-JP" altLang="en-US" sz="3600" b="1" i="0" u="none" strike="noStrike" kern="1200" cap="none" spc="0" normalizeH="0" baseline="0" noProof="0" dirty="0" smtClean="0">
                <a:ln>
                  <a:noFill/>
                </a:ln>
                <a:solidFill>
                  <a:prstClr val="white"/>
                </a:solidFill>
                <a:effectLst/>
                <a:uLnTx/>
                <a:uFillTx/>
                <a:latin typeface="メイリオ"/>
                <a:ea typeface="メイリオ"/>
                <a:cs typeface="+mn-cs"/>
              </a:rPr>
              <a:t>に設定可能</a:t>
            </a:r>
            <a:endParaRPr kumimoji="1" lang="en-US" altLang="ja-JP" sz="2800" b="1" i="0" u="none" strike="noStrike" kern="1200" cap="none" spc="0" normalizeH="0" baseline="0" noProof="0" dirty="0" smtClean="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24867811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5" name="タイトル 4"/>
          <p:cNvSpPr>
            <a:spLocks noGrp="1"/>
          </p:cNvSpPr>
          <p:nvPr>
            <p:ph type="title"/>
          </p:nvPr>
        </p:nvSpPr>
        <p:spPr/>
        <p:txBody>
          <a:bodyPr/>
          <a:lstStyle/>
          <a:p>
            <a:r>
              <a:rPr kumimoji="1" lang="en-US" altLang="ja-JP" sz="3200" b="0" dirty="0" smtClean="0">
                <a:solidFill>
                  <a:schemeClr val="accent1"/>
                </a:solidFill>
              </a:rPr>
              <a:t>03</a:t>
            </a:r>
            <a:r>
              <a:rPr lang="en-US" altLang="ja-JP" dirty="0"/>
              <a:t/>
            </a:r>
            <a:br>
              <a:rPr lang="en-US" altLang="ja-JP" dirty="0"/>
            </a:br>
            <a:r>
              <a:rPr lang="ja-JP" altLang="en-US" dirty="0"/>
              <a:t>さいご</a:t>
            </a:r>
            <a:r>
              <a:rPr lang="ja-JP" altLang="en-US" dirty="0" smtClean="0"/>
              <a:t>に</a:t>
            </a:r>
            <a:endParaRPr kumimoji="1" lang="ja-JP" altLang="en-US" dirty="0"/>
          </a:p>
        </p:txBody>
      </p:sp>
      <p:sp>
        <p:nvSpPr>
          <p:cNvPr id="2" name="フッター プレースホルダー 1"/>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smtClean="0">
                <a:ln>
                  <a:noFill/>
                </a:ln>
                <a:solidFill>
                  <a:prstClr val="black">
                    <a:tint val="75000"/>
                  </a:prstClr>
                </a:solidFill>
                <a:effectLst/>
                <a:uLnTx/>
                <a:uFillTx/>
                <a:latin typeface="メイリオ"/>
                <a:ea typeface="メイリオ"/>
                <a:cs typeface="+mn-cs"/>
              </a:rPr>
              <a:t>© SuperStream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6125580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5" name="タイトル 4"/>
          <p:cNvSpPr>
            <a:spLocks noGrp="1"/>
          </p:cNvSpPr>
          <p:nvPr>
            <p:ph type="title"/>
          </p:nvPr>
        </p:nvSpPr>
        <p:spPr/>
        <p:txBody>
          <a:bodyPr/>
          <a:lstStyle/>
          <a:p>
            <a:r>
              <a:rPr lang="ja-JP" altLang="en-US" dirty="0"/>
              <a:t>さいごに</a:t>
            </a:r>
            <a:endParaRPr kumimoji="1" lang="ja-JP" altLang="en-US" dirty="0"/>
          </a:p>
        </p:txBody>
      </p:sp>
      <p:sp>
        <p:nvSpPr>
          <p:cNvPr id="2" name="フッター プレースホルダー 1"/>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smtClean="0">
                <a:ln>
                  <a:noFill/>
                </a:ln>
                <a:solidFill>
                  <a:prstClr val="black">
                    <a:tint val="75000"/>
                  </a:prstClr>
                </a:solidFill>
                <a:effectLst/>
                <a:uLnTx/>
                <a:uFillTx/>
                <a:latin typeface="メイリオ"/>
                <a:ea typeface="メイリオ"/>
                <a:cs typeface="+mn-cs"/>
              </a:rPr>
              <a:t>© SuperStream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42" name="楕円 41"/>
          <p:cNvSpPr>
            <a:spLocks noChangeAspect="1"/>
          </p:cNvSpPr>
          <p:nvPr/>
        </p:nvSpPr>
        <p:spPr>
          <a:xfrm>
            <a:off x="228988" y="708047"/>
            <a:ext cx="432000" cy="432000"/>
          </a:xfrm>
          <a:prstGeom prst="ellipse">
            <a:avLst/>
          </a:prstGeom>
          <a:solidFill>
            <a:srgbClr val="5F9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73" name="フローチャート: 処理 72"/>
          <p:cNvSpPr/>
          <p:nvPr/>
        </p:nvSpPr>
        <p:spPr>
          <a:xfrm>
            <a:off x="395536" y="879407"/>
            <a:ext cx="2700000" cy="1800000"/>
          </a:xfrm>
          <a:prstGeom prst="flowChartProcess">
            <a:avLst/>
          </a:prstGeom>
          <a:solidFill>
            <a:srgbClr val="5F90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lumMod val="75000"/>
                  <a:lumOff val="25000"/>
                </a:prstClr>
              </a:solidFill>
              <a:effectLst/>
              <a:uLnTx/>
              <a:uFillTx/>
              <a:latin typeface="メイリオ"/>
              <a:ea typeface="メイリオ"/>
              <a:cs typeface="+mn-cs"/>
            </a:endParaRPr>
          </a:p>
        </p:txBody>
      </p:sp>
      <p:sp>
        <p:nvSpPr>
          <p:cNvPr id="74" name="フローチャート: 処理 73"/>
          <p:cNvSpPr/>
          <p:nvPr/>
        </p:nvSpPr>
        <p:spPr>
          <a:xfrm>
            <a:off x="3262084" y="879407"/>
            <a:ext cx="2700000" cy="1800000"/>
          </a:xfrm>
          <a:prstGeom prst="flowChartProcess">
            <a:avLst/>
          </a:prstGeom>
          <a:solidFill>
            <a:srgbClr val="5F90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lumMod val="75000"/>
                  <a:lumOff val="25000"/>
                </a:prstClr>
              </a:solidFill>
              <a:effectLst/>
              <a:uLnTx/>
              <a:uFillTx/>
              <a:latin typeface="メイリオ"/>
              <a:ea typeface="メイリオ"/>
              <a:cs typeface="+mn-cs"/>
            </a:endParaRPr>
          </a:p>
        </p:txBody>
      </p:sp>
      <p:sp>
        <p:nvSpPr>
          <p:cNvPr id="75" name="フローチャート: 処理 74"/>
          <p:cNvSpPr/>
          <p:nvPr/>
        </p:nvSpPr>
        <p:spPr>
          <a:xfrm>
            <a:off x="6128632" y="878995"/>
            <a:ext cx="2700000" cy="1800000"/>
          </a:xfrm>
          <a:prstGeom prst="flowChartProcess">
            <a:avLst/>
          </a:prstGeom>
          <a:solidFill>
            <a:srgbClr val="5F90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lumMod val="75000"/>
                  <a:lumOff val="25000"/>
                </a:prstClr>
              </a:solidFill>
              <a:effectLst/>
              <a:uLnTx/>
              <a:uFillTx/>
              <a:latin typeface="メイリオ"/>
              <a:ea typeface="メイリオ"/>
              <a:cs typeface="+mn-cs"/>
            </a:endParaRPr>
          </a:p>
        </p:txBody>
      </p:sp>
      <p:sp>
        <p:nvSpPr>
          <p:cNvPr id="76" name="フローチャート: 処理 75"/>
          <p:cNvSpPr/>
          <p:nvPr/>
        </p:nvSpPr>
        <p:spPr>
          <a:xfrm>
            <a:off x="399643" y="2823978"/>
            <a:ext cx="2700000" cy="1800000"/>
          </a:xfrm>
          <a:prstGeom prst="flowChartProcess">
            <a:avLst/>
          </a:prstGeom>
          <a:solidFill>
            <a:srgbClr val="5F90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lumMod val="75000"/>
                  <a:lumOff val="25000"/>
                </a:prstClr>
              </a:solidFill>
              <a:effectLst/>
              <a:uLnTx/>
              <a:uFillTx/>
              <a:latin typeface="メイリオ"/>
              <a:ea typeface="メイリオ"/>
              <a:cs typeface="+mn-cs"/>
            </a:endParaRPr>
          </a:p>
        </p:txBody>
      </p:sp>
      <p:sp>
        <p:nvSpPr>
          <p:cNvPr id="77" name="フローチャート: 処理 76"/>
          <p:cNvSpPr/>
          <p:nvPr/>
        </p:nvSpPr>
        <p:spPr>
          <a:xfrm>
            <a:off x="3266191" y="2823978"/>
            <a:ext cx="2700000" cy="1800000"/>
          </a:xfrm>
          <a:prstGeom prst="flowChartProcess">
            <a:avLst/>
          </a:prstGeom>
          <a:solidFill>
            <a:srgbClr val="5F90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lumMod val="75000"/>
                  <a:lumOff val="25000"/>
                </a:prstClr>
              </a:solidFill>
              <a:effectLst/>
              <a:uLnTx/>
              <a:uFillTx/>
              <a:latin typeface="メイリオ"/>
              <a:ea typeface="メイリオ"/>
              <a:cs typeface="+mn-cs"/>
            </a:endParaRPr>
          </a:p>
        </p:txBody>
      </p:sp>
      <p:sp>
        <p:nvSpPr>
          <p:cNvPr id="78" name="フローチャート: 処理 77"/>
          <p:cNvSpPr/>
          <p:nvPr/>
        </p:nvSpPr>
        <p:spPr>
          <a:xfrm>
            <a:off x="6132739" y="2823566"/>
            <a:ext cx="2700000" cy="1800000"/>
          </a:xfrm>
          <a:prstGeom prst="flowChartProcess">
            <a:avLst/>
          </a:prstGeom>
          <a:solidFill>
            <a:srgbClr val="5F90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lumMod val="75000"/>
                  <a:lumOff val="25000"/>
                </a:prstClr>
              </a:solidFill>
              <a:effectLst/>
              <a:uLnTx/>
              <a:uFillTx/>
              <a:latin typeface="メイリオ"/>
              <a:ea typeface="メイリオ"/>
              <a:cs typeface="+mn-cs"/>
            </a:endParaRPr>
          </a:p>
        </p:txBody>
      </p:sp>
      <p:sp>
        <p:nvSpPr>
          <p:cNvPr id="79" name="テキスト ボックス 78"/>
          <p:cNvSpPr txBox="1"/>
          <p:nvPr/>
        </p:nvSpPr>
        <p:spPr>
          <a:xfrm>
            <a:off x="395536" y="1131590"/>
            <a:ext cx="2700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srgbClr val="008CCF"/>
                </a:solidFill>
                <a:effectLst/>
                <a:uLnTx/>
                <a:uFillTx/>
                <a:latin typeface="メイリオ"/>
                <a:ea typeface="メイリオ"/>
                <a:cs typeface="+mn-cs"/>
              </a:rPr>
              <a:t>AI-OCR</a:t>
            </a:r>
            <a:r>
              <a:rPr kumimoji="1" lang="ja-JP" altLang="en-US" sz="1800" b="1" i="0" u="none" strike="noStrike" kern="1200" cap="none" spc="0" normalizeH="0" baseline="0" noProof="0" dirty="0" smtClean="0">
                <a:ln>
                  <a:noFill/>
                </a:ln>
                <a:solidFill>
                  <a:srgbClr val="008CCF"/>
                </a:solidFill>
                <a:effectLst/>
                <a:uLnTx/>
                <a:uFillTx/>
                <a:latin typeface="メイリオ"/>
                <a:ea typeface="メイリオ"/>
                <a:cs typeface="+mn-cs"/>
              </a:rPr>
              <a:t>は短期間で導入可能なオプション製品</a:t>
            </a:r>
            <a:endPar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80" name="テキスト ボックス 79"/>
          <p:cNvSpPr txBox="1"/>
          <p:nvPr/>
        </p:nvSpPr>
        <p:spPr>
          <a:xfrm>
            <a:off x="395536" y="1838760"/>
            <a:ext cx="27000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rPr>
              <a:t>●導入期間は適合調査、導入</a:t>
            </a:r>
            <a:endParaRPr kumimoji="1" lang="en-US" altLang="ja-JP"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a:ea typeface="メイリオ"/>
                <a:cs typeface="+mn-cs"/>
              </a:rPr>
              <a:t>　</a:t>
            </a:r>
            <a:r>
              <a:rPr kumimoji="1" lang="ja-JP" altLang="en-US"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rPr>
              <a:t>支援で約３か月間</a:t>
            </a:r>
            <a:endParaRPr kumimoji="1" lang="en-US" altLang="ja-JP"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a:ea typeface="メイリオ"/>
                <a:cs typeface="+mn-cs"/>
              </a:rPr>
              <a:t>●</a:t>
            </a:r>
            <a:r>
              <a:rPr kumimoji="1" lang="en-US" altLang="ja-JP"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rPr>
              <a:t>AP</a:t>
            </a:r>
            <a:r>
              <a:rPr kumimoji="1" lang="ja-JP" altLang="en-US"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rPr>
              <a:t>ユーザーは期間短縮可能</a:t>
            </a:r>
            <a:endParaRPr kumimoji="1" lang="en-US" altLang="ja-JP"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endParaRPr>
          </a:p>
        </p:txBody>
      </p:sp>
      <p:sp>
        <p:nvSpPr>
          <p:cNvPr id="81" name="楕円 80"/>
          <p:cNvSpPr>
            <a:spLocks noChangeAspect="1"/>
          </p:cNvSpPr>
          <p:nvPr/>
        </p:nvSpPr>
        <p:spPr>
          <a:xfrm>
            <a:off x="3161391" y="662995"/>
            <a:ext cx="432000" cy="432000"/>
          </a:xfrm>
          <a:prstGeom prst="ellipse">
            <a:avLst/>
          </a:prstGeom>
          <a:solidFill>
            <a:srgbClr val="5F9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82" name="楕円 81"/>
          <p:cNvSpPr>
            <a:spLocks noChangeAspect="1"/>
          </p:cNvSpPr>
          <p:nvPr/>
        </p:nvSpPr>
        <p:spPr>
          <a:xfrm>
            <a:off x="6012160" y="662995"/>
            <a:ext cx="432000" cy="432000"/>
          </a:xfrm>
          <a:prstGeom prst="ellipse">
            <a:avLst/>
          </a:prstGeom>
          <a:solidFill>
            <a:srgbClr val="5F9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83" name="楕円 82"/>
          <p:cNvSpPr>
            <a:spLocks noChangeAspect="1"/>
          </p:cNvSpPr>
          <p:nvPr/>
        </p:nvSpPr>
        <p:spPr>
          <a:xfrm>
            <a:off x="285695" y="2709961"/>
            <a:ext cx="432000" cy="432000"/>
          </a:xfrm>
          <a:prstGeom prst="ellipse">
            <a:avLst/>
          </a:prstGeom>
          <a:solidFill>
            <a:srgbClr val="5F9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84" name="楕円 83"/>
          <p:cNvSpPr>
            <a:spLocks noChangeAspect="1"/>
          </p:cNvSpPr>
          <p:nvPr/>
        </p:nvSpPr>
        <p:spPr>
          <a:xfrm>
            <a:off x="3158808" y="2709961"/>
            <a:ext cx="432000" cy="432000"/>
          </a:xfrm>
          <a:prstGeom prst="ellipse">
            <a:avLst/>
          </a:prstGeom>
          <a:solidFill>
            <a:srgbClr val="5F9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85" name="楕円 84"/>
          <p:cNvSpPr>
            <a:spLocks noChangeAspect="1"/>
          </p:cNvSpPr>
          <p:nvPr/>
        </p:nvSpPr>
        <p:spPr>
          <a:xfrm>
            <a:off x="6046461" y="2709961"/>
            <a:ext cx="432000" cy="432000"/>
          </a:xfrm>
          <a:prstGeom prst="ellipse">
            <a:avLst/>
          </a:prstGeom>
          <a:solidFill>
            <a:srgbClr val="5F9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86" name="テキスト ボックス 85"/>
          <p:cNvSpPr txBox="1"/>
          <p:nvPr/>
        </p:nvSpPr>
        <p:spPr>
          <a:xfrm>
            <a:off x="3262082" y="1131589"/>
            <a:ext cx="27000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n-cs"/>
              </a:rPr>
              <a:t>導入初期段階で</a:t>
            </a:r>
            <a:r>
              <a:rPr kumimoji="1" lang="ja-JP" altLang="en-US" sz="1800" b="1" i="0" u="none" strike="noStrike" kern="1200" cap="none" spc="0" normalizeH="0" baseline="0" noProof="0" dirty="0" smtClean="0">
                <a:ln>
                  <a:noFill/>
                </a:ln>
                <a:solidFill>
                  <a:srgbClr val="008CCF"/>
                </a:solidFill>
                <a:effectLst/>
                <a:uLnTx/>
                <a:uFillTx/>
                <a:latin typeface="メイリオ"/>
                <a:ea typeface="メイリオ"/>
                <a:cs typeface="+mn-cs"/>
              </a:rPr>
              <a:t>請求書</a:t>
            </a:r>
            <a:endParaRPr kumimoji="1" lang="en-US" altLang="ja-JP" sz="1800" b="1" i="0" u="none" strike="noStrike" kern="1200" cap="none" spc="0" normalizeH="0" baseline="0" noProof="0" dirty="0" smtClean="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rgbClr val="008CCF"/>
                </a:solidFill>
                <a:effectLst/>
                <a:uLnTx/>
                <a:uFillTx/>
                <a:latin typeface="メイリオ"/>
                <a:ea typeface="メイリオ"/>
                <a:cs typeface="+mn-cs"/>
              </a:rPr>
              <a:t>読取</a:t>
            </a: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n-cs"/>
              </a:rPr>
              <a:t>テストを実施</a:t>
            </a:r>
            <a:endParaRPr kumimoji="1" lang="en-US" altLang="ja-JP" sz="1800" b="1"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87" name="テキスト ボックス 86"/>
          <p:cNvSpPr txBox="1"/>
          <p:nvPr/>
        </p:nvSpPr>
        <p:spPr>
          <a:xfrm>
            <a:off x="6128632" y="1126752"/>
            <a:ext cx="2700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n-cs"/>
              </a:rPr>
              <a:t>請求書明細の読取率は</a:t>
            </a:r>
            <a:r>
              <a:rPr kumimoji="1" lang="en-US" altLang="ja-JP" sz="1800" b="1" i="0" u="none" strike="noStrike" kern="1200" cap="none" spc="0" normalizeH="0" baseline="0" noProof="0" dirty="0">
                <a:ln>
                  <a:noFill/>
                </a:ln>
                <a:solidFill>
                  <a:srgbClr val="008CCF"/>
                </a:solidFill>
                <a:effectLst/>
                <a:uLnTx/>
                <a:uFillTx/>
                <a:latin typeface="メイリオ"/>
                <a:ea typeface="メイリオ"/>
                <a:cs typeface="+mn-cs"/>
              </a:rPr>
              <a:t>60</a:t>
            </a: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n-cs"/>
              </a:rPr>
              <a:t>～</a:t>
            </a:r>
            <a:r>
              <a:rPr kumimoji="1" lang="en-US" altLang="ja-JP" sz="1800" b="1" i="0" u="none" strike="noStrike" kern="1200" cap="none" spc="0" normalizeH="0" baseline="0" noProof="0" dirty="0">
                <a:ln>
                  <a:noFill/>
                </a:ln>
                <a:solidFill>
                  <a:srgbClr val="008CCF"/>
                </a:solidFill>
                <a:effectLst/>
                <a:uLnTx/>
                <a:uFillTx/>
                <a:latin typeface="メイリオ"/>
                <a:ea typeface="メイリオ"/>
                <a:cs typeface="+mn-cs"/>
              </a:rPr>
              <a:t>70</a:t>
            </a: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n-cs"/>
              </a:rPr>
              <a:t>％</a:t>
            </a:r>
            <a:endParaRPr kumimoji="1" lang="en-US" altLang="ja-JP" sz="1800" b="1"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88" name="テキスト ボックス 87"/>
          <p:cNvSpPr txBox="1"/>
          <p:nvPr/>
        </p:nvSpPr>
        <p:spPr>
          <a:xfrm>
            <a:off x="402538" y="3185559"/>
            <a:ext cx="27230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CCF"/>
                </a:solidFill>
                <a:effectLst/>
                <a:uLnTx/>
                <a:uFillTx/>
                <a:latin typeface="メイリオ"/>
                <a:ea typeface="メイリオ"/>
                <a:cs typeface="+mn-cs"/>
              </a:rPr>
              <a:t>AI</a:t>
            </a: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n-cs"/>
              </a:rPr>
              <a:t>経費パターンマスタが重要</a:t>
            </a:r>
            <a:endParaRPr kumimoji="1" lang="en-US" altLang="ja-JP" sz="1800" b="1"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89" name="テキスト ボックス 88"/>
          <p:cNvSpPr txBox="1"/>
          <p:nvPr/>
        </p:nvSpPr>
        <p:spPr>
          <a:xfrm>
            <a:off x="3265049" y="3168866"/>
            <a:ext cx="2700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n-cs"/>
              </a:rPr>
              <a:t>ワークフロー承認の</a:t>
            </a:r>
            <a:endParaRPr kumimoji="1" lang="en-US" altLang="ja-JP" sz="1800" b="1" i="0" u="none" strike="noStrike" kern="1200" cap="none" spc="0" normalizeH="0" baseline="0" noProof="0" dirty="0">
              <a:ln>
                <a:noFill/>
              </a:ln>
              <a:solidFill>
                <a:srgbClr val="008CCF"/>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n-cs"/>
              </a:rPr>
              <a:t>有効活用</a:t>
            </a:r>
            <a:endParaRPr kumimoji="1" lang="en-US" altLang="ja-JP" sz="1800" b="1"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90" name="テキスト ボックス 89"/>
          <p:cNvSpPr txBox="1"/>
          <p:nvPr/>
        </p:nvSpPr>
        <p:spPr>
          <a:xfrm>
            <a:off x="6128086" y="3182283"/>
            <a:ext cx="270054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n-cs"/>
              </a:rPr>
              <a:t>バッチ処理で請求書</a:t>
            </a:r>
            <a:r>
              <a:rPr kumimoji="1" lang="en-US" altLang="ja-JP" sz="1800" b="1" i="0" u="none" strike="noStrike" kern="1200" cap="none" spc="0" normalizeH="0" baseline="0" noProof="0" dirty="0">
                <a:ln>
                  <a:noFill/>
                </a:ln>
                <a:solidFill>
                  <a:srgbClr val="008CCF"/>
                </a:solidFill>
                <a:effectLst/>
                <a:uLnTx/>
                <a:uFillTx/>
                <a:latin typeface="メイリオ"/>
                <a:ea typeface="メイリオ"/>
                <a:cs typeface="+mn-cs"/>
              </a:rPr>
              <a:t>PDF</a:t>
            </a: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n-cs"/>
              </a:rPr>
              <a:t>を一括読取</a:t>
            </a:r>
            <a:endParaRPr kumimoji="1" lang="en-US" altLang="ja-JP" sz="1800" b="1"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91" name="テキスト ボックス 90"/>
          <p:cNvSpPr txBox="1"/>
          <p:nvPr/>
        </p:nvSpPr>
        <p:spPr>
          <a:xfrm>
            <a:off x="3266299" y="1791179"/>
            <a:ext cx="268859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rPr>
              <a:t>●読取テストは、ある程度</a:t>
            </a:r>
            <a:endParaRPr kumimoji="1" lang="en-US" altLang="ja-JP"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a:ea typeface="メイリオ"/>
                <a:cs typeface="+mn-cs"/>
              </a:rPr>
              <a:t>　</a:t>
            </a:r>
            <a:r>
              <a:rPr kumimoji="1" lang="ja-JP" altLang="en-US"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rPr>
              <a:t>時間をかけてお客様請求　</a:t>
            </a:r>
            <a:endParaRPr kumimoji="1" lang="en-US" altLang="ja-JP"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a:ea typeface="メイリオ"/>
                <a:cs typeface="+mn-cs"/>
              </a:rPr>
              <a:t>　</a:t>
            </a:r>
            <a:r>
              <a:rPr kumimoji="1" lang="ja-JP" altLang="en-US"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rPr>
              <a:t>書を分析</a:t>
            </a:r>
            <a:endParaRPr kumimoji="1" lang="en-US" altLang="ja-JP"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endParaRPr>
          </a:p>
        </p:txBody>
      </p:sp>
      <p:sp>
        <p:nvSpPr>
          <p:cNvPr id="92" name="テキスト ボックス 91"/>
          <p:cNvSpPr txBox="1"/>
          <p:nvPr/>
        </p:nvSpPr>
        <p:spPr>
          <a:xfrm>
            <a:off x="6120995" y="1773462"/>
            <a:ext cx="270763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rPr>
              <a:t>●分析結果はパターン別に</a:t>
            </a:r>
            <a:endParaRPr kumimoji="1" lang="en-US" altLang="ja-JP"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a:ea typeface="メイリオ"/>
                <a:cs typeface="+mn-cs"/>
              </a:rPr>
              <a:t>　</a:t>
            </a:r>
            <a:r>
              <a:rPr kumimoji="1" lang="ja-JP" altLang="en-US"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rPr>
              <a:t>整理しマスタ設定方法を</a:t>
            </a:r>
            <a:endParaRPr kumimoji="1" lang="en-US" altLang="ja-JP"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a:ea typeface="メイリオ"/>
                <a:cs typeface="+mn-cs"/>
              </a:rPr>
              <a:t>　</a:t>
            </a:r>
            <a:r>
              <a:rPr kumimoji="1" lang="ja-JP" altLang="en-US"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rPr>
              <a:t>提案</a:t>
            </a:r>
            <a:endPar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a:ea typeface="メイリオ"/>
              <a:cs typeface="+mn-cs"/>
            </a:endParaRPr>
          </a:p>
        </p:txBody>
      </p:sp>
      <p:sp>
        <p:nvSpPr>
          <p:cNvPr id="93" name="テキスト ボックス 92"/>
          <p:cNvSpPr txBox="1"/>
          <p:nvPr/>
        </p:nvSpPr>
        <p:spPr>
          <a:xfrm>
            <a:off x="402539" y="3759882"/>
            <a:ext cx="27000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rPr>
              <a:t>●請求書を読取、支払伝票を作</a:t>
            </a:r>
            <a:endParaRPr kumimoji="1" lang="en-US" altLang="ja-JP"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a:ea typeface="メイリオ"/>
                <a:cs typeface="+mn-cs"/>
              </a:rPr>
              <a:t>　</a:t>
            </a:r>
            <a:r>
              <a:rPr kumimoji="1" lang="ja-JP" altLang="en-US"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rPr>
              <a:t>成しながらマスタ作成</a:t>
            </a:r>
            <a:endParaRPr kumimoji="1" lang="en-US" altLang="ja-JP"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rPr>
              <a:t>●マッチングの優先順位を理解</a:t>
            </a:r>
            <a:endPar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a:ea typeface="メイリオ"/>
              <a:cs typeface="+mn-cs"/>
            </a:endParaRPr>
          </a:p>
        </p:txBody>
      </p:sp>
      <p:sp>
        <p:nvSpPr>
          <p:cNvPr id="98" name="テキスト ボックス 97"/>
          <p:cNvSpPr txBox="1"/>
          <p:nvPr/>
        </p:nvSpPr>
        <p:spPr>
          <a:xfrm>
            <a:off x="3263865" y="3705875"/>
            <a:ext cx="27000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rPr>
              <a:t>●</a:t>
            </a:r>
            <a:r>
              <a:rPr kumimoji="1" lang="en-US" altLang="ja-JP"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rPr>
              <a:t>AI-OCR</a:t>
            </a:r>
            <a:r>
              <a:rPr kumimoji="1" lang="ja-JP" altLang="en-US"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rPr>
              <a:t>（請求書明細）を導</a:t>
            </a:r>
            <a:endParaRPr kumimoji="1" lang="en-US" altLang="ja-JP"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a:ea typeface="メイリオ"/>
                <a:cs typeface="+mn-cs"/>
              </a:rPr>
              <a:t>　</a:t>
            </a:r>
            <a:r>
              <a:rPr kumimoji="1" lang="ja-JP" altLang="en-US" sz="1400" b="0" i="0" u="none" strike="noStrike" kern="1200" cap="none" spc="0" normalizeH="0" baseline="0" noProof="0" dirty="0" err="1" smtClean="0">
                <a:ln>
                  <a:noFill/>
                </a:ln>
                <a:solidFill>
                  <a:prstClr val="black">
                    <a:lumMod val="75000"/>
                    <a:lumOff val="25000"/>
                  </a:prstClr>
                </a:solidFill>
                <a:effectLst/>
                <a:uLnTx/>
                <a:uFillTx/>
                <a:latin typeface="メイリオ"/>
                <a:ea typeface="メイリオ"/>
                <a:cs typeface="+mn-cs"/>
              </a:rPr>
              <a:t>入する</a:t>
            </a:r>
            <a:r>
              <a:rPr kumimoji="1" lang="ja-JP" altLang="en-US"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rPr>
              <a:t>場合、専用ルートの追</a:t>
            </a:r>
            <a:endParaRPr kumimoji="1" lang="en-US" altLang="ja-JP"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a:ea typeface="メイリオ"/>
                <a:cs typeface="+mn-cs"/>
              </a:rPr>
              <a:t>　</a:t>
            </a:r>
            <a:r>
              <a:rPr kumimoji="1" lang="ja-JP" altLang="en-US"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rPr>
              <a:t>加や伝票提出機能の利用が</a:t>
            </a:r>
            <a:endParaRPr kumimoji="1" lang="en-US" altLang="ja-JP"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a:ea typeface="メイリオ"/>
                <a:cs typeface="+mn-cs"/>
              </a:rPr>
              <a:t>　</a:t>
            </a:r>
            <a:r>
              <a:rPr kumimoji="1" lang="ja-JP" altLang="en-US"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rPr>
              <a:t>効果的</a:t>
            </a:r>
            <a:endParaRPr kumimoji="1" lang="en-US" altLang="ja-JP"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endParaRPr>
          </a:p>
        </p:txBody>
      </p:sp>
      <p:sp>
        <p:nvSpPr>
          <p:cNvPr id="99" name="テキスト ボックス 98"/>
          <p:cNvSpPr txBox="1"/>
          <p:nvPr/>
        </p:nvSpPr>
        <p:spPr>
          <a:xfrm>
            <a:off x="6109249" y="3723566"/>
            <a:ext cx="2700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rPr>
              <a:t>●クライアント端末、サーバー</a:t>
            </a:r>
            <a:endParaRPr kumimoji="1" lang="en-US" altLang="ja-JP"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a:ea typeface="メイリオ"/>
                <a:cs typeface="+mn-cs"/>
              </a:rPr>
              <a:t>　</a:t>
            </a:r>
            <a:r>
              <a:rPr kumimoji="1" lang="ja-JP" altLang="en-US"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rPr>
              <a:t>のどちらでも実行可能</a:t>
            </a:r>
            <a:endParaRPr kumimoji="1" lang="en-US" altLang="ja-JP" sz="1400" b="0" i="0" u="none" strike="noStrike" kern="1200" cap="none" spc="0" normalizeH="0" baseline="0" noProof="0" dirty="0" smtClean="0">
              <a:ln>
                <a:noFill/>
              </a:ln>
              <a:solidFill>
                <a:prstClr val="black">
                  <a:lumMod val="75000"/>
                  <a:lumOff val="25000"/>
                </a:prstClr>
              </a:solidFill>
              <a:effectLst/>
              <a:uLnTx/>
              <a:uFillTx/>
              <a:latin typeface="メイリオ"/>
              <a:ea typeface="メイリオ"/>
              <a:cs typeface="+mn-cs"/>
            </a:endParaRPr>
          </a:p>
        </p:txBody>
      </p:sp>
      <p:sp>
        <p:nvSpPr>
          <p:cNvPr id="101" name="Freeform 380"/>
          <p:cNvSpPr>
            <a:spLocks noEditPoints="1"/>
          </p:cNvSpPr>
          <p:nvPr/>
        </p:nvSpPr>
        <p:spPr bwMode="auto">
          <a:xfrm>
            <a:off x="6109249" y="2782839"/>
            <a:ext cx="300528" cy="247494"/>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2" name="Freeform 346"/>
          <p:cNvSpPr>
            <a:spLocks noEditPoints="1"/>
          </p:cNvSpPr>
          <p:nvPr/>
        </p:nvSpPr>
        <p:spPr bwMode="auto">
          <a:xfrm>
            <a:off x="3255471" y="2796681"/>
            <a:ext cx="234636" cy="235441"/>
          </a:xfrm>
          <a:custGeom>
            <a:avLst/>
            <a:gdLst>
              <a:gd name="T0" fmla="*/ 277 w 876"/>
              <a:gd name="T1" fmla="*/ 685 h 877"/>
              <a:gd name="T2" fmla="*/ 277 w 876"/>
              <a:gd name="T3" fmla="*/ 813 h 877"/>
              <a:gd name="T4" fmla="*/ 63 w 876"/>
              <a:gd name="T5" fmla="*/ 813 h 877"/>
              <a:gd name="T6" fmla="*/ 63 w 876"/>
              <a:gd name="T7" fmla="*/ 685 h 877"/>
              <a:gd name="T8" fmla="*/ 277 w 876"/>
              <a:gd name="T9" fmla="*/ 685 h 877"/>
              <a:gd name="T10" fmla="*/ 340 w 876"/>
              <a:gd name="T11" fmla="*/ 622 h 877"/>
              <a:gd name="T12" fmla="*/ 0 w 876"/>
              <a:gd name="T13" fmla="*/ 622 h 877"/>
              <a:gd name="T14" fmla="*/ 0 w 876"/>
              <a:gd name="T15" fmla="*/ 877 h 877"/>
              <a:gd name="T16" fmla="*/ 340 w 876"/>
              <a:gd name="T17" fmla="*/ 877 h 877"/>
              <a:gd name="T18" fmla="*/ 340 w 876"/>
              <a:gd name="T19" fmla="*/ 622 h 877"/>
              <a:gd name="T20" fmla="*/ 812 w 876"/>
              <a:gd name="T21" fmla="*/ 685 h 877"/>
              <a:gd name="T22" fmla="*/ 812 w 876"/>
              <a:gd name="T23" fmla="*/ 813 h 877"/>
              <a:gd name="T24" fmla="*/ 600 w 876"/>
              <a:gd name="T25" fmla="*/ 813 h 877"/>
              <a:gd name="T26" fmla="*/ 600 w 876"/>
              <a:gd name="T27" fmla="*/ 685 h 877"/>
              <a:gd name="T28" fmla="*/ 812 w 876"/>
              <a:gd name="T29" fmla="*/ 685 h 877"/>
              <a:gd name="T30" fmla="*/ 876 w 876"/>
              <a:gd name="T31" fmla="*/ 622 h 877"/>
              <a:gd name="T32" fmla="*/ 536 w 876"/>
              <a:gd name="T33" fmla="*/ 622 h 877"/>
              <a:gd name="T34" fmla="*/ 536 w 876"/>
              <a:gd name="T35" fmla="*/ 877 h 877"/>
              <a:gd name="T36" fmla="*/ 876 w 876"/>
              <a:gd name="T37" fmla="*/ 877 h 877"/>
              <a:gd name="T38" fmla="*/ 876 w 876"/>
              <a:gd name="T39" fmla="*/ 622 h 877"/>
              <a:gd name="T40" fmla="*/ 544 w 876"/>
              <a:gd name="T41" fmla="*/ 64 h 877"/>
              <a:gd name="T42" fmla="*/ 544 w 876"/>
              <a:gd name="T43" fmla="*/ 192 h 877"/>
              <a:gd name="T44" fmla="*/ 332 w 876"/>
              <a:gd name="T45" fmla="*/ 192 h 877"/>
              <a:gd name="T46" fmla="*/ 332 w 876"/>
              <a:gd name="T47" fmla="*/ 64 h 877"/>
              <a:gd name="T48" fmla="*/ 544 w 876"/>
              <a:gd name="T49" fmla="*/ 64 h 877"/>
              <a:gd name="T50" fmla="*/ 608 w 876"/>
              <a:gd name="T51" fmla="*/ 0 h 877"/>
              <a:gd name="T52" fmla="*/ 268 w 876"/>
              <a:gd name="T53" fmla="*/ 0 h 877"/>
              <a:gd name="T54" fmla="*/ 268 w 876"/>
              <a:gd name="T55" fmla="*/ 256 h 877"/>
              <a:gd name="T56" fmla="*/ 608 w 876"/>
              <a:gd name="T57" fmla="*/ 256 h 877"/>
              <a:gd name="T58" fmla="*/ 608 w 876"/>
              <a:gd name="T59" fmla="*/ 0 h 877"/>
              <a:gd name="T60" fmla="*/ 470 w 876"/>
              <a:gd name="T61" fmla="*/ 409 h 877"/>
              <a:gd name="T62" fmla="*/ 470 w 876"/>
              <a:gd name="T63" fmla="*/ 299 h 877"/>
              <a:gd name="T64" fmla="*/ 406 w 876"/>
              <a:gd name="T65" fmla="*/ 299 h 877"/>
              <a:gd name="T66" fmla="*/ 406 w 876"/>
              <a:gd name="T67" fmla="*/ 409 h 877"/>
              <a:gd name="T68" fmla="*/ 138 w 876"/>
              <a:gd name="T69" fmla="*/ 409 h 877"/>
              <a:gd name="T70" fmla="*/ 138 w 876"/>
              <a:gd name="T71" fmla="*/ 579 h 877"/>
              <a:gd name="T72" fmla="*/ 202 w 876"/>
              <a:gd name="T73" fmla="*/ 579 h 877"/>
              <a:gd name="T74" fmla="*/ 202 w 876"/>
              <a:gd name="T75" fmla="*/ 473 h 877"/>
              <a:gd name="T76" fmla="*/ 674 w 876"/>
              <a:gd name="T77" fmla="*/ 473 h 877"/>
              <a:gd name="T78" fmla="*/ 674 w 876"/>
              <a:gd name="T79" fmla="*/ 579 h 877"/>
              <a:gd name="T80" fmla="*/ 738 w 876"/>
              <a:gd name="T81" fmla="*/ 579 h 877"/>
              <a:gd name="T82" fmla="*/ 738 w 876"/>
              <a:gd name="T83" fmla="*/ 409 h 877"/>
              <a:gd name="T84" fmla="*/ 470 w 876"/>
              <a:gd name="T85" fmla="*/ 40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877">
                <a:moveTo>
                  <a:pt x="277" y="685"/>
                </a:moveTo>
                <a:lnTo>
                  <a:pt x="277" y="813"/>
                </a:lnTo>
                <a:lnTo>
                  <a:pt x="63" y="813"/>
                </a:lnTo>
                <a:lnTo>
                  <a:pt x="63" y="685"/>
                </a:lnTo>
                <a:lnTo>
                  <a:pt x="277" y="685"/>
                </a:lnTo>
                <a:close/>
                <a:moveTo>
                  <a:pt x="340" y="622"/>
                </a:moveTo>
                <a:lnTo>
                  <a:pt x="0" y="622"/>
                </a:lnTo>
                <a:lnTo>
                  <a:pt x="0" y="877"/>
                </a:lnTo>
                <a:lnTo>
                  <a:pt x="340" y="877"/>
                </a:lnTo>
                <a:lnTo>
                  <a:pt x="340" y="622"/>
                </a:lnTo>
                <a:close/>
                <a:moveTo>
                  <a:pt x="812" y="685"/>
                </a:moveTo>
                <a:lnTo>
                  <a:pt x="812" y="813"/>
                </a:lnTo>
                <a:lnTo>
                  <a:pt x="600" y="813"/>
                </a:lnTo>
                <a:lnTo>
                  <a:pt x="600" y="685"/>
                </a:lnTo>
                <a:lnTo>
                  <a:pt x="812" y="685"/>
                </a:lnTo>
                <a:close/>
                <a:moveTo>
                  <a:pt x="876" y="622"/>
                </a:moveTo>
                <a:lnTo>
                  <a:pt x="536" y="622"/>
                </a:lnTo>
                <a:lnTo>
                  <a:pt x="536" y="877"/>
                </a:lnTo>
                <a:lnTo>
                  <a:pt x="876" y="877"/>
                </a:lnTo>
                <a:lnTo>
                  <a:pt x="876" y="622"/>
                </a:lnTo>
                <a:close/>
                <a:moveTo>
                  <a:pt x="544" y="64"/>
                </a:moveTo>
                <a:lnTo>
                  <a:pt x="544" y="192"/>
                </a:lnTo>
                <a:lnTo>
                  <a:pt x="332" y="192"/>
                </a:lnTo>
                <a:lnTo>
                  <a:pt x="332" y="64"/>
                </a:lnTo>
                <a:lnTo>
                  <a:pt x="544" y="64"/>
                </a:lnTo>
                <a:close/>
                <a:moveTo>
                  <a:pt x="608" y="0"/>
                </a:moveTo>
                <a:lnTo>
                  <a:pt x="268" y="0"/>
                </a:lnTo>
                <a:lnTo>
                  <a:pt x="268" y="256"/>
                </a:lnTo>
                <a:lnTo>
                  <a:pt x="608" y="256"/>
                </a:lnTo>
                <a:lnTo>
                  <a:pt x="608" y="0"/>
                </a:lnTo>
                <a:close/>
                <a:moveTo>
                  <a:pt x="470" y="409"/>
                </a:moveTo>
                <a:lnTo>
                  <a:pt x="470" y="299"/>
                </a:lnTo>
                <a:lnTo>
                  <a:pt x="406" y="299"/>
                </a:lnTo>
                <a:lnTo>
                  <a:pt x="406" y="409"/>
                </a:lnTo>
                <a:lnTo>
                  <a:pt x="138" y="409"/>
                </a:lnTo>
                <a:lnTo>
                  <a:pt x="138" y="579"/>
                </a:lnTo>
                <a:lnTo>
                  <a:pt x="202" y="579"/>
                </a:lnTo>
                <a:lnTo>
                  <a:pt x="202" y="473"/>
                </a:lnTo>
                <a:lnTo>
                  <a:pt x="674" y="473"/>
                </a:lnTo>
                <a:lnTo>
                  <a:pt x="674" y="579"/>
                </a:lnTo>
                <a:lnTo>
                  <a:pt x="738" y="579"/>
                </a:lnTo>
                <a:lnTo>
                  <a:pt x="738" y="409"/>
                </a:lnTo>
                <a:lnTo>
                  <a:pt x="470" y="4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9" name="Freeform 522"/>
          <p:cNvSpPr>
            <a:spLocks noChangeAspect="1" noEditPoints="1"/>
          </p:cNvSpPr>
          <p:nvPr/>
        </p:nvSpPr>
        <p:spPr bwMode="auto">
          <a:xfrm>
            <a:off x="6165775" y="718510"/>
            <a:ext cx="251467" cy="251468"/>
          </a:xfrm>
          <a:custGeom>
            <a:avLst/>
            <a:gdLst/>
            <a:ahLst/>
            <a:cxnLst>
              <a:cxn ang="0">
                <a:pos x="186" y="152"/>
              </a:cxn>
              <a:cxn ang="0">
                <a:pos x="192" y="140"/>
              </a:cxn>
              <a:cxn ang="0">
                <a:pos x="200" y="114"/>
              </a:cxn>
              <a:cxn ang="0">
                <a:pos x="200" y="100"/>
              </a:cxn>
              <a:cxn ang="0">
                <a:pos x="192" y="62"/>
              </a:cxn>
              <a:cxn ang="0">
                <a:pos x="170" y="30"/>
              </a:cxn>
              <a:cxn ang="0">
                <a:pos x="138" y="8"/>
              </a:cxn>
              <a:cxn ang="0">
                <a:pos x="100" y="0"/>
              </a:cxn>
              <a:cxn ang="0">
                <a:pos x="80" y="2"/>
              </a:cxn>
              <a:cxn ang="0">
                <a:pos x="44" y="18"/>
              </a:cxn>
              <a:cxn ang="0">
                <a:pos x="18" y="44"/>
              </a:cxn>
              <a:cxn ang="0">
                <a:pos x="2" y="80"/>
              </a:cxn>
              <a:cxn ang="0">
                <a:pos x="0" y="100"/>
              </a:cxn>
              <a:cxn ang="0">
                <a:pos x="8" y="138"/>
              </a:cxn>
              <a:cxn ang="0">
                <a:pos x="30" y="170"/>
              </a:cxn>
              <a:cxn ang="0">
                <a:pos x="62" y="192"/>
              </a:cxn>
              <a:cxn ang="0">
                <a:pos x="100" y="200"/>
              </a:cxn>
              <a:cxn ang="0">
                <a:pos x="114" y="200"/>
              </a:cxn>
              <a:cxn ang="0">
                <a:pos x="140" y="192"/>
              </a:cxn>
              <a:cxn ang="0">
                <a:pos x="200" y="232"/>
              </a:cxn>
              <a:cxn ang="0">
                <a:pos x="206" y="238"/>
              </a:cxn>
              <a:cxn ang="0">
                <a:pos x="216" y="240"/>
              </a:cxn>
              <a:cxn ang="0">
                <a:pos x="232" y="232"/>
              </a:cxn>
              <a:cxn ang="0">
                <a:pos x="238" y="226"/>
              </a:cxn>
              <a:cxn ang="0">
                <a:pos x="238" y="206"/>
              </a:cxn>
              <a:cxn ang="0">
                <a:pos x="232" y="200"/>
              </a:cxn>
              <a:cxn ang="0">
                <a:pos x="100" y="176"/>
              </a:cxn>
              <a:cxn ang="0">
                <a:pos x="70" y="170"/>
              </a:cxn>
              <a:cxn ang="0">
                <a:pos x="46" y="154"/>
              </a:cxn>
              <a:cxn ang="0">
                <a:pos x="30" y="130"/>
              </a:cxn>
              <a:cxn ang="0">
                <a:pos x="24" y="100"/>
              </a:cxn>
              <a:cxn ang="0">
                <a:pos x="26" y="84"/>
              </a:cxn>
              <a:cxn ang="0">
                <a:pos x="36" y="58"/>
              </a:cxn>
              <a:cxn ang="0">
                <a:pos x="58" y="36"/>
              </a:cxn>
              <a:cxn ang="0">
                <a:pos x="84" y="26"/>
              </a:cxn>
              <a:cxn ang="0">
                <a:pos x="100" y="24"/>
              </a:cxn>
              <a:cxn ang="0">
                <a:pos x="130" y="30"/>
              </a:cxn>
              <a:cxn ang="0">
                <a:pos x="154" y="46"/>
              </a:cxn>
              <a:cxn ang="0">
                <a:pos x="170" y="70"/>
              </a:cxn>
              <a:cxn ang="0">
                <a:pos x="176" y="100"/>
              </a:cxn>
              <a:cxn ang="0">
                <a:pos x="174" y="116"/>
              </a:cxn>
              <a:cxn ang="0">
                <a:pos x="164" y="142"/>
              </a:cxn>
              <a:cxn ang="0">
                <a:pos x="142" y="164"/>
              </a:cxn>
              <a:cxn ang="0">
                <a:pos x="116" y="174"/>
              </a:cxn>
              <a:cxn ang="0">
                <a:pos x="100" y="176"/>
              </a:cxn>
            </a:cxnLst>
            <a:rect l="0" t="0" r="r" b="b"/>
            <a:pathLst>
              <a:path w="240" h="240">
                <a:moveTo>
                  <a:pt x="232" y="200"/>
                </a:moveTo>
                <a:lnTo>
                  <a:pt x="186" y="152"/>
                </a:lnTo>
                <a:lnTo>
                  <a:pt x="186" y="152"/>
                </a:lnTo>
                <a:lnTo>
                  <a:pt x="192" y="140"/>
                </a:lnTo>
                <a:lnTo>
                  <a:pt x="196" y="128"/>
                </a:lnTo>
                <a:lnTo>
                  <a:pt x="200" y="114"/>
                </a:lnTo>
                <a:lnTo>
                  <a:pt x="200" y="100"/>
                </a:lnTo>
                <a:lnTo>
                  <a:pt x="200" y="100"/>
                </a:lnTo>
                <a:lnTo>
                  <a:pt x="198" y="80"/>
                </a:lnTo>
                <a:lnTo>
                  <a:pt x="192" y="62"/>
                </a:lnTo>
                <a:lnTo>
                  <a:pt x="182" y="44"/>
                </a:lnTo>
                <a:lnTo>
                  <a:pt x="170" y="30"/>
                </a:lnTo>
                <a:lnTo>
                  <a:pt x="156" y="18"/>
                </a:lnTo>
                <a:lnTo>
                  <a:pt x="138" y="8"/>
                </a:lnTo>
                <a:lnTo>
                  <a:pt x="120" y="2"/>
                </a:lnTo>
                <a:lnTo>
                  <a:pt x="100" y="0"/>
                </a:lnTo>
                <a:lnTo>
                  <a:pt x="100" y="0"/>
                </a:lnTo>
                <a:lnTo>
                  <a:pt x="80" y="2"/>
                </a:lnTo>
                <a:lnTo>
                  <a:pt x="62" y="8"/>
                </a:lnTo>
                <a:lnTo>
                  <a:pt x="44" y="18"/>
                </a:lnTo>
                <a:lnTo>
                  <a:pt x="30" y="30"/>
                </a:lnTo>
                <a:lnTo>
                  <a:pt x="18" y="44"/>
                </a:lnTo>
                <a:lnTo>
                  <a:pt x="8" y="62"/>
                </a:lnTo>
                <a:lnTo>
                  <a:pt x="2" y="80"/>
                </a:lnTo>
                <a:lnTo>
                  <a:pt x="0" y="100"/>
                </a:lnTo>
                <a:lnTo>
                  <a:pt x="0" y="100"/>
                </a:lnTo>
                <a:lnTo>
                  <a:pt x="2" y="120"/>
                </a:lnTo>
                <a:lnTo>
                  <a:pt x="8" y="138"/>
                </a:lnTo>
                <a:lnTo>
                  <a:pt x="18" y="156"/>
                </a:lnTo>
                <a:lnTo>
                  <a:pt x="30" y="170"/>
                </a:lnTo>
                <a:lnTo>
                  <a:pt x="44" y="182"/>
                </a:lnTo>
                <a:lnTo>
                  <a:pt x="62" y="192"/>
                </a:lnTo>
                <a:lnTo>
                  <a:pt x="80" y="198"/>
                </a:lnTo>
                <a:lnTo>
                  <a:pt x="100" y="200"/>
                </a:lnTo>
                <a:lnTo>
                  <a:pt x="100" y="200"/>
                </a:lnTo>
                <a:lnTo>
                  <a:pt x="114" y="200"/>
                </a:lnTo>
                <a:lnTo>
                  <a:pt x="128" y="196"/>
                </a:lnTo>
                <a:lnTo>
                  <a:pt x="140" y="192"/>
                </a:lnTo>
                <a:lnTo>
                  <a:pt x="152" y="186"/>
                </a:lnTo>
                <a:lnTo>
                  <a:pt x="200" y="232"/>
                </a:lnTo>
                <a:lnTo>
                  <a:pt x="200" y="232"/>
                </a:lnTo>
                <a:lnTo>
                  <a:pt x="206" y="238"/>
                </a:lnTo>
                <a:lnTo>
                  <a:pt x="216" y="240"/>
                </a:lnTo>
                <a:lnTo>
                  <a:pt x="216" y="240"/>
                </a:lnTo>
                <a:lnTo>
                  <a:pt x="226" y="238"/>
                </a:lnTo>
                <a:lnTo>
                  <a:pt x="232" y="232"/>
                </a:lnTo>
                <a:lnTo>
                  <a:pt x="232" y="232"/>
                </a:lnTo>
                <a:lnTo>
                  <a:pt x="238" y="226"/>
                </a:lnTo>
                <a:lnTo>
                  <a:pt x="240" y="216"/>
                </a:lnTo>
                <a:lnTo>
                  <a:pt x="238" y="206"/>
                </a:lnTo>
                <a:lnTo>
                  <a:pt x="232" y="200"/>
                </a:lnTo>
                <a:lnTo>
                  <a:pt x="232" y="200"/>
                </a:lnTo>
                <a:close/>
                <a:moveTo>
                  <a:pt x="100" y="176"/>
                </a:moveTo>
                <a:lnTo>
                  <a:pt x="100" y="176"/>
                </a:lnTo>
                <a:lnTo>
                  <a:pt x="84" y="174"/>
                </a:lnTo>
                <a:lnTo>
                  <a:pt x="70" y="170"/>
                </a:lnTo>
                <a:lnTo>
                  <a:pt x="58" y="164"/>
                </a:lnTo>
                <a:lnTo>
                  <a:pt x="46" y="154"/>
                </a:lnTo>
                <a:lnTo>
                  <a:pt x="36" y="142"/>
                </a:lnTo>
                <a:lnTo>
                  <a:pt x="30" y="130"/>
                </a:lnTo>
                <a:lnTo>
                  <a:pt x="26" y="116"/>
                </a:lnTo>
                <a:lnTo>
                  <a:pt x="24" y="100"/>
                </a:lnTo>
                <a:lnTo>
                  <a:pt x="24" y="100"/>
                </a:lnTo>
                <a:lnTo>
                  <a:pt x="26" y="84"/>
                </a:lnTo>
                <a:lnTo>
                  <a:pt x="30" y="70"/>
                </a:lnTo>
                <a:lnTo>
                  <a:pt x="36" y="58"/>
                </a:lnTo>
                <a:lnTo>
                  <a:pt x="46" y="46"/>
                </a:lnTo>
                <a:lnTo>
                  <a:pt x="58" y="36"/>
                </a:lnTo>
                <a:lnTo>
                  <a:pt x="70" y="30"/>
                </a:lnTo>
                <a:lnTo>
                  <a:pt x="84" y="26"/>
                </a:lnTo>
                <a:lnTo>
                  <a:pt x="100" y="24"/>
                </a:lnTo>
                <a:lnTo>
                  <a:pt x="100" y="24"/>
                </a:lnTo>
                <a:lnTo>
                  <a:pt x="116" y="26"/>
                </a:lnTo>
                <a:lnTo>
                  <a:pt x="130" y="30"/>
                </a:lnTo>
                <a:lnTo>
                  <a:pt x="142" y="36"/>
                </a:lnTo>
                <a:lnTo>
                  <a:pt x="154" y="46"/>
                </a:lnTo>
                <a:lnTo>
                  <a:pt x="164" y="58"/>
                </a:lnTo>
                <a:lnTo>
                  <a:pt x="170" y="70"/>
                </a:lnTo>
                <a:lnTo>
                  <a:pt x="174" y="84"/>
                </a:lnTo>
                <a:lnTo>
                  <a:pt x="176" y="100"/>
                </a:lnTo>
                <a:lnTo>
                  <a:pt x="176" y="100"/>
                </a:lnTo>
                <a:lnTo>
                  <a:pt x="174" y="116"/>
                </a:lnTo>
                <a:lnTo>
                  <a:pt x="170" y="130"/>
                </a:lnTo>
                <a:lnTo>
                  <a:pt x="164" y="142"/>
                </a:lnTo>
                <a:lnTo>
                  <a:pt x="154" y="154"/>
                </a:lnTo>
                <a:lnTo>
                  <a:pt x="142" y="164"/>
                </a:lnTo>
                <a:lnTo>
                  <a:pt x="130" y="170"/>
                </a:lnTo>
                <a:lnTo>
                  <a:pt x="116" y="174"/>
                </a:lnTo>
                <a:lnTo>
                  <a:pt x="100" y="176"/>
                </a:lnTo>
                <a:lnTo>
                  <a:pt x="100" y="17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0" name="Freeform 393"/>
          <p:cNvSpPr>
            <a:spLocks noEditPoints="1"/>
          </p:cNvSpPr>
          <p:nvPr/>
        </p:nvSpPr>
        <p:spPr bwMode="auto">
          <a:xfrm>
            <a:off x="6109395" y="765360"/>
            <a:ext cx="174863" cy="224893"/>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11" name="Freeform 387"/>
          <p:cNvSpPr>
            <a:spLocks noEditPoints="1"/>
          </p:cNvSpPr>
          <p:nvPr/>
        </p:nvSpPr>
        <p:spPr bwMode="auto">
          <a:xfrm>
            <a:off x="384636" y="2807667"/>
            <a:ext cx="248796" cy="234350"/>
          </a:xfrm>
          <a:custGeom>
            <a:avLst/>
            <a:gdLst>
              <a:gd name="T0" fmla="*/ 413 w 929"/>
              <a:gd name="T1" fmla="*/ 281 h 876"/>
              <a:gd name="T2" fmla="*/ 394 w 929"/>
              <a:gd name="T3" fmla="*/ 242 h 876"/>
              <a:gd name="T4" fmla="*/ 391 w 929"/>
              <a:gd name="T5" fmla="*/ 211 h 876"/>
              <a:gd name="T6" fmla="*/ 381 w 929"/>
              <a:gd name="T7" fmla="*/ 130 h 876"/>
              <a:gd name="T8" fmla="*/ 335 w 929"/>
              <a:gd name="T9" fmla="*/ 58 h 876"/>
              <a:gd name="T10" fmla="*/ 301 w 929"/>
              <a:gd name="T11" fmla="*/ 31 h 876"/>
              <a:gd name="T12" fmla="*/ 252 w 929"/>
              <a:gd name="T13" fmla="*/ 8 h 876"/>
              <a:gd name="T14" fmla="*/ 198 w 929"/>
              <a:gd name="T15" fmla="*/ 0 h 876"/>
              <a:gd name="T16" fmla="*/ 145 w 929"/>
              <a:gd name="T17" fmla="*/ 7 h 876"/>
              <a:gd name="T18" fmla="*/ 256 w 929"/>
              <a:gd name="T19" fmla="*/ 145 h 876"/>
              <a:gd name="T20" fmla="*/ 240 w 929"/>
              <a:gd name="T21" fmla="*/ 185 h 876"/>
              <a:gd name="T22" fmla="*/ 207 w 929"/>
              <a:gd name="T23" fmla="*/ 224 h 876"/>
              <a:gd name="T24" fmla="*/ 166 w 929"/>
              <a:gd name="T25" fmla="*/ 251 h 876"/>
              <a:gd name="T26" fmla="*/ 11 w 929"/>
              <a:gd name="T27" fmla="*/ 132 h 876"/>
              <a:gd name="T28" fmla="*/ 3 w 929"/>
              <a:gd name="T29" fmla="*/ 172 h 876"/>
              <a:gd name="T30" fmla="*/ 3 w 929"/>
              <a:gd name="T31" fmla="*/ 224 h 876"/>
              <a:gd name="T32" fmla="*/ 18 w 929"/>
              <a:gd name="T33" fmla="*/ 277 h 876"/>
              <a:gd name="T34" fmla="*/ 48 w 929"/>
              <a:gd name="T35" fmla="*/ 324 h 876"/>
              <a:gd name="T36" fmla="*/ 91 w 929"/>
              <a:gd name="T37" fmla="*/ 361 h 876"/>
              <a:gd name="T38" fmla="*/ 171 w 929"/>
              <a:gd name="T39" fmla="*/ 390 h 876"/>
              <a:gd name="T40" fmla="*/ 222 w 929"/>
              <a:gd name="T41" fmla="*/ 390 h 876"/>
              <a:gd name="T42" fmla="*/ 263 w 929"/>
              <a:gd name="T43" fmla="*/ 401 h 876"/>
              <a:gd name="T44" fmla="*/ 718 w 929"/>
              <a:gd name="T45" fmla="*/ 848 h 876"/>
              <a:gd name="T46" fmla="*/ 741 w 929"/>
              <a:gd name="T47" fmla="*/ 864 h 876"/>
              <a:gd name="T48" fmla="*/ 774 w 929"/>
              <a:gd name="T49" fmla="*/ 875 h 876"/>
              <a:gd name="T50" fmla="*/ 810 w 929"/>
              <a:gd name="T51" fmla="*/ 871 h 876"/>
              <a:gd name="T52" fmla="*/ 841 w 929"/>
              <a:gd name="T53" fmla="*/ 854 h 876"/>
              <a:gd name="T54" fmla="*/ 860 w 929"/>
              <a:gd name="T55" fmla="*/ 834 h 876"/>
              <a:gd name="T56" fmla="*/ 874 w 929"/>
              <a:gd name="T57" fmla="*/ 800 h 876"/>
              <a:gd name="T58" fmla="*/ 874 w 929"/>
              <a:gd name="T59" fmla="*/ 766 h 876"/>
              <a:gd name="T60" fmla="*/ 860 w 929"/>
              <a:gd name="T61" fmla="*/ 732 h 876"/>
              <a:gd name="T62" fmla="*/ 779 w 929"/>
              <a:gd name="T63" fmla="*/ 815 h 876"/>
              <a:gd name="T64" fmla="*/ 757 w 929"/>
              <a:gd name="T65" fmla="*/ 809 h 876"/>
              <a:gd name="T66" fmla="*/ 742 w 929"/>
              <a:gd name="T67" fmla="*/ 785 h 876"/>
              <a:gd name="T68" fmla="*/ 744 w 929"/>
              <a:gd name="T69" fmla="*/ 762 h 876"/>
              <a:gd name="T70" fmla="*/ 763 w 929"/>
              <a:gd name="T71" fmla="*/ 742 h 876"/>
              <a:gd name="T72" fmla="*/ 786 w 929"/>
              <a:gd name="T73" fmla="*/ 739 h 876"/>
              <a:gd name="T74" fmla="*/ 810 w 929"/>
              <a:gd name="T75" fmla="*/ 756 h 876"/>
              <a:gd name="T76" fmla="*/ 817 w 929"/>
              <a:gd name="T77" fmla="*/ 778 h 876"/>
              <a:gd name="T78" fmla="*/ 805 w 929"/>
              <a:gd name="T79" fmla="*/ 804 h 876"/>
              <a:gd name="T80" fmla="*/ 779 w 929"/>
              <a:gd name="T81" fmla="*/ 815 h 876"/>
              <a:gd name="T82" fmla="*/ 763 w 929"/>
              <a:gd name="T83" fmla="*/ 116 h 876"/>
              <a:gd name="T84" fmla="*/ 787 w 929"/>
              <a:gd name="T85" fmla="*/ 116 h 876"/>
              <a:gd name="T86" fmla="*/ 791 w 929"/>
              <a:gd name="T87" fmla="*/ 134 h 876"/>
              <a:gd name="T88" fmla="*/ 821 w 929"/>
              <a:gd name="T89" fmla="*/ 174 h 876"/>
              <a:gd name="T90" fmla="*/ 839 w 929"/>
              <a:gd name="T91" fmla="*/ 170 h 876"/>
              <a:gd name="T92" fmla="*/ 850 w 929"/>
              <a:gd name="T93" fmla="*/ 186 h 876"/>
              <a:gd name="T94" fmla="*/ 675 w 929"/>
              <a:gd name="T95" fmla="*/ 449 h 876"/>
              <a:gd name="T96" fmla="*/ 910 w 929"/>
              <a:gd name="T97" fmla="*/ 210 h 876"/>
              <a:gd name="T98" fmla="*/ 926 w 929"/>
              <a:gd name="T99" fmla="*/ 168 h 876"/>
              <a:gd name="T100" fmla="*/ 926 w 929"/>
              <a:gd name="T101" fmla="*/ 124 h 876"/>
              <a:gd name="T102" fmla="*/ 910 w 929"/>
              <a:gd name="T103" fmla="*/ 83 h 876"/>
              <a:gd name="T104" fmla="*/ 886 w 929"/>
              <a:gd name="T105" fmla="*/ 56 h 876"/>
              <a:gd name="T106" fmla="*/ 846 w 929"/>
              <a:gd name="T107" fmla="*/ 35 h 876"/>
              <a:gd name="T108" fmla="*/ 802 w 929"/>
              <a:gd name="T109" fmla="*/ 31 h 876"/>
              <a:gd name="T110" fmla="*/ 760 w 929"/>
              <a:gd name="T111" fmla="*/ 43 h 876"/>
              <a:gd name="T112" fmla="*/ 510 w 929"/>
              <a:gd name="T113" fmla="*/ 284 h 876"/>
              <a:gd name="T114" fmla="*/ 177 w 929"/>
              <a:gd name="T115" fmla="*/ 727 h 876"/>
              <a:gd name="T116" fmla="*/ 125 w 929"/>
              <a:gd name="T117" fmla="*/ 761 h 876"/>
              <a:gd name="T118" fmla="*/ 210 w 929"/>
              <a:gd name="T119" fmla="*/ 812 h 876"/>
              <a:gd name="T120" fmla="*/ 232 w 929"/>
              <a:gd name="T121" fmla="*/ 78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9" h="876">
                <a:moveTo>
                  <a:pt x="848" y="718"/>
                </a:moveTo>
                <a:lnTo>
                  <a:pt x="420" y="289"/>
                </a:lnTo>
                <a:lnTo>
                  <a:pt x="420" y="289"/>
                </a:lnTo>
                <a:lnTo>
                  <a:pt x="413" y="281"/>
                </a:lnTo>
                <a:lnTo>
                  <a:pt x="407" y="272"/>
                </a:lnTo>
                <a:lnTo>
                  <a:pt x="401" y="263"/>
                </a:lnTo>
                <a:lnTo>
                  <a:pt x="397" y="253"/>
                </a:lnTo>
                <a:lnTo>
                  <a:pt x="394" y="242"/>
                </a:lnTo>
                <a:lnTo>
                  <a:pt x="393" y="233"/>
                </a:lnTo>
                <a:lnTo>
                  <a:pt x="391" y="222"/>
                </a:lnTo>
                <a:lnTo>
                  <a:pt x="391" y="211"/>
                </a:lnTo>
                <a:lnTo>
                  <a:pt x="391" y="211"/>
                </a:lnTo>
                <a:lnTo>
                  <a:pt x="391" y="191"/>
                </a:lnTo>
                <a:lnTo>
                  <a:pt x="390" y="169"/>
                </a:lnTo>
                <a:lnTo>
                  <a:pt x="387" y="149"/>
                </a:lnTo>
                <a:lnTo>
                  <a:pt x="381" y="130"/>
                </a:lnTo>
                <a:lnTo>
                  <a:pt x="372" y="110"/>
                </a:lnTo>
                <a:lnTo>
                  <a:pt x="361" y="91"/>
                </a:lnTo>
                <a:lnTo>
                  <a:pt x="349" y="73"/>
                </a:lnTo>
                <a:lnTo>
                  <a:pt x="335" y="58"/>
                </a:lnTo>
                <a:lnTo>
                  <a:pt x="335" y="58"/>
                </a:lnTo>
                <a:lnTo>
                  <a:pt x="324" y="48"/>
                </a:lnTo>
                <a:lnTo>
                  <a:pt x="313" y="38"/>
                </a:lnTo>
                <a:lnTo>
                  <a:pt x="301" y="31"/>
                </a:lnTo>
                <a:lnTo>
                  <a:pt x="289" y="24"/>
                </a:lnTo>
                <a:lnTo>
                  <a:pt x="277" y="18"/>
                </a:lnTo>
                <a:lnTo>
                  <a:pt x="264" y="12"/>
                </a:lnTo>
                <a:lnTo>
                  <a:pt x="252" y="8"/>
                </a:lnTo>
                <a:lnTo>
                  <a:pt x="239" y="5"/>
                </a:lnTo>
                <a:lnTo>
                  <a:pt x="226" y="2"/>
                </a:lnTo>
                <a:lnTo>
                  <a:pt x="211" y="1"/>
                </a:lnTo>
                <a:lnTo>
                  <a:pt x="198" y="0"/>
                </a:lnTo>
                <a:lnTo>
                  <a:pt x="185" y="0"/>
                </a:lnTo>
                <a:lnTo>
                  <a:pt x="172" y="1"/>
                </a:lnTo>
                <a:lnTo>
                  <a:pt x="159" y="4"/>
                </a:lnTo>
                <a:lnTo>
                  <a:pt x="145" y="7"/>
                </a:lnTo>
                <a:lnTo>
                  <a:pt x="132" y="11"/>
                </a:lnTo>
                <a:lnTo>
                  <a:pt x="257" y="136"/>
                </a:lnTo>
                <a:lnTo>
                  <a:pt x="257" y="136"/>
                </a:lnTo>
                <a:lnTo>
                  <a:pt x="256" y="145"/>
                </a:lnTo>
                <a:lnTo>
                  <a:pt x="255" y="155"/>
                </a:lnTo>
                <a:lnTo>
                  <a:pt x="251" y="164"/>
                </a:lnTo>
                <a:lnTo>
                  <a:pt x="246" y="175"/>
                </a:lnTo>
                <a:lnTo>
                  <a:pt x="240" y="185"/>
                </a:lnTo>
                <a:lnTo>
                  <a:pt x="233" y="196"/>
                </a:lnTo>
                <a:lnTo>
                  <a:pt x="225" y="205"/>
                </a:lnTo>
                <a:lnTo>
                  <a:pt x="215" y="215"/>
                </a:lnTo>
                <a:lnTo>
                  <a:pt x="207" y="224"/>
                </a:lnTo>
                <a:lnTo>
                  <a:pt x="196" y="232"/>
                </a:lnTo>
                <a:lnTo>
                  <a:pt x="186" y="239"/>
                </a:lnTo>
                <a:lnTo>
                  <a:pt x="175" y="245"/>
                </a:lnTo>
                <a:lnTo>
                  <a:pt x="166" y="251"/>
                </a:lnTo>
                <a:lnTo>
                  <a:pt x="155" y="253"/>
                </a:lnTo>
                <a:lnTo>
                  <a:pt x="145" y="256"/>
                </a:lnTo>
                <a:lnTo>
                  <a:pt x="136" y="256"/>
                </a:lnTo>
                <a:lnTo>
                  <a:pt x="11" y="132"/>
                </a:lnTo>
                <a:lnTo>
                  <a:pt x="11" y="132"/>
                </a:lnTo>
                <a:lnTo>
                  <a:pt x="7" y="144"/>
                </a:lnTo>
                <a:lnTo>
                  <a:pt x="4" y="157"/>
                </a:lnTo>
                <a:lnTo>
                  <a:pt x="3" y="172"/>
                </a:lnTo>
                <a:lnTo>
                  <a:pt x="1" y="185"/>
                </a:lnTo>
                <a:lnTo>
                  <a:pt x="0" y="198"/>
                </a:lnTo>
                <a:lnTo>
                  <a:pt x="1" y="211"/>
                </a:lnTo>
                <a:lnTo>
                  <a:pt x="3" y="224"/>
                </a:lnTo>
                <a:lnTo>
                  <a:pt x="5" y="238"/>
                </a:lnTo>
                <a:lnTo>
                  <a:pt x="9" y="251"/>
                </a:lnTo>
                <a:lnTo>
                  <a:pt x="13" y="264"/>
                </a:lnTo>
                <a:lnTo>
                  <a:pt x="18" y="277"/>
                </a:lnTo>
                <a:lnTo>
                  <a:pt x="24" y="289"/>
                </a:lnTo>
                <a:lnTo>
                  <a:pt x="31" y="301"/>
                </a:lnTo>
                <a:lnTo>
                  <a:pt x="40" y="312"/>
                </a:lnTo>
                <a:lnTo>
                  <a:pt x="48" y="324"/>
                </a:lnTo>
                <a:lnTo>
                  <a:pt x="58" y="334"/>
                </a:lnTo>
                <a:lnTo>
                  <a:pt x="58" y="334"/>
                </a:lnTo>
                <a:lnTo>
                  <a:pt x="75" y="349"/>
                </a:lnTo>
                <a:lnTo>
                  <a:pt x="91" y="361"/>
                </a:lnTo>
                <a:lnTo>
                  <a:pt x="111" y="372"/>
                </a:lnTo>
                <a:lnTo>
                  <a:pt x="130" y="379"/>
                </a:lnTo>
                <a:lnTo>
                  <a:pt x="150" y="385"/>
                </a:lnTo>
                <a:lnTo>
                  <a:pt x="171" y="390"/>
                </a:lnTo>
                <a:lnTo>
                  <a:pt x="191" y="391"/>
                </a:lnTo>
                <a:lnTo>
                  <a:pt x="211" y="391"/>
                </a:lnTo>
                <a:lnTo>
                  <a:pt x="211" y="391"/>
                </a:lnTo>
                <a:lnTo>
                  <a:pt x="222" y="390"/>
                </a:lnTo>
                <a:lnTo>
                  <a:pt x="233" y="391"/>
                </a:lnTo>
                <a:lnTo>
                  <a:pt x="244" y="394"/>
                </a:lnTo>
                <a:lnTo>
                  <a:pt x="253" y="397"/>
                </a:lnTo>
                <a:lnTo>
                  <a:pt x="263" y="401"/>
                </a:lnTo>
                <a:lnTo>
                  <a:pt x="273" y="407"/>
                </a:lnTo>
                <a:lnTo>
                  <a:pt x="282" y="413"/>
                </a:lnTo>
                <a:lnTo>
                  <a:pt x="289" y="420"/>
                </a:lnTo>
                <a:lnTo>
                  <a:pt x="718" y="848"/>
                </a:lnTo>
                <a:lnTo>
                  <a:pt x="718" y="848"/>
                </a:lnTo>
                <a:lnTo>
                  <a:pt x="725" y="854"/>
                </a:lnTo>
                <a:lnTo>
                  <a:pt x="732" y="860"/>
                </a:lnTo>
                <a:lnTo>
                  <a:pt x="741" y="864"/>
                </a:lnTo>
                <a:lnTo>
                  <a:pt x="749" y="869"/>
                </a:lnTo>
                <a:lnTo>
                  <a:pt x="757" y="871"/>
                </a:lnTo>
                <a:lnTo>
                  <a:pt x="766" y="874"/>
                </a:lnTo>
                <a:lnTo>
                  <a:pt x="774" y="875"/>
                </a:lnTo>
                <a:lnTo>
                  <a:pt x="784" y="875"/>
                </a:lnTo>
                <a:lnTo>
                  <a:pt x="792" y="875"/>
                </a:lnTo>
                <a:lnTo>
                  <a:pt x="800" y="874"/>
                </a:lnTo>
                <a:lnTo>
                  <a:pt x="810" y="871"/>
                </a:lnTo>
                <a:lnTo>
                  <a:pt x="818" y="869"/>
                </a:lnTo>
                <a:lnTo>
                  <a:pt x="826" y="864"/>
                </a:lnTo>
                <a:lnTo>
                  <a:pt x="834" y="860"/>
                </a:lnTo>
                <a:lnTo>
                  <a:pt x="841" y="854"/>
                </a:lnTo>
                <a:lnTo>
                  <a:pt x="848" y="848"/>
                </a:lnTo>
                <a:lnTo>
                  <a:pt x="848" y="848"/>
                </a:lnTo>
                <a:lnTo>
                  <a:pt x="854" y="841"/>
                </a:lnTo>
                <a:lnTo>
                  <a:pt x="860" y="834"/>
                </a:lnTo>
                <a:lnTo>
                  <a:pt x="865" y="826"/>
                </a:lnTo>
                <a:lnTo>
                  <a:pt x="869" y="817"/>
                </a:lnTo>
                <a:lnTo>
                  <a:pt x="871" y="809"/>
                </a:lnTo>
                <a:lnTo>
                  <a:pt x="874" y="800"/>
                </a:lnTo>
                <a:lnTo>
                  <a:pt x="875" y="792"/>
                </a:lnTo>
                <a:lnTo>
                  <a:pt x="876" y="782"/>
                </a:lnTo>
                <a:lnTo>
                  <a:pt x="875" y="774"/>
                </a:lnTo>
                <a:lnTo>
                  <a:pt x="874" y="766"/>
                </a:lnTo>
                <a:lnTo>
                  <a:pt x="871" y="756"/>
                </a:lnTo>
                <a:lnTo>
                  <a:pt x="869" y="748"/>
                </a:lnTo>
                <a:lnTo>
                  <a:pt x="865" y="739"/>
                </a:lnTo>
                <a:lnTo>
                  <a:pt x="860" y="732"/>
                </a:lnTo>
                <a:lnTo>
                  <a:pt x="854" y="725"/>
                </a:lnTo>
                <a:lnTo>
                  <a:pt x="848" y="718"/>
                </a:lnTo>
                <a:lnTo>
                  <a:pt x="848" y="718"/>
                </a:lnTo>
                <a:close/>
                <a:moveTo>
                  <a:pt x="779" y="815"/>
                </a:moveTo>
                <a:lnTo>
                  <a:pt x="779" y="815"/>
                </a:lnTo>
                <a:lnTo>
                  <a:pt x="771" y="815"/>
                </a:lnTo>
                <a:lnTo>
                  <a:pt x="763" y="812"/>
                </a:lnTo>
                <a:lnTo>
                  <a:pt x="757" y="809"/>
                </a:lnTo>
                <a:lnTo>
                  <a:pt x="751" y="804"/>
                </a:lnTo>
                <a:lnTo>
                  <a:pt x="748" y="798"/>
                </a:lnTo>
                <a:lnTo>
                  <a:pt x="744" y="792"/>
                </a:lnTo>
                <a:lnTo>
                  <a:pt x="742" y="785"/>
                </a:lnTo>
                <a:lnTo>
                  <a:pt x="741" y="778"/>
                </a:lnTo>
                <a:lnTo>
                  <a:pt x="741" y="778"/>
                </a:lnTo>
                <a:lnTo>
                  <a:pt x="742" y="769"/>
                </a:lnTo>
                <a:lnTo>
                  <a:pt x="744" y="762"/>
                </a:lnTo>
                <a:lnTo>
                  <a:pt x="748" y="756"/>
                </a:lnTo>
                <a:lnTo>
                  <a:pt x="751" y="750"/>
                </a:lnTo>
                <a:lnTo>
                  <a:pt x="757" y="745"/>
                </a:lnTo>
                <a:lnTo>
                  <a:pt x="763" y="742"/>
                </a:lnTo>
                <a:lnTo>
                  <a:pt x="771" y="739"/>
                </a:lnTo>
                <a:lnTo>
                  <a:pt x="779" y="739"/>
                </a:lnTo>
                <a:lnTo>
                  <a:pt x="779" y="739"/>
                </a:lnTo>
                <a:lnTo>
                  <a:pt x="786" y="739"/>
                </a:lnTo>
                <a:lnTo>
                  <a:pt x="793" y="742"/>
                </a:lnTo>
                <a:lnTo>
                  <a:pt x="800" y="745"/>
                </a:lnTo>
                <a:lnTo>
                  <a:pt x="805" y="750"/>
                </a:lnTo>
                <a:lnTo>
                  <a:pt x="810" y="756"/>
                </a:lnTo>
                <a:lnTo>
                  <a:pt x="814" y="762"/>
                </a:lnTo>
                <a:lnTo>
                  <a:pt x="816" y="769"/>
                </a:lnTo>
                <a:lnTo>
                  <a:pt x="817" y="778"/>
                </a:lnTo>
                <a:lnTo>
                  <a:pt x="817" y="778"/>
                </a:lnTo>
                <a:lnTo>
                  <a:pt x="816" y="785"/>
                </a:lnTo>
                <a:lnTo>
                  <a:pt x="814" y="792"/>
                </a:lnTo>
                <a:lnTo>
                  <a:pt x="810" y="798"/>
                </a:lnTo>
                <a:lnTo>
                  <a:pt x="805" y="804"/>
                </a:lnTo>
                <a:lnTo>
                  <a:pt x="800" y="809"/>
                </a:lnTo>
                <a:lnTo>
                  <a:pt x="793" y="812"/>
                </a:lnTo>
                <a:lnTo>
                  <a:pt x="786" y="815"/>
                </a:lnTo>
                <a:lnTo>
                  <a:pt x="779" y="815"/>
                </a:lnTo>
                <a:lnTo>
                  <a:pt x="779" y="815"/>
                </a:lnTo>
                <a:close/>
                <a:moveTo>
                  <a:pt x="553" y="328"/>
                </a:moveTo>
                <a:lnTo>
                  <a:pt x="763" y="116"/>
                </a:lnTo>
                <a:lnTo>
                  <a:pt x="763" y="116"/>
                </a:lnTo>
                <a:lnTo>
                  <a:pt x="769" y="113"/>
                </a:lnTo>
                <a:lnTo>
                  <a:pt x="775" y="112"/>
                </a:lnTo>
                <a:lnTo>
                  <a:pt x="781" y="113"/>
                </a:lnTo>
                <a:lnTo>
                  <a:pt x="787" y="116"/>
                </a:lnTo>
                <a:lnTo>
                  <a:pt x="787" y="116"/>
                </a:lnTo>
                <a:lnTo>
                  <a:pt x="791" y="121"/>
                </a:lnTo>
                <a:lnTo>
                  <a:pt x="792" y="128"/>
                </a:lnTo>
                <a:lnTo>
                  <a:pt x="791" y="134"/>
                </a:lnTo>
                <a:lnTo>
                  <a:pt x="787" y="140"/>
                </a:lnTo>
                <a:lnTo>
                  <a:pt x="576" y="350"/>
                </a:lnTo>
                <a:lnTo>
                  <a:pt x="611" y="385"/>
                </a:lnTo>
                <a:lnTo>
                  <a:pt x="821" y="174"/>
                </a:lnTo>
                <a:lnTo>
                  <a:pt x="821" y="174"/>
                </a:lnTo>
                <a:lnTo>
                  <a:pt x="827" y="170"/>
                </a:lnTo>
                <a:lnTo>
                  <a:pt x="833" y="169"/>
                </a:lnTo>
                <a:lnTo>
                  <a:pt x="839" y="170"/>
                </a:lnTo>
                <a:lnTo>
                  <a:pt x="845" y="174"/>
                </a:lnTo>
                <a:lnTo>
                  <a:pt x="845" y="174"/>
                </a:lnTo>
                <a:lnTo>
                  <a:pt x="848" y="180"/>
                </a:lnTo>
                <a:lnTo>
                  <a:pt x="850" y="186"/>
                </a:lnTo>
                <a:lnTo>
                  <a:pt x="848" y="192"/>
                </a:lnTo>
                <a:lnTo>
                  <a:pt x="845" y="198"/>
                </a:lnTo>
                <a:lnTo>
                  <a:pt x="634" y="408"/>
                </a:lnTo>
                <a:lnTo>
                  <a:pt x="675" y="449"/>
                </a:lnTo>
                <a:lnTo>
                  <a:pt x="895" y="228"/>
                </a:lnTo>
                <a:lnTo>
                  <a:pt x="895" y="228"/>
                </a:lnTo>
                <a:lnTo>
                  <a:pt x="902" y="218"/>
                </a:lnTo>
                <a:lnTo>
                  <a:pt x="910" y="210"/>
                </a:lnTo>
                <a:lnTo>
                  <a:pt x="916" y="199"/>
                </a:lnTo>
                <a:lnTo>
                  <a:pt x="920" y="190"/>
                </a:lnTo>
                <a:lnTo>
                  <a:pt x="924" y="179"/>
                </a:lnTo>
                <a:lnTo>
                  <a:pt x="926" y="168"/>
                </a:lnTo>
                <a:lnTo>
                  <a:pt x="929" y="157"/>
                </a:lnTo>
                <a:lnTo>
                  <a:pt x="929" y="146"/>
                </a:lnTo>
                <a:lnTo>
                  <a:pt x="929" y="134"/>
                </a:lnTo>
                <a:lnTo>
                  <a:pt x="926" y="124"/>
                </a:lnTo>
                <a:lnTo>
                  <a:pt x="924" y="113"/>
                </a:lnTo>
                <a:lnTo>
                  <a:pt x="920" y="102"/>
                </a:lnTo>
                <a:lnTo>
                  <a:pt x="916" y="92"/>
                </a:lnTo>
                <a:lnTo>
                  <a:pt x="910" y="83"/>
                </a:lnTo>
                <a:lnTo>
                  <a:pt x="902" y="73"/>
                </a:lnTo>
                <a:lnTo>
                  <a:pt x="895" y="65"/>
                </a:lnTo>
                <a:lnTo>
                  <a:pt x="895" y="65"/>
                </a:lnTo>
                <a:lnTo>
                  <a:pt x="886" y="56"/>
                </a:lnTo>
                <a:lnTo>
                  <a:pt x="877" y="49"/>
                </a:lnTo>
                <a:lnTo>
                  <a:pt x="866" y="43"/>
                </a:lnTo>
                <a:lnTo>
                  <a:pt x="857" y="38"/>
                </a:lnTo>
                <a:lnTo>
                  <a:pt x="846" y="35"/>
                </a:lnTo>
                <a:lnTo>
                  <a:pt x="835" y="32"/>
                </a:lnTo>
                <a:lnTo>
                  <a:pt x="824" y="31"/>
                </a:lnTo>
                <a:lnTo>
                  <a:pt x="814" y="30"/>
                </a:lnTo>
                <a:lnTo>
                  <a:pt x="802" y="31"/>
                </a:lnTo>
                <a:lnTo>
                  <a:pt x="791" y="32"/>
                </a:lnTo>
                <a:lnTo>
                  <a:pt x="780" y="35"/>
                </a:lnTo>
                <a:lnTo>
                  <a:pt x="769" y="38"/>
                </a:lnTo>
                <a:lnTo>
                  <a:pt x="760" y="43"/>
                </a:lnTo>
                <a:lnTo>
                  <a:pt x="750" y="49"/>
                </a:lnTo>
                <a:lnTo>
                  <a:pt x="741" y="56"/>
                </a:lnTo>
                <a:lnTo>
                  <a:pt x="732" y="65"/>
                </a:lnTo>
                <a:lnTo>
                  <a:pt x="510" y="284"/>
                </a:lnTo>
                <a:lnTo>
                  <a:pt x="553" y="328"/>
                </a:lnTo>
                <a:close/>
                <a:moveTo>
                  <a:pt x="340" y="564"/>
                </a:moveTo>
                <a:lnTo>
                  <a:pt x="177" y="727"/>
                </a:lnTo>
                <a:lnTo>
                  <a:pt x="177" y="727"/>
                </a:lnTo>
                <a:lnTo>
                  <a:pt x="162" y="739"/>
                </a:lnTo>
                <a:lnTo>
                  <a:pt x="155" y="745"/>
                </a:lnTo>
                <a:lnTo>
                  <a:pt x="147" y="750"/>
                </a:lnTo>
                <a:lnTo>
                  <a:pt x="125" y="761"/>
                </a:lnTo>
                <a:lnTo>
                  <a:pt x="84" y="844"/>
                </a:lnTo>
                <a:lnTo>
                  <a:pt x="117" y="876"/>
                </a:lnTo>
                <a:lnTo>
                  <a:pt x="198" y="835"/>
                </a:lnTo>
                <a:lnTo>
                  <a:pt x="210" y="812"/>
                </a:lnTo>
                <a:lnTo>
                  <a:pt x="210" y="812"/>
                </a:lnTo>
                <a:lnTo>
                  <a:pt x="214" y="804"/>
                </a:lnTo>
                <a:lnTo>
                  <a:pt x="220" y="797"/>
                </a:lnTo>
                <a:lnTo>
                  <a:pt x="232" y="782"/>
                </a:lnTo>
                <a:lnTo>
                  <a:pt x="395" y="619"/>
                </a:lnTo>
                <a:lnTo>
                  <a:pt x="340" y="5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12" name="Freeform 344"/>
          <p:cNvSpPr>
            <a:spLocks noEditPoints="1"/>
          </p:cNvSpPr>
          <p:nvPr/>
        </p:nvSpPr>
        <p:spPr bwMode="auto">
          <a:xfrm>
            <a:off x="3241569" y="764097"/>
            <a:ext cx="262440" cy="236435"/>
          </a:xfrm>
          <a:custGeom>
            <a:avLst/>
            <a:gdLst>
              <a:gd name="T0" fmla="*/ 758 w 982"/>
              <a:gd name="T1" fmla="*/ 259 h 881"/>
              <a:gd name="T2" fmla="*/ 757 w 982"/>
              <a:gd name="T3" fmla="*/ 180 h 881"/>
              <a:gd name="T4" fmla="*/ 709 w 982"/>
              <a:gd name="T5" fmla="*/ 81 h 881"/>
              <a:gd name="T6" fmla="*/ 623 w 982"/>
              <a:gd name="T7" fmla="*/ 18 h 881"/>
              <a:gd name="T8" fmla="*/ 535 w 982"/>
              <a:gd name="T9" fmla="*/ 0 h 881"/>
              <a:gd name="T10" fmla="*/ 440 w 982"/>
              <a:gd name="T11" fmla="*/ 20 h 881"/>
              <a:gd name="T12" fmla="*/ 365 w 982"/>
              <a:gd name="T13" fmla="*/ 77 h 881"/>
              <a:gd name="T14" fmla="*/ 319 w 982"/>
              <a:gd name="T15" fmla="*/ 159 h 881"/>
              <a:gd name="T16" fmla="*/ 271 w 982"/>
              <a:gd name="T17" fmla="*/ 163 h 881"/>
              <a:gd name="T18" fmla="*/ 219 w 982"/>
              <a:gd name="T19" fmla="*/ 167 h 881"/>
              <a:gd name="T20" fmla="*/ 170 w 982"/>
              <a:gd name="T21" fmla="*/ 197 h 881"/>
              <a:gd name="T22" fmla="*/ 140 w 982"/>
              <a:gd name="T23" fmla="*/ 246 h 881"/>
              <a:gd name="T24" fmla="*/ 135 w 982"/>
              <a:gd name="T25" fmla="*/ 291 h 881"/>
              <a:gd name="T26" fmla="*/ 127 w 982"/>
              <a:gd name="T27" fmla="*/ 321 h 881"/>
              <a:gd name="T28" fmla="*/ 62 w 982"/>
              <a:gd name="T29" fmla="*/ 349 h 881"/>
              <a:gd name="T30" fmla="*/ 17 w 982"/>
              <a:gd name="T31" fmla="*/ 401 h 881"/>
              <a:gd name="T32" fmla="*/ 0 w 982"/>
              <a:gd name="T33" fmla="*/ 470 h 881"/>
              <a:gd name="T34" fmla="*/ 12 w 982"/>
              <a:gd name="T35" fmla="*/ 529 h 881"/>
              <a:gd name="T36" fmla="*/ 54 w 982"/>
              <a:gd name="T37" fmla="*/ 588 h 881"/>
              <a:gd name="T38" fmla="*/ 120 w 982"/>
              <a:gd name="T39" fmla="*/ 619 h 881"/>
              <a:gd name="T40" fmla="*/ 817 w 982"/>
              <a:gd name="T41" fmla="*/ 621 h 881"/>
              <a:gd name="T42" fmla="*/ 901 w 982"/>
              <a:gd name="T43" fmla="*/ 590 h 881"/>
              <a:gd name="T44" fmla="*/ 960 w 982"/>
              <a:gd name="T45" fmla="*/ 525 h 881"/>
              <a:gd name="T46" fmla="*/ 982 w 982"/>
              <a:gd name="T47" fmla="*/ 438 h 881"/>
              <a:gd name="T48" fmla="*/ 967 w 982"/>
              <a:gd name="T49" fmla="*/ 367 h 881"/>
              <a:gd name="T50" fmla="*/ 915 w 982"/>
              <a:gd name="T51" fmla="*/ 296 h 881"/>
              <a:gd name="T52" fmla="*/ 835 w 982"/>
              <a:gd name="T53" fmla="*/ 258 h 881"/>
              <a:gd name="T54" fmla="*/ 437 w 982"/>
              <a:gd name="T55" fmla="*/ 872 h 881"/>
              <a:gd name="T56" fmla="*/ 343 w 982"/>
              <a:gd name="T57" fmla="*/ 831 h 881"/>
              <a:gd name="T58" fmla="*/ 263 w 982"/>
              <a:gd name="T59" fmla="*/ 740 h 881"/>
              <a:gd name="T60" fmla="*/ 233 w 982"/>
              <a:gd name="T61" fmla="*/ 620 h 881"/>
              <a:gd name="T62" fmla="*/ 253 w 982"/>
              <a:gd name="T63" fmla="*/ 523 h 881"/>
              <a:gd name="T64" fmla="*/ 318 w 982"/>
              <a:gd name="T65" fmla="*/ 431 h 881"/>
              <a:gd name="T66" fmla="*/ 372 w 982"/>
              <a:gd name="T67" fmla="*/ 486 h 881"/>
              <a:gd name="T68" fmla="*/ 336 w 982"/>
              <a:gd name="T69" fmla="*/ 529 h 881"/>
              <a:gd name="T70" fmla="*/ 314 w 982"/>
              <a:gd name="T71" fmla="*/ 584 h 881"/>
              <a:gd name="T72" fmla="*/ 318 w 982"/>
              <a:gd name="T73" fmla="*/ 672 h 881"/>
              <a:gd name="T74" fmla="*/ 361 w 982"/>
              <a:gd name="T75" fmla="*/ 746 h 881"/>
              <a:gd name="T76" fmla="*/ 434 w 982"/>
              <a:gd name="T77" fmla="*/ 793 h 881"/>
              <a:gd name="T78" fmla="*/ 471 w 982"/>
              <a:gd name="T79" fmla="*/ 865 h 881"/>
              <a:gd name="T80" fmla="*/ 627 w 982"/>
              <a:gd name="T81" fmla="*/ 737 h 881"/>
              <a:gd name="T82" fmla="*/ 662 w 982"/>
              <a:gd name="T83" fmla="*/ 673 h 881"/>
              <a:gd name="T84" fmla="*/ 668 w 982"/>
              <a:gd name="T85" fmla="*/ 605 h 881"/>
              <a:gd name="T86" fmla="*/ 641 w 982"/>
              <a:gd name="T87" fmla="*/ 523 h 881"/>
              <a:gd name="T88" fmla="*/ 578 w 982"/>
              <a:gd name="T89" fmla="*/ 464 h 881"/>
              <a:gd name="T90" fmla="*/ 543 w 982"/>
              <a:gd name="T91" fmla="*/ 371 h 881"/>
              <a:gd name="T92" fmla="*/ 656 w 982"/>
              <a:gd name="T93" fmla="*/ 426 h 881"/>
              <a:gd name="T94" fmla="*/ 727 w 982"/>
              <a:gd name="T95" fmla="*/ 525 h 881"/>
              <a:gd name="T96" fmla="*/ 745 w 982"/>
              <a:gd name="T97" fmla="*/ 649 h 881"/>
              <a:gd name="T98" fmla="*/ 716 w 982"/>
              <a:gd name="T99" fmla="*/ 740 h 881"/>
              <a:gd name="T100" fmla="*/ 644 w 982"/>
              <a:gd name="T101" fmla="*/ 825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2" h="881">
                <a:moveTo>
                  <a:pt x="798" y="254"/>
                </a:moveTo>
                <a:lnTo>
                  <a:pt x="798" y="254"/>
                </a:lnTo>
                <a:lnTo>
                  <a:pt x="778" y="255"/>
                </a:lnTo>
                <a:lnTo>
                  <a:pt x="758" y="259"/>
                </a:lnTo>
                <a:lnTo>
                  <a:pt x="758" y="259"/>
                </a:lnTo>
                <a:lnTo>
                  <a:pt x="760" y="242"/>
                </a:lnTo>
                <a:lnTo>
                  <a:pt x="760" y="225"/>
                </a:lnTo>
                <a:lnTo>
                  <a:pt x="760" y="225"/>
                </a:lnTo>
                <a:lnTo>
                  <a:pt x="759" y="203"/>
                </a:lnTo>
                <a:lnTo>
                  <a:pt x="757" y="180"/>
                </a:lnTo>
                <a:lnTo>
                  <a:pt x="751" y="158"/>
                </a:lnTo>
                <a:lnTo>
                  <a:pt x="744" y="138"/>
                </a:lnTo>
                <a:lnTo>
                  <a:pt x="734" y="117"/>
                </a:lnTo>
                <a:lnTo>
                  <a:pt x="722" y="99"/>
                </a:lnTo>
                <a:lnTo>
                  <a:pt x="709" y="81"/>
                </a:lnTo>
                <a:lnTo>
                  <a:pt x="695" y="66"/>
                </a:lnTo>
                <a:lnTo>
                  <a:pt x="679" y="51"/>
                </a:lnTo>
                <a:lnTo>
                  <a:pt x="661" y="38"/>
                </a:lnTo>
                <a:lnTo>
                  <a:pt x="643" y="26"/>
                </a:lnTo>
                <a:lnTo>
                  <a:pt x="623" y="18"/>
                </a:lnTo>
                <a:lnTo>
                  <a:pt x="602" y="9"/>
                </a:lnTo>
                <a:lnTo>
                  <a:pt x="581" y="5"/>
                </a:lnTo>
                <a:lnTo>
                  <a:pt x="558" y="1"/>
                </a:lnTo>
                <a:lnTo>
                  <a:pt x="535" y="0"/>
                </a:lnTo>
                <a:lnTo>
                  <a:pt x="535" y="0"/>
                </a:lnTo>
                <a:lnTo>
                  <a:pt x="515" y="0"/>
                </a:lnTo>
                <a:lnTo>
                  <a:pt x="495" y="3"/>
                </a:lnTo>
                <a:lnTo>
                  <a:pt x="476" y="7"/>
                </a:lnTo>
                <a:lnTo>
                  <a:pt x="458" y="13"/>
                </a:lnTo>
                <a:lnTo>
                  <a:pt x="440" y="20"/>
                </a:lnTo>
                <a:lnTo>
                  <a:pt x="423" y="29"/>
                </a:lnTo>
                <a:lnTo>
                  <a:pt x="408" y="39"/>
                </a:lnTo>
                <a:lnTo>
                  <a:pt x="392" y="50"/>
                </a:lnTo>
                <a:lnTo>
                  <a:pt x="378" y="63"/>
                </a:lnTo>
                <a:lnTo>
                  <a:pt x="365" y="77"/>
                </a:lnTo>
                <a:lnTo>
                  <a:pt x="354" y="91"/>
                </a:lnTo>
                <a:lnTo>
                  <a:pt x="343" y="107"/>
                </a:lnTo>
                <a:lnTo>
                  <a:pt x="333" y="123"/>
                </a:lnTo>
                <a:lnTo>
                  <a:pt x="325" y="140"/>
                </a:lnTo>
                <a:lnTo>
                  <a:pt x="319" y="159"/>
                </a:lnTo>
                <a:lnTo>
                  <a:pt x="314" y="177"/>
                </a:lnTo>
                <a:lnTo>
                  <a:pt x="314" y="177"/>
                </a:lnTo>
                <a:lnTo>
                  <a:pt x="301" y="171"/>
                </a:lnTo>
                <a:lnTo>
                  <a:pt x="285" y="165"/>
                </a:lnTo>
                <a:lnTo>
                  <a:pt x="271" y="163"/>
                </a:lnTo>
                <a:lnTo>
                  <a:pt x="254" y="162"/>
                </a:lnTo>
                <a:lnTo>
                  <a:pt x="254" y="162"/>
                </a:lnTo>
                <a:lnTo>
                  <a:pt x="242" y="162"/>
                </a:lnTo>
                <a:lnTo>
                  <a:pt x="230" y="164"/>
                </a:lnTo>
                <a:lnTo>
                  <a:pt x="219" y="167"/>
                </a:lnTo>
                <a:lnTo>
                  <a:pt x="209" y="171"/>
                </a:lnTo>
                <a:lnTo>
                  <a:pt x="198" y="176"/>
                </a:lnTo>
                <a:lnTo>
                  <a:pt x="188" y="182"/>
                </a:lnTo>
                <a:lnTo>
                  <a:pt x="179" y="189"/>
                </a:lnTo>
                <a:lnTo>
                  <a:pt x="170" y="197"/>
                </a:lnTo>
                <a:lnTo>
                  <a:pt x="163" y="205"/>
                </a:lnTo>
                <a:lnTo>
                  <a:pt x="156" y="215"/>
                </a:lnTo>
                <a:lnTo>
                  <a:pt x="150" y="224"/>
                </a:lnTo>
                <a:lnTo>
                  <a:pt x="145" y="235"/>
                </a:lnTo>
                <a:lnTo>
                  <a:pt x="140" y="246"/>
                </a:lnTo>
                <a:lnTo>
                  <a:pt x="138" y="257"/>
                </a:lnTo>
                <a:lnTo>
                  <a:pt x="135" y="269"/>
                </a:lnTo>
                <a:lnTo>
                  <a:pt x="135" y="281"/>
                </a:lnTo>
                <a:lnTo>
                  <a:pt x="135" y="281"/>
                </a:lnTo>
                <a:lnTo>
                  <a:pt x="135" y="291"/>
                </a:lnTo>
                <a:lnTo>
                  <a:pt x="137" y="301"/>
                </a:lnTo>
                <a:lnTo>
                  <a:pt x="139" y="311"/>
                </a:lnTo>
                <a:lnTo>
                  <a:pt x="143" y="320"/>
                </a:lnTo>
                <a:lnTo>
                  <a:pt x="143" y="320"/>
                </a:lnTo>
                <a:lnTo>
                  <a:pt x="127" y="321"/>
                </a:lnTo>
                <a:lnTo>
                  <a:pt x="113" y="325"/>
                </a:lnTo>
                <a:lnTo>
                  <a:pt x="99" y="329"/>
                </a:lnTo>
                <a:lnTo>
                  <a:pt x="86" y="335"/>
                </a:lnTo>
                <a:lnTo>
                  <a:pt x="74" y="341"/>
                </a:lnTo>
                <a:lnTo>
                  <a:pt x="62" y="349"/>
                </a:lnTo>
                <a:lnTo>
                  <a:pt x="51" y="357"/>
                </a:lnTo>
                <a:lnTo>
                  <a:pt x="41" y="367"/>
                </a:lnTo>
                <a:lnTo>
                  <a:pt x="32" y="378"/>
                </a:lnTo>
                <a:lnTo>
                  <a:pt x="24" y="389"/>
                </a:lnTo>
                <a:lnTo>
                  <a:pt x="17" y="401"/>
                </a:lnTo>
                <a:lnTo>
                  <a:pt x="11" y="414"/>
                </a:lnTo>
                <a:lnTo>
                  <a:pt x="6" y="427"/>
                </a:lnTo>
                <a:lnTo>
                  <a:pt x="2" y="441"/>
                </a:lnTo>
                <a:lnTo>
                  <a:pt x="0" y="456"/>
                </a:lnTo>
                <a:lnTo>
                  <a:pt x="0" y="470"/>
                </a:lnTo>
                <a:lnTo>
                  <a:pt x="0" y="470"/>
                </a:lnTo>
                <a:lnTo>
                  <a:pt x="0" y="486"/>
                </a:lnTo>
                <a:lnTo>
                  <a:pt x="2" y="501"/>
                </a:lnTo>
                <a:lnTo>
                  <a:pt x="6" y="516"/>
                </a:lnTo>
                <a:lnTo>
                  <a:pt x="12" y="529"/>
                </a:lnTo>
                <a:lnTo>
                  <a:pt x="18" y="542"/>
                </a:lnTo>
                <a:lnTo>
                  <a:pt x="25" y="555"/>
                </a:lnTo>
                <a:lnTo>
                  <a:pt x="33" y="567"/>
                </a:lnTo>
                <a:lnTo>
                  <a:pt x="44" y="578"/>
                </a:lnTo>
                <a:lnTo>
                  <a:pt x="54" y="588"/>
                </a:lnTo>
                <a:lnTo>
                  <a:pt x="66" y="596"/>
                </a:lnTo>
                <a:lnTo>
                  <a:pt x="79" y="603"/>
                </a:lnTo>
                <a:lnTo>
                  <a:pt x="92" y="609"/>
                </a:lnTo>
                <a:lnTo>
                  <a:pt x="105" y="615"/>
                </a:lnTo>
                <a:lnTo>
                  <a:pt x="120" y="619"/>
                </a:lnTo>
                <a:lnTo>
                  <a:pt x="135" y="621"/>
                </a:lnTo>
                <a:lnTo>
                  <a:pt x="151" y="621"/>
                </a:lnTo>
                <a:lnTo>
                  <a:pt x="798" y="621"/>
                </a:lnTo>
                <a:lnTo>
                  <a:pt x="798" y="621"/>
                </a:lnTo>
                <a:lnTo>
                  <a:pt x="817" y="621"/>
                </a:lnTo>
                <a:lnTo>
                  <a:pt x="835" y="618"/>
                </a:lnTo>
                <a:lnTo>
                  <a:pt x="853" y="613"/>
                </a:lnTo>
                <a:lnTo>
                  <a:pt x="870" y="607"/>
                </a:lnTo>
                <a:lnTo>
                  <a:pt x="885" y="600"/>
                </a:lnTo>
                <a:lnTo>
                  <a:pt x="901" y="590"/>
                </a:lnTo>
                <a:lnTo>
                  <a:pt x="915" y="579"/>
                </a:lnTo>
                <a:lnTo>
                  <a:pt x="928" y="569"/>
                </a:lnTo>
                <a:lnTo>
                  <a:pt x="940" y="555"/>
                </a:lnTo>
                <a:lnTo>
                  <a:pt x="950" y="541"/>
                </a:lnTo>
                <a:lnTo>
                  <a:pt x="960" y="525"/>
                </a:lnTo>
                <a:lnTo>
                  <a:pt x="967" y="510"/>
                </a:lnTo>
                <a:lnTo>
                  <a:pt x="974" y="493"/>
                </a:lnTo>
                <a:lnTo>
                  <a:pt x="978" y="475"/>
                </a:lnTo>
                <a:lnTo>
                  <a:pt x="981" y="457"/>
                </a:lnTo>
                <a:lnTo>
                  <a:pt x="982" y="438"/>
                </a:lnTo>
                <a:lnTo>
                  <a:pt x="982" y="438"/>
                </a:lnTo>
                <a:lnTo>
                  <a:pt x="981" y="420"/>
                </a:lnTo>
                <a:lnTo>
                  <a:pt x="978" y="401"/>
                </a:lnTo>
                <a:lnTo>
                  <a:pt x="974" y="384"/>
                </a:lnTo>
                <a:lnTo>
                  <a:pt x="967" y="367"/>
                </a:lnTo>
                <a:lnTo>
                  <a:pt x="960" y="350"/>
                </a:lnTo>
                <a:lnTo>
                  <a:pt x="950" y="336"/>
                </a:lnTo>
                <a:lnTo>
                  <a:pt x="940" y="321"/>
                </a:lnTo>
                <a:lnTo>
                  <a:pt x="928" y="308"/>
                </a:lnTo>
                <a:lnTo>
                  <a:pt x="915" y="296"/>
                </a:lnTo>
                <a:lnTo>
                  <a:pt x="901" y="285"/>
                </a:lnTo>
                <a:lnTo>
                  <a:pt x="885" y="277"/>
                </a:lnTo>
                <a:lnTo>
                  <a:pt x="870" y="269"/>
                </a:lnTo>
                <a:lnTo>
                  <a:pt x="853" y="263"/>
                </a:lnTo>
                <a:lnTo>
                  <a:pt x="835" y="258"/>
                </a:lnTo>
                <a:lnTo>
                  <a:pt x="817" y="255"/>
                </a:lnTo>
                <a:lnTo>
                  <a:pt x="798" y="254"/>
                </a:lnTo>
                <a:lnTo>
                  <a:pt x="798" y="254"/>
                </a:lnTo>
                <a:close/>
                <a:moveTo>
                  <a:pt x="452" y="797"/>
                </a:moveTo>
                <a:lnTo>
                  <a:pt x="437" y="872"/>
                </a:lnTo>
                <a:lnTo>
                  <a:pt x="437" y="872"/>
                </a:lnTo>
                <a:lnTo>
                  <a:pt x="411" y="865"/>
                </a:lnTo>
                <a:lnTo>
                  <a:pt x="387" y="857"/>
                </a:lnTo>
                <a:lnTo>
                  <a:pt x="365" y="845"/>
                </a:lnTo>
                <a:lnTo>
                  <a:pt x="343" y="831"/>
                </a:lnTo>
                <a:lnTo>
                  <a:pt x="323" y="817"/>
                </a:lnTo>
                <a:lnTo>
                  <a:pt x="305" y="800"/>
                </a:lnTo>
                <a:lnTo>
                  <a:pt x="289" y="781"/>
                </a:lnTo>
                <a:lnTo>
                  <a:pt x="275" y="761"/>
                </a:lnTo>
                <a:lnTo>
                  <a:pt x="263" y="740"/>
                </a:lnTo>
                <a:lnTo>
                  <a:pt x="252" y="717"/>
                </a:lnTo>
                <a:lnTo>
                  <a:pt x="243" y="695"/>
                </a:lnTo>
                <a:lnTo>
                  <a:pt x="237" y="669"/>
                </a:lnTo>
                <a:lnTo>
                  <a:pt x="234" y="645"/>
                </a:lnTo>
                <a:lnTo>
                  <a:pt x="233" y="620"/>
                </a:lnTo>
                <a:lnTo>
                  <a:pt x="235" y="594"/>
                </a:lnTo>
                <a:lnTo>
                  <a:pt x="239" y="569"/>
                </a:lnTo>
                <a:lnTo>
                  <a:pt x="239" y="569"/>
                </a:lnTo>
                <a:lnTo>
                  <a:pt x="245" y="545"/>
                </a:lnTo>
                <a:lnTo>
                  <a:pt x="253" y="523"/>
                </a:lnTo>
                <a:lnTo>
                  <a:pt x="263" y="503"/>
                </a:lnTo>
                <a:lnTo>
                  <a:pt x="275" y="482"/>
                </a:lnTo>
                <a:lnTo>
                  <a:pt x="288" y="464"/>
                </a:lnTo>
                <a:lnTo>
                  <a:pt x="302" y="447"/>
                </a:lnTo>
                <a:lnTo>
                  <a:pt x="318" y="431"/>
                </a:lnTo>
                <a:lnTo>
                  <a:pt x="336" y="417"/>
                </a:lnTo>
                <a:lnTo>
                  <a:pt x="307" y="362"/>
                </a:lnTo>
                <a:lnTo>
                  <a:pt x="507" y="378"/>
                </a:lnTo>
                <a:lnTo>
                  <a:pt x="398" y="537"/>
                </a:lnTo>
                <a:lnTo>
                  <a:pt x="372" y="486"/>
                </a:lnTo>
                <a:lnTo>
                  <a:pt x="372" y="486"/>
                </a:lnTo>
                <a:lnTo>
                  <a:pt x="361" y="495"/>
                </a:lnTo>
                <a:lnTo>
                  <a:pt x="351" y="506"/>
                </a:lnTo>
                <a:lnTo>
                  <a:pt x="343" y="518"/>
                </a:lnTo>
                <a:lnTo>
                  <a:pt x="336" y="529"/>
                </a:lnTo>
                <a:lnTo>
                  <a:pt x="329" y="542"/>
                </a:lnTo>
                <a:lnTo>
                  <a:pt x="323" y="555"/>
                </a:lnTo>
                <a:lnTo>
                  <a:pt x="318" y="570"/>
                </a:lnTo>
                <a:lnTo>
                  <a:pt x="314" y="584"/>
                </a:lnTo>
                <a:lnTo>
                  <a:pt x="314" y="584"/>
                </a:lnTo>
                <a:lnTo>
                  <a:pt x="311" y="602"/>
                </a:lnTo>
                <a:lnTo>
                  <a:pt x="309" y="620"/>
                </a:lnTo>
                <a:lnTo>
                  <a:pt x="311" y="638"/>
                </a:lnTo>
                <a:lnTo>
                  <a:pt x="313" y="655"/>
                </a:lnTo>
                <a:lnTo>
                  <a:pt x="318" y="672"/>
                </a:lnTo>
                <a:lnTo>
                  <a:pt x="323" y="689"/>
                </a:lnTo>
                <a:lnTo>
                  <a:pt x="330" y="704"/>
                </a:lnTo>
                <a:lnTo>
                  <a:pt x="339" y="720"/>
                </a:lnTo>
                <a:lnTo>
                  <a:pt x="349" y="733"/>
                </a:lnTo>
                <a:lnTo>
                  <a:pt x="361" y="746"/>
                </a:lnTo>
                <a:lnTo>
                  <a:pt x="373" y="758"/>
                </a:lnTo>
                <a:lnTo>
                  <a:pt x="387" y="769"/>
                </a:lnTo>
                <a:lnTo>
                  <a:pt x="402" y="779"/>
                </a:lnTo>
                <a:lnTo>
                  <a:pt x="417" y="786"/>
                </a:lnTo>
                <a:lnTo>
                  <a:pt x="434" y="793"/>
                </a:lnTo>
                <a:lnTo>
                  <a:pt x="452" y="797"/>
                </a:lnTo>
                <a:lnTo>
                  <a:pt x="452" y="797"/>
                </a:lnTo>
                <a:close/>
                <a:moveTo>
                  <a:pt x="644" y="825"/>
                </a:moveTo>
                <a:lnTo>
                  <a:pt x="673" y="881"/>
                </a:lnTo>
                <a:lnTo>
                  <a:pt x="471" y="865"/>
                </a:lnTo>
                <a:lnTo>
                  <a:pt x="581" y="705"/>
                </a:lnTo>
                <a:lnTo>
                  <a:pt x="608" y="757"/>
                </a:lnTo>
                <a:lnTo>
                  <a:pt x="608" y="757"/>
                </a:lnTo>
                <a:lnTo>
                  <a:pt x="618" y="747"/>
                </a:lnTo>
                <a:lnTo>
                  <a:pt x="627" y="737"/>
                </a:lnTo>
                <a:lnTo>
                  <a:pt x="636" y="725"/>
                </a:lnTo>
                <a:lnTo>
                  <a:pt x="644" y="713"/>
                </a:lnTo>
                <a:lnTo>
                  <a:pt x="651" y="701"/>
                </a:lnTo>
                <a:lnTo>
                  <a:pt x="657" y="687"/>
                </a:lnTo>
                <a:lnTo>
                  <a:pt x="662" y="673"/>
                </a:lnTo>
                <a:lnTo>
                  <a:pt x="666" y="659"/>
                </a:lnTo>
                <a:lnTo>
                  <a:pt x="666" y="659"/>
                </a:lnTo>
                <a:lnTo>
                  <a:pt x="668" y="641"/>
                </a:lnTo>
                <a:lnTo>
                  <a:pt x="669" y="623"/>
                </a:lnTo>
                <a:lnTo>
                  <a:pt x="668" y="605"/>
                </a:lnTo>
                <a:lnTo>
                  <a:pt x="666" y="588"/>
                </a:lnTo>
                <a:lnTo>
                  <a:pt x="662" y="571"/>
                </a:lnTo>
                <a:lnTo>
                  <a:pt x="656" y="554"/>
                </a:lnTo>
                <a:lnTo>
                  <a:pt x="649" y="539"/>
                </a:lnTo>
                <a:lnTo>
                  <a:pt x="641" y="523"/>
                </a:lnTo>
                <a:lnTo>
                  <a:pt x="630" y="510"/>
                </a:lnTo>
                <a:lnTo>
                  <a:pt x="619" y="497"/>
                </a:lnTo>
                <a:lnTo>
                  <a:pt x="606" y="485"/>
                </a:lnTo>
                <a:lnTo>
                  <a:pt x="593" y="474"/>
                </a:lnTo>
                <a:lnTo>
                  <a:pt x="578" y="464"/>
                </a:lnTo>
                <a:lnTo>
                  <a:pt x="561" y="457"/>
                </a:lnTo>
                <a:lnTo>
                  <a:pt x="545" y="450"/>
                </a:lnTo>
                <a:lnTo>
                  <a:pt x="527" y="446"/>
                </a:lnTo>
                <a:lnTo>
                  <a:pt x="543" y="371"/>
                </a:lnTo>
                <a:lnTo>
                  <a:pt x="543" y="371"/>
                </a:lnTo>
                <a:lnTo>
                  <a:pt x="569" y="378"/>
                </a:lnTo>
                <a:lnTo>
                  <a:pt x="593" y="386"/>
                </a:lnTo>
                <a:lnTo>
                  <a:pt x="615" y="398"/>
                </a:lnTo>
                <a:lnTo>
                  <a:pt x="637" y="411"/>
                </a:lnTo>
                <a:lnTo>
                  <a:pt x="656" y="426"/>
                </a:lnTo>
                <a:lnTo>
                  <a:pt x="674" y="443"/>
                </a:lnTo>
                <a:lnTo>
                  <a:pt x="690" y="462"/>
                </a:lnTo>
                <a:lnTo>
                  <a:pt x="704" y="482"/>
                </a:lnTo>
                <a:lnTo>
                  <a:pt x="717" y="503"/>
                </a:lnTo>
                <a:lnTo>
                  <a:pt x="727" y="525"/>
                </a:lnTo>
                <a:lnTo>
                  <a:pt x="735" y="548"/>
                </a:lnTo>
                <a:lnTo>
                  <a:pt x="741" y="573"/>
                </a:lnTo>
                <a:lnTo>
                  <a:pt x="745" y="597"/>
                </a:lnTo>
                <a:lnTo>
                  <a:pt x="746" y="623"/>
                </a:lnTo>
                <a:lnTo>
                  <a:pt x="745" y="649"/>
                </a:lnTo>
                <a:lnTo>
                  <a:pt x="740" y="674"/>
                </a:lnTo>
                <a:lnTo>
                  <a:pt x="740" y="674"/>
                </a:lnTo>
                <a:lnTo>
                  <a:pt x="734" y="698"/>
                </a:lnTo>
                <a:lnTo>
                  <a:pt x="727" y="720"/>
                </a:lnTo>
                <a:lnTo>
                  <a:pt x="716" y="740"/>
                </a:lnTo>
                <a:lnTo>
                  <a:pt x="705" y="761"/>
                </a:lnTo>
                <a:lnTo>
                  <a:pt x="692" y="779"/>
                </a:lnTo>
                <a:lnTo>
                  <a:pt x="678" y="795"/>
                </a:lnTo>
                <a:lnTo>
                  <a:pt x="661" y="811"/>
                </a:lnTo>
                <a:lnTo>
                  <a:pt x="644" y="825"/>
                </a:lnTo>
                <a:lnTo>
                  <a:pt x="644" y="8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13" name="Freeform 382"/>
          <p:cNvSpPr>
            <a:spLocks noChangeAspect="1" noEditPoints="1"/>
          </p:cNvSpPr>
          <p:nvPr/>
        </p:nvSpPr>
        <p:spPr bwMode="auto">
          <a:xfrm>
            <a:off x="322693" y="792467"/>
            <a:ext cx="252863" cy="252000"/>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Tree>
    <p:extLst>
      <p:ext uri="{BB962C8B-B14F-4D97-AF65-F5344CB8AC3E}">
        <p14:creationId xmlns:p14="http://schemas.microsoft.com/office/powerpoint/2010/main" val="2921249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概要とセールスポイントについて</a:t>
            </a:r>
            <a:endParaRPr kumimoji="1" lang="ja-JP" altLang="en-US" dirty="0"/>
          </a:p>
        </p:txBody>
      </p:sp>
      <p:sp>
        <p:nvSpPr>
          <p:cNvPr id="227" name="テキスト ボックス 226"/>
          <p:cNvSpPr txBox="1"/>
          <p:nvPr/>
        </p:nvSpPr>
        <p:spPr>
          <a:xfrm>
            <a:off x="431539" y="735546"/>
            <a:ext cx="8496943"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kern="0" dirty="0">
                <a:solidFill>
                  <a:prstClr val="black"/>
                </a:solidFill>
                <a:latin typeface="+mn-ea"/>
              </a:rPr>
              <a:t>AI-OCR</a:t>
            </a:r>
            <a:r>
              <a:rPr kumimoji="0" lang="ja-JP" altLang="en-US" sz="2000" b="1" kern="0" dirty="0">
                <a:solidFill>
                  <a:prstClr val="black"/>
                </a:solidFill>
                <a:latin typeface="+mn-ea"/>
              </a:rPr>
              <a:t>の概要について</a:t>
            </a:r>
            <a:endParaRPr kumimoji="0" lang="en-US" altLang="ja-JP" sz="2000" b="1" kern="0" dirty="0">
              <a:solidFill>
                <a:prstClr val="black"/>
              </a:solidFill>
              <a:latin typeface="+mn-ea"/>
            </a:endParaRPr>
          </a:p>
        </p:txBody>
      </p:sp>
      <p:sp>
        <p:nvSpPr>
          <p:cNvPr id="58" name="正方形/長方形 57"/>
          <p:cNvSpPr/>
          <p:nvPr/>
        </p:nvSpPr>
        <p:spPr>
          <a:xfrm>
            <a:off x="2882816" y="3154569"/>
            <a:ext cx="120968" cy="143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2766482" y="3154569"/>
            <a:ext cx="120968" cy="143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角丸四角形 59"/>
          <p:cNvSpPr/>
          <p:nvPr/>
        </p:nvSpPr>
        <p:spPr>
          <a:xfrm>
            <a:off x="2160000" y="2787873"/>
            <a:ext cx="4752000" cy="876433"/>
          </a:xfrm>
          <a:prstGeom prst="roundRect">
            <a:avLst>
              <a:gd name="adj" fmla="val 4418"/>
            </a:avLst>
          </a:prstGeom>
          <a:solidFill>
            <a:schemeClr val="accent2">
              <a:alpha val="40000"/>
            </a:schemeClr>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endParaRPr kumimoji="1" lang="ja-JP" altLang="en-US" sz="1400" b="1" dirty="0">
              <a:solidFill>
                <a:schemeClr val="accent6"/>
              </a:solidFill>
            </a:endParaRPr>
          </a:p>
        </p:txBody>
      </p:sp>
      <p:sp>
        <p:nvSpPr>
          <p:cNvPr id="61" name="正方形/長方形 60"/>
          <p:cNvSpPr/>
          <p:nvPr/>
        </p:nvSpPr>
        <p:spPr>
          <a:xfrm>
            <a:off x="1524102" y="3161476"/>
            <a:ext cx="120968" cy="129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2" name="図 61"/>
          <p:cNvPicPr>
            <a:picLocks noChangeAspect="1"/>
          </p:cNvPicPr>
          <p:nvPr/>
        </p:nvPicPr>
        <p:blipFill>
          <a:blip r:embed="rId3"/>
          <a:stretch>
            <a:fillRect/>
          </a:stretch>
        </p:blipFill>
        <p:spPr>
          <a:xfrm>
            <a:off x="397458" y="2412078"/>
            <a:ext cx="1006190" cy="1563828"/>
          </a:xfrm>
          <a:prstGeom prst="rect">
            <a:avLst/>
          </a:prstGeom>
          <a:ln>
            <a:solidFill>
              <a:sysClr val="windowText" lastClr="000000">
                <a:lumMod val="65000"/>
                <a:lumOff val="35000"/>
              </a:sysClr>
            </a:solidFill>
          </a:ln>
        </p:spPr>
      </p:pic>
      <p:sp>
        <p:nvSpPr>
          <p:cNvPr id="63" name="四角形: 角を丸くする 2">
            <a:extLst>
              <a:ext uri="{FF2B5EF4-FFF2-40B4-BE49-F238E27FC236}">
                <a16:creationId xmlns:a16="http://schemas.microsoft.com/office/drawing/2014/main" id="{DAEEC11C-A4C6-4734-AD70-8F393BE75B34}"/>
              </a:ext>
            </a:extLst>
          </p:cNvPr>
          <p:cNvSpPr/>
          <p:nvPr/>
        </p:nvSpPr>
        <p:spPr>
          <a:xfrm>
            <a:off x="900000" y="1095702"/>
            <a:ext cx="7056000" cy="1044000"/>
          </a:xfrm>
          <a:prstGeom prst="roundRect">
            <a:avLst>
              <a:gd name="adj" fmla="val 6099"/>
            </a:avLst>
          </a:prstGeom>
          <a:solidFill>
            <a:srgbClr val="F9BE00">
              <a:lumMod val="20000"/>
              <a:lumOff val="80000"/>
            </a:srgbClr>
          </a:solidFill>
          <a:ln w="25400" cap="flat" cmpd="sng" algn="ctr">
            <a:solidFill>
              <a:srgbClr val="4A7A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4" name="テキスト ボックス 63">
            <a:extLst>
              <a:ext uri="{FF2B5EF4-FFF2-40B4-BE49-F238E27FC236}">
                <a16:creationId xmlns:a16="http://schemas.microsoft.com/office/drawing/2014/main" id="{D733BD60-6355-4488-84D4-2211EBD59FFD}"/>
              </a:ext>
            </a:extLst>
          </p:cNvPr>
          <p:cNvSpPr txBox="1"/>
          <p:nvPr/>
        </p:nvSpPr>
        <p:spPr>
          <a:xfrm>
            <a:off x="1303501" y="1089896"/>
            <a:ext cx="6140640" cy="29890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prstClr val="black"/>
                </a:solidFill>
                <a:effectLst/>
                <a:uLnTx/>
                <a:uFillTx/>
              </a:rPr>
              <a:t>NX</a:t>
            </a:r>
            <a:r>
              <a:rPr kumimoji="0" lang="ja-JP" altLang="en-US" sz="1400" b="1" i="0" u="none" strike="noStrike" kern="0" cap="none" spc="0" normalizeH="0" baseline="0" noProof="0">
                <a:ln>
                  <a:noFill/>
                </a:ln>
                <a:solidFill>
                  <a:prstClr val="black"/>
                </a:solidFill>
                <a:effectLst/>
                <a:uLnTx/>
                <a:uFillTx/>
              </a:rPr>
              <a:t> </a:t>
            </a:r>
            <a:r>
              <a:rPr kumimoji="0" lang="en-US" altLang="ja-JP" sz="1400" b="1" i="0" u="none" strike="noStrike" kern="0" cap="none" spc="0" normalizeH="0" baseline="0" noProof="0">
                <a:ln>
                  <a:noFill/>
                </a:ln>
                <a:solidFill>
                  <a:prstClr val="black"/>
                </a:solidFill>
                <a:effectLst/>
                <a:uLnTx/>
                <a:uFillTx/>
              </a:rPr>
              <a:t>AI-OCR(</a:t>
            </a:r>
            <a:r>
              <a:rPr kumimoji="0" lang="en-US" altLang="ja-JP" sz="1400" b="1" i="0" u="none" strike="noStrike" kern="0" cap="none" spc="0" normalizeH="0" baseline="0" noProof="0" err="1">
                <a:ln>
                  <a:noFill/>
                </a:ln>
                <a:solidFill>
                  <a:prstClr val="black"/>
                </a:solidFill>
                <a:effectLst/>
                <a:uLnTx/>
                <a:uFillTx/>
              </a:rPr>
              <a:t>SuperStream</a:t>
            </a:r>
            <a:r>
              <a:rPr kumimoji="0" lang="en-US" altLang="ja-JP" sz="1400" b="1" i="0" u="none" strike="noStrike" kern="0" cap="none" spc="0" normalizeH="0" baseline="0" noProof="0">
                <a:ln>
                  <a:noFill/>
                </a:ln>
                <a:solidFill>
                  <a:prstClr val="black"/>
                </a:solidFill>
                <a:effectLst/>
                <a:uLnTx/>
                <a:uFillTx/>
              </a:rPr>
              <a:t> Cloud </a:t>
            </a:r>
            <a:r>
              <a:rPr kumimoji="0" lang="en-US" altLang="ja-JP" sz="1400" b="1" i="0" u="none" strike="noStrike" kern="0" cap="none" spc="0" normalizeH="0" baseline="0" noProof="0" err="1">
                <a:ln>
                  <a:noFill/>
                </a:ln>
                <a:solidFill>
                  <a:prstClr val="black"/>
                </a:solidFill>
                <a:effectLst/>
                <a:uLnTx/>
                <a:uFillTx/>
              </a:rPr>
              <a:t>Servise</a:t>
            </a:r>
            <a:r>
              <a:rPr kumimoji="0" lang="en-US" altLang="ja-JP" sz="1400" b="1" i="0" u="none" strike="noStrike" kern="0" cap="none" spc="0" normalizeH="0" baseline="0" noProof="0">
                <a:ln>
                  <a:noFill/>
                </a:ln>
                <a:solidFill>
                  <a:prstClr val="black"/>
                </a:solidFill>
                <a:effectLst/>
                <a:uLnTx/>
                <a:uFillTx/>
              </a:rPr>
              <a:t>)</a:t>
            </a:r>
            <a:endParaRPr kumimoji="0" lang="ja-JP" altLang="en-US" sz="1400" b="1" i="0" u="none" strike="noStrike" kern="0" cap="none" spc="0" normalizeH="0" baseline="0" noProof="0">
              <a:ln>
                <a:noFill/>
              </a:ln>
              <a:solidFill>
                <a:prstClr val="black"/>
              </a:solidFill>
              <a:effectLst/>
              <a:uLnTx/>
              <a:uFillTx/>
            </a:endParaRPr>
          </a:p>
        </p:txBody>
      </p:sp>
      <p:sp>
        <p:nvSpPr>
          <p:cNvPr id="65" name="四角形: 角を丸くする 5">
            <a:extLst>
              <a:ext uri="{FF2B5EF4-FFF2-40B4-BE49-F238E27FC236}">
                <a16:creationId xmlns:a16="http://schemas.microsoft.com/office/drawing/2014/main" id="{9D70B054-C63A-4A34-83C8-0B2869FE4BFD}"/>
              </a:ext>
            </a:extLst>
          </p:cNvPr>
          <p:cNvSpPr/>
          <p:nvPr/>
        </p:nvSpPr>
        <p:spPr>
          <a:xfrm>
            <a:off x="4571999" y="1419702"/>
            <a:ext cx="3312000" cy="648000"/>
          </a:xfrm>
          <a:prstGeom prst="roundRect">
            <a:avLst/>
          </a:prstGeom>
          <a:solidFill>
            <a:sysClr val="window" lastClr="FFFFFF"/>
          </a:solidFill>
          <a:ln w="25400" cap="flat" cmpd="sng" algn="ctr">
            <a:solidFill>
              <a:srgbClr val="54C3F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black"/>
              </a:solidFill>
              <a:effectLst/>
              <a:uLnTx/>
              <a:uFillTx/>
              <a:latin typeface="メイリオ"/>
              <a:ea typeface="メイリオ"/>
              <a:cs typeface="+mn-cs"/>
            </a:endParaRPr>
          </a:p>
        </p:txBody>
      </p:sp>
      <p:pic>
        <p:nvPicPr>
          <p:cNvPr id="66" name="グラフィックス 8" descr="歯車付きの頭">
            <a:extLst>
              <a:ext uri="{FF2B5EF4-FFF2-40B4-BE49-F238E27FC236}">
                <a16:creationId xmlns:a16="http://schemas.microsoft.com/office/drawing/2014/main" id="{BDD70E3D-1637-44C3-BEE8-9C12CABC385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601153" y="1429631"/>
            <a:ext cx="461907" cy="411681"/>
          </a:xfrm>
          <a:prstGeom prst="rect">
            <a:avLst/>
          </a:prstGeom>
        </p:spPr>
      </p:pic>
      <p:sp>
        <p:nvSpPr>
          <p:cNvPr id="67" name="テキスト ボックス 66">
            <a:extLst>
              <a:ext uri="{FF2B5EF4-FFF2-40B4-BE49-F238E27FC236}">
                <a16:creationId xmlns:a16="http://schemas.microsoft.com/office/drawing/2014/main" id="{A39837DF-FF90-4F5A-BF5D-BAA831E0B2C9}"/>
              </a:ext>
            </a:extLst>
          </p:cNvPr>
          <p:cNvSpPr txBox="1"/>
          <p:nvPr/>
        </p:nvSpPr>
        <p:spPr>
          <a:xfrm>
            <a:off x="5004000" y="1455702"/>
            <a:ext cx="1662460" cy="2690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自動仕訳</a:t>
            </a:r>
            <a:r>
              <a:rPr kumimoji="0" lang="en-US" altLang="ja-JP" sz="1200" b="0" i="0" u="none" strike="noStrike" kern="0" cap="none" spc="0" normalizeH="0" baseline="0" noProof="0" dirty="0">
                <a:ln>
                  <a:noFill/>
                </a:ln>
                <a:solidFill>
                  <a:prstClr val="black"/>
                </a:solidFill>
                <a:effectLst/>
                <a:uLnTx/>
                <a:uFillTx/>
              </a:rPr>
              <a:t>AI</a:t>
            </a:r>
            <a:endParaRPr kumimoji="0" lang="ja-JP" altLang="en-US" sz="1200" b="0" i="0" u="none" strike="noStrike" kern="0" cap="none" spc="0" normalizeH="0" baseline="0" noProof="0" dirty="0">
              <a:ln>
                <a:noFill/>
              </a:ln>
              <a:solidFill>
                <a:prstClr val="black"/>
              </a:solidFill>
              <a:effectLst/>
              <a:uLnTx/>
              <a:uFillTx/>
            </a:endParaRPr>
          </a:p>
        </p:txBody>
      </p:sp>
      <p:sp>
        <p:nvSpPr>
          <p:cNvPr id="68" name="テキスト ボックス 67">
            <a:extLst>
              <a:ext uri="{FF2B5EF4-FFF2-40B4-BE49-F238E27FC236}">
                <a16:creationId xmlns:a16="http://schemas.microsoft.com/office/drawing/2014/main" id="{DB5610AD-E880-4734-9618-37E9A9CF7DE8}"/>
              </a:ext>
            </a:extLst>
          </p:cNvPr>
          <p:cNvSpPr txBox="1"/>
          <p:nvPr/>
        </p:nvSpPr>
        <p:spPr>
          <a:xfrm>
            <a:off x="4896000" y="1635702"/>
            <a:ext cx="3299112" cy="4483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〇 読み取った内容を基に勘定科目を推論</a:t>
            </a:r>
            <a:endParaRPr kumimoji="0" lang="en-US" altLang="ja-JP" sz="1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〇 個社別の仕訳ルールを設定可能</a:t>
            </a:r>
          </a:p>
        </p:txBody>
      </p:sp>
      <p:sp>
        <p:nvSpPr>
          <p:cNvPr id="69" name="四角形: 角を丸くする 29">
            <a:extLst>
              <a:ext uri="{FF2B5EF4-FFF2-40B4-BE49-F238E27FC236}">
                <a16:creationId xmlns:a16="http://schemas.microsoft.com/office/drawing/2014/main" id="{B4B17BE2-C511-4246-B9AE-D7A4A0DB394D}"/>
              </a:ext>
            </a:extLst>
          </p:cNvPr>
          <p:cNvSpPr/>
          <p:nvPr/>
        </p:nvSpPr>
        <p:spPr>
          <a:xfrm>
            <a:off x="972000" y="1419702"/>
            <a:ext cx="3240000" cy="648000"/>
          </a:xfrm>
          <a:prstGeom prst="roundRect">
            <a:avLst/>
          </a:prstGeom>
          <a:solidFill>
            <a:sysClr val="window" lastClr="FFFFFF"/>
          </a:solidFill>
          <a:ln w="25400" cap="flat" cmpd="sng" algn="ctr">
            <a:solidFill>
              <a:srgbClr val="D075A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black"/>
              </a:solidFill>
              <a:effectLst/>
              <a:uLnTx/>
              <a:uFillTx/>
              <a:latin typeface="メイリオ"/>
              <a:ea typeface="メイリオ"/>
              <a:cs typeface="+mn-cs"/>
            </a:endParaRPr>
          </a:p>
        </p:txBody>
      </p:sp>
      <p:pic>
        <p:nvPicPr>
          <p:cNvPr id="70" name="グラフィックス 32" descr="歯車付きの頭">
            <a:extLst>
              <a:ext uri="{FF2B5EF4-FFF2-40B4-BE49-F238E27FC236}">
                <a16:creationId xmlns:a16="http://schemas.microsoft.com/office/drawing/2014/main" id="{022A4B54-9974-48E0-818A-89727BE69C17}"/>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07604" y="1429631"/>
            <a:ext cx="461907" cy="411681"/>
          </a:xfrm>
          <a:prstGeom prst="rect">
            <a:avLst/>
          </a:prstGeom>
        </p:spPr>
      </p:pic>
      <p:sp>
        <p:nvSpPr>
          <p:cNvPr id="71" name="テキスト ボックス 70">
            <a:extLst>
              <a:ext uri="{FF2B5EF4-FFF2-40B4-BE49-F238E27FC236}">
                <a16:creationId xmlns:a16="http://schemas.microsoft.com/office/drawing/2014/main" id="{56BD0CA0-E73E-4230-BFFE-5072466E5961}"/>
              </a:ext>
            </a:extLst>
          </p:cNvPr>
          <p:cNvSpPr txBox="1"/>
          <p:nvPr/>
        </p:nvSpPr>
        <p:spPr>
          <a:xfrm>
            <a:off x="1404000" y="1455702"/>
            <a:ext cx="1662460" cy="2690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画像解析</a:t>
            </a:r>
            <a:r>
              <a:rPr kumimoji="0" lang="en-US" altLang="ja-JP" sz="1200" b="0" i="0" u="none" strike="noStrike" kern="0" cap="none" spc="0" normalizeH="0" baseline="0" noProof="0" dirty="0">
                <a:ln>
                  <a:noFill/>
                </a:ln>
                <a:solidFill>
                  <a:prstClr val="black"/>
                </a:solidFill>
                <a:effectLst/>
                <a:uLnTx/>
                <a:uFillTx/>
              </a:rPr>
              <a:t>AI</a:t>
            </a:r>
            <a:endParaRPr kumimoji="0" lang="ja-JP" altLang="en-US" sz="1200" b="0" i="0" u="none" strike="noStrike" kern="0" cap="none" spc="0" normalizeH="0" baseline="0" noProof="0" dirty="0">
              <a:ln>
                <a:noFill/>
              </a:ln>
              <a:solidFill>
                <a:prstClr val="black"/>
              </a:solidFill>
              <a:effectLst/>
              <a:uLnTx/>
              <a:uFillTx/>
            </a:endParaRPr>
          </a:p>
        </p:txBody>
      </p:sp>
      <p:sp>
        <p:nvSpPr>
          <p:cNvPr id="72" name="テキスト ボックス 71">
            <a:extLst>
              <a:ext uri="{FF2B5EF4-FFF2-40B4-BE49-F238E27FC236}">
                <a16:creationId xmlns:a16="http://schemas.microsoft.com/office/drawing/2014/main" id="{C85F48CE-3FE1-46A8-BFEF-BC96BF6502B5}"/>
              </a:ext>
            </a:extLst>
          </p:cNvPr>
          <p:cNvSpPr txBox="1"/>
          <p:nvPr/>
        </p:nvSpPr>
        <p:spPr>
          <a:xfrm>
            <a:off x="1296000" y="1635702"/>
            <a:ext cx="2880000" cy="461665"/>
          </a:xfrm>
          <a:prstGeom prst="rect">
            <a:avLst/>
          </a:prstGeom>
          <a:noFill/>
        </p:spPr>
        <p:txBody>
          <a:bodyPr wrap="square" rtlCol="0">
            <a:spAutoFit/>
          </a:bodyPr>
          <a:lstStyle/>
          <a:p>
            <a:pPr lvl="0">
              <a:defRPr/>
            </a:pPr>
            <a:r>
              <a:rPr kumimoji="0" lang="ja-JP" altLang="en-US" sz="1200" kern="0" dirty="0">
                <a:solidFill>
                  <a:prstClr val="black"/>
                </a:solidFill>
              </a:rPr>
              <a:t>〇 ディープラーニングで学習</a:t>
            </a:r>
            <a:endParaRPr kumimoji="0" lang="en-US" altLang="ja-JP" sz="1200" b="0" i="0" u="none" strike="noStrike" kern="0" cap="none" spc="0" normalizeH="0" baseline="0" noProof="0" dirty="0">
              <a:ln>
                <a:noFill/>
              </a:ln>
              <a:solidFill>
                <a:prstClr val="black"/>
              </a:solidFill>
              <a:effectLst/>
              <a:uLnTx/>
              <a:uFillTx/>
            </a:endParaRPr>
          </a:p>
          <a:p>
            <a:pPr lvl="0">
              <a:defRPr/>
            </a:pPr>
            <a:r>
              <a:rPr kumimoji="0" lang="ja-JP" altLang="en-US" sz="1200" b="0" i="0" u="none" strike="noStrike" kern="0" cap="none" spc="0" normalizeH="0" baseline="0" noProof="0" dirty="0">
                <a:ln>
                  <a:noFill/>
                </a:ln>
                <a:solidFill>
                  <a:prstClr val="black"/>
                </a:solidFill>
                <a:effectLst/>
                <a:uLnTx/>
                <a:uFillTx/>
              </a:rPr>
              <a:t>〇 様々なフォーマットの請求書に対応</a:t>
            </a:r>
          </a:p>
        </p:txBody>
      </p:sp>
      <p:sp>
        <p:nvSpPr>
          <p:cNvPr id="73" name="矢印: 右 43">
            <a:extLst>
              <a:ext uri="{FF2B5EF4-FFF2-40B4-BE49-F238E27FC236}">
                <a16:creationId xmlns:a16="http://schemas.microsoft.com/office/drawing/2014/main" id="{780FD9FE-9A72-488B-8B53-7B6F3A80D2B0}"/>
              </a:ext>
            </a:extLst>
          </p:cNvPr>
          <p:cNvSpPr/>
          <p:nvPr/>
        </p:nvSpPr>
        <p:spPr>
          <a:xfrm>
            <a:off x="4211960" y="1517945"/>
            <a:ext cx="362038" cy="130518"/>
          </a:xfrm>
          <a:prstGeom prst="rightArrow">
            <a:avLst/>
          </a:prstGeom>
          <a:solidFill>
            <a:srgbClr val="F18F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4" name="矢印: 右 44">
            <a:extLst>
              <a:ext uri="{FF2B5EF4-FFF2-40B4-BE49-F238E27FC236}">
                <a16:creationId xmlns:a16="http://schemas.microsoft.com/office/drawing/2014/main" id="{10B4592A-5369-40FD-BC35-F016F5DAAE2E}"/>
              </a:ext>
            </a:extLst>
          </p:cNvPr>
          <p:cNvSpPr/>
          <p:nvPr/>
        </p:nvSpPr>
        <p:spPr>
          <a:xfrm rot="10800000">
            <a:off x="4209962" y="1793160"/>
            <a:ext cx="362038" cy="130518"/>
          </a:xfrm>
          <a:prstGeom prst="rightArrow">
            <a:avLst/>
          </a:prstGeom>
          <a:solidFill>
            <a:srgbClr val="F18F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7" name="正方形/長方形 76"/>
          <p:cNvSpPr/>
          <p:nvPr/>
        </p:nvSpPr>
        <p:spPr>
          <a:xfrm>
            <a:off x="7452000" y="2900857"/>
            <a:ext cx="1440000" cy="650465"/>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accent6"/>
                </a:solidFill>
                <a:latin typeface="+mn-ea"/>
              </a:rPr>
              <a:t>ワークフロー</a:t>
            </a:r>
            <a:endParaRPr lang="en-US" altLang="ja-JP" sz="1200" dirty="0">
              <a:solidFill>
                <a:schemeClr val="accent6"/>
              </a:solidFill>
              <a:latin typeface="+mn-ea"/>
            </a:endParaRPr>
          </a:p>
          <a:p>
            <a:pPr algn="ctr"/>
            <a:r>
              <a:rPr lang="ja-JP" altLang="en-US" sz="1200" dirty="0">
                <a:solidFill>
                  <a:schemeClr val="accent6"/>
                </a:solidFill>
                <a:latin typeface="+mn-ea"/>
              </a:rPr>
              <a:t>承認</a:t>
            </a:r>
            <a:endParaRPr lang="en-US" altLang="ja-JP" sz="1200" dirty="0">
              <a:solidFill>
                <a:schemeClr val="accent6"/>
              </a:solidFill>
              <a:latin typeface="+mn-ea"/>
            </a:endParaRPr>
          </a:p>
        </p:txBody>
      </p:sp>
      <p:sp>
        <p:nvSpPr>
          <p:cNvPr id="79" name="正方形/長方形 78"/>
          <p:cNvSpPr/>
          <p:nvPr/>
        </p:nvSpPr>
        <p:spPr>
          <a:xfrm>
            <a:off x="6073362" y="3161476"/>
            <a:ext cx="120968" cy="1292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2448000" y="2982165"/>
            <a:ext cx="1908000" cy="48784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solidFill>
                  <a:schemeClr val="accent6"/>
                </a:solidFill>
                <a:latin typeface="+mn-ea"/>
              </a:rPr>
              <a:t>　　　</a:t>
            </a:r>
            <a:r>
              <a:rPr kumimoji="1" lang="en-US" altLang="ja-JP" sz="1200" dirty="0">
                <a:solidFill>
                  <a:schemeClr val="accent6"/>
                </a:solidFill>
                <a:latin typeface="+mn-ea"/>
              </a:rPr>
              <a:t>AI-OCR</a:t>
            </a:r>
            <a:r>
              <a:rPr kumimoji="1" lang="ja-JP" altLang="en-US" sz="1200" dirty="0">
                <a:solidFill>
                  <a:schemeClr val="accent6"/>
                </a:solidFill>
                <a:latin typeface="+mn-ea"/>
              </a:rPr>
              <a:t>連携</a:t>
            </a:r>
            <a:endParaRPr kumimoji="1" lang="en-US" altLang="ja-JP" sz="1200" dirty="0">
              <a:solidFill>
                <a:schemeClr val="accent6"/>
              </a:solidFill>
              <a:latin typeface="+mn-ea"/>
            </a:endParaRPr>
          </a:p>
          <a:p>
            <a:pPr algn="ctr"/>
            <a:r>
              <a:rPr kumimoji="1" lang="ja-JP" altLang="en-US" sz="1200" dirty="0">
                <a:solidFill>
                  <a:schemeClr val="accent6"/>
                </a:solidFill>
                <a:latin typeface="+mn-ea"/>
              </a:rPr>
              <a:t>　　　バッチ処理</a:t>
            </a:r>
          </a:p>
        </p:txBody>
      </p:sp>
      <p:sp>
        <p:nvSpPr>
          <p:cNvPr id="82" name="Freeform 47"/>
          <p:cNvSpPr>
            <a:spLocks noEditPoints="1"/>
          </p:cNvSpPr>
          <p:nvPr/>
        </p:nvSpPr>
        <p:spPr bwMode="auto">
          <a:xfrm>
            <a:off x="2520000" y="3000922"/>
            <a:ext cx="504825" cy="450334"/>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正方形/長方形 82"/>
          <p:cNvSpPr/>
          <p:nvPr/>
        </p:nvSpPr>
        <p:spPr>
          <a:xfrm>
            <a:off x="4824000" y="2982165"/>
            <a:ext cx="1908000" cy="48784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solidFill>
                  <a:schemeClr val="accent6"/>
                </a:solidFill>
                <a:latin typeface="+mn-ea"/>
              </a:rPr>
              <a:t>　　　</a:t>
            </a:r>
            <a:r>
              <a:rPr kumimoji="1" lang="en-US" altLang="ja-JP" sz="1200" dirty="0">
                <a:solidFill>
                  <a:schemeClr val="accent6"/>
                </a:solidFill>
                <a:latin typeface="+mn-ea"/>
              </a:rPr>
              <a:t>AI</a:t>
            </a:r>
            <a:r>
              <a:rPr kumimoji="1" lang="ja-JP" altLang="en-US" sz="1200" dirty="0">
                <a:solidFill>
                  <a:schemeClr val="accent6"/>
                </a:solidFill>
                <a:latin typeface="+mn-ea"/>
              </a:rPr>
              <a:t>支払伝票</a:t>
            </a:r>
            <a:r>
              <a:rPr lang="ja-JP" altLang="en-US" sz="1200" dirty="0">
                <a:solidFill>
                  <a:schemeClr val="accent6"/>
                </a:solidFill>
                <a:latin typeface="+mn-ea"/>
              </a:rPr>
              <a:t>作成・</a:t>
            </a:r>
            <a:endParaRPr lang="en-US" altLang="ja-JP" sz="1200" dirty="0">
              <a:solidFill>
                <a:schemeClr val="accent6"/>
              </a:solidFill>
              <a:latin typeface="+mn-ea"/>
            </a:endParaRPr>
          </a:p>
          <a:p>
            <a:pPr algn="ctr"/>
            <a:r>
              <a:rPr lang="ja-JP" altLang="en-US" sz="1200" dirty="0">
                <a:solidFill>
                  <a:schemeClr val="accent6"/>
                </a:solidFill>
                <a:latin typeface="+mn-ea"/>
              </a:rPr>
              <a:t>　　　</a:t>
            </a:r>
            <a:r>
              <a:rPr lang="en-US" altLang="ja-JP" sz="1200" dirty="0">
                <a:solidFill>
                  <a:schemeClr val="accent6"/>
                </a:solidFill>
                <a:latin typeface="+mn-ea"/>
              </a:rPr>
              <a:t>AI</a:t>
            </a:r>
            <a:r>
              <a:rPr lang="ja-JP" altLang="en-US" sz="1200" dirty="0">
                <a:solidFill>
                  <a:schemeClr val="accent6"/>
                </a:solidFill>
                <a:latin typeface="+mn-ea"/>
              </a:rPr>
              <a:t>支払一括処理</a:t>
            </a:r>
            <a:endParaRPr kumimoji="1" lang="en-US" altLang="ja-JP" sz="1200" dirty="0">
              <a:solidFill>
                <a:schemeClr val="accent6"/>
              </a:solidFill>
              <a:latin typeface="+mn-ea"/>
            </a:endParaRPr>
          </a:p>
        </p:txBody>
      </p:sp>
      <p:sp>
        <p:nvSpPr>
          <p:cNvPr id="84" name="Freeform 52"/>
          <p:cNvSpPr>
            <a:spLocks noEditPoints="1"/>
          </p:cNvSpPr>
          <p:nvPr/>
        </p:nvSpPr>
        <p:spPr bwMode="auto">
          <a:xfrm>
            <a:off x="4896000" y="3093427"/>
            <a:ext cx="457200" cy="265325"/>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テキスト ボックス 85"/>
          <p:cNvSpPr txBox="1"/>
          <p:nvPr/>
        </p:nvSpPr>
        <p:spPr>
          <a:xfrm>
            <a:off x="5220000" y="2130391"/>
            <a:ext cx="2470531" cy="584775"/>
          </a:xfrm>
          <a:prstGeom prst="rect">
            <a:avLst/>
          </a:prstGeom>
          <a:noFill/>
        </p:spPr>
        <p:txBody>
          <a:bodyPr wrap="square" rtlCol="0">
            <a:spAutoFit/>
          </a:bodyPr>
          <a:lstStyle/>
          <a:p>
            <a:r>
              <a:rPr lang="ja-JP" altLang="en-US" sz="800" dirty="0"/>
              <a:t>解析結果</a:t>
            </a:r>
            <a:endParaRPr lang="en-US" altLang="ja-JP" sz="800" dirty="0"/>
          </a:p>
          <a:p>
            <a:r>
              <a:rPr lang="ja-JP" altLang="en-US" sz="800" dirty="0"/>
              <a:t>・請求書情報</a:t>
            </a:r>
            <a:endParaRPr lang="en-US" altLang="ja-JP" sz="800" dirty="0"/>
          </a:p>
          <a:p>
            <a:r>
              <a:rPr kumimoji="1" lang="ja-JP" altLang="en-US" sz="800" dirty="0"/>
              <a:t>・勘定科目（</a:t>
            </a:r>
            <a:r>
              <a:rPr kumimoji="1" lang="en-US" altLang="ja-JP" sz="800" dirty="0"/>
              <a:t>AI</a:t>
            </a:r>
            <a:r>
              <a:rPr kumimoji="1" lang="ja-JP" altLang="en-US" sz="800" dirty="0"/>
              <a:t>経費タイプ）</a:t>
            </a:r>
            <a:endParaRPr kumimoji="1" lang="en-US" altLang="ja-JP" sz="800" dirty="0"/>
          </a:p>
          <a:p>
            <a:r>
              <a:rPr lang="ja-JP" altLang="en-US" sz="800" dirty="0"/>
              <a:t>・信頼度</a:t>
            </a:r>
            <a:endParaRPr kumimoji="1" lang="ja-JP" altLang="en-US" sz="800" dirty="0"/>
          </a:p>
        </p:txBody>
      </p:sp>
      <p:cxnSp>
        <p:nvCxnSpPr>
          <p:cNvPr id="88" name="直線矢印コネクタ 178"/>
          <p:cNvCxnSpPr>
            <a:endCxn id="91" idx="1"/>
          </p:cNvCxnSpPr>
          <p:nvPr/>
        </p:nvCxnSpPr>
        <p:spPr>
          <a:xfrm rot="16200000" flipH="1">
            <a:off x="2917998" y="3820747"/>
            <a:ext cx="579818" cy="263694"/>
          </a:xfrm>
          <a:prstGeom prst="bentConnector2">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178"/>
          <p:cNvCxnSpPr>
            <a:stCxn id="91" idx="3"/>
          </p:cNvCxnSpPr>
          <p:nvPr/>
        </p:nvCxnSpPr>
        <p:spPr>
          <a:xfrm flipV="1">
            <a:off x="5268518" y="3705155"/>
            <a:ext cx="239586" cy="537348"/>
          </a:xfrm>
          <a:prstGeom prst="bentConnector2">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0" name="グループ化 89"/>
          <p:cNvGrpSpPr/>
          <p:nvPr/>
        </p:nvGrpSpPr>
        <p:grpSpPr>
          <a:xfrm>
            <a:off x="3339754" y="3964288"/>
            <a:ext cx="1928764" cy="556430"/>
            <a:chOff x="3509482" y="4988668"/>
            <a:chExt cx="1928764" cy="617891"/>
          </a:xfrm>
        </p:grpSpPr>
        <p:sp>
          <p:nvSpPr>
            <p:cNvPr id="91" name="正方形/長方形 90"/>
            <p:cNvSpPr/>
            <p:nvPr/>
          </p:nvSpPr>
          <p:spPr>
            <a:xfrm>
              <a:off x="3509482" y="4988668"/>
              <a:ext cx="1928764" cy="617891"/>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en-US" altLang="ja-JP" sz="1400" dirty="0">
                  <a:solidFill>
                    <a:schemeClr val="accent6"/>
                  </a:solidFill>
                  <a:latin typeface="+mn-ea"/>
                </a:rPr>
                <a:t>AI</a:t>
              </a:r>
              <a:r>
                <a:rPr lang="ja-JP" altLang="en-US" sz="1400" dirty="0">
                  <a:solidFill>
                    <a:schemeClr val="accent6"/>
                  </a:solidFill>
                  <a:latin typeface="+mn-ea"/>
                </a:rPr>
                <a:t>請求書一覧</a:t>
              </a:r>
              <a:endParaRPr lang="en-US" altLang="ja-JP" sz="1400" dirty="0">
                <a:solidFill>
                  <a:schemeClr val="accent6"/>
                </a:solidFill>
                <a:latin typeface="+mn-ea"/>
              </a:endParaRPr>
            </a:p>
          </p:txBody>
        </p:sp>
        <p:sp>
          <p:nvSpPr>
            <p:cNvPr id="92" name="Freeform 12"/>
            <p:cNvSpPr>
              <a:spLocks noEditPoints="1"/>
            </p:cNvSpPr>
            <p:nvPr/>
          </p:nvSpPr>
          <p:spPr bwMode="auto">
            <a:xfrm>
              <a:off x="4954826" y="5144303"/>
              <a:ext cx="382685" cy="389309"/>
            </a:xfrm>
            <a:custGeom>
              <a:avLst/>
              <a:gdLst>
                <a:gd name="T0" fmla="*/ 0 w 473"/>
                <a:gd name="T1" fmla="*/ 58 h 388"/>
                <a:gd name="T2" fmla="*/ 236 w 473"/>
                <a:gd name="T3" fmla="*/ 0 h 388"/>
                <a:gd name="T4" fmla="*/ 473 w 473"/>
                <a:gd name="T5" fmla="*/ 58 h 388"/>
                <a:gd name="T6" fmla="*/ 236 w 473"/>
                <a:gd name="T7" fmla="*/ 116 h 388"/>
                <a:gd name="T8" fmla="*/ 0 w 473"/>
                <a:gd name="T9" fmla="*/ 58 h 388"/>
                <a:gd name="T10" fmla="*/ 236 w 473"/>
                <a:gd name="T11" fmla="*/ 207 h 388"/>
                <a:gd name="T12" fmla="*/ 473 w 473"/>
                <a:gd name="T13" fmla="*/ 149 h 388"/>
                <a:gd name="T14" fmla="*/ 473 w 473"/>
                <a:gd name="T15" fmla="*/ 86 h 388"/>
                <a:gd name="T16" fmla="*/ 236 w 473"/>
                <a:gd name="T17" fmla="*/ 132 h 388"/>
                <a:gd name="T18" fmla="*/ 0 w 473"/>
                <a:gd name="T19" fmla="*/ 86 h 388"/>
                <a:gd name="T20" fmla="*/ 0 w 473"/>
                <a:gd name="T21" fmla="*/ 149 h 388"/>
                <a:gd name="T22" fmla="*/ 236 w 473"/>
                <a:gd name="T23" fmla="*/ 207 h 388"/>
                <a:gd name="T24" fmla="*/ 236 w 473"/>
                <a:gd name="T25" fmla="*/ 314 h 388"/>
                <a:gd name="T26" fmla="*/ 0 w 473"/>
                <a:gd name="T27" fmla="*/ 256 h 388"/>
                <a:gd name="T28" fmla="*/ 0 w 473"/>
                <a:gd name="T29" fmla="*/ 330 h 388"/>
                <a:gd name="T30" fmla="*/ 236 w 473"/>
                <a:gd name="T31" fmla="*/ 388 h 388"/>
                <a:gd name="T32" fmla="*/ 473 w 473"/>
                <a:gd name="T33" fmla="*/ 330 h 388"/>
                <a:gd name="T34" fmla="*/ 473 w 473"/>
                <a:gd name="T35" fmla="*/ 256 h 388"/>
                <a:gd name="T36" fmla="*/ 236 w 473"/>
                <a:gd name="T37" fmla="*/ 314 h 388"/>
                <a:gd name="T38" fmla="*/ 236 w 473"/>
                <a:gd name="T39" fmla="*/ 223 h 388"/>
                <a:gd name="T40" fmla="*/ 0 w 473"/>
                <a:gd name="T41" fmla="*/ 165 h 388"/>
                <a:gd name="T42" fmla="*/ 0 w 473"/>
                <a:gd name="T43" fmla="*/ 240 h 388"/>
                <a:gd name="T44" fmla="*/ 236 w 473"/>
                <a:gd name="T45" fmla="*/ 297 h 388"/>
                <a:gd name="T46" fmla="*/ 473 w 473"/>
                <a:gd name="T47" fmla="*/ 240 h 388"/>
                <a:gd name="T48" fmla="*/ 473 w 473"/>
                <a:gd name="T49" fmla="*/ 165 h 388"/>
                <a:gd name="T50" fmla="*/ 236 w 473"/>
                <a:gd name="T51" fmla="*/ 22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3" h="388">
                  <a:moveTo>
                    <a:pt x="0" y="58"/>
                  </a:moveTo>
                  <a:cubicBezTo>
                    <a:pt x="0" y="31"/>
                    <a:pt x="97" y="0"/>
                    <a:pt x="236" y="0"/>
                  </a:cubicBezTo>
                  <a:cubicBezTo>
                    <a:pt x="376" y="0"/>
                    <a:pt x="473" y="31"/>
                    <a:pt x="473" y="58"/>
                  </a:cubicBezTo>
                  <a:cubicBezTo>
                    <a:pt x="473" y="85"/>
                    <a:pt x="376" y="116"/>
                    <a:pt x="236" y="116"/>
                  </a:cubicBezTo>
                  <a:cubicBezTo>
                    <a:pt x="97" y="116"/>
                    <a:pt x="0" y="85"/>
                    <a:pt x="0" y="58"/>
                  </a:cubicBezTo>
                  <a:close/>
                  <a:moveTo>
                    <a:pt x="236" y="207"/>
                  </a:moveTo>
                  <a:cubicBezTo>
                    <a:pt x="375" y="207"/>
                    <a:pt x="472" y="176"/>
                    <a:pt x="473" y="149"/>
                  </a:cubicBezTo>
                  <a:cubicBezTo>
                    <a:pt x="473" y="86"/>
                    <a:pt x="473" y="86"/>
                    <a:pt x="473" y="86"/>
                  </a:cubicBezTo>
                  <a:cubicBezTo>
                    <a:pt x="435" y="116"/>
                    <a:pt x="335" y="132"/>
                    <a:pt x="236" y="132"/>
                  </a:cubicBezTo>
                  <a:cubicBezTo>
                    <a:pt x="138" y="132"/>
                    <a:pt x="38" y="116"/>
                    <a:pt x="0" y="86"/>
                  </a:cubicBezTo>
                  <a:cubicBezTo>
                    <a:pt x="0" y="149"/>
                    <a:pt x="0" y="149"/>
                    <a:pt x="0" y="149"/>
                  </a:cubicBezTo>
                  <a:cubicBezTo>
                    <a:pt x="0" y="176"/>
                    <a:pt x="97" y="207"/>
                    <a:pt x="236" y="207"/>
                  </a:cubicBezTo>
                  <a:close/>
                  <a:moveTo>
                    <a:pt x="236" y="314"/>
                  </a:moveTo>
                  <a:cubicBezTo>
                    <a:pt x="97" y="314"/>
                    <a:pt x="0" y="283"/>
                    <a:pt x="0" y="256"/>
                  </a:cubicBezTo>
                  <a:cubicBezTo>
                    <a:pt x="0" y="330"/>
                    <a:pt x="0" y="330"/>
                    <a:pt x="0" y="330"/>
                  </a:cubicBezTo>
                  <a:cubicBezTo>
                    <a:pt x="0" y="358"/>
                    <a:pt x="97" y="388"/>
                    <a:pt x="236" y="388"/>
                  </a:cubicBezTo>
                  <a:cubicBezTo>
                    <a:pt x="376" y="388"/>
                    <a:pt x="473" y="358"/>
                    <a:pt x="473" y="330"/>
                  </a:cubicBezTo>
                  <a:cubicBezTo>
                    <a:pt x="473" y="256"/>
                    <a:pt x="473" y="256"/>
                    <a:pt x="473" y="256"/>
                  </a:cubicBezTo>
                  <a:cubicBezTo>
                    <a:pt x="472" y="283"/>
                    <a:pt x="375" y="314"/>
                    <a:pt x="236" y="314"/>
                  </a:cubicBezTo>
                  <a:close/>
                  <a:moveTo>
                    <a:pt x="236" y="223"/>
                  </a:moveTo>
                  <a:cubicBezTo>
                    <a:pt x="97" y="223"/>
                    <a:pt x="0" y="192"/>
                    <a:pt x="0" y="165"/>
                  </a:cubicBezTo>
                  <a:cubicBezTo>
                    <a:pt x="0" y="240"/>
                    <a:pt x="0" y="240"/>
                    <a:pt x="0" y="240"/>
                  </a:cubicBezTo>
                  <a:cubicBezTo>
                    <a:pt x="0" y="267"/>
                    <a:pt x="97" y="297"/>
                    <a:pt x="236" y="297"/>
                  </a:cubicBezTo>
                  <a:cubicBezTo>
                    <a:pt x="375" y="297"/>
                    <a:pt x="472" y="267"/>
                    <a:pt x="473" y="240"/>
                  </a:cubicBezTo>
                  <a:cubicBezTo>
                    <a:pt x="473" y="165"/>
                    <a:pt x="473" y="165"/>
                    <a:pt x="473" y="165"/>
                  </a:cubicBezTo>
                  <a:cubicBezTo>
                    <a:pt x="472" y="193"/>
                    <a:pt x="375" y="223"/>
                    <a:pt x="236" y="223"/>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sz="1400"/>
            </a:p>
          </p:txBody>
        </p:sp>
      </p:grpSp>
      <p:sp>
        <p:nvSpPr>
          <p:cNvPr id="93" name="正方形/長方形 92"/>
          <p:cNvSpPr/>
          <p:nvPr/>
        </p:nvSpPr>
        <p:spPr>
          <a:xfrm>
            <a:off x="5724128" y="4668418"/>
            <a:ext cx="120968" cy="143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4" name="グループ化 93"/>
          <p:cNvGrpSpPr/>
          <p:nvPr/>
        </p:nvGrpSpPr>
        <p:grpSpPr>
          <a:xfrm>
            <a:off x="5760132" y="4427993"/>
            <a:ext cx="965404" cy="628033"/>
            <a:chOff x="4175956" y="5883724"/>
            <a:chExt cx="1314535" cy="677624"/>
          </a:xfrm>
        </p:grpSpPr>
        <p:sp>
          <p:nvSpPr>
            <p:cNvPr id="95" name="Freeform 11"/>
            <p:cNvSpPr>
              <a:spLocks noEditPoints="1"/>
            </p:cNvSpPr>
            <p:nvPr/>
          </p:nvSpPr>
          <p:spPr bwMode="auto">
            <a:xfrm>
              <a:off x="4206414" y="5883724"/>
              <a:ext cx="1231832" cy="677624"/>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chemeClr val="accent6"/>
            </a:solidFill>
            <a:ln w="6350">
              <a:solidFill>
                <a:schemeClr val="accent6"/>
              </a:solidFill>
            </a:ln>
          </p:spPr>
          <p:txBody>
            <a:bodyPr vert="horz" wrap="square" lIns="91440" tIns="45720" rIns="91440" bIns="45720" numCol="1" anchor="t" anchorCtr="0" compatLnSpc="1">
              <a:prstTxWarp prst="textNoShape">
                <a:avLst/>
              </a:prstTxWarp>
            </a:bodyPr>
            <a:lstStyle/>
            <a:p>
              <a:pPr algn="ctr"/>
              <a:endParaRPr lang="en-US" altLang="ja-JP" sz="1050" dirty="0">
                <a:solidFill>
                  <a:schemeClr val="bg1"/>
                </a:solidFill>
                <a:latin typeface="+mn-ea"/>
              </a:endParaRPr>
            </a:p>
          </p:txBody>
        </p:sp>
        <p:sp>
          <p:nvSpPr>
            <p:cNvPr id="96" name="テキスト ボックス 95"/>
            <p:cNvSpPr txBox="1"/>
            <p:nvPr/>
          </p:nvSpPr>
          <p:spPr>
            <a:xfrm>
              <a:off x="4175956" y="6099683"/>
              <a:ext cx="1314535" cy="461665"/>
            </a:xfrm>
            <a:prstGeom prst="rect">
              <a:avLst/>
            </a:prstGeom>
            <a:noFill/>
          </p:spPr>
          <p:txBody>
            <a:bodyPr wrap="square" rtlCol="0" anchor="ctr">
              <a:spAutoFit/>
            </a:bodyPr>
            <a:lstStyle/>
            <a:p>
              <a:pPr algn="ctr"/>
              <a:r>
                <a:rPr kumimoji="1" lang="en-US" altLang="ja-JP" sz="1200" dirty="0">
                  <a:solidFill>
                    <a:schemeClr val="bg1"/>
                  </a:solidFill>
                  <a:latin typeface="+mn-ea"/>
                </a:rPr>
                <a:t>AI</a:t>
              </a:r>
              <a:r>
                <a:rPr kumimoji="1" lang="ja-JP" altLang="en-US" sz="1200" dirty="0">
                  <a:solidFill>
                    <a:schemeClr val="bg1"/>
                  </a:solidFill>
                  <a:latin typeface="+mn-ea"/>
                </a:rPr>
                <a:t>経費</a:t>
              </a:r>
              <a:endParaRPr kumimoji="1" lang="en-US" altLang="ja-JP" sz="1200" dirty="0">
                <a:solidFill>
                  <a:schemeClr val="bg1"/>
                </a:solidFill>
                <a:latin typeface="+mn-ea"/>
              </a:endParaRPr>
            </a:p>
            <a:p>
              <a:pPr algn="ctr"/>
              <a:r>
                <a:rPr kumimoji="1" lang="ja-JP" altLang="en-US" sz="1200" dirty="0">
                  <a:solidFill>
                    <a:schemeClr val="bg1"/>
                  </a:solidFill>
                  <a:latin typeface="+mn-ea"/>
                </a:rPr>
                <a:t>マスタ</a:t>
              </a:r>
            </a:p>
          </p:txBody>
        </p:sp>
      </p:grpSp>
      <p:sp>
        <p:nvSpPr>
          <p:cNvPr id="97" name="角丸四角形 96"/>
          <p:cNvSpPr/>
          <p:nvPr/>
        </p:nvSpPr>
        <p:spPr>
          <a:xfrm>
            <a:off x="6871729" y="4417617"/>
            <a:ext cx="1300671" cy="29228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solidFill>
                  <a:schemeClr val="accent6"/>
                </a:solidFill>
              </a:rPr>
              <a:t>配賦設定</a:t>
            </a:r>
          </a:p>
        </p:txBody>
      </p:sp>
      <p:cxnSp>
        <p:nvCxnSpPr>
          <p:cNvPr id="98" name="直線コネクタ 97"/>
          <p:cNvCxnSpPr/>
          <p:nvPr/>
        </p:nvCxnSpPr>
        <p:spPr>
          <a:xfrm>
            <a:off x="6680399" y="4537438"/>
            <a:ext cx="191330"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sp>
        <p:nvSpPr>
          <p:cNvPr id="99" name="角丸四角形 98"/>
          <p:cNvSpPr/>
          <p:nvPr/>
        </p:nvSpPr>
        <p:spPr>
          <a:xfrm>
            <a:off x="6871728" y="4799746"/>
            <a:ext cx="1300672" cy="29228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accent6"/>
                </a:solidFill>
              </a:rPr>
              <a:t>明細紐付</a:t>
            </a:r>
            <a:r>
              <a:rPr kumimoji="1" lang="ja-JP" altLang="en-US" sz="1200" dirty="0">
                <a:solidFill>
                  <a:schemeClr val="accent6"/>
                </a:solidFill>
              </a:rPr>
              <a:t>設定</a:t>
            </a:r>
          </a:p>
        </p:txBody>
      </p:sp>
      <p:cxnSp>
        <p:nvCxnSpPr>
          <p:cNvPr id="100" name="直線コネクタ 402"/>
          <p:cNvCxnSpPr>
            <a:endCxn id="99" idx="1"/>
          </p:cNvCxnSpPr>
          <p:nvPr/>
        </p:nvCxnSpPr>
        <p:spPr>
          <a:xfrm rot="16200000" flipH="1">
            <a:off x="6642040" y="4716199"/>
            <a:ext cx="407787" cy="51590"/>
          </a:xfrm>
          <a:prstGeom prst="bentConnector2">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flipV="1">
            <a:off x="6120128" y="3673982"/>
            <a:ext cx="9557" cy="698498"/>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a:off x="6300128" y="3705155"/>
            <a:ext cx="0" cy="703325"/>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3" name="テキスト ボックス 102"/>
          <p:cNvSpPr txBox="1"/>
          <p:nvPr/>
        </p:nvSpPr>
        <p:spPr>
          <a:xfrm>
            <a:off x="5846051" y="3789580"/>
            <a:ext cx="346249" cy="483136"/>
          </a:xfrm>
          <a:prstGeom prst="rect">
            <a:avLst/>
          </a:prstGeom>
          <a:noFill/>
        </p:spPr>
        <p:txBody>
          <a:bodyPr vert="eaVert" wrap="square" rtlCol="0">
            <a:spAutoFit/>
          </a:bodyPr>
          <a:lstStyle/>
          <a:p>
            <a:pPr algn="ctr"/>
            <a:r>
              <a:rPr lang="ja-JP" altLang="en-US" sz="1050" dirty="0"/>
              <a:t>参照</a:t>
            </a:r>
            <a:endParaRPr kumimoji="1" lang="ja-JP" altLang="en-US" sz="1050" dirty="0"/>
          </a:p>
        </p:txBody>
      </p:sp>
      <p:sp>
        <p:nvSpPr>
          <p:cNvPr id="104" name="テキスト ボックス 103"/>
          <p:cNvSpPr txBox="1"/>
          <p:nvPr/>
        </p:nvSpPr>
        <p:spPr>
          <a:xfrm>
            <a:off x="3001615" y="3568200"/>
            <a:ext cx="346249" cy="799126"/>
          </a:xfrm>
          <a:prstGeom prst="rect">
            <a:avLst/>
          </a:prstGeom>
          <a:noFill/>
        </p:spPr>
        <p:txBody>
          <a:bodyPr vert="eaVert" wrap="square" rtlCol="0">
            <a:spAutoFit/>
          </a:bodyPr>
          <a:lstStyle/>
          <a:p>
            <a:pPr algn="ctr"/>
            <a:r>
              <a:rPr lang="ja-JP" altLang="en-US" sz="1050" dirty="0"/>
              <a:t>仮登録</a:t>
            </a:r>
            <a:endParaRPr kumimoji="1" lang="ja-JP" altLang="en-US" sz="1050" dirty="0"/>
          </a:p>
        </p:txBody>
      </p:sp>
      <p:cxnSp>
        <p:nvCxnSpPr>
          <p:cNvPr id="105" name="直線矢印コネクタ 178"/>
          <p:cNvCxnSpPr/>
          <p:nvPr/>
        </p:nvCxnSpPr>
        <p:spPr>
          <a:xfrm>
            <a:off x="2411760" y="3663202"/>
            <a:ext cx="3240240" cy="1255937"/>
          </a:xfrm>
          <a:prstGeom prst="bentConnector3">
            <a:avLst>
              <a:gd name="adj1" fmla="val -18"/>
            </a:avLst>
          </a:prstGeom>
          <a:ln w="3810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6" name="直線矢印コネクタ 178"/>
          <p:cNvCxnSpPr/>
          <p:nvPr/>
        </p:nvCxnSpPr>
        <p:spPr>
          <a:xfrm rot="10800000">
            <a:off x="2663789" y="3715007"/>
            <a:ext cx="3017116" cy="1023910"/>
          </a:xfrm>
          <a:prstGeom prst="bentConnector3">
            <a:avLst>
              <a:gd name="adj1" fmla="val 99327"/>
            </a:avLst>
          </a:prstGeom>
          <a:ln w="3810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2123728" y="3849432"/>
            <a:ext cx="346249" cy="522136"/>
          </a:xfrm>
          <a:prstGeom prst="rect">
            <a:avLst/>
          </a:prstGeom>
          <a:noFill/>
        </p:spPr>
        <p:txBody>
          <a:bodyPr vert="eaVert" wrap="square" rtlCol="0">
            <a:spAutoFit/>
          </a:bodyPr>
          <a:lstStyle/>
          <a:p>
            <a:pPr algn="ctr"/>
            <a:r>
              <a:rPr lang="ja-JP" altLang="en-US" sz="1050" dirty="0"/>
              <a:t>参照</a:t>
            </a:r>
            <a:endParaRPr kumimoji="1" lang="ja-JP" altLang="en-US" sz="1050" dirty="0"/>
          </a:p>
        </p:txBody>
      </p:sp>
      <p:sp>
        <p:nvSpPr>
          <p:cNvPr id="108" name="テキスト ボックス 107"/>
          <p:cNvSpPr txBox="1"/>
          <p:nvPr/>
        </p:nvSpPr>
        <p:spPr>
          <a:xfrm>
            <a:off x="2641575" y="3651870"/>
            <a:ext cx="346249" cy="962449"/>
          </a:xfrm>
          <a:prstGeom prst="rect">
            <a:avLst/>
          </a:prstGeom>
          <a:noFill/>
        </p:spPr>
        <p:txBody>
          <a:bodyPr vert="eaVert" wrap="square" rtlCol="0">
            <a:spAutoFit/>
          </a:bodyPr>
          <a:lstStyle/>
          <a:p>
            <a:pPr algn="ctr"/>
            <a:r>
              <a:rPr lang="ja-JP" altLang="en-US" sz="1050" dirty="0"/>
              <a:t>登録・更新</a:t>
            </a:r>
            <a:endParaRPr kumimoji="1" lang="ja-JP" altLang="en-US" sz="1050" dirty="0"/>
          </a:p>
        </p:txBody>
      </p:sp>
      <p:sp>
        <p:nvSpPr>
          <p:cNvPr id="109" name="テキスト ボックス 108"/>
          <p:cNvSpPr txBox="1"/>
          <p:nvPr/>
        </p:nvSpPr>
        <p:spPr>
          <a:xfrm>
            <a:off x="6264308" y="3583215"/>
            <a:ext cx="346249" cy="962449"/>
          </a:xfrm>
          <a:prstGeom prst="rect">
            <a:avLst/>
          </a:prstGeom>
          <a:noFill/>
        </p:spPr>
        <p:txBody>
          <a:bodyPr vert="eaVert" wrap="square" rtlCol="0">
            <a:spAutoFit/>
          </a:bodyPr>
          <a:lstStyle/>
          <a:p>
            <a:pPr algn="ctr"/>
            <a:r>
              <a:rPr lang="ja-JP" altLang="en-US" sz="1050" dirty="0"/>
              <a:t>登録・更新</a:t>
            </a:r>
            <a:endParaRPr kumimoji="1" lang="ja-JP" altLang="en-US" sz="1050" dirty="0"/>
          </a:p>
        </p:txBody>
      </p:sp>
      <p:sp>
        <p:nvSpPr>
          <p:cNvPr id="110" name="テキスト ボックス 109"/>
          <p:cNvSpPr txBox="1"/>
          <p:nvPr/>
        </p:nvSpPr>
        <p:spPr>
          <a:xfrm>
            <a:off x="5434640" y="3751150"/>
            <a:ext cx="346249" cy="676843"/>
          </a:xfrm>
          <a:prstGeom prst="rect">
            <a:avLst/>
          </a:prstGeom>
          <a:noFill/>
        </p:spPr>
        <p:txBody>
          <a:bodyPr vert="eaVert" wrap="square" rtlCol="0">
            <a:spAutoFit/>
          </a:bodyPr>
          <a:lstStyle/>
          <a:p>
            <a:pPr algn="ctr"/>
            <a:r>
              <a:rPr lang="ja-JP" altLang="en-US" sz="1050" dirty="0"/>
              <a:t>本登録</a:t>
            </a:r>
            <a:endParaRPr kumimoji="1" lang="ja-JP" altLang="en-US" sz="1050" dirty="0"/>
          </a:p>
        </p:txBody>
      </p:sp>
      <p:sp>
        <p:nvSpPr>
          <p:cNvPr id="111" name="Freeform 38"/>
          <p:cNvSpPr>
            <a:spLocks noEditPoints="1"/>
          </p:cNvSpPr>
          <p:nvPr/>
        </p:nvSpPr>
        <p:spPr bwMode="auto">
          <a:xfrm>
            <a:off x="4140000" y="2272853"/>
            <a:ext cx="442913" cy="442913"/>
          </a:xfrm>
          <a:custGeom>
            <a:avLst/>
            <a:gdLst>
              <a:gd name="T0" fmla="*/ 232 w 464"/>
              <a:gd name="T1" fmla="*/ 464 h 464"/>
              <a:gd name="T2" fmla="*/ 232 w 464"/>
              <a:gd name="T3" fmla="*/ 0 h 464"/>
              <a:gd name="T4" fmla="*/ 241 w 464"/>
              <a:gd name="T5" fmla="*/ 223 h 464"/>
              <a:gd name="T6" fmla="*/ 333 w 464"/>
              <a:gd name="T7" fmla="*/ 124 h 464"/>
              <a:gd name="T8" fmla="*/ 241 w 464"/>
              <a:gd name="T9" fmla="*/ 223 h 464"/>
              <a:gd name="T10" fmla="*/ 241 w 464"/>
              <a:gd name="T11" fmla="*/ 24 h 464"/>
              <a:gd name="T12" fmla="*/ 326 w 464"/>
              <a:gd name="T13" fmla="*/ 107 h 464"/>
              <a:gd name="T14" fmla="*/ 138 w 464"/>
              <a:gd name="T15" fmla="*/ 107 h 464"/>
              <a:gd name="T16" fmla="*/ 222 w 464"/>
              <a:gd name="T17" fmla="*/ 24 h 464"/>
              <a:gd name="T18" fmla="*/ 112 w 464"/>
              <a:gd name="T19" fmla="*/ 223 h 464"/>
              <a:gd name="T20" fmla="*/ 222 w 464"/>
              <a:gd name="T21" fmla="*/ 136 h 464"/>
              <a:gd name="T22" fmla="*/ 112 w 464"/>
              <a:gd name="T23" fmla="*/ 119 h 464"/>
              <a:gd name="T24" fmla="*/ 19 w 464"/>
              <a:gd name="T25" fmla="*/ 223 h 464"/>
              <a:gd name="T26" fmla="*/ 112 w 464"/>
              <a:gd name="T27" fmla="*/ 119 h 464"/>
              <a:gd name="T28" fmla="*/ 65 w 464"/>
              <a:gd name="T29" fmla="*/ 364 h 464"/>
              <a:gd name="T30" fmla="*/ 93 w 464"/>
              <a:gd name="T31" fmla="*/ 242 h 464"/>
              <a:gd name="T32" fmla="*/ 131 w 464"/>
              <a:gd name="T33" fmla="*/ 340 h 464"/>
              <a:gd name="T34" fmla="*/ 222 w 464"/>
              <a:gd name="T35" fmla="*/ 242 h 464"/>
              <a:gd name="T36" fmla="*/ 131 w 464"/>
              <a:gd name="T37" fmla="*/ 340 h 464"/>
              <a:gd name="T38" fmla="*/ 222 w 464"/>
              <a:gd name="T39" fmla="*/ 440 h 464"/>
              <a:gd name="T40" fmla="*/ 138 w 464"/>
              <a:gd name="T41" fmla="*/ 357 h 464"/>
              <a:gd name="T42" fmla="*/ 326 w 464"/>
              <a:gd name="T43" fmla="*/ 357 h 464"/>
              <a:gd name="T44" fmla="*/ 241 w 464"/>
              <a:gd name="T45" fmla="*/ 440 h 464"/>
              <a:gd name="T46" fmla="*/ 352 w 464"/>
              <a:gd name="T47" fmla="*/ 242 h 464"/>
              <a:gd name="T48" fmla="*/ 241 w 464"/>
              <a:gd name="T49" fmla="*/ 328 h 464"/>
              <a:gd name="T50" fmla="*/ 352 w 464"/>
              <a:gd name="T51" fmla="*/ 345 h 464"/>
              <a:gd name="T52" fmla="*/ 445 w 464"/>
              <a:gd name="T53" fmla="*/ 242 h 464"/>
              <a:gd name="T54" fmla="*/ 352 w 464"/>
              <a:gd name="T55" fmla="*/ 345 h 464"/>
              <a:gd name="T56" fmla="*/ 399 w 464"/>
              <a:gd name="T57" fmla="*/ 100 h 464"/>
              <a:gd name="T58" fmla="*/ 371 w 464"/>
              <a:gd name="T59" fmla="*/ 223 h 464"/>
              <a:gd name="T60" fmla="*/ 280 w 464"/>
              <a:gd name="T61" fmla="*/ 25 h 464"/>
              <a:gd name="T62" fmla="*/ 386 w 464"/>
              <a:gd name="T63" fmla="*/ 86 h 464"/>
              <a:gd name="T64" fmla="*/ 78 w 464"/>
              <a:gd name="T65" fmla="*/ 86 h 464"/>
              <a:gd name="T66" fmla="*/ 184 w 464"/>
              <a:gd name="T67" fmla="*/ 25 h 464"/>
              <a:gd name="T68" fmla="*/ 184 w 464"/>
              <a:gd name="T69" fmla="*/ 439 h 464"/>
              <a:gd name="T70" fmla="*/ 78 w 464"/>
              <a:gd name="T71" fmla="*/ 378 h 464"/>
              <a:gd name="T72" fmla="*/ 386 w 464"/>
              <a:gd name="T73" fmla="*/ 378 h 464"/>
              <a:gd name="T74" fmla="*/ 280 w 464"/>
              <a:gd name="T75" fmla="*/ 439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4" h="464">
                <a:moveTo>
                  <a:pt x="464" y="232"/>
                </a:moveTo>
                <a:cubicBezTo>
                  <a:pt x="464" y="360"/>
                  <a:pt x="360" y="464"/>
                  <a:pt x="232" y="464"/>
                </a:cubicBezTo>
                <a:cubicBezTo>
                  <a:pt x="104" y="464"/>
                  <a:pt x="0" y="360"/>
                  <a:pt x="0" y="232"/>
                </a:cubicBezTo>
                <a:cubicBezTo>
                  <a:pt x="0" y="104"/>
                  <a:pt x="104" y="0"/>
                  <a:pt x="232" y="0"/>
                </a:cubicBezTo>
                <a:cubicBezTo>
                  <a:pt x="360" y="0"/>
                  <a:pt x="464" y="104"/>
                  <a:pt x="464" y="232"/>
                </a:cubicBezTo>
                <a:close/>
                <a:moveTo>
                  <a:pt x="241" y="223"/>
                </a:moveTo>
                <a:cubicBezTo>
                  <a:pt x="352" y="223"/>
                  <a:pt x="352" y="223"/>
                  <a:pt x="352" y="223"/>
                </a:cubicBezTo>
                <a:cubicBezTo>
                  <a:pt x="351" y="191"/>
                  <a:pt x="346" y="157"/>
                  <a:pt x="333" y="124"/>
                </a:cubicBezTo>
                <a:cubicBezTo>
                  <a:pt x="305" y="131"/>
                  <a:pt x="273" y="136"/>
                  <a:pt x="241" y="136"/>
                </a:cubicBezTo>
                <a:lnTo>
                  <a:pt x="241" y="223"/>
                </a:lnTo>
                <a:close/>
                <a:moveTo>
                  <a:pt x="326" y="107"/>
                </a:moveTo>
                <a:cubicBezTo>
                  <a:pt x="309" y="74"/>
                  <a:pt x="282" y="44"/>
                  <a:pt x="241" y="24"/>
                </a:cubicBezTo>
                <a:cubicBezTo>
                  <a:pt x="241" y="117"/>
                  <a:pt x="241" y="117"/>
                  <a:pt x="241" y="117"/>
                </a:cubicBezTo>
                <a:cubicBezTo>
                  <a:pt x="270" y="117"/>
                  <a:pt x="299" y="113"/>
                  <a:pt x="326" y="107"/>
                </a:cubicBezTo>
                <a:close/>
                <a:moveTo>
                  <a:pt x="222" y="24"/>
                </a:moveTo>
                <a:cubicBezTo>
                  <a:pt x="181" y="44"/>
                  <a:pt x="155" y="74"/>
                  <a:pt x="138" y="107"/>
                </a:cubicBezTo>
                <a:cubicBezTo>
                  <a:pt x="165" y="113"/>
                  <a:pt x="194" y="117"/>
                  <a:pt x="222" y="117"/>
                </a:cubicBezTo>
                <a:lnTo>
                  <a:pt x="222" y="24"/>
                </a:lnTo>
                <a:close/>
                <a:moveTo>
                  <a:pt x="131" y="124"/>
                </a:moveTo>
                <a:cubicBezTo>
                  <a:pt x="118" y="157"/>
                  <a:pt x="113" y="191"/>
                  <a:pt x="112" y="223"/>
                </a:cubicBezTo>
                <a:cubicBezTo>
                  <a:pt x="222" y="223"/>
                  <a:pt x="222" y="223"/>
                  <a:pt x="222" y="223"/>
                </a:cubicBezTo>
                <a:cubicBezTo>
                  <a:pt x="222" y="136"/>
                  <a:pt x="222" y="136"/>
                  <a:pt x="222" y="136"/>
                </a:cubicBezTo>
                <a:cubicBezTo>
                  <a:pt x="191" y="136"/>
                  <a:pt x="159" y="131"/>
                  <a:pt x="131" y="124"/>
                </a:cubicBezTo>
                <a:close/>
                <a:moveTo>
                  <a:pt x="112" y="119"/>
                </a:moveTo>
                <a:cubicBezTo>
                  <a:pt x="94" y="114"/>
                  <a:pt x="78" y="108"/>
                  <a:pt x="65" y="100"/>
                </a:cubicBezTo>
                <a:cubicBezTo>
                  <a:pt x="38" y="134"/>
                  <a:pt x="21" y="177"/>
                  <a:pt x="19" y="223"/>
                </a:cubicBezTo>
                <a:cubicBezTo>
                  <a:pt x="93" y="223"/>
                  <a:pt x="93" y="223"/>
                  <a:pt x="93" y="223"/>
                </a:cubicBezTo>
                <a:cubicBezTo>
                  <a:pt x="94" y="184"/>
                  <a:pt x="101" y="149"/>
                  <a:pt x="112" y="119"/>
                </a:cubicBezTo>
                <a:close/>
                <a:moveTo>
                  <a:pt x="19" y="242"/>
                </a:moveTo>
                <a:cubicBezTo>
                  <a:pt x="21" y="288"/>
                  <a:pt x="38" y="330"/>
                  <a:pt x="65" y="364"/>
                </a:cubicBezTo>
                <a:cubicBezTo>
                  <a:pt x="78" y="356"/>
                  <a:pt x="94" y="350"/>
                  <a:pt x="112" y="345"/>
                </a:cubicBezTo>
                <a:cubicBezTo>
                  <a:pt x="101" y="315"/>
                  <a:pt x="94" y="280"/>
                  <a:pt x="93" y="242"/>
                </a:cubicBezTo>
                <a:lnTo>
                  <a:pt x="19" y="242"/>
                </a:lnTo>
                <a:close/>
                <a:moveTo>
                  <a:pt x="131" y="340"/>
                </a:moveTo>
                <a:cubicBezTo>
                  <a:pt x="159" y="333"/>
                  <a:pt x="191" y="328"/>
                  <a:pt x="222" y="328"/>
                </a:cubicBezTo>
                <a:cubicBezTo>
                  <a:pt x="222" y="242"/>
                  <a:pt x="222" y="242"/>
                  <a:pt x="222" y="242"/>
                </a:cubicBezTo>
                <a:cubicBezTo>
                  <a:pt x="112" y="242"/>
                  <a:pt x="112" y="242"/>
                  <a:pt x="112" y="242"/>
                </a:cubicBezTo>
                <a:cubicBezTo>
                  <a:pt x="113" y="273"/>
                  <a:pt x="118" y="307"/>
                  <a:pt x="131" y="340"/>
                </a:cubicBezTo>
                <a:close/>
                <a:moveTo>
                  <a:pt x="138" y="357"/>
                </a:moveTo>
                <a:cubicBezTo>
                  <a:pt x="155" y="391"/>
                  <a:pt x="181" y="420"/>
                  <a:pt x="222" y="440"/>
                </a:cubicBezTo>
                <a:cubicBezTo>
                  <a:pt x="222" y="347"/>
                  <a:pt x="222" y="347"/>
                  <a:pt x="222" y="347"/>
                </a:cubicBezTo>
                <a:cubicBezTo>
                  <a:pt x="194" y="347"/>
                  <a:pt x="165" y="351"/>
                  <a:pt x="138" y="357"/>
                </a:cubicBezTo>
                <a:close/>
                <a:moveTo>
                  <a:pt x="241" y="440"/>
                </a:moveTo>
                <a:cubicBezTo>
                  <a:pt x="282" y="420"/>
                  <a:pt x="309" y="391"/>
                  <a:pt x="326" y="357"/>
                </a:cubicBezTo>
                <a:cubicBezTo>
                  <a:pt x="299" y="351"/>
                  <a:pt x="270" y="347"/>
                  <a:pt x="241" y="347"/>
                </a:cubicBezTo>
                <a:lnTo>
                  <a:pt x="241" y="440"/>
                </a:lnTo>
                <a:close/>
                <a:moveTo>
                  <a:pt x="333" y="340"/>
                </a:moveTo>
                <a:cubicBezTo>
                  <a:pt x="346" y="307"/>
                  <a:pt x="351" y="273"/>
                  <a:pt x="352" y="242"/>
                </a:cubicBezTo>
                <a:cubicBezTo>
                  <a:pt x="241" y="242"/>
                  <a:pt x="241" y="242"/>
                  <a:pt x="241" y="242"/>
                </a:cubicBezTo>
                <a:cubicBezTo>
                  <a:pt x="241" y="328"/>
                  <a:pt x="241" y="328"/>
                  <a:pt x="241" y="328"/>
                </a:cubicBezTo>
                <a:cubicBezTo>
                  <a:pt x="273" y="328"/>
                  <a:pt x="305" y="333"/>
                  <a:pt x="333" y="340"/>
                </a:cubicBezTo>
                <a:close/>
                <a:moveTo>
                  <a:pt x="352" y="345"/>
                </a:moveTo>
                <a:cubicBezTo>
                  <a:pt x="370" y="350"/>
                  <a:pt x="386" y="356"/>
                  <a:pt x="399" y="364"/>
                </a:cubicBezTo>
                <a:cubicBezTo>
                  <a:pt x="426" y="330"/>
                  <a:pt x="443" y="288"/>
                  <a:pt x="445" y="242"/>
                </a:cubicBezTo>
                <a:cubicBezTo>
                  <a:pt x="371" y="242"/>
                  <a:pt x="371" y="242"/>
                  <a:pt x="371" y="242"/>
                </a:cubicBezTo>
                <a:cubicBezTo>
                  <a:pt x="370" y="280"/>
                  <a:pt x="363" y="315"/>
                  <a:pt x="352" y="345"/>
                </a:cubicBezTo>
                <a:close/>
                <a:moveTo>
                  <a:pt x="445" y="223"/>
                </a:moveTo>
                <a:cubicBezTo>
                  <a:pt x="443" y="177"/>
                  <a:pt x="426" y="134"/>
                  <a:pt x="399" y="100"/>
                </a:cubicBezTo>
                <a:cubicBezTo>
                  <a:pt x="386" y="108"/>
                  <a:pt x="370" y="114"/>
                  <a:pt x="352" y="119"/>
                </a:cubicBezTo>
                <a:cubicBezTo>
                  <a:pt x="363" y="149"/>
                  <a:pt x="370" y="184"/>
                  <a:pt x="371" y="223"/>
                </a:cubicBezTo>
                <a:lnTo>
                  <a:pt x="445" y="223"/>
                </a:lnTo>
                <a:close/>
                <a:moveTo>
                  <a:pt x="280" y="25"/>
                </a:moveTo>
                <a:cubicBezTo>
                  <a:pt x="308" y="44"/>
                  <a:pt x="329" y="70"/>
                  <a:pt x="345" y="102"/>
                </a:cubicBezTo>
                <a:cubicBezTo>
                  <a:pt x="360" y="97"/>
                  <a:pt x="374" y="92"/>
                  <a:pt x="386" y="86"/>
                </a:cubicBezTo>
                <a:cubicBezTo>
                  <a:pt x="358" y="56"/>
                  <a:pt x="321" y="34"/>
                  <a:pt x="280" y="25"/>
                </a:cubicBezTo>
                <a:close/>
                <a:moveTo>
                  <a:pt x="78" y="86"/>
                </a:moveTo>
                <a:cubicBezTo>
                  <a:pt x="90" y="92"/>
                  <a:pt x="104" y="97"/>
                  <a:pt x="119" y="102"/>
                </a:cubicBezTo>
                <a:cubicBezTo>
                  <a:pt x="134" y="70"/>
                  <a:pt x="156" y="44"/>
                  <a:pt x="184" y="25"/>
                </a:cubicBezTo>
                <a:cubicBezTo>
                  <a:pt x="143" y="34"/>
                  <a:pt x="106" y="56"/>
                  <a:pt x="78" y="86"/>
                </a:cubicBezTo>
                <a:close/>
                <a:moveTo>
                  <a:pt x="184" y="439"/>
                </a:moveTo>
                <a:cubicBezTo>
                  <a:pt x="156" y="420"/>
                  <a:pt x="134" y="394"/>
                  <a:pt x="119" y="362"/>
                </a:cubicBezTo>
                <a:cubicBezTo>
                  <a:pt x="104" y="367"/>
                  <a:pt x="90" y="372"/>
                  <a:pt x="78" y="378"/>
                </a:cubicBezTo>
                <a:cubicBezTo>
                  <a:pt x="106" y="408"/>
                  <a:pt x="143" y="430"/>
                  <a:pt x="184" y="439"/>
                </a:cubicBezTo>
                <a:close/>
                <a:moveTo>
                  <a:pt x="386" y="378"/>
                </a:moveTo>
                <a:cubicBezTo>
                  <a:pt x="374" y="372"/>
                  <a:pt x="360" y="367"/>
                  <a:pt x="345" y="362"/>
                </a:cubicBezTo>
                <a:cubicBezTo>
                  <a:pt x="329" y="394"/>
                  <a:pt x="308" y="420"/>
                  <a:pt x="280" y="439"/>
                </a:cubicBezTo>
                <a:cubicBezTo>
                  <a:pt x="321" y="430"/>
                  <a:pt x="358" y="408"/>
                  <a:pt x="386" y="37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テキスト ボックス 111"/>
          <p:cNvSpPr txBox="1"/>
          <p:nvPr/>
        </p:nvSpPr>
        <p:spPr>
          <a:xfrm>
            <a:off x="3600000" y="2139702"/>
            <a:ext cx="1548000" cy="230832"/>
          </a:xfrm>
          <a:prstGeom prst="rect">
            <a:avLst/>
          </a:prstGeom>
          <a:noFill/>
        </p:spPr>
        <p:txBody>
          <a:bodyPr wrap="square" rtlCol="0">
            <a:spAutoFit/>
          </a:bodyPr>
          <a:lstStyle/>
          <a:p>
            <a:pPr algn="ctr"/>
            <a:r>
              <a:rPr kumimoji="1" lang="ja-JP" altLang="en-US" sz="900" b="1" dirty="0">
                <a:solidFill>
                  <a:schemeClr val="accent6"/>
                </a:solidFill>
              </a:rPr>
              <a:t>インターネット</a:t>
            </a:r>
          </a:p>
        </p:txBody>
      </p:sp>
      <p:sp>
        <p:nvSpPr>
          <p:cNvPr id="113" name="下矢印 112"/>
          <p:cNvSpPr/>
          <p:nvPr/>
        </p:nvSpPr>
        <p:spPr>
          <a:xfrm>
            <a:off x="4680000" y="2310391"/>
            <a:ext cx="468000" cy="360000"/>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下矢印 113"/>
          <p:cNvSpPr/>
          <p:nvPr/>
        </p:nvSpPr>
        <p:spPr>
          <a:xfrm rot="10800000">
            <a:off x="3528000" y="2274391"/>
            <a:ext cx="457200" cy="376979"/>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Freeform 7"/>
          <p:cNvSpPr>
            <a:spLocks/>
          </p:cNvSpPr>
          <p:nvPr/>
        </p:nvSpPr>
        <p:spPr bwMode="auto">
          <a:xfrm>
            <a:off x="6711359" y="654117"/>
            <a:ext cx="1146208" cy="621489"/>
          </a:xfrm>
          <a:custGeom>
            <a:avLst/>
            <a:gdLst>
              <a:gd name="T0" fmla="*/ 461 w 567"/>
              <a:gd name="T1" fmla="*/ 147 h 359"/>
              <a:gd name="T2" fmla="*/ 438 w 567"/>
              <a:gd name="T3" fmla="*/ 150 h 359"/>
              <a:gd name="T4" fmla="*/ 439 w 567"/>
              <a:gd name="T5" fmla="*/ 130 h 359"/>
              <a:gd name="T6" fmla="*/ 309 w 567"/>
              <a:gd name="T7" fmla="*/ 0 h 359"/>
              <a:gd name="T8" fmla="*/ 181 w 567"/>
              <a:gd name="T9" fmla="*/ 103 h 359"/>
              <a:gd name="T10" fmla="*/ 147 w 567"/>
              <a:gd name="T11" fmla="*/ 94 h 359"/>
              <a:gd name="T12" fmla="*/ 78 w 567"/>
              <a:gd name="T13" fmla="*/ 162 h 359"/>
              <a:gd name="T14" fmla="*/ 82 w 567"/>
              <a:gd name="T15" fmla="*/ 185 h 359"/>
              <a:gd name="T16" fmla="*/ 0 w 567"/>
              <a:gd name="T17" fmla="*/ 272 h 359"/>
              <a:gd name="T18" fmla="*/ 87 w 567"/>
              <a:gd name="T19" fmla="*/ 359 h 359"/>
              <a:gd name="T20" fmla="*/ 461 w 567"/>
              <a:gd name="T21" fmla="*/ 359 h 359"/>
              <a:gd name="T22" fmla="*/ 567 w 567"/>
              <a:gd name="T23" fmla="*/ 253 h 359"/>
              <a:gd name="T24" fmla="*/ 461 w 567"/>
              <a:gd name="T25"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359">
                <a:moveTo>
                  <a:pt x="461" y="147"/>
                </a:moveTo>
                <a:cubicBezTo>
                  <a:pt x="453" y="147"/>
                  <a:pt x="445" y="148"/>
                  <a:pt x="438" y="150"/>
                </a:cubicBezTo>
                <a:cubicBezTo>
                  <a:pt x="438" y="143"/>
                  <a:pt x="439" y="137"/>
                  <a:pt x="439" y="130"/>
                </a:cubicBezTo>
                <a:cubicBezTo>
                  <a:pt x="439" y="58"/>
                  <a:pt x="381" y="0"/>
                  <a:pt x="309" y="0"/>
                </a:cubicBezTo>
                <a:cubicBezTo>
                  <a:pt x="246" y="0"/>
                  <a:pt x="194" y="44"/>
                  <a:pt x="181" y="103"/>
                </a:cubicBezTo>
                <a:cubicBezTo>
                  <a:pt x="171" y="97"/>
                  <a:pt x="159" y="94"/>
                  <a:pt x="147" y="94"/>
                </a:cubicBezTo>
                <a:cubicBezTo>
                  <a:pt x="109" y="94"/>
                  <a:pt x="78" y="124"/>
                  <a:pt x="78" y="162"/>
                </a:cubicBezTo>
                <a:cubicBezTo>
                  <a:pt x="78" y="170"/>
                  <a:pt x="79" y="178"/>
                  <a:pt x="82" y="185"/>
                </a:cubicBezTo>
                <a:cubicBezTo>
                  <a:pt x="36" y="188"/>
                  <a:pt x="0" y="225"/>
                  <a:pt x="0" y="272"/>
                </a:cubicBezTo>
                <a:cubicBezTo>
                  <a:pt x="0" y="320"/>
                  <a:pt x="39" y="359"/>
                  <a:pt x="87" y="359"/>
                </a:cubicBezTo>
                <a:cubicBezTo>
                  <a:pt x="461" y="359"/>
                  <a:pt x="461" y="359"/>
                  <a:pt x="461" y="359"/>
                </a:cubicBezTo>
                <a:cubicBezTo>
                  <a:pt x="519" y="359"/>
                  <a:pt x="567" y="312"/>
                  <a:pt x="567" y="253"/>
                </a:cubicBezTo>
                <a:cubicBezTo>
                  <a:pt x="567" y="195"/>
                  <a:pt x="519" y="147"/>
                  <a:pt x="461" y="147"/>
                </a:cubicBezTo>
                <a:close/>
              </a:path>
            </a:pathLst>
          </a:custGeom>
          <a:solidFill>
            <a:schemeClr val="tx2"/>
          </a:solidFill>
          <a:ln>
            <a:noFill/>
          </a:ln>
        </p:spPr>
        <p:txBody>
          <a:bodyPr vert="horz" wrap="square" lIns="91440" tIns="45720" rIns="91440" bIns="45720" numCol="1" anchor="b" anchorCtr="0" compatLnSpc="1">
            <a:prstTxWarp prst="textNoShape">
              <a:avLst/>
            </a:prstTxWarp>
          </a:bodyPr>
          <a:lstStyle/>
          <a:p>
            <a:pPr algn="ctr"/>
            <a:r>
              <a:rPr lang="en-US" altLang="ja-JP" dirty="0">
                <a:solidFill>
                  <a:schemeClr val="bg1"/>
                </a:solidFill>
              </a:rPr>
              <a:t>cloud</a:t>
            </a:r>
            <a:endParaRPr lang="ja-JP" altLang="en-US" dirty="0">
              <a:solidFill>
                <a:schemeClr val="bg1"/>
              </a:solidFill>
            </a:endParaRPr>
          </a:p>
        </p:txBody>
      </p:sp>
      <p:grpSp>
        <p:nvGrpSpPr>
          <p:cNvPr id="117" name="グループ化 116"/>
          <p:cNvGrpSpPr/>
          <p:nvPr/>
        </p:nvGrpSpPr>
        <p:grpSpPr>
          <a:xfrm>
            <a:off x="1036970" y="2941850"/>
            <a:ext cx="468190" cy="568478"/>
            <a:chOff x="1022330" y="1818127"/>
            <a:chExt cx="215504" cy="284560"/>
          </a:xfrm>
        </p:grpSpPr>
        <p:sp>
          <p:nvSpPr>
            <p:cNvPr id="118" name="Freeform 29"/>
            <p:cNvSpPr>
              <a:spLocks noEditPoints="1"/>
            </p:cNvSpPr>
            <p:nvPr/>
          </p:nvSpPr>
          <p:spPr bwMode="auto">
            <a:xfrm>
              <a:off x="1022330" y="1818127"/>
              <a:ext cx="215504" cy="284560"/>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119" name="Freeform 30"/>
            <p:cNvSpPr>
              <a:spLocks/>
            </p:cNvSpPr>
            <p:nvPr/>
          </p:nvSpPr>
          <p:spPr bwMode="auto">
            <a:xfrm>
              <a:off x="1044952" y="1920521"/>
              <a:ext cx="170260" cy="79772"/>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120" name="Freeform 31"/>
            <p:cNvSpPr>
              <a:spLocks noEditPoints="1"/>
            </p:cNvSpPr>
            <p:nvPr/>
          </p:nvSpPr>
          <p:spPr bwMode="auto">
            <a:xfrm>
              <a:off x="1069955" y="1934808"/>
              <a:ext cx="36910" cy="51197"/>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121" name="Freeform 32"/>
            <p:cNvSpPr>
              <a:spLocks noEditPoints="1"/>
            </p:cNvSpPr>
            <p:nvPr/>
          </p:nvSpPr>
          <p:spPr bwMode="auto">
            <a:xfrm>
              <a:off x="1112818" y="1934808"/>
              <a:ext cx="42863" cy="51197"/>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122" name="Freeform 33"/>
            <p:cNvSpPr>
              <a:spLocks/>
            </p:cNvSpPr>
            <p:nvPr/>
          </p:nvSpPr>
          <p:spPr bwMode="auto">
            <a:xfrm>
              <a:off x="1164015" y="1934808"/>
              <a:ext cx="29766" cy="51197"/>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grpSp>
      <p:grpSp>
        <p:nvGrpSpPr>
          <p:cNvPr id="123" name="グループ化 122"/>
          <p:cNvGrpSpPr/>
          <p:nvPr/>
        </p:nvGrpSpPr>
        <p:grpSpPr>
          <a:xfrm>
            <a:off x="2998952" y="2221881"/>
            <a:ext cx="348912" cy="412574"/>
            <a:chOff x="1022330" y="1818127"/>
            <a:chExt cx="215504" cy="284560"/>
          </a:xfrm>
        </p:grpSpPr>
        <p:sp>
          <p:nvSpPr>
            <p:cNvPr id="124" name="Freeform 29"/>
            <p:cNvSpPr>
              <a:spLocks noEditPoints="1"/>
            </p:cNvSpPr>
            <p:nvPr/>
          </p:nvSpPr>
          <p:spPr bwMode="auto">
            <a:xfrm>
              <a:off x="1022330" y="1818127"/>
              <a:ext cx="215504" cy="284560"/>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125" name="Freeform 30"/>
            <p:cNvSpPr>
              <a:spLocks/>
            </p:cNvSpPr>
            <p:nvPr/>
          </p:nvSpPr>
          <p:spPr bwMode="auto">
            <a:xfrm>
              <a:off x="1044952" y="1920521"/>
              <a:ext cx="170260" cy="79772"/>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126" name="Freeform 31"/>
            <p:cNvSpPr>
              <a:spLocks noEditPoints="1"/>
            </p:cNvSpPr>
            <p:nvPr/>
          </p:nvSpPr>
          <p:spPr bwMode="auto">
            <a:xfrm>
              <a:off x="1069955" y="1934808"/>
              <a:ext cx="36910" cy="51197"/>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127" name="Freeform 32"/>
            <p:cNvSpPr>
              <a:spLocks noEditPoints="1"/>
            </p:cNvSpPr>
            <p:nvPr/>
          </p:nvSpPr>
          <p:spPr bwMode="auto">
            <a:xfrm>
              <a:off x="1112818" y="1934808"/>
              <a:ext cx="42863" cy="51197"/>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128" name="Freeform 33"/>
            <p:cNvSpPr>
              <a:spLocks/>
            </p:cNvSpPr>
            <p:nvPr/>
          </p:nvSpPr>
          <p:spPr bwMode="auto">
            <a:xfrm>
              <a:off x="1164015" y="1934808"/>
              <a:ext cx="29766" cy="51197"/>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grpSp>
      <p:sp>
        <p:nvSpPr>
          <p:cNvPr id="129" name="スライド番号プレースホルダー 1"/>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solidFill>
                  <a:schemeClr val="tx1"/>
                </a:solidFill>
              </a:rPr>
              <a:t>5</a:t>
            </a:fld>
            <a:endParaRPr kumimoji="1" lang="ja-JP" altLang="en-US" dirty="0">
              <a:solidFill>
                <a:schemeClr val="tx1"/>
              </a:solidFill>
            </a:endParaRPr>
          </a:p>
        </p:txBody>
      </p:sp>
      <p:sp>
        <p:nvSpPr>
          <p:cNvPr id="2" name="右矢印 1"/>
          <p:cNvSpPr/>
          <p:nvPr/>
        </p:nvSpPr>
        <p:spPr>
          <a:xfrm>
            <a:off x="1691680" y="2946916"/>
            <a:ext cx="318262" cy="558347"/>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右矢印 129"/>
          <p:cNvSpPr/>
          <p:nvPr/>
        </p:nvSpPr>
        <p:spPr>
          <a:xfrm>
            <a:off x="7026046" y="2946916"/>
            <a:ext cx="318262" cy="558347"/>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15604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white"/>
                </a:solidFill>
                <a:effectLst/>
                <a:uLnTx/>
                <a:uFillTx/>
                <a:latin typeface="メイリオ"/>
                <a:ea typeface="メイリオ"/>
                <a:cs typeface="+mn-cs"/>
              </a:rPr>
              <a:t>©SuperStream Inc. All rights reserved.</a:t>
            </a: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733" y="1989686"/>
            <a:ext cx="3546184" cy="759663"/>
          </a:xfrm>
          <a:prstGeom prst="rect">
            <a:avLst/>
          </a:prstGeom>
        </p:spPr>
      </p:pic>
    </p:spTree>
    <p:extLst>
      <p:ext uri="{BB962C8B-B14F-4D97-AF65-F5344CB8AC3E}">
        <p14:creationId xmlns:p14="http://schemas.microsoft.com/office/powerpoint/2010/main" val="405045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51</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 SuperStream Inc. All rights reserved.</a:t>
            </a:r>
            <a:endParaRPr lang="ja-JP" altLang="en-US" dirty="0"/>
          </a:p>
        </p:txBody>
      </p:sp>
      <p:sp>
        <p:nvSpPr>
          <p:cNvPr id="5" name="タイトル 3"/>
          <p:cNvSpPr>
            <a:spLocks noGrp="1"/>
          </p:cNvSpPr>
          <p:nvPr>
            <p:ph type="title"/>
          </p:nvPr>
        </p:nvSpPr>
        <p:spPr>
          <a:xfrm>
            <a:off x="1907703" y="1599642"/>
            <a:ext cx="7119665" cy="1424313"/>
          </a:xfrm>
        </p:spPr>
        <p:txBody>
          <a:bodyPr/>
          <a:lstStyle/>
          <a:p>
            <a:r>
              <a:rPr lang="en-US" altLang="ja-JP" b="0" dirty="0">
                <a:solidFill>
                  <a:schemeClr val="accent1"/>
                </a:solidFill>
              </a:rPr>
              <a:t>04</a:t>
            </a:r>
            <a:r>
              <a:rPr lang="en-US" altLang="ja-JP" sz="2400" dirty="0"/>
              <a:t/>
            </a:r>
            <a:br>
              <a:rPr lang="en-US" altLang="ja-JP" sz="2400" dirty="0"/>
            </a:br>
            <a:r>
              <a:rPr lang="en-US" altLang="ja-JP" sz="1600" dirty="0"/>
              <a:t>SuperStream-NX AI-OCR(</a:t>
            </a:r>
            <a:r>
              <a:rPr lang="ja-JP" altLang="en-US" sz="1600" dirty="0"/>
              <a:t>請求書・請求書明細</a:t>
            </a:r>
            <a:r>
              <a:rPr lang="en-US" altLang="ja-JP" sz="1600" dirty="0"/>
              <a:t>)</a:t>
            </a:r>
            <a:br>
              <a:rPr lang="en-US" altLang="ja-JP" sz="1600" dirty="0"/>
            </a:br>
            <a:r>
              <a:rPr lang="ja-JP" altLang="en-US" dirty="0"/>
              <a:t>発注手続きの注意点とキャンペーンのご案内</a:t>
            </a:r>
            <a:br>
              <a:rPr lang="ja-JP" altLang="en-US" dirty="0"/>
            </a:br>
            <a:endParaRPr kumimoji="1" lang="ja-JP" altLang="en-US" dirty="0"/>
          </a:p>
        </p:txBody>
      </p:sp>
      <p:sp>
        <p:nvSpPr>
          <p:cNvPr id="6" name="テキスト ボックス 5"/>
          <p:cNvSpPr txBox="1"/>
          <p:nvPr/>
        </p:nvSpPr>
        <p:spPr>
          <a:xfrm>
            <a:off x="4608004" y="3226392"/>
            <a:ext cx="4419365" cy="2077492"/>
          </a:xfrm>
          <a:prstGeom prst="rect">
            <a:avLst/>
          </a:prstGeom>
          <a:noFill/>
        </p:spPr>
        <p:txBody>
          <a:bodyPr wrap="square" lIns="0" tIns="0" rIns="0" bIns="0" rtlCol="0">
            <a:spAutoFit/>
          </a:bodyPr>
          <a:lstStyle/>
          <a:p>
            <a:pPr>
              <a:lnSpc>
                <a:spcPct val="150000"/>
              </a:lnSpc>
            </a:pPr>
            <a:r>
              <a:rPr lang="ja-JP" altLang="en-US" b="1" dirty="0">
                <a:solidFill>
                  <a:schemeClr val="tx1">
                    <a:lumMod val="65000"/>
                    <a:lumOff val="35000"/>
                  </a:schemeClr>
                </a:solidFill>
              </a:rPr>
              <a:t>スーパーストリーム株式会社</a:t>
            </a:r>
            <a:br>
              <a:rPr lang="ja-JP" altLang="en-US" b="1" dirty="0">
                <a:solidFill>
                  <a:schemeClr val="tx1">
                    <a:lumMod val="65000"/>
                    <a:lumOff val="35000"/>
                  </a:schemeClr>
                </a:solidFill>
              </a:rPr>
            </a:br>
            <a:r>
              <a:rPr lang="ja-JP" altLang="en-US" b="1" dirty="0">
                <a:solidFill>
                  <a:schemeClr val="tx1">
                    <a:lumMod val="65000"/>
                    <a:lumOff val="35000"/>
                  </a:schemeClr>
                </a:solidFill>
              </a:rPr>
              <a:t>マーケティング本部　営業部</a:t>
            </a:r>
            <a:endParaRPr lang="en-US" altLang="ja-JP" b="1" dirty="0">
              <a:solidFill>
                <a:schemeClr val="tx1">
                  <a:lumMod val="65000"/>
                  <a:lumOff val="35000"/>
                </a:schemeClr>
              </a:solidFill>
            </a:endParaRPr>
          </a:p>
          <a:p>
            <a:pPr>
              <a:lnSpc>
                <a:spcPct val="150000"/>
              </a:lnSpc>
            </a:pPr>
            <a:r>
              <a:rPr lang="ja-JP" altLang="en-US" b="1" dirty="0">
                <a:solidFill>
                  <a:schemeClr val="tx1">
                    <a:lumMod val="65000"/>
                    <a:lumOff val="35000"/>
                  </a:schemeClr>
                </a:solidFill>
              </a:rPr>
              <a:t>営業１課</a:t>
            </a:r>
            <a:endParaRPr lang="en-US" altLang="ja-JP" b="1" dirty="0">
              <a:solidFill>
                <a:schemeClr val="tx1">
                  <a:lumMod val="65000"/>
                  <a:lumOff val="35000"/>
                </a:schemeClr>
              </a:solidFill>
              <a:latin typeface="Segoe UI Light" panose="020B0502040204020203" pitchFamily="34" charset="0"/>
              <a:cs typeface="Segoe UI Light" panose="020B0502040204020203" pitchFamily="34" charset="0"/>
            </a:endParaRPr>
          </a:p>
          <a:p>
            <a:pPr>
              <a:lnSpc>
                <a:spcPct val="150000"/>
              </a:lnSpc>
            </a:pPr>
            <a:r>
              <a:rPr lang="ja-JP" altLang="en-US" b="1" dirty="0">
                <a:solidFill>
                  <a:schemeClr val="tx1">
                    <a:lumMod val="65000"/>
                    <a:lumOff val="35000"/>
                  </a:schemeClr>
                </a:solidFill>
                <a:latin typeface="Segoe UI Light" panose="020B0502040204020203" pitchFamily="34" charset="0"/>
                <a:cs typeface="Segoe UI Light" panose="020B0502040204020203" pitchFamily="34" charset="0"/>
              </a:rPr>
              <a:t>藤原　奨之</a:t>
            </a:r>
          </a:p>
          <a:p>
            <a:pPr>
              <a:lnSpc>
                <a:spcPct val="150000"/>
              </a:lnSpc>
            </a:pPr>
            <a:endParaRPr lang="en-US" altLang="ja-JP" b="1" dirty="0">
              <a:solidFill>
                <a:schemeClr val="tx1">
                  <a:lumMod val="65000"/>
                  <a:lumOff val="35000"/>
                </a:scheme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7500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215516" y="2211710"/>
            <a:ext cx="8573378" cy="2646878"/>
          </a:xfrm>
          <a:prstGeom prst="rect">
            <a:avLst/>
          </a:prstGeom>
          <a:noFill/>
        </p:spPr>
        <p:txBody>
          <a:bodyPr wrap="square" rtlCol="0">
            <a:spAutoFit/>
          </a:bodyPr>
          <a:lstStyle/>
          <a:p>
            <a:r>
              <a:rPr lang="en-US" altLang="ja-JP" sz="1600" dirty="0" smtClean="0">
                <a:uFill>
                  <a:solidFill>
                    <a:schemeClr val="accent6"/>
                  </a:solidFill>
                </a:uFill>
              </a:rPr>
              <a:t>SuperStream-NX </a:t>
            </a:r>
            <a:r>
              <a:rPr lang="ja-JP" altLang="en-US" sz="1600" dirty="0">
                <a:uFill>
                  <a:solidFill>
                    <a:schemeClr val="accent6"/>
                  </a:solidFill>
                </a:uFill>
              </a:rPr>
              <a:t>統合会計</a:t>
            </a:r>
            <a:r>
              <a:rPr lang="ja-JP" altLang="en-US" sz="1600" dirty="0" smtClean="0">
                <a:uFill>
                  <a:solidFill>
                    <a:schemeClr val="accent6"/>
                  </a:solidFill>
                </a:uFill>
              </a:rPr>
              <a:t>にて</a:t>
            </a:r>
            <a:endParaRPr lang="en-US" altLang="ja-JP" sz="1600" dirty="0" smtClean="0">
              <a:uFill>
                <a:solidFill>
                  <a:schemeClr val="accent6"/>
                </a:solidFill>
              </a:uFill>
            </a:endParaRPr>
          </a:p>
          <a:p>
            <a:r>
              <a:rPr lang="en-US" altLang="ja-JP" b="1" dirty="0" smtClean="0">
                <a:solidFill>
                  <a:schemeClr val="accent6"/>
                </a:solidFill>
                <a:uFill>
                  <a:solidFill>
                    <a:schemeClr val="accent6"/>
                  </a:solidFill>
                </a:uFill>
              </a:rPr>
              <a:t>AI-OCR</a:t>
            </a:r>
            <a:r>
              <a:rPr lang="ja-JP" altLang="en-US" sz="1050" b="1" dirty="0">
                <a:solidFill>
                  <a:schemeClr val="accent6"/>
                </a:solidFill>
                <a:uFill>
                  <a:solidFill>
                    <a:schemeClr val="accent6"/>
                  </a:solidFill>
                </a:uFill>
              </a:rPr>
              <a:t>（請求書）</a:t>
            </a:r>
            <a:r>
              <a:rPr lang="ja-JP" altLang="en-US" sz="1600" dirty="0">
                <a:uFill>
                  <a:solidFill>
                    <a:schemeClr val="accent6"/>
                  </a:solidFill>
                </a:uFill>
              </a:rPr>
              <a:t>を</a:t>
            </a:r>
            <a:r>
              <a:rPr lang="ja-JP" altLang="en-US" b="1" dirty="0">
                <a:solidFill>
                  <a:schemeClr val="accent6"/>
                </a:solidFill>
                <a:uFill>
                  <a:solidFill>
                    <a:schemeClr val="accent6"/>
                  </a:solidFill>
                </a:uFill>
              </a:rPr>
              <a:t>無償</a:t>
            </a:r>
            <a:r>
              <a:rPr lang="ja-JP" altLang="en-US" sz="1050" b="1" dirty="0">
                <a:solidFill>
                  <a:schemeClr val="accent6"/>
                </a:solidFill>
                <a:uFill>
                  <a:solidFill>
                    <a:schemeClr val="accent6"/>
                  </a:solidFill>
                </a:uFill>
              </a:rPr>
              <a:t>（ご利用は</a:t>
            </a:r>
            <a:r>
              <a:rPr lang="en-US" altLang="ja-JP" sz="1050" b="1" dirty="0">
                <a:solidFill>
                  <a:schemeClr val="accent6"/>
                </a:solidFill>
                <a:uFill>
                  <a:solidFill>
                    <a:schemeClr val="accent6"/>
                  </a:solidFill>
                </a:uFill>
              </a:rPr>
              <a:t>3</a:t>
            </a:r>
            <a:r>
              <a:rPr lang="ja-JP" altLang="en-US" sz="1050" b="1" dirty="0">
                <a:solidFill>
                  <a:schemeClr val="accent6"/>
                </a:solidFill>
                <a:uFill>
                  <a:solidFill>
                    <a:schemeClr val="accent6"/>
                  </a:solidFill>
                </a:uFill>
              </a:rPr>
              <a:t>か月間）</a:t>
            </a:r>
            <a:r>
              <a:rPr lang="ja-JP" altLang="en-US" sz="1600" dirty="0">
                <a:uFill>
                  <a:solidFill>
                    <a:schemeClr val="accent6"/>
                  </a:solidFill>
                </a:uFill>
              </a:rPr>
              <a:t>で</a:t>
            </a:r>
            <a:r>
              <a:rPr kumimoji="1" lang="ja-JP" altLang="en-US" sz="1600" dirty="0">
                <a:uFill>
                  <a:solidFill>
                    <a:schemeClr val="accent6"/>
                  </a:solidFill>
                </a:uFill>
              </a:rPr>
              <a:t>インストールすることが</a:t>
            </a:r>
            <a:r>
              <a:rPr kumimoji="1" lang="ja-JP" altLang="en-US" sz="1600" dirty="0" smtClean="0">
                <a:uFill>
                  <a:solidFill>
                    <a:schemeClr val="accent6"/>
                  </a:solidFill>
                </a:uFill>
              </a:rPr>
              <a:t>可能</a:t>
            </a:r>
            <a:r>
              <a:rPr lang="ja-JP" altLang="en-US" sz="1600" dirty="0">
                <a:uFill>
                  <a:solidFill>
                    <a:schemeClr val="accent6"/>
                  </a:solidFill>
                </a:uFill>
              </a:rPr>
              <a:t>です</a:t>
            </a:r>
            <a:endParaRPr kumimoji="1" lang="en-US" altLang="ja-JP" sz="2000" dirty="0">
              <a:uFill>
                <a:solidFill>
                  <a:schemeClr val="accent6"/>
                </a:solidFill>
              </a:uFill>
            </a:endParaRPr>
          </a:p>
          <a:p>
            <a:pPr>
              <a:buClr>
                <a:schemeClr val="accent6"/>
              </a:buClr>
            </a:pPr>
            <a:r>
              <a:rPr lang="ja-JP" altLang="en-US" sz="2000" dirty="0">
                <a:uFill>
                  <a:solidFill>
                    <a:schemeClr val="accent6"/>
                  </a:solidFill>
                </a:uFill>
              </a:rPr>
              <a:t>　</a:t>
            </a:r>
            <a:endParaRPr lang="en-US" altLang="ja-JP" sz="2000" dirty="0">
              <a:uFill>
                <a:solidFill>
                  <a:schemeClr val="accent6"/>
                </a:solidFill>
              </a:uFill>
            </a:endParaRPr>
          </a:p>
          <a:p>
            <a:pPr>
              <a:buClr>
                <a:schemeClr val="accent6"/>
              </a:buClr>
            </a:pPr>
            <a:endParaRPr lang="en-US" altLang="ja-JP" sz="1600" dirty="0">
              <a:uFill>
                <a:solidFill>
                  <a:schemeClr val="accent6"/>
                </a:solidFill>
              </a:uFill>
            </a:endParaRPr>
          </a:p>
          <a:p>
            <a:pPr>
              <a:buClr>
                <a:schemeClr val="accent6"/>
              </a:buClr>
            </a:pPr>
            <a:endParaRPr lang="en-US" altLang="ja-JP" sz="1600" dirty="0">
              <a:uFill>
                <a:solidFill>
                  <a:schemeClr val="accent6"/>
                </a:solidFill>
              </a:uFill>
            </a:endParaRPr>
          </a:p>
          <a:p>
            <a:pPr>
              <a:buClr>
                <a:schemeClr val="accent6"/>
              </a:buClr>
            </a:pPr>
            <a:endParaRPr lang="en-US" altLang="ja-JP" sz="1600" dirty="0" smtClean="0">
              <a:uFill>
                <a:solidFill>
                  <a:schemeClr val="accent6"/>
                </a:solidFill>
              </a:uFill>
            </a:endParaRPr>
          </a:p>
          <a:p>
            <a:pPr>
              <a:buClr>
                <a:schemeClr val="accent6"/>
              </a:buClr>
            </a:pPr>
            <a:r>
              <a:rPr lang="ja-JP" altLang="en-US" sz="1600" dirty="0">
                <a:uFill>
                  <a:solidFill>
                    <a:schemeClr val="accent6"/>
                  </a:solidFill>
                </a:uFill>
              </a:rPr>
              <a:t>　</a:t>
            </a:r>
            <a:endParaRPr lang="en-US" altLang="ja-JP" sz="1600" dirty="0">
              <a:uFill>
                <a:solidFill>
                  <a:schemeClr val="accent6"/>
                </a:solidFill>
              </a:uFill>
            </a:endParaRPr>
          </a:p>
          <a:p>
            <a:pPr>
              <a:buClr>
                <a:schemeClr val="accent6"/>
              </a:buClr>
            </a:pPr>
            <a:r>
              <a:rPr lang="ja-JP" altLang="en-US" sz="1600" dirty="0">
                <a:uFill>
                  <a:solidFill>
                    <a:schemeClr val="accent6"/>
                  </a:solidFill>
                </a:uFill>
              </a:rPr>
              <a:t>　</a:t>
            </a:r>
            <a:endParaRPr lang="en-US" altLang="ja-JP" sz="1600" dirty="0">
              <a:uFill>
                <a:solidFill>
                  <a:schemeClr val="accent6"/>
                </a:solidFill>
              </a:uFill>
            </a:endParaRPr>
          </a:p>
          <a:p>
            <a:pPr>
              <a:buClr>
                <a:schemeClr val="accent6"/>
              </a:buClr>
            </a:pPr>
            <a:r>
              <a:rPr lang="en-US" altLang="ja-JP" sz="1600" dirty="0">
                <a:uFill>
                  <a:solidFill>
                    <a:schemeClr val="accent6"/>
                  </a:solidFill>
                </a:uFill>
              </a:rPr>
              <a:t>   </a:t>
            </a:r>
          </a:p>
          <a:p>
            <a:pPr>
              <a:buClr>
                <a:schemeClr val="accent6"/>
              </a:buClr>
            </a:pPr>
            <a:r>
              <a:rPr lang="en-US" altLang="ja-JP" sz="1600" dirty="0">
                <a:uFill>
                  <a:solidFill>
                    <a:schemeClr val="accent6"/>
                  </a:solidFill>
                </a:uFill>
              </a:rPr>
              <a:t>   </a:t>
            </a:r>
            <a:r>
              <a:rPr lang="ja-JP" altLang="en-US" sz="1600" dirty="0">
                <a:uFill>
                  <a:solidFill>
                    <a:schemeClr val="accent6"/>
                  </a:solidFill>
                </a:uFill>
              </a:rPr>
              <a:t> </a:t>
            </a:r>
            <a:endParaRPr lang="en-US" altLang="ja-JP" sz="1600" dirty="0">
              <a:uFill>
                <a:solidFill>
                  <a:schemeClr val="accent6"/>
                </a:solidFill>
              </a:uFill>
            </a:endParaRPr>
          </a:p>
        </p:txBody>
      </p:sp>
      <p:sp>
        <p:nvSpPr>
          <p:cNvPr id="32" name="角丸四角形 31"/>
          <p:cNvSpPr/>
          <p:nvPr/>
        </p:nvSpPr>
        <p:spPr>
          <a:xfrm>
            <a:off x="3386810" y="743908"/>
            <a:ext cx="5433662" cy="1143766"/>
          </a:xfrm>
          <a:prstGeom prst="roundRect">
            <a:avLst/>
          </a:prstGeom>
          <a:solidFill>
            <a:schemeClr val="bg1"/>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52</a:t>
            </a:fld>
            <a:endParaRPr kumimoji="1" lang="ja-JP" altLang="en-US"/>
          </a:p>
        </p:txBody>
      </p:sp>
      <p:sp>
        <p:nvSpPr>
          <p:cNvPr id="4" name="タイトル 3"/>
          <p:cNvSpPr>
            <a:spLocks noGrp="1"/>
          </p:cNvSpPr>
          <p:nvPr>
            <p:ph type="title"/>
          </p:nvPr>
        </p:nvSpPr>
        <p:spPr/>
        <p:txBody>
          <a:bodyPr/>
          <a:lstStyle/>
          <a:p>
            <a:r>
              <a:rPr kumimoji="1" lang="en-US" altLang="ja-JP" dirty="0"/>
              <a:t>AI-OCR</a:t>
            </a:r>
            <a:r>
              <a:rPr kumimoji="1" lang="ja-JP" altLang="en-US" dirty="0"/>
              <a:t> 拡販キャンペーン</a:t>
            </a:r>
          </a:p>
        </p:txBody>
      </p:sp>
      <p:sp>
        <p:nvSpPr>
          <p:cNvPr id="5" name="フッター プレースホルダー 4"/>
          <p:cNvSpPr>
            <a:spLocks noGrp="1"/>
          </p:cNvSpPr>
          <p:nvPr>
            <p:ph type="ftr" sz="quarter" idx="3"/>
          </p:nvPr>
        </p:nvSpPr>
        <p:spPr/>
        <p:txBody>
          <a:bodyPr/>
          <a:lstStyle/>
          <a:p>
            <a:r>
              <a:rPr lang="en-US" altLang="ja-JP"/>
              <a:t>© SuperStream Inc. All rights reserved.</a:t>
            </a:r>
            <a:endParaRPr lang="ja-JP" altLang="en-US"/>
          </a:p>
        </p:txBody>
      </p:sp>
      <p:sp>
        <p:nvSpPr>
          <p:cNvPr id="6" name="角丸四角形 5"/>
          <p:cNvSpPr/>
          <p:nvPr/>
        </p:nvSpPr>
        <p:spPr>
          <a:xfrm>
            <a:off x="251520" y="765454"/>
            <a:ext cx="2834300" cy="1122220"/>
          </a:xfrm>
          <a:prstGeom prst="roundRect">
            <a:avLst/>
          </a:prstGeom>
          <a:solidFill>
            <a:schemeClr val="accent6"/>
          </a:solidFill>
          <a:ln>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ja-JP" sz="2000" b="1" dirty="0"/>
              <a:t>3</a:t>
            </a:r>
            <a:r>
              <a:rPr lang="ja-JP" altLang="en-US" sz="2000" b="1" dirty="0"/>
              <a:t>カ月無償</a:t>
            </a:r>
            <a:r>
              <a:rPr lang="ja-JP" altLang="en-US" sz="2000" b="1" dirty="0" smtClean="0"/>
              <a:t>利用</a:t>
            </a:r>
            <a:endParaRPr lang="en-US" altLang="ja-JP" sz="2000" b="1" dirty="0" smtClean="0"/>
          </a:p>
          <a:p>
            <a:pPr algn="ctr"/>
            <a:r>
              <a:rPr lang="ja-JP" altLang="en-US" sz="2000" b="1" dirty="0" smtClean="0"/>
              <a:t>キャンペーン</a:t>
            </a:r>
            <a:endParaRPr kumimoji="1" lang="ja-JP" altLang="en-US" sz="2000" b="1" dirty="0"/>
          </a:p>
        </p:txBody>
      </p:sp>
      <p:sp>
        <p:nvSpPr>
          <p:cNvPr id="10" name="角丸四角形 9"/>
          <p:cNvSpPr/>
          <p:nvPr/>
        </p:nvSpPr>
        <p:spPr>
          <a:xfrm>
            <a:off x="251520" y="2892626"/>
            <a:ext cx="1296000" cy="1296000"/>
          </a:xfrm>
          <a:prstGeom prst="roundRect">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en-US" altLang="ja-JP" dirty="0"/>
          </a:p>
        </p:txBody>
      </p:sp>
      <p:sp>
        <p:nvSpPr>
          <p:cNvPr id="11" name="右矢印 10"/>
          <p:cNvSpPr/>
          <p:nvPr/>
        </p:nvSpPr>
        <p:spPr>
          <a:xfrm rot="10800000">
            <a:off x="1669752" y="3306925"/>
            <a:ext cx="1033314" cy="477243"/>
          </a:xfrm>
          <a:prstGeom prst="rightArrow">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2" name="Freeform 54"/>
          <p:cNvSpPr>
            <a:spLocks noEditPoints="1"/>
          </p:cNvSpPr>
          <p:nvPr/>
        </p:nvSpPr>
        <p:spPr bwMode="auto">
          <a:xfrm>
            <a:off x="640365" y="3169887"/>
            <a:ext cx="576247" cy="375883"/>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3" name="正方形/長方形 12"/>
          <p:cNvSpPr/>
          <p:nvPr/>
        </p:nvSpPr>
        <p:spPr>
          <a:xfrm>
            <a:off x="299624" y="3680227"/>
            <a:ext cx="1366128" cy="307777"/>
          </a:xfrm>
          <a:prstGeom prst="rect">
            <a:avLst/>
          </a:prstGeom>
        </p:spPr>
        <p:txBody>
          <a:bodyPr wrap="square">
            <a:spAutoFit/>
          </a:bodyPr>
          <a:lstStyle/>
          <a:p>
            <a:pPr algn="ctr"/>
            <a:r>
              <a:rPr lang="ja-JP" altLang="en-US" sz="1400" b="1" dirty="0">
                <a:solidFill>
                  <a:schemeClr val="bg1"/>
                </a:solidFill>
              </a:rPr>
              <a:t>支払管理</a:t>
            </a:r>
            <a:r>
              <a:rPr lang="ja-JP" altLang="en-US" sz="1000" b="1" dirty="0">
                <a:solidFill>
                  <a:schemeClr val="bg1"/>
                </a:solidFill>
              </a:rPr>
              <a:t>（</a:t>
            </a:r>
            <a:r>
              <a:rPr lang="en-US" altLang="ja-JP" sz="1000" b="1" dirty="0">
                <a:solidFill>
                  <a:schemeClr val="bg1"/>
                </a:solidFill>
              </a:rPr>
              <a:t>AP</a:t>
            </a:r>
            <a:r>
              <a:rPr lang="ja-JP" altLang="en-US" sz="1000" b="1" dirty="0">
                <a:solidFill>
                  <a:schemeClr val="bg1"/>
                </a:solidFill>
              </a:rPr>
              <a:t>）</a:t>
            </a:r>
            <a:endParaRPr lang="en-US" altLang="ja-JP" sz="1400" b="1" dirty="0">
              <a:solidFill>
                <a:schemeClr val="bg1"/>
              </a:solidFill>
            </a:endParaRPr>
          </a:p>
        </p:txBody>
      </p:sp>
      <p:sp>
        <p:nvSpPr>
          <p:cNvPr id="15" name="角丸四角形 14"/>
          <p:cNvSpPr/>
          <p:nvPr/>
        </p:nvSpPr>
        <p:spPr>
          <a:xfrm>
            <a:off x="2984923" y="2892626"/>
            <a:ext cx="1296000" cy="1224000"/>
          </a:xfrm>
          <a:prstGeom prst="roundRect">
            <a:avLst/>
          </a:prstGeom>
          <a:solidFill>
            <a:srgbClr val="2E7DC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600" dirty="0"/>
          </a:p>
          <a:p>
            <a:pPr algn="ctr"/>
            <a:endParaRPr lang="en-US" altLang="ja-JP" sz="1600" dirty="0"/>
          </a:p>
        </p:txBody>
      </p:sp>
      <p:sp>
        <p:nvSpPr>
          <p:cNvPr id="16" name="テキスト ボックス 15"/>
          <p:cNvSpPr txBox="1"/>
          <p:nvPr/>
        </p:nvSpPr>
        <p:spPr>
          <a:xfrm>
            <a:off x="2977191" y="3680226"/>
            <a:ext cx="1420533" cy="307777"/>
          </a:xfrm>
          <a:prstGeom prst="rect">
            <a:avLst/>
          </a:prstGeom>
          <a:noFill/>
        </p:spPr>
        <p:txBody>
          <a:bodyPr wrap="square" rtlCol="0">
            <a:spAutoFit/>
          </a:bodyPr>
          <a:lstStyle/>
          <a:p>
            <a:r>
              <a:rPr lang="en-US" altLang="ja-JP" sz="1400" b="1" dirty="0">
                <a:solidFill>
                  <a:schemeClr val="bg1"/>
                </a:solidFill>
              </a:rPr>
              <a:t>AI-OCR</a:t>
            </a:r>
            <a:r>
              <a:rPr lang="en-US" altLang="ja-JP" sz="1000" dirty="0">
                <a:solidFill>
                  <a:schemeClr val="bg1"/>
                </a:solidFill>
              </a:rPr>
              <a:t>(</a:t>
            </a:r>
            <a:r>
              <a:rPr lang="ja-JP" altLang="en-US" sz="1000" dirty="0">
                <a:solidFill>
                  <a:schemeClr val="bg1"/>
                </a:solidFill>
              </a:rPr>
              <a:t>請求書</a:t>
            </a:r>
            <a:r>
              <a:rPr lang="en-US" altLang="ja-JP" sz="1000" dirty="0">
                <a:solidFill>
                  <a:schemeClr val="bg1"/>
                </a:solidFill>
              </a:rPr>
              <a:t>)</a:t>
            </a:r>
          </a:p>
        </p:txBody>
      </p:sp>
      <p:sp>
        <p:nvSpPr>
          <p:cNvPr id="17" name="Freeform 43"/>
          <p:cNvSpPr>
            <a:spLocks noEditPoints="1"/>
          </p:cNvSpPr>
          <p:nvPr/>
        </p:nvSpPr>
        <p:spPr bwMode="auto">
          <a:xfrm>
            <a:off x="3419872" y="3251611"/>
            <a:ext cx="407912" cy="298515"/>
          </a:xfrm>
          <a:custGeom>
            <a:avLst/>
            <a:gdLst>
              <a:gd name="T0" fmla="*/ 511 w 1061"/>
              <a:gd name="T1" fmla="*/ 0 h 756"/>
              <a:gd name="T2" fmla="*/ 1061 w 1061"/>
              <a:gd name="T3" fmla="*/ 138 h 756"/>
              <a:gd name="T4" fmla="*/ 941 w 1061"/>
              <a:gd name="T5" fmla="*/ 121 h 756"/>
              <a:gd name="T6" fmla="*/ 1027 w 1061"/>
              <a:gd name="T7" fmla="*/ 231 h 756"/>
              <a:gd name="T8" fmla="*/ 1027 w 1061"/>
              <a:gd name="T9" fmla="*/ 248 h 756"/>
              <a:gd name="T10" fmla="*/ 546 w 1061"/>
              <a:gd name="T11" fmla="*/ 509 h 756"/>
              <a:gd name="T12" fmla="*/ 1027 w 1061"/>
              <a:gd name="T13" fmla="*/ 509 h 756"/>
              <a:gd name="T14" fmla="*/ 584 w 1061"/>
              <a:gd name="T15" fmla="*/ 297 h 756"/>
              <a:gd name="T16" fmla="*/ 825 w 1061"/>
              <a:gd name="T17" fmla="*/ 297 h 756"/>
              <a:gd name="T18" fmla="*/ 787 w 1061"/>
              <a:gd name="T19" fmla="*/ 413 h 756"/>
              <a:gd name="T20" fmla="*/ 666 w 1061"/>
              <a:gd name="T21" fmla="*/ 297 h 756"/>
              <a:gd name="T22" fmla="*/ 706 w 1061"/>
              <a:gd name="T23" fmla="*/ 389 h 756"/>
              <a:gd name="T24" fmla="*/ 766 w 1061"/>
              <a:gd name="T25" fmla="*/ 464 h 756"/>
              <a:gd name="T26" fmla="*/ 932 w 1061"/>
              <a:gd name="T27" fmla="*/ 382 h 756"/>
              <a:gd name="T28" fmla="*/ 917 w 1061"/>
              <a:gd name="T29" fmla="*/ 382 h 756"/>
              <a:gd name="T30" fmla="*/ 898 w 1061"/>
              <a:gd name="T31" fmla="*/ 464 h 756"/>
              <a:gd name="T32" fmla="*/ 955 w 1061"/>
              <a:gd name="T33" fmla="*/ 297 h 756"/>
              <a:gd name="T34" fmla="*/ 255 w 1061"/>
              <a:gd name="T35" fmla="*/ 438 h 756"/>
              <a:gd name="T36" fmla="*/ 273 w 1061"/>
              <a:gd name="T37" fmla="*/ 456 h 756"/>
              <a:gd name="T38" fmla="*/ 188 w 1061"/>
              <a:gd name="T39" fmla="*/ 236 h 756"/>
              <a:gd name="T40" fmla="*/ 150 w 1061"/>
              <a:gd name="T41" fmla="*/ 185 h 756"/>
              <a:gd name="T42" fmla="*/ 244 w 1061"/>
              <a:gd name="T43" fmla="*/ 203 h 756"/>
              <a:gd name="T44" fmla="*/ 95 w 1061"/>
              <a:gd name="T45" fmla="*/ 142 h 756"/>
              <a:gd name="T46" fmla="*/ 217 w 1061"/>
              <a:gd name="T47" fmla="*/ 291 h 756"/>
              <a:gd name="T48" fmla="*/ 255 w 1061"/>
              <a:gd name="T49" fmla="*/ 341 h 756"/>
              <a:gd name="T50" fmla="*/ 28 w 1061"/>
              <a:gd name="T51" fmla="*/ 378 h 756"/>
              <a:gd name="T52" fmla="*/ 90 w 1061"/>
              <a:gd name="T53" fmla="*/ 609 h 756"/>
              <a:gd name="T54" fmla="*/ 101 w 1061"/>
              <a:gd name="T55" fmla="*/ 339 h 756"/>
              <a:gd name="T56" fmla="*/ 112 w 1061"/>
              <a:gd name="T57" fmla="*/ 628 h 756"/>
              <a:gd name="T58" fmla="*/ 321 w 1061"/>
              <a:gd name="T59" fmla="*/ 690 h 756"/>
              <a:gd name="T60" fmla="*/ 244 w 1061"/>
              <a:gd name="T61" fmla="*/ 588 h 756"/>
              <a:gd name="T62" fmla="*/ 255 w 1061"/>
              <a:gd name="T63" fmla="*/ 416 h 756"/>
              <a:gd name="T64" fmla="*/ 266 w 1061"/>
              <a:gd name="T65" fmla="*/ 588 h 756"/>
              <a:gd name="T66" fmla="*/ 321 w 1061"/>
              <a:gd name="T67" fmla="*/ 390 h 756"/>
              <a:gd name="T68" fmla="*/ 189 w 1061"/>
              <a:gd name="T69" fmla="*/ 495 h 756"/>
              <a:gd name="T70" fmla="*/ 139 w 1061"/>
              <a:gd name="T71" fmla="*/ 533 h 756"/>
              <a:gd name="T72" fmla="*/ 200 w 1061"/>
              <a:gd name="T73" fmla="*/ 368 h 756"/>
              <a:gd name="T74" fmla="*/ 266 w 1061"/>
              <a:gd name="T75" fmla="*/ 52 h 756"/>
              <a:gd name="T76" fmla="*/ 255 w 1061"/>
              <a:gd name="T77" fmla="*/ 284 h 756"/>
              <a:gd name="T78" fmla="*/ 273 w 1061"/>
              <a:gd name="T79" fmla="*/ 302 h 756"/>
              <a:gd name="T80" fmla="*/ 196 w 1061"/>
              <a:gd name="T81" fmla="*/ 533 h 756"/>
              <a:gd name="T82" fmla="*/ 119 w 1061"/>
              <a:gd name="T83" fmla="*/ 379 h 756"/>
              <a:gd name="T84" fmla="*/ 101 w 1061"/>
              <a:gd name="T85" fmla="*/ 396 h 756"/>
              <a:gd name="T86" fmla="*/ 409 w 1061"/>
              <a:gd name="T87" fmla="*/ 396 h 756"/>
              <a:gd name="T88" fmla="*/ 391 w 1061"/>
              <a:gd name="T89" fmla="*/ 379 h 756"/>
              <a:gd name="T90" fmla="*/ 391 w 1061"/>
              <a:gd name="T91" fmla="*/ 148 h 756"/>
              <a:gd name="T92" fmla="*/ 391 w 1061"/>
              <a:gd name="T93" fmla="*/ 610 h 756"/>
              <a:gd name="T94" fmla="*/ 409 w 1061"/>
              <a:gd name="T95" fmla="*/ 592 h 756"/>
              <a:gd name="T96" fmla="*/ 431 w 1061"/>
              <a:gd name="T97" fmla="*/ 236 h 756"/>
              <a:gd name="T98" fmla="*/ 448 w 1061"/>
              <a:gd name="T99" fmla="*/ 379 h 756"/>
              <a:gd name="T100" fmla="*/ 398 w 1061"/>
              <a:gd name="T101" fmla="*/ 341 h 756"/>
              <a:gd name="T102" fmla="*/ 484 w 1061"/>
              <a:gd name="T103" fmla="*/ 214 h 756"/>
              <a:gd name="T104" fmla="*/ 343 w 1061"/>
              <a:gd name="T105" fmla="*/ 67 h 756"/>
              <a:gd name="T106" fmla="*/ 409 w 1061"/>
              <a:gd name="T107" fmla="*/ 108 h 756"/>
              <a:gd name="T108" fmla="*/ 371 w 1061"/>
              <a:gd name="T109" fmla="*/ 159 h 756"/>
              <a:gd name="T110" fmla="*/ 387 w 1061"/>
              <a:gd name="T111" fmla="*/ 445 h 756"/>
              <a:gd name="T112" fmla="*/ 448 w 1061"/>
              <a:gd name="T113" fmla="*/ 610 h 756"/>
              <a:gd name="T114" fmla="*/ 398 w 1061"/>
              <a:gd name="T115" fmla="*/ 572 h 756"/>
              <a:gd name="T116" fmla="*/ 343 w 1061"/>
              <a:gd name="T117" fmla="*/ 467 h 756"/>
              <a:gd name="T118" fmla="*/ 484 w 1061"/>
              <a:gd name="T119" fmla="*/ 641 h 756"/>
              <a:gd name="T120" fmla="*/ 150 w 1061"/>
              <a:gd name="T121" fmla="*/ 242 h 756"/>
              <a:gd name="T122" fmla="*/ 132 w 1061"/>
              <a:gd name="T123" fmla="*/ 22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1" h="756">
                <a:moveTo>
                  <a:pt x="1061" y="756"/>
                </a:moveTo>
                <a:cubicBezTo>
                  <a:pt x="511" y="756"/>
                  <a:pt x="511" y="756"/>
                  <a:pt x="511" y="756"/>
                </a:cubicBezTo>
                <a:cubicBezTo>
                  <a:pt x="511" y="0"/>
                  <a:pt x="511" y="0"/>
                  <a:pt x="511" y="0"/>
                </a:cubicBezTo>
                <a:cubicBezTo>
                  <a:pt x="924" y="0"/>
                  <a:pt x="924" y="0"/>
                  <a:pt x="924" y="0"/>
                </a:cubicBezTo>
                <a:cubicBezTo>
                  <a:pt x="924" y="138"/>
                  <a:pt x="924" y="138"/>
                  <a:pt x="924" y="138"/>
                </a:cubicBezTo>
                <a:cubicBezTo>
                  <a:pt x="1061" y="138"/>
                  <a:pt x="1061" y="138"/>
                  <a:pt x="1061" y="138"/>
                </a:cubicBezTo>
                <a:lnTo>
                  <a:pt x="1061" y="756"/>
                </a:lnTo>
                <a:close/>
                <a:moveTo>
                  <a:pt x="941" y="0"/>
                </a:moveTo>
                <a:cubicBezTo>
                  <a:pt x="941" y="121"/>
                  <a:pt x="941" y="121"/>
                  <a:pt x="941" y="121"/>
                </a:cubicBezTo>
                <a:cubicBezTo>
                  <a:pt x="1061" y="121"/>
                  <a:pt x="1061" y="121"/>
                  <a:pt x="1061" y="121"/>
                </a:cubicBezTo>
                <a:lnTo>
                  <a:pt x="941" y="0"/>
                </a:lnTo>
                <a:close/>
                <a:moveTo>
                  <a:pt x="1027" y="231"/>
                </a:moveTo>
                <a:cubicBezTo>
                  <a:pt x="546" y="231"/>
                  <a:pt x="546" y="231"/>
                  <a:pt x="546" y="231"/>
                </a:cubicBezTo>
                <a:cubicBezTo>
                  <a:pt x="546" y="248"/>
                  <a:pt x="546" y="248"/>
                  <a:pt x="546" y="248"/>
                </a:cubicBezTo>
                <a:cubicBezTo>
                  <a:pt x="1027" y="248"/>
                  <a:pt x="1027" y="248"/>
                  <a:pt x="1027" y="248"/>
                </a:cubicBezTo>
                <a:lnTo>
                  <a:pt x="1027" y="231"/>
                </a:lnTo>
                <a:close/>
                <a:moveTo>
                  <a:pt x="1027" y="509"/>
                </a:moveTo>
                <a:cubicBezTo>
                  <a:pt x="546" y="509"/>
                  <a:pt x="546" y="509"/>
                  <a:pt x="546" y="509"/>
                </a:cubicBezTo>
                <a:cubicBezTo>
                  <a:pt x="546" y="526"/>
                  <a:pt x="546" y="526"/>
                  <a:pt x="546" y="526"/>
                </a:cubicBezTo>
                <a:cubicBezTo>
                  <a:pt x="1027" y="526"/>
                  <a:pt x="1027" y="526"/>
                  <a:pt x="1027" y="526"/>
                </a:cubicBezTo>
                <a:lnTo>
                  <a:pt x="1027" y="509"/>
                </a:lnTo>
                <a:close/>
                <a:moveTo>
                  <a:pt x="630" y="464"/>
                </a:moveTo>
                <a:cubicBezTo>
                  <a:pt x="630" y="297"/>
                  <a:pt x="630" y="297"/>
                  <a:pt x="630" y="297"/>
                </a:cubicBezTo>
                <a:cubicBezTo>
                  <a:pt x="584" y="297"/>
                  <a:pt x="584" y="297"/>
                  <a:pt x="584" y="297"/>
                </a:cubicBezTo>
                <a:cubicBezTo>
                  <a:pt x="584" y="464"/>
                  <a:pt x="584" y="464"/>
                  <a:pt x="584" y="464"/>
                </a:cubicBezTo>
                <a:lnTo>
                  <a:pt x="630" y="464"/>
                </a:lnTo>
                <a:close/>
                <a:moveTo>
                  <a:pt x="825" y="297"/>
                </a:moveTo>
                <a:cubicBezTo>
                  <a:pt x="785" y="297"/>
                  <a:pt x="785" y="297"/>
                  <a:pt x="785" y="297"/>
                </a:cubicBezTo>
                <a:cubicBezTo>
                  <a:pt x="785" y="373"/>
                  <a:pt x="785" y="373"/>
                  <a:pt x="785" y="373"/>
                </a:cubicBezTo>
                <a:cubicBezTo>
                  <a:pt x="785" y="383"/>
                  <a:pt x="785" y="396"/>
                  <a:pt x="787" y="413"/>
                </a:cubicBezTo>
                <a:cubicBezTo>
                  <a:pt x="786" y="413"/>
                  <a:pt x="786" y="413"/>
                  <a:pt x="786" y="413"/>
                </a:cubicBezTo>
                <a:cubicBezTo>
                  <a:pt x="725" y="297"/>
                  <a:pt x="725" y="297"/>
                  <a:pt x="725" y="297"/>
                </a:cubicBezTo>
                <a:cubicBezTo>
                  <a:pt x="666" y="297"/>
                  <a:pt x="666" y="297"/>
                  <a:pt x="666" y="297"/>
                </a:cubicBezTo>
                <a:cubicBezTo>
                  <a:pt x="666" y="464"/>
                  <a:pt x="666" y="464"/>
                  <a:pt x="666" y="464"/>
                </a:cubicBezTo>
                <a:cubicBezTo>
                  <a:pt x="706" y="464"/>
                  <a:pt x="706" y="464"/>
                  <a:pt x="706" y="464"/>
                </a:cubicBezTo>
                <a:cubicBezTo>
                  <a:pt x="706" y="389"/>
                  <a:pt x="706" y="389"/>
                  <a:pt x="706" y="389"/>
                </a:cubicBezTo>
                <a:cubicBezTo>
                  <a:pt x="706" y="379"/>
                  <a:pt x="705" y="365"/>
                  <a:pt x="704" y="346"/>
                </a:cubicBezTo>
                <a:cubicBezTo>
                  <a:pt x="705" y="346"/>
                  <a:pt x="705" y="346"/>
                  <a:pt x="705" y="346"/>
                </a:cubicBezTo>
                <a:cubicBezTo>
                  <a:pt x="766" y="464"/>
                  <a:pt x="766" y="464"/>
                  <a:pt x="766" y="464"/>
                </a:cubicBezTo>
                <a:cubicBezTo>
                  <a:pt x="825" y="464"/>
                  <a:pt x="825" y="464"/>
                  <a:pt x="825" y="464"/>
                </a:cubicBezTo>
                <a:lnTo>
                  <a:pt x="825" y="297"/>
                </a:lnTo>
                <a:close/>
                <a:moveTo>
                  <a:pt x="932" y="382"/>
                </a:moveTo>
                <a:cubicBezTo>
                  <a:pt x="931" y="387"/>
                  <a:pt x="930" y="393"/>
                  <a:pt x="928" y="401"/>
                </a:cubicBezTo>
                <a:cubicBezTo>
                  <a:pt x="926" y="409"/>
                  <a:pt x="925" y="416"/>
                  <a:pt x="925" y="421"/>
                </a:cubicBezTo>
                <a:cubicBezTo>
                  <a:pt x="924" y="414"/>
                  <a:pt x="922" y="401"/>
                  <a:pt x="917" y="382"/>
                </a:cubicBezTo>
                <a:cubicBezTo>
                  <a:pt x="894" y="297"/>
                  <a:pt x="894" y="297"/>
                  <a:pt x="894" y="297"/>
                </a:cubicBezTo>
                <a:cubicBezTo>
                  <a:pt x="843" y="297"/>
                  <a:pt x="843" y="297"/>
                  <a:pt x="843" y="297"/>
                </a:cubicBezTo>
                <a:cubicBezTo>
                  <a:pt x="898" y="464"/>
                  <a:pt x="898" y="464"/>
                  <a:pt x="898" y="464"/>
                </a:cubicBezTo>
                <a:cubicBezTo>
                  <a:pt x="951" y="464"/>
                  <a:pt x="951" y="464"/>
                  <a:pt x="951" y="464"/>
                </a:cubicBezTo>
                <a:cubicBezTo>
                  <a:pt x="1006" y="297"/>
                  <a:pt x="1006" y="297"/>
                  <a:pt x="1006" y="297"/>
                </a:cubicBezTo>
                <a:cubicBezTo>
                  <a:pt x="955" y="297"/>
                  <a:pt x="955" y="297"/>
                  <a:pt x="955" y="297"/>
                </a:cubicBezTo>
                <a:lnTo>
                  <a:pt x="932" y="382"/>
                </a:lnTo>
                <a:close/>
                <a:moveTo>
                  <a:pt x="273" y="456"/>
                </a:moveTo>
                <a:cubicBezTo>
                  <a:pt x="273" y="446"/>
                  <a:pt x="265" y="438"/>
                  <a:pt x="255" y="438"/>
                </a:cubicBezTo>
                <a:cubicBezTo>
                  <a:pt x="245" y="438"/>
                  <a:pt x="237" y="446"/>
                  <a:pt x="237" y="456"/>
                </a:cubicBezTo>
                <a:cubicBezTo>
                  <a:pt x="237" y="465"/>
                  <a:pt x="245" y="473"/>
                  <a:pt x="255" y="473"/>
                </a:cubicBezTo>
                <a:cubicBezTo>
                  <a:pt x="265" y="473"/>
                  <a:pt x="273" y="465"/>
                  <a:pt x="273" y="456"/>
                </a:cubicBezTo>
                <a:close/>
                <a:moveTo>
                  <a:pt x="266" y="203"/>
                </a:moveTo>
                <a:cubicBezTo>
                  <a:pt x="266" y="221"/>
                  <a:pt x="251" y="236"/>
                  <a:pt x="233" y="236"/>
                </a:cubicBezTo>
                <a:cubicBezTo>
                  <a:pt x="188" y="236"/>
                  <a:pt x="188" y="236"/>
                  <a:pt x="188" y="236"/>
                </a:cubicBezTo>
                <a:cubicBezTo>
                  <a:pt x="183" y="252"/>
                  <a:pt x="168" y="264"/>
                  <a:pt x="150" y="264"/>
                </a:cubicBezTo>
                <a:cubicBezTo>
                  <a:pt x="128" y="264"/>
                  <a:pt x="110" y="247"/>
                  <a:pt x="110" y="225"/>
                </a:cubicBezTo>
                <a:cubicBezTo>
                  <a:pt x="110" y="203"/>
                  <a:pt x="128" y="185"/>
                  <a:pt x="150" y="185"/>
                </a:cubicBezTo>
                <a:cubicBezTo>
                  <a:pt x="168" y="185"/>
                  <a:pt x="183" y="197"/>
                  <a:pt x="188" y="214"/>
                </a:cubicBezTo>
                <a:cubicBezTo>
                  <a:pt x="233" y="214"/>
                  <a:pt x="233" y="214"/>
                  <a:pt x="233" y="214"/>
                </a:cubicBezTo>
                <a:cubicBezTo>
                  <a:pt x="239" y="214"/>
                  <a:pt x="244" y="209"/>
                  <a:pt x="244" y="203"/>
                </a:cubicBezTo>
                <a:cubicBezTo>
                  <a:pt x="244" y="56"/>
                  <a:pt x="244" y="56"/>
                  <a:pt x="244" y="56"/>
                </a:cubicBezTo>
                <a:cubicBezTo>
                  <a:pt x="213" y="64"/>
                  <a:pt x="190" y="87"/>
                  <a:pt x="180" y="116"/>
                </a:cubicBezTo>
                <a:cubicBezTo>
                  <a:pt x="150" y="110"/>
                  <a:pt x="118" y="119"/>
                  <a:pt x="95" y="142"/>
                </a:cubicBezTo>
                <a:cubicBezTo>
                  <a:pt x="72" y="165"/>
                  <a:pt x="64" y="197"/>
                  <a:pt x="69" y="227"/>
                </a:cubicBezTo>
                <a:cubicBezTo>
                  <a:pt x="41" y="237"/>
                  <a:pt x="18" y="260"/>
                  <a:pt x="9" y="291"/>
                </a:cubicBezTo>
                <a:cubicBezTo>
                  <a:pt x="217" y="291"/>
                  <a:pt x="217" y="291"/>
                  <a:pt x="217" y="291"/>
                </a:cubicBezTo>
                <a:cubicBezTo>
                  <a:pt x="222" y="274"/>
                  <a:pt x="237" y="262"/>
                  <a:pt x="255" y="262"/>
                </a:cubicBezTo>
                <a:cubicBezTo>
                  <a:pt x="277" y="262"/>
                  <a:pt x="295" y="280"/>
                  <a:pt x="295" y="302"/>
                </a:cubicBezTo>
                <a:cubicBezTo>
                  <a:pt x="295" y="324"/>
                  <a:pt x="277" y="341"/>
                  <a:pt x="255" y="341"/>
                </a:cubicBezTo>
                <a:cubicBezTo>
                  <a:pt x="237" y="341"/>
                  <a:pt x="222" y="329"/>
                  <a:pt x="217" y="313"/>
                </a:cubicBezTo>
                <a:cubicBezTo>
                  <a:pt x="6" y="313"/>
                  <a:pt x="6" y="313"/>
                  <a:pt x="6" y="313"/>
                </a:cubicBezTo>
                <a:cubicBezTo>
                  <a:pt x="5" y="337"/>
                  <a:pt x="13" y="360"/>
                  <a:pt x="28" y="378"/>
                </a:cubicBezTo>
                <a:cubicBezTo>
                  <a:pt x="9" y="402"/>
                  <a:pt x="0" y="434"/>
                  <a:pt x="9" y="465"/>
                </a:cubicBezTo>
                <a:cubicBezTo>
                  <a:pt x="17" y="497"/>
                  <a:pt x="41" y="520"/>
                  <a:pt x="69" y="530"/>
                </a:cubicBezTo>
                <a:cubicBezTo>
                  <a:pt x="64" y="558"/>
                  <a:pt x="71" y="587"/>
                  <a:pt x="90" y="609"/>
                </a:cubicBezTo>
                <a:cubicBezTo>
                  <a:pt x="90" y="417"/>
                  <a:pt x="90" y="417"/>
                  <a:pt x="90" y="417"/>
                </a:cubicBezTo>
                <a:cubicBezTo>
                  <a:pt x="74" y="412"/>
                  <a:pt x="62" y="397"/>
                  <a:pt x="62" y="379"/>
                </a:cubicBezTo>
                <a:cubicBezTo>
                  <a:pt x="62" y="357"/>
                  <a:pt x="79" y="339"/>
                  <a:pt x="101" y="339"/>
                </a:cubicBezTo>
                <a:cubicBezTo>
                  <a:pt x="123" y="339"/>
                  <a:pt x="141" y="357"/>
                  <a:pt x="141" y="379"/>
                </a:cubicBezTo>
                <a:cubicBezTo>
                  <a:pt x="141" y="397"/>
                  <a:pt x="128" y="412"/>
                  <a:pt x="112" y="417"/>
                </a:cubicBezTo>
                <a:cubicBezTo>
                  <a:pt x="112" y="628"/>
                  <a:pt x="112" y="628"/>
                  <a:pt x="112" y="628"/>
                </a:cubicBezTo>
                <a:cubicBezTo>
                  <a:pt x="133" y="641"/>
                  <a:pt x="157" y="646"/>
                  <a:pt x="180" y="641"/>
                </a:cubicBezTo>
                <a:cubicBezTo>
                  <a:pt x="190" y="670"/>
                  <a:pt x="214" y="693"/>
                  <a:pt x="245" y="702"/>
                </a:cubicBezTo>
                <a:cubicBezTo>
                  <a:pt x="272" y="709"/>
                  <a:pt x="299" y="704"/>
                  <a:pt x="321" y="690"/>
                </a:cubicBezTo>
                <a:cubicBezTo>
                  <a:pt x="321" y="620"/>
                  <a:pt x="321" y="620"/>
                  <a:pt x="321" y="620"/>
                </a:cubicBezTo>
                <a:cubicBezTo>
                  <a:pt x="277" y="620"/>
                  <a:pt x="277" y="620"/>
                  <a:pt x="277" y="620"/>
                </a:cubicBezTo>
                <a:cubicBezTo>
                  <a:pt x="259" y="620"/>
                  <a:pt x="244" y="606"/>
                  <a:pt x="244" y="588"/>
                </a:cubicBezTo>
                <a:cubicBezTo>
                  <a:pt x="244" y="493"/>
                  <a:pt x="244" y="493"/>
                  <a:pt x="244" y="493"/>
                </a:cubicBezTo>
                <a:cubicBezTo>
                  <a:pt x="228" y="489"/>
                  <a:pt x="215" y="474"/>
                  <a:pt x="215" y="456"/>
                </a:cubicBezTo>
                <a:cubicBezTo>
                  <a:pt x="215" y="434"/>
                  <a:pt x="233" y="416"/>
                  <a:pt x="255" y="416"/>
                </a:cubicBezTo>
                <a:cubicBezTo>
                  <a:pt x="277" y="416"/>
                  <a:pt x="295" y="434"/>
                  <a:pt x="295" y="456"/>
                </a:cubicBezTo>
                <a:cubicBezTo>
                  <a:pt x="295" y="474"/>
                  <a:pt x="282" y="489"/>
                  <a:pt x="266" y="493"/>
                </a:cubicBezTo>
                <a:cubicBezTo>
                  <a:pt x="266" y="588"/>
                  <a:pt x="266" y="588"/>
                  <a:pt x="266" y="588"/>
                </a:cubicBezTo>
                <a:cubicBezTo>
                  <a:pt x="266" y="594"/>
                  <a:pt x="271" y="599"/>
                  <a:pt x="277" y="599"/>
                </a:cubicBezTo>
                <a:cubicBezTo>
                  <a:pt x="321" y="599"/>
                  <a:pt x="321" y="599"/>
                  <a:pt x="321" y="599"/>
                </a:cubicBezTo>
                <a:cubicBezTo>
                  <a:pt x="321" y="390"/>
                  <a:pt x="321" y="390"/>
                  <a:pt x="321" y="390"/>
                </a:cubicBezTo>
                <a:cubicBezTo>
                  <a:pt x="200" y="390"/>
                  <a:pt x="200" y="390"/>
                  <a:pt x="200" y="390"/>
                </a:cubicBezTo>
                <a:cubicBezTo>
                  <a:pt x="194" y="390"/>
                  <a:pt x="189" y="395"/>
                  <a:pt x="189" y="401"/>
                </a:cubicBezTo>
                <a:cubicBezTo>
                  <a:pt x="189" y="495"/>
                  <a:pt x="189" y="495"/>
                  <a:pt x="189" y="495"/>
                </a:cubicBezTo>
                <a:cubicBezTo>
                  <a:pt x="205" y="500"/>
                  <a:pt x="218" y="515"/>
                  <a:pt x="218" y="533"/>
                </a:cubicBezTo>
                <a:cubicBezTo>
                  <a:pt x="218" y="554"/>
                  <a:pt x="200" y="572"/>
                  <a:pt x="178" y="572"/>
                </a:cubicBezTo>
                <a:cubicBezTo>
                  <a:pt x="156" y="572"/>
                  <a:pt x="139" y="554"/>
                  <a:pt x="139" y="533"/>
                </a:cubicBezTo>
                <a:cubicBezTo>
                  <a:pt x="139" y="515"/>
                  <a:pt x="151" y="500"/>
                  <a:pt x="167" y="495"/>
                </a:cubicBezTo>
                <a:cubicBezTo>
                  <a:pt x="167" y="401"/>
                  <a:pt x="167" y="401"/>
                  <a:pt x="167" y="401"/>
                </a:cubicBezTo>
                <a:cubicBezTo>
                  <a:pt x="167" y="382"/>
                  <a:pt x="182" y="368"/>
                  <a:pt x="200" y="368"/>
                </a:cubicBezTo>
                <a:cubicBezTo>
                  <a:pt x="321" y="368"/>
                  <a:pt x="321" y="368"/>
                  <a:pt x="321" y="368"/>
                </a:cubicBezTo>
                <a:cubicBezTo>
                  <a:pt x="321" y="67"/>
                  <a:pt x="321" y="67"/>
                  <a:pt x="321" y="67"/>
                </a:cubicBezTo>
                <a:cubicBezTo>
                  <a:pt x="305" y="57"/>
                  <a:pt x="286" y="51"/>
                  <a:pt x="266" y="52"/>
                </a:cubicBezTo>
                <a:lnTo>
                  <a:pt x="266" y="203"/>
                </a:lnTo>
                <a:close/>
                <a:moveTo>
                  <a:pt x="273" y="302"/>
                </a:moveTo>
                <a:cubicBezTo>
                  <a:pt x="273" y="292"/>
                  <a:pt x="265" y="284"/>
                  <a:pt x="255" y="284"/>
                </a:cubicBezTo>
                <a:cubicBezTo>
                  <a:pt x="245" y="284"/>
                  <a:pt x="237" y="292"/>
                  <a:pt x="237" y="302"/>
                </a:cubicBezTo>
                <a:cubicBezTo>
                  <a:pt x="237" y="312"/>
                  <a:pt x="245" y="319"/>
                  <a:pt x="255" y="319"/>
                </a:cubicBezTo>
                <a:cubicBezTo>
                  <a:pt x="265" y="319"/>
                  <a:pt x="273" y="312"/>
                  <a:pt x="273" y="302"/>
                </a:cubicBezTo>
                <a:close/>
                <a:moveTo>
                  <a:pt x="160" y="533"/>
                </a:moveTo>
                <a:cubicBezTo>
                  <a:pt x="160" y="542"/>
                  <a:pt x="168" y="550"/>
                  <a:pt x="178" y="550"/>
                </a:cubicBezTo>
                <a:cubicBezTo>
                  <a:pt x="188" y="550"/>
                  <a:pt x="196" y="542"/>
                  <a:pt x="196" y="533"/>
                </a:cubicBezTo>
                <a:cubicBezTo>
                  <a:pt x="196" y="523"/>
                  <a:pt x="188" y="515"/>
                  <a:pt x="178" y="515"/>
                </a:cubicBezTo>
                <a:cubicBezTo>
                  <a:pt x="168" y="515"/>
                  <a:pt x="160" y="523"/>
                  <a:pt x="160" y="533"/>
                </a:cubicBezTo>
                <a:close/>
                <a:moveTo>
                  <a:pt x="119" y="379"/>
                </a:moveTo>
                <a:cubicBezTo>
                  <a:pt x="119" y="369"/>
                  <a:pt x="111" y="361"/>
                  <a:pt x="101" y="361"/>
                </a:cubicBezTo>
                <a:cubicBezTo>
                  <a:pt x="91" y="361"/>
                  <a:pt x="83" y="369"/>
                  <a:pt x="83" y="379"/>
                </a:cubicBezTo>
                <a:cubicBezTo>
                  <a:pt x="83" y="388"/>
                  <a:pt x="91" y="396"/>
                  <a:pt x="101" y="396"/>
                </a:cubicBezTo>
                <a:cubicBezTo>
                  <a:pt x="111" y="396"/>
                  <a:pt x="119" y="388"/>
                  <a:pt x="119" y="379"/>
                </a:cubicBezTo>
                <a:close/>
                <a:moveTo>
                  <a:pt x="391" y="379"/>
                </a:moveTo>
                <a:cubicBezTo>
                  <a:pt x="391" y="388"/>
                  <a:pt x="399" y="396"/>
                  <a:pt x="409" y="396"/>
                </a:cubicBezTo>
                <a:cubicBezTo>
                  <a:pt x="419" y="396"/>
                  <a:pt x="427" y="388"/>
                  <a:pt x="427" y="379"/>
                </a:cubicBezTo>
                <a:cubicBezTo>
                  <a:pt x="427" y="369"/>
                  <a:pt x="419" y="361"/>
                  <a:pt x="409" y="361"/>
                </a:cubicBezTo>
                <a:cubicBezTo>
                  <a:pt x="399" y="361"/>
                  <a:pt x="391" y="369"/>
                  <a:pt x="391" y="379"/>
                </a:cubicBezTo>
                <a:close/>
                <a:moveTo>
                  <a:pt x="427" y="148"/>
                </a:moveTo>
                <a:cubicBezTo>
                  <a:pt x="427" y="138"/>
                  <a:pt x="419" y="130"/>
                  <a:pt x="409" y="130"/>
                </a:cubicBezTo>
                <a:cubicBezTo>
                  <a:pt x="399" y="130"/>
                  <a:pt x="391" y="138"/>
                  <a:pt x="391" y="148"/>
                </a:cubicBezTo>
                <a:cubicBezTo>
                  <a:pt x="391" y="158"/>
                  <a:pt x="399" y="166"/>
                  <a:pt x="409" y="166"/>
                </a:cubicBezTo>
                <a:cubicBezTo>
                  <a:pt x="419" y="166"/>
                  <a:pt x="427" y="158"/>
                  <a:pt x="427" y="148"/>
                </a:cubicBezTo>
                <a:close/>
                <a:moveTo>
                  <a:pt x="391" y="610"/>
                </a:moveTo>
                <a:cubicBezTo>
                  <a:pt x="391" y="619"/>
                  <a:pt x="399" y="627"/>
                  <a:pt x="409" y="627"/>
                </a:cubicBezTo>
                <a:cubicBezTo>
                  <a:pt x="419" y="627"/>
                  <a:pt x="427" y="619"/>
                  <a:pt x="427" y="610"/>
                </a:cubicBezTo>
                <a:cubicBezTo>
                  <a:pt x="427" y="600"/>
                  <a:pt x="419" y="592"/>
                  <a:pt x="409" y="592"/>
                </a:cubicBezTo>
                <a:cubicBezTo>
                  <a:pt x="399" y="592"/>
                  <a:pt x="391" y="600"/>
                  <a:pt x="391" y="610"/>
                </a:cubicBezTo>
                <a:close/>
                <a:moveTo>
                  <a:pt x="484" y="236"/>
                </a:moveTo>
                <a:cubicBezTo>
                  <a:pt x="431" y="236"/>
                  <a:pt x="431" y="236"/>
                  <a:pt x="431" y="236"/>
                </a:cubicBezTo>
                <a:cubicBezTo>
                  <a:pt x="425" y="236"/>
                  <a:pt x="420" y="241"/>
                  <a:pt x="420" y="247"/>
                </a:cubicBezTo>
                <a:cubicBezTo>
                  <a:pt x="420" y="341"/>
                  <a:pt x="420" y="341"/>
                  <a:pt x="420" y="341"/>
                </a:cubicBezTo>
                <a:cubicBezTo>
                  <a:pt x="436" y="346"/>
                  <a:pt x="448" y="361"/>
                  <a:pt x="448" y="379"/>
                </a:cubicBezTo>
                <a:cubicBezTo>
                  <a:pt x="448" y="401"/>
                  <a:pt x="431" y="418"/>
                  <a:pt x="409" y="418"/>
                </a:cubicBezTo>
                <a:cubicBezTo>
                  <a:pt x="387" y="418"/>
                  <a:pt x="369" y="401"/>
                  <a:pt x="369" y="379"/>
                </a:cubicBezTo>
                <a:cubicBezTo>
                  <a:pt x="369" y="361"/>
                  <a:pt x="382" y="346"/>
                  <a:pt x="398" y="341"/>
                </a:cubicBezTo>
                <a:cubicBezTo>
                  <a:pt x="398" y="247"/>
                  <a:pt x="398" y="247"/>
                  <a:pt x="398" y="247"/>
                </a:cubicBezTo>
                <a:cubicBezTo>
                  <a:pt x="398" y="229"/>
                  <a:pt x="413" y="214"/>
                  <a:pt x="431" y="214"/>
                </a:cubicBezTo>
                <a:cubicBezTo>
                  <a:pt x="484" y="214"/>
                  <a:pt x="484" y="214"/>
                  <a:pt x="484" y="214"/>
                </a:cubicBezTo>
                <a:cubicBezTo>
                  <a:pt x="484" y="116"/>
                  <a:pt x="484" y="116"/>
                  <a:pt x="484" y="116"/>
                </a:cubicBezTo>
                <a:cubicBezTo>
                  <a:pt x="474" y="87"/>
                  <a:pt x="450" y="64"/>
                  <a:pt x="419" y="55"/>
                </a:cubicBezTo>
                <a:cubicBezTo>
                  <a:pt x="392" y="48"/>
                  <a:pt x="365" y="53"/>
                  <a:pt x="343" y="67"/>
                </a:cubicBezTo>
                <a:cubicBezTo>
                  <a:pt x="343" y="137"/>
                  <a:pt x="343" y="137"/>
                  <a:pt x="343" y="137"/>
                </a:cubicBezTo>
                <a:cubicBezTo>
                  <a:pt x="371" y="137"/>
                  <a:pt x="371" y="137"/>
                  <a:pt x="371" y="137"/>
                </a:cubicBezTo>
                <a:cubicBezTo>
                  <a:pt x="376" y="120"/>
                  <a:pt x="391" y="108"/>
                  <a:pt x="409" y="108"/>
                </a:cubicBezTo>
                <a:cubicBezTo>
                  <a:pt x="431" y="108"/>
                  <a:pt x="448" y="126"/>
                  <a:pt x="448" y="148"/>
                </a:cubicBezTo>
                <a:cubicBezTo>
                  <a:pt x="448" y="170"/>
                  <a:pt x="431" y="187"/>
                  <a:pt x="409" y="187"/>
                </a:cubicBezTo>
                <a:cubicBezTo>
                  <a:pt x="391" y="187"/>
                  <a:pt x="376" y="175"/>
                  <a:pt x="371" y="159"/>
                </a:cubicBezTo>
                <a:cubicBezTo>
                  <a:pt x="343" y="159"/>
                  <a:pt x="343" y="159"/>
                  <a:pt x="343" y="159"/>
                </a:cubicBezTo>
                <a:cubicBezTo>
                  <a:pt x="343" y="445"/>
                  <a:pt x="343" y="445"/>
                  <a:pt x="343" y="445"/>
                </a:cubicBezTo>
                <a:cubicBezTo>
                  <a:pt x="387" y="445"/>
                  <a:pt x="387" y="445"/>
                  <a:pt x="387" y="445"/>
                </a:cubicBezTo>
                <a:cubicBezTo>
                  <a:pt x="405" y="445"/>
                  <a:pt x="420" y="459"/>
                  <a:pt x="420" y="478"/>
                </a:cubicBezTo>
                <a:cubicBezTo>
                  <a:pt x="420" y="572"/>
                  <a:pt x="420" y="572"/>
                  <a:pt x="420" y="572"/>
                </a:cubicBezTo>
                <a:cubicBezTo>
                  <a:pt x="436" y="577"/>
                  <a:pt x="448" y="592"/>
                  <a:pt x="448" y="610"/>
                </a:cubicBezTo>
                <a:cubicBezTo>
                  <a:pt x="448" y="631"/>
                  <a:pt x="431" y="649"/>
                  <a:pt x="409" y="649"/>
                </a:cubicBezTo>
                <a:cubicBezTo>
                  <a:pt x="387" y="649"/>
                  <a:pt x="369" y="631"/>
                  <a:pt x="369" y="610"/>
                </a:cubicBezTo>
                <a:cubicBezTo>
                  <a:pt x="369" y="592"/>
                  <a:pt x="382" y="577"/>
                  <a:pt x="398" y="572"/>
                </a:cubicBezTo>
                <a:cubicBezTo>
                  <a:pt x="398" y="478"/>
                  <a:pt x="398" y="478"/>
                  <a:pt x="398" y="478"/>
                </a:cubicBezTo>
                <a:cubicBezTo>
                  <a:pt x="398" y="471"/>
                  <a:pt x="393" y="467"/>
                  <a:pt x="387" y="467"/>
                </a:cubicBezTo>
                <a:cubicBezTo>
                  <a:pt x="343" y="467"/>
                  <a:pt x="343" y="467"/>
                  <a:pt x="343" y="467"/>
                </a:cubicBezTo>
                <a:cubicBezTo>
                  <a:pt x="343" y="690"/>
                  <a:pt x="343" y="690"/>
                  <a:pt x="343" y="690"/>
                </a:cubicBezTo>
                <a:cubicBezTo>
                  <a:pt x="365" y="704"/>
                  <a:pt x="392" y="709"/>
                  <a:pt x="419" y="702"/>
                </a:cubicBezTo>
                <a:cubicBezTo>
                  <a:pt x="450" y="693"/>
                  <a:pt x="474" y="670"/>
                  <a:pt x="484" y="641"/>
                </a:cubicBezTo>
                <a:lnTo>
                  <a:pt x="484" y="236"/>
                </a:lnTo>
                <a:close/>
                <a:moveTo>
                  <a:pt x="132" y="225"/>
                </a:moveTo>
                <a:cubicBezTo>
                  <a:pt x="132" y="235"/>
                  <a:pt x="140" y="242"/>
                  <a:pt x="150" y="242"/>
                </a:cubicBezTo>
                <a:cubicBezTo>
                  <a:pt x="160" y="242"/>
                  <a:pt x="168" y="235"/>
                  <a:pt x="168" y="225"/>
                </a:cubicBezTo>
                <a:cubicBezTo>
                  <a:pt x="168" y="215"/>
                  <a:pt x="160" y="207"/>
                  <a:pt x="150" y="207"/>
                </a:cubicBezTo>
                <a:cubicBezTo>
                  <a:pt x="140" y="207"/>
                  <a:pt x="132" y="215"/>
                  <a:pt x="132" y="225"/>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23" name="テキスト ボックス 22"/>
          <p:cNvSpPr txBox="1"/>
          <p:nvPr/>
        </p:nvSpPr>
        <p:spPr>
          <a:xfrm>
            <a:off x="1593744" y="3014350"/>
            <a:ext cx="1536063" cy="276999"/>
          </a:xfrm>
          <a:prstGeom prst="rect">
            <a:avLst/>
          </a:prstGeom>
          <a:noFill/>
        </p:spPr>
        <p:txBody>
          <a:bodyPr wrap="square" rtlCol="0">
            <a:spAutoFit/>
          </a:bodyPr>
          <a:lstStyle/>
          <a:p>
            <a:r>
              <a:rPr kumimoji="1" lang="ja-JP" altLang="en-US" sz="1200" b="1" dirty="0"/>
              <a:t>プレインストール</a:t>
            </a:r>
          </a:p>
        </p:txBody>
      </p:sp>
      <p:sp>
        <p:nvSpPr>
          <p:cNvPr id="24" name="テキスト ボックス 23"/>
          <p:cNvSpPr txBox="1"/>
          <p:nvPr/>
        </p:nvSpPr>
        <p:spPr>
          <a:xfrm>
            <a:off x="1646996" y="3849504"/>
            <a:ext cx="1513357" cy="276999"/>
          </a:xfrm>
          <a:prstGeom prst="rect">
            <a:avLst/>
          </a:prstGeom>
          <a:noFill/>
        </p:spPr>
        <p:txBody>
          <a:bodyPr wrap="square" rtlCol="0">
            <a:spAutoFit/>
          </a:bodyPr>
          <a:lstStyle/>
          <a:p>
            <a:r>
              <a:rPr kumimoji="1" lang="ja-JP" altLang="en-US" sz="1200" b="1" dirty="0"/>
              <a:t>ご利用</a:t>
            </a:r>
            <a:r>
              <a:rPr kumimoji="1" lang="en-US" altLang="ja-JP" sz="1200" b="1" dirty="0"/>
              <a:t>3</a:t>
            </a:r>
            <a:r>
              <a:rPr kumimoji="1" lang="ja-JP" altLang="en-US" sz="1200" b="1" dirty="0"/>
              <a:t>カ月無償</a:t>
            </a:r>
          </a:p>
        </p:txBody>
      </p:sp>
      <p:sp>
        <p:nvSpPr>
          <p:cNvPr id="31" name="テキスト ボックス 30"/>
          <p:cNvSpPr txBox="1"/>
          <p:nvPr/>
        </p:nvSpPr>
        <p:spPr>
          <a:xfrm>
            <a:off x="3320927" y="782811"/>
            <a:ext cx="5931593" cy="1034899"/>
          </a:xfrm>
          <a:prstGeom prst="rect">
            <a:avLst/>
          </a:prstGeom>
          <a:noFill/>
        </p:spPr>
        <p:txBody>
          <a:bodyPr wrap="square" rtlCol="0">
            <a:spAutoFit/>
          </a:bodyPr>
          <a:lstStyle/>
          <a:p>
            <a:pPr>
              <a:lnSpc>
                <a:spcPct val="150000"/>
              </a:lnSpc>
            </a:pPr>
            <a:r>
              <a:rPr lang="ja-JP" altLang="en-US" sz="1400" dirty="0"/>
              <a:t>・業務効率化に向け、</a:t>
            </a:r>
            <a:r>
              <a:rPr lang="en-US" altLang="ja-JP" sz="1400" dirty="0"/>
              <a:t>AI-COR</a:t>
            </a:r>
            <a:r>
              <a:rPr lang="ja-JP" altLang="en-US" sz="1400" dirty="0"/>
              <a:t>の自動化には興味がある</a:t>
            </a:r>
            <a:endParaRPr lang="en-US" altLang="ja-JP" sz="1400" dirty="0"/>
          </a:p>
          <a:p>
            <a:pPr>
              <a:lnSpc>
                <a:spcPct val="150000"/>
              </a:lnSpc>
            </a:pPr>
            <a:r>
              <a:rPr lang="ja-JP" altLang="en-US" sz="1400" dirty="0"/>
              <a:t>・仕入先から送付されてくる請求書の書式は複数存在する</a:t>
            </a:r>
            <a:endParaRPr lang="en-US" altLang="ja-JP" sz="1400" dirty="0"/>
          </a:p>
          <a:p>
            <a:pPr>
              <a:lnSpc>
                <a:spcPct val="150000"/>
              </a:lnSpc>
            </a:pPr>
            <a:r>
              <a:rPr lang="ja-JP" altLang="en-US" sz="1400" dirty="0"/>
              <a:t>・各社の書式が存在する中で、どこまで読み取れるかを確認したい</a:t>
            </a:r>
            <a:endParaRPr lang="en-US" altLang="ja-JP" sz="1400" dirty="0"/>
          </a:p>
        </p:txBody>
      </p:sp>
      <p:sp>
        <p:nvSpPr>
          <p:cNvPr id="9" name="正方形/長方形 8"/>
          <p:cNvSpPr/>
          <p:nvPr/>
        </p:nvSpPr>
        <p:spPr>
          <a:xfrm>
            <a:off x="214759" y="4512806"/>
            <a:ext cx="8948125" cy="215444"/>
          </a:xfrm>
          <a:prstGeom prst="rect">
            <a:avLst/>
          </a:prstGeom>
        </p:spPr>
        <p:txBody>
          <a:bodyPr wrap="square">
            <a:spAutoFit/>
          </a:bodyPr>
          <a:lstStyle/>
          <a:p>
            <a:pPr lvl="0"/>
            <a:r>
              <a:rPr lang="en-US" altLang="ja-JP" sz="800" dirty="0" smtClean="0">
                <a:solidFill>
                  <a:prstClr val="black"/>
                </a:solidFill>
              </a:rPr>
              <a:t>※</a:t>
            </a:r>
            <a:r>
              <a:rPr lang="ja-JP" altLang="en-US" sz="800" dirty="0" smtClean="0">
                <a:solidFill>
                  <a:prstClr val="black"/>
                </a:solidFill>
              </a:rPr>
              <a:t>アマノタイムスタンプサービス</a:t>
            </a:r>
            <a:r>
              <a:rPr lang="en-US" altLang="ja-JP" sz="800" dirty="0" smtClean="0">
                <a:solidFill>
                  <a:prstClr val="black"/>
                </a:solidFill>
              </a:rPr>
              <a:t>3161</a:t>
            </a:r>
            <a:r>
              <a:rPr lang="ja-JP" altLang="en-US" sz="800" dirty="0" smtClean="0">
                <a:solidFill>
                  <a:prstClr val="black"/>
                </a:solidFill>
              </a:rPr>
              <a:t>トライアルプログラムと併用</a:t>
            </a:r>
            <a:r>
              <a:rPr lang="ja-JP" altLang="en-US" sz="800" dirty="0">
                <a:solidFill>
                  <a:prstClr val="black"/>
                </a:solidFill>
              </a:rPr>
              <a:t>することで</a:t>
            </a:r>
            <a:r>
              <a:rPr lang="ja-JP" altLang="en-US" sz="800" dirty="0" smtClean="0">
                <a:solidFill>
                  <a:prstClr val="black"/>
                </a:solidFill>
              </a:rPr>
              <a:t>、タイムスタンプを含めた試使用が可能です</a:t>
            </a:r>
            <a:endParaRPr lang="ja-JP" altLang="en-US" sz="2000" dirty="0">
              <a:solidFill>
                <a:prstClr val="black"/>
              </a:solidFill>
            </a:endParaRPr>
          </a:p>
        </p:txBody>
      </p:sp>
      <p:sp>
        <p:nvSpPr>
          <p:cNvPr id="20" name="正方形/長方形 19"/>
          <p:cNvSpPr/>
          <p:nvPr/>
        </p:nvSpPr>
        <p:spPr>
          <a:xfrm>
            <a:off x="4448978" y="2931790"/>
            <a:ext cx="5592758" cy="1177245"/>
          </a:xfrm>
          <a:prstGeom prst="rect">
            <a:avLst/>
          </a:prstGeom>
        </p:spPr>
        <p:txBody>
          <a:bodyPr wrap="square">
            <a:spAutoFit/>
          </a:bodyPr>
          <a:lstStyle/>
          <a:p>
            <a:pPr marL="171450" lvl="0" indent="-171450">
              <a:lnSpc>
                <a:spcPct val="150000"/>
              </a:lnSpc>
              <a:buClr>
                <a:srgbClr val="2E7DC2"/>
              </a:buClr>
              <a:buFont typeface="Wingdings" panose="05000000000000000000" pitchFamily="2" charset="2"/>
              <a:buChar char="n"/>
            </a:pPr>
            <a:r>
              <a:rPr lang="ja-JP" altLang="en-US" sz="1200" dirty="0">
                <a:solidFill>
                  <a:prstClr val="black"/>
                </a:solidFill>
                <a:uFill>
                  <a:solidFill>
                    <a:srgbClr val="2E7DC2"/>
                  </a:solidFill>
                </a:uFill>
              </a:rPr>
              <a:t> 対象顧客：</a:t>
            </a:r>
            <a:r>
              <a:rPr lang="en-US" altLang="ja-JP" sz="1200" dirty="0">
                <a:solidFill>
                  <a:prstClr val="black"/>
                </a:solidFill>
                <a:uFill>
                  <a:solidFill>
                    <a:srgbClr val="2E7DC2"/>
                  </a:solidFill>
                </a:uFill>
              </a:rPr>
              <a:t>NX</a:t>
            </a:r>
            <a:r>
              <a:rPr lang="ja-JP" altLang="en-US" sz="1200" dirty="0">
                <a:solidFill>
                  <a:prstClr val="black"/>
                </a:solidFill>
                <a:uFill>
                  <a:solidFill>
                    <a:srgbClr val="2E7DC2"/>
                  </a:solidFill>
                </a:uFill>
              </a:rPr>
              <a:t>統合会計を</a:t>
            </a:r>
            <a:r>
              <a:rPr lang="ja-JP" altLang="en-US" sz="1200" dirty="0" smtClean="0">
                <a:solidFill>
                  <a:prstClr val="black"/>
                </a:solidFill>
                <a:uFill>
                  <a:solidFill>
                    <a:srgbClr val="2E7DC2"/>
                  </a:solidFill>
                </a:uFill>
              </a:rPr>
              <a:t>新規または既存ユーザ様</a:t>
            </a:r>
            <a:endParaRPr lang="en-US" altLang="ja-JP" sz="1200" dirty="0">
              <a:solidFill>
                <a:prstClr val="black"/>
              </a:solidFill>
              <a:uFill>
                <a:solidFill>
                  <a:srgbClr val="2E7DC2"/>
                </a:solidFill>
              </a:uFill>
            </a:endParaRPr>
          </a:p>
          <a:p>
            <a:pPr marL="171450" lvl="0" indent="-171450">
              <a:lnSpc>
                <a:spcPct val="150000"/>
              </a:lnSpc>
              <a:buClr>
                <a:srgbClr val="2E7DC2"/>
              </a:buClr>
              <a:buFont typeface="Wingdings" panose="05000000000000000000" pitchFamily="2" charset="2"/>
              <a:buChar char="n"/>
            </a:pPr>
            <a:r>
              <a:rPr lang="ja-JP" altLang="en-US" sz="1200" dirty="0">
                <a:solidFill>
                  <a:prstClr val="black"/>
                </a:solidFill>
                <a:uFill>
                  <a:solidFill>
                    <a:srgbClr val="2E7DC2"/>
                  </a:solidFill>
                </a:uFill>
              </a:rPr>
              <a:t> 対象製品：</a:t>
            </a:r>
            <a:r>
              <a:rPr lang="en-US" altLang="ja-JP" sz="1200" dirty="0">
                <a:solidFill>
                  <a:prstClr val="black"/>
                </a:solidFill>
                <a:uFill>
                  <a:solidFill>
                    <a:srgbClr val="2E7DC2"/>
                  </a:solidFill>
                </a:uFill>
              </a:rPr>
              <a:t>AI-OCR</a:t>
            </a:r>
            <a:r>
              <a:rPr lang="ja-JP" altLang="en-US" sz="1200" dirty="0">
                <a:solidFill>
                  <a:prstClr val="black"/>
                </a:solidFill>
                <a:uFill>
                  <a:solidFill>
                    <a:srgbClr val="2E7DC2"/>
                  </a:solidFill>
                </a:uFill>
              </a:rPr>
              <a:t>（請求書</a:t>
            </a:r>
            <a:r>
              <a:rPr lang="ja-JP" altLang="en-US" sz="1200" dirty="0" smtClean="0">
                <a:solidFill>
                  <a:prstClr val="black"/>
                </a:solidFill>
                <a:uFill>
                  <a:solidFill>
                    <a:srgbClr val="2E7DC2"/>
                  </a:solidFill>
                </a:uFill>
              </a:rPr>
              <a:t>）</a:t>
            </a:r>
            <a:endParaRPr lang="en-US" altLang="ja-JP" sz="1200" dirty="0">
              <a:solidFill>
                <a:prstClr val="black"/>
              </a:solidFill>
              <a:uFill>
                <a:solidFill>
                  <a:srgbClr val="2E7DC2"/>
                </a:solidFill>
              </a:uFill>
            </a:endParaRPr>
          </a:p>
          <a:p>
            <a:pPr marL="171450" lvl="0" indent="-171450">
              <a:lnSpc>
                <a:spcPct val="150000"/>
              </a:lnSpc>
              <a:buClr>
                <a:srgbClr val="2E7DC2"/>
              </a:buClr>
              <a:buFont typeface="Wingdings" panose="05000000000000000000" pitchFamily="2" charset="2"/>
              <a:buChar char="n"/>
            </a:pPr>
            <a:r>
              <a:rPr lang="ja-JP" altLang="en-US" sz="1200" dirty="0">
                <a:solidFill>
                  <a:prstClr val="black"/>
                </a:solidFill>
                <a:uFill>
                  <a:solidFill>
                    <a:srgbClr val="2E7DC2"/>
                  </a:solidFill>
                </a:uFill>
              </a:rPr>
              <a:t> 申込期間：</a:t>
            </a:r>
            <a:r>
              <a:rPr lang="en-US" altLang="ja-JP" sz="1200" dirty="0">
                <a:solidFill>
                  <a:prstClr val="black"/>
                </a:solidFill>
                <a:uFill>
                  <a:solidFill>
                    <a:srgbClr val="2E7DC2"/>
                  </a:solidFill>
                </a:uFill>
              </a:rPr>
              <a:t>2023</a:t>
            </a:r>
            <a:r>
              <a:rPr lang="ja-JP" altLang="en-US" sz="1200" dirty="0">
                <a:solidFill>
                  <a:prstClr val="black"/>
                </a:solidFill>
                <a:uFill>
                  <a:solidFill>
                    <a:srgbClr val="2E7DC2"/>
                  </a:solidFill>
                </a:uFill>
              </a:rPr>
              <a:t>年</a:t>
            </a:r>
            <a:r>
              <a:rPr lang="en-US" altLang="ja-JP" sz="1200" dirty="0">
                <a:solidFill>
                  <a:prstClr val="black"/>
                </a:solidFill>
                <a:uFill>
                  <a:solidFill>
                    <a:srgbClr val="2E7DC2"/>
                  </a:solidFill>
                </a:uFill>
              </a:rPr>
              <a:t>1</a:t>
            </a:r>
            <a:r>
              <a:rPr lang="ja-JP" altLang="en-US" sz="1200" dirty="0">
                <a:solidFill>
                  <a:prstClr val="black"/>
                </a:solidFill>
                <a:uFill>
                  <a:solidFill>
                    <a:srgbClr val="2E7DC2"/>
                  </a:solidFill>
                </a:uFill>
              </a:rPr>
              <a:t>月</a:t>
            </a:r>
            <a:r>
              <a:rPr lang="en-US" altLang="ja-JP" sz="1200" dirty="0">
                <a:solidFill>
                  <a:prstClr val="black"/>
                </a:solidFill>
                <a:uFill>
                  <a:solidFill>
                    <a:srgbClr val="2E7DC2"/>
                  </a:solidFill>
                </a:uFill>
              </a:rPr>
              <a:t>5</a:t>
            </a:r>
            <a:r>
              <a:rPr lang="ja-JP" altLang="en-US" sz="1200" dirty="0">
                <a:solidFill>
                  <a:prstClr val="black"/>
                </a:solidFill>
                <a:uFill>
                  <a:solidFill>
                    <a:srgbClr val="2E7DC2"/>
                  </a:solidFill>
                </a:uFill>
              </a:rPr>
              <a:t>日～</a:t>
            </a:r>
            <a:r>
              <a:rPr lang="en-US" altLang="ja-JP" sz="1200" dirty="0">
                <a:solidFill>
                  <a:prstClr val="black"/>
                </a:solidFill>
                <a:uFill>
                  <a:solidFill>
                    <a:srgbClr val="2E7DC2"/>
                  </a:solidFill>
                </a:uFill>
              </a:rPr>
              <a:t>2023</a:t>
            </a:r>
            <a:r>
              <a:rPr lang="ja-JP" altLang="en-US" sz="1200" dirty="0">
                <a:solidFill>
                  <a:prstClr val="black"/>
                </a:solidFill>
                <a:uFill>
                  <a:solidFill>
                    <a:srgbClr val="2E7DC2"/>
                  </a:solidFill>
                </a:uFill>
              </a:rPr>
              <a:t>年</a:t>
            </a:r>
            <a:r>
              <a:rPr lang="en-US" altLang="ja-JP" sz="1200" dirty="0">
                <a:solidFill>
                  <a:prstClr val="black"/>
                </a:solidFill>
                <a:uFill>
                  <a:solidFill>
                    <a:srgbClr val="2E7DC2"/>
                  </a:solidFill>
                </a:uFill>
              </a:rPr>
              <a:t>6</a:t>
            </a:r>
            <a:r>
              <a:rPr lang="ja-JP" altLang="en-US" sz="1200" dirty="0">
                <a:solidFill>
                  <a:prstClr val="black"/>
                </a:solidFill>
                <a:uFill>
                  <a:solidFill>
                    <a:srgbClr val="2E7DC2"/>
                  </a:solidFill>
                </a:uFill>
              </a:rPr>
              <a:t>月</a:t>
            </a:r>
            <a:r>
              <a:rPr lang="en-US" altLang="ja-JP" sz="1200" dirty="0" smtClean="0">
                <a:solidFill>
                  <a:prstClr val="black"/>
                </a:solidFill>
                <a:uFill>
                  <a:solidFill>
                    <a:srgbClr val="2E7DC2"/>
                  </a:solidFill>
                </a:uFill>
              </a:rPr>
              <a:t>30</a:t>
            </a:r>
            <a:r>
              <a:rPr lang="ja-JP" altLang="en-US" sz="1200" dirty="0" smtClean="0">
                <a:solidFill>
                  <a:prstClr val="black"/>
                </a:solidFill>
                <a:uFill>
                  <a:solidFill>
                    <a:srgbClr val="2E7DC2"/>
                  </a:solidFill>
                </a:uFill>
              </a:rPr>
              <a:t>日</a:t>
            </a:r>
            <a:endParaRPr lang="en-US" altLang="ja-JP" sz="1200" dirty="0">
              <a:solidFill>
                <a:prstClr val="black"/>
              </a:solidFill>
              <a:uFill>
                <a:solidFill>
                  <a:srgbClr val="2E7DC2"/>
                </a:solidFill>
              </a:uFill>
            </a:endParaRPr>
          </a:p>
          <a:p>
            <a:pPr marL="171450" lvl="0" indent="-171450">
              <a:lnSpc>
                <a:spcPct val="150000"/>
              </a:lnSpc>
              <a:buClr>
                <a:srgbClr val="2E7DC2"/>
              </a:buClr>
              <a:buFont typeface="Wingdings" panose="05000000000000000000" pitchFamily="2" charset="2"/>
              <a:buChar char="n"/>
            </a:pPr>
            <a:r>
              <a:rPr lang="ja-JP" altLang="en-US" sz="1200" dirty="0">
                <a:solidFill>
                  <a:prstClr val="black"/>
                </a:solidFill>
                <a:uFill>
                  <a:solidFill>
                    <a:srgbClr val="2E7DC2"/>
                  </a:solidFill>
                </a:uFill>
              </a:rPr>
              <a:t> 申請方法：弊社書式キャンペーン専用発注書のご提出</a:t>
            </a:r>
          </a:p>
        </p:txBody>
      </p:sp>
    </p:spTree>
    <p:extLst>
      <p:ext uri="{BB962C8B-B14F-4D97-AF65-F5344CB8AC3E}">
        <p14:creationId xmlns:p14="http://schemas.microsoft.com/office/powerpoint/2010/main" val="28044356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53</a:t>
            </a:fld>
            <a:endParaRPr kumimoji="1" lang="ja-JP" altLang="en-US"/>
          </a:p>
        </p:txBody>
      </p:sp>
      <p:sp>
        <p:nvSpPr>
          <p:cNvPr id="4" name="タイトル 3"/>
          <p:cNvSpPr>
            <a:spLocks noGrp="1"/>
          </p:cNvSpPr>
          <p:nvPr>
            <p:ph type="title"/>
          </p:nvPr>
        </p:nvSpPr>
        <p:spPr/>
        <p:txBody>
          <a:bodyPr/>
          <a:lstStyle/>
          <a:p>
            <a:r>
              <a:rPr kumimoji="1" lang="ja-JP" altLang="en-US" dirty="0"/>
              <a:t>拡販キャンペーン　補足事項</a:t>
            </a:r>
          </a:p>
        </p:txBody>
      </p:sp>
      <p:sp>
        <p:nvSpPr>
          <p:cNvPr id="5" name="フッター プレースホルダー 4"/>
          <p:cNvSpPr>
            <a:spLocks noGrp="1"/>
          </p:cNvSpPr>
          <p:nvPr>
            <p:ph type="ftr" sz="quarter" idx="3"/>
          </p:nvPr>
        </p:nvSpPr>
        <p:spPr/>
        <p:txBody>
          <a:bodyPr/>
          <a:lstStyle/>
          <a:p>
            <a:r>
              <a:rPr lang="en-US" altLang="ja-JP"/>
              <a:t>© SuperStream Inc. All rights reserved.</a:t>
            </a:r>
            <a:endParaRPr lang="ja-JP" altLang="en-US"/>
          </a:p>
        </p:txBody>
      </p:sp>
      <p:sp>
        <p:nvSpPr>
          <p:cNvPr id="6" name="正方形/長方形 5"/>
          <p:cNvSpPr/>
          <p:nvPr/>
        </p:nvSpPr>
        <p:spPr>
          <a:xfrm>
            <a:off x="132430" y="973719"/>
            <a:ext cx="8860221" cy="3794275"/>
          </a:xfrm>
          <a:prstGeom prst="rect">
            <a:avLst/>
          </a:prstGeom>
          <a:solidFill>
            <a:schemeClr val="bg1"/>
          </a:solidFill>
          <a:ln>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nSpc>
                <a:spcPct val="150000"/>
              </a:lnSpc>
            </a:pPr>
            <a:endParaRPr lang="en-US" altLang="ja-JP" dirty="0">
              <a:solidFill>
                <a:schemeClr val="tx1"/>
              </a:solidFill>
            </a:endParaRPr>
          </a:p>
          <a:p>
            <a:pPr>
              <a:lnSpc>
                <a:spcPct val="150000"/>
              </a:lnSpc>
            </a:pPr>
            <a:endParaRPr lang="en-US" altLang="ja-JP" dirty="0">
              <a:solidFill>
                <a:schemeClr val="tx1"/>
              </a:solidFill>
            </a:endParaRPr>
          </a:p>
          <a:p>
            <a:pPr>
              <a:lnSpc>
                <a:spcPct val="150000"/>
              </a:lnSpc>
            </a:pPr>
            <a:r>
              <a:rPr lang="ja-JP" altLang="en-US" dirty="0">
                <a:solidFill>
                  <a:schemeClr val="tx1"/>
                </a:solidFill>
              </a:rPr>
              <a:t>・キャンペーン商品発注書（</a:t>
            </a:r>
            <a:r>
              <a:rPr lang="en-US" altLang="ja-JP" dirty="0">
                <a:solidFill>
                  <a:schemeClr val="tx1"/>
                </a:solidFill>
              </a:rPr>
              <a:t>AI-OCR</a:t>
            </a:r>
            <a:r>
              <a:rPr lang="ja-JP" altLang="en-US" dirty="0">
                <a:solidFill>
                  <a:schemeClr val="tx1"/>
                </a:solidFill>
              </a:rPr>
              <a:t>）をご提出ください</a:t>
            </a:r>
            <a:endParaRPr lang="en-US" altLang="ja-JP" dirty="0">
              <a:solidFill>
                <a:schemeClr val="tx1"/>
              </a:solidFill>
            </a:endParaRPr>
          </a:p>
          <a:p>
            <a:pPr>
              <a:lnSpc>
                <a:spcPct val="150000"/>
              </a:lnSpc>
            </a:pPr>
            <a:r>
              <a:rPr lang="ja-JP" altLang="en-US" dirty="0">
                <a:solidFill>
                  <a:schemeClr val="tx1"/>
                </a:solidFill>
              </a:rPr>
              <a:t>・</a:t>
            </a:r>
            <a:r>
              <a:rPr lang="en-US" altLang="ja-JP" dirty="0">
                <a:solidFill>
                  <a:schemeClr val="tx1"/>
                </a:solidFill>
              </a:rPr>
              <a:t>AI-OCR</a:t>
            </a:r>
            <a:r>
              <a:rPr lang="ja-JP" altLang="en-US" dirty="0">
                <a:solidFill>
                  <a:schemeClr val="tx1"/>
                </a:solidFill>
              </a:rPr>
              <a:t>をご利用する場合は、事前にユーザキーの設定が必要となります</a:t>
            </a:r>
            <a:endParaRPr lang="en-US" altLang="ja-JP" dirty="0">
              <a:solidFill>
                <a:schemeClr val="tx1"/>
              </a:solidFill>
            </a:endParaRPr>
          </a:p>
          <a:p>
            <a:pPr>
              <a:lnSpc>
                <a:spcPct val="150000"/>
              </a:lnSpc>
            </a:pPr>
            <a:r>
              <a:rPr kumimoji="1" lang="ja-JP" altLang="en-US" dirty="0">
                <a:solidFill>
                  <a:schemeClr val="tx1"/>
                </a:solidFill>
              </a:rPr>
              <a:t>・対象製品は</a:t>
            </a:r>
            <a:r>
              <a:rPr kumimoji="1" lang="en-US" altLang="ja-JP" dirty="0">
                <a:solidFill>
                  <a:schemeClr val="tx1"/>
                </a:solidFill>
              </a:rPr>
              <a:t>AI-OCR</a:t>
            </a:r>
            <a:r>
              <a:rPr kumimoji="1" lang="ja-JP" altLang="en-US" dirty="0">
                <a:solidFill>
                  <a:schemeClr val="tx1"/>
                </a:solidFill>
              </a:rPr>
              <a:t>（請求書）となります（</a:t>
            </a:r>
            <a:r>
              <a:rPr kumimoji="1" lang="en-US" altLang="ja-JP" dirty="0">
                <a:solidFill>
                  <a:schemeClr val="tx1"/>
                </a:solidFill>
              </a:rPr>
              <a:t>AI-OCR</a:t>
            </a:r>
            <a:r>
              <a:rPr kumimoji="1" lang="ja-JP" altLang="en-US" dirty="0">
                <a:solidFill>
                  <a:schemeClr val="tx1"/>
                </a:solidFill>
              </a:rPr>
              <a:t>（請求書明細）は対象外）</a:t>
            </a:r>
            <a:endParaRPr kumimoji="1" lang="en-US" altLang="ja-JP" dirty="0">
              <a:solidFill>
                <a:schemeClr val="tx1"/>
              </a:solidFill>
            </a:endParaRPr>
          </a:p>
          <a:p>
            <a:pPr>
              <a:lnSpc>
                <a:spcPct val="150000"/>
              </a:lnSpc>
            </a:pPr>
            <a:r>
              <a:rPr lang="ja-JP" altLang="en-US" dirty="0">
                <a:solidFill>
                  <a:schemeClr val="tx1"/>
                </a:solidFill>
              </a:rPr>
              <a:t>・無償利用期間満了後、以下をご選択頂きます</a:t>
            </a:r>
            <a:endParaRPr lang="en-US" altLang="ja-JP" dirty="0">
              <a:solidFill>
                <a:schemeClr val="tx1"/>
              </a:solidFill>
            </a:endParaRPr>
          </a:p>
          <a:p>
            <a:pPr>
              <a:lnSpc>
                <a:spcPct val="150000"/>
              </a:lnSpc>
            </a:pPr>
            <a:r>
              <a:rPr lang="ja-JP" altLang="en-US" dirty="0">
                <a:solidFill>
                  <a:schemeClr val="tx1"/>
                </a:solidFill>
              </a:rPr>
              <a:t>　　</a:t>
            </a:r>
            <a:r>
              <a:rPr lang="en-US" altLang="ja-JP" dirty="0">
                <a:solidFill>
                  <a:schemeClr val="tx1"/>
                </a:solidFill>
              </a:rPr>
              <a:t>-AI-OCR</a:t>
            </a:r>
            <a:r>
              <a:rPr lang="ja-JP" altLang="en-US" dirty="0">
                <a:solidFill>
                  <a:schemeClr val="tx1"/>
                </a:solidFill>
              </a:rPr>
              <a:t>のご利用を終了</a:t>
            </a:r>
            <a:endParaRPr lang="en-US" altLang="ja-JP" dirty="0">
              <a:solidFill>
                <a:schemeClr val="tx1"/>
              </a:solidFill>
            </a:endParaRPr>
          </a:p>
          <a:p>
            <a:pPr>
              <a:lnSpc>
                <a:spcPct val="150000"/>
              </a:lnSpc>
            </a:pPr>
            <a:r>
              <a:rPr kumimoji="1" lang="ja-JP" altLang="en-US" dirty="0">
                <a:solidFill>
                  <a:schemeClr val="tx1"/>
                </a:solidFill>
              </a:rPr>
              <a:t>　　</a:t>
            </a:r>
            <a:r>
              <a:rPr lang="en-US" altLang="ja-JP" dirty="0">
                <a:solidFill>
                  <a:schemeClr val="tx1"/>
                </a:solidFill>
              </a:rPr>
              <a:t>-</a:t>
            </a:r>
            <a:r>
              <a:rPr lang="ja-JP" altLang="en-US" dirty="0">
                <a:solidFill>
                  <a:schemeClr val="tx1"/>
                </a:solidFill>
              </a:rPr>
              <a:t>有償利用のご注文頂き、</a:t>
            </a:r>
            <a:r>
              <a:rPr kumimoji="1" lang="ja-JP" altLang="en-US" dirty="0">
                <a:solidFill>
                  <a:schemeClr val="tx1"/>
                </a:solidFill>
              </a:rPr>
              <a:t>継続利用</a:t>
            </a:r>
          </a:p>
        </p:txBody>
      </p:sp>
      <p:sp>
        <p:nvSpPr>
          <p:cNvPr id="8" name="正方形/長方形 7"/>
          <p:cNvSpPr/>
          <p:nvPr/>
        </p:nvSpPr>
        <p:spPr>
          <a:xfrm>
            <a:off x="132430" y="973719"/>
            <a:ext cx="3071418" cy="913955"/>
          </a:xfrm>
          <a:prstGeom prst="rect">
            <a:avLst/>
          </a:prstGeom>
          <a:solidFill>
            <a:schemeClr val="accent6"/>
          </a:solidFill>
          <a:ln>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2000" b="1" dirty="0"/>
              <a:t>3</a:t>
            </a:r>
            <a:r>
              <a:rPr kumimoji="1" lang="ja-JP" altLang="en-US" sz="2000" b="1" dirty="0"/>
              <a:t>カ月無償キャンペーン</a:t>
            </a:r>
          </a:p>
        </p:txBody>
      </p:sp>
    </p:spTree>
    <p:extLst>
      <p:ext uri="{BB962C8B-B14F-4D97-AF65-F5344CB8AC3E}">
        <p14:creationId xmlns:p14="http://schemas.microsoft.com/office/powerpoint/2010/main" val="37193536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54</a:t>
            </a:fld>
            <a:endParaRPr kumimoji="1" lang="ja-JP" altLang="en-US"/>
          </a:p>
        </p:txBody>
      </p:sp>
      <p:sp>
        <p:nvSpPr>
          <p:cNvPr id="4" name="タイトル 3"/>
          <p:cNvSpPr>
            <a:spLocks noGrp="1"/>
          </p:cNvSpPr>
          <p:nvPr>
            <p:ph type="title"/>
          </p:nvPr>
        </p:nvSpPr>
        <p:spPr/>
        <p:txBody>
          <a:bodyPr/>
          <a:lstStyle/>
          <a:p>
            <a:r>
              <a:rPr kumimoji="1" lang="en-US" altLang="ja-JP" dirty="0"/>
              <a:t>AI-OCR</a:t>
            </a:r>
            <a:r>
              <a:rPr kumimoji="1" lang="ja-JP" altLang="en-US" sz="2000" dirty="0"/>
              <a:t>（請求書</a:t>
            </a:r>
            <a:r>
              <a:rPr lang="ja-JP" altLang="en-US" sz="2000" dirty="0"/>
              <a:t>・</a:t>
            </a:r>
            <a:r>
              <a:rPr kumimoji="1" lang="ja-JP" altLang="en-US" sz="2000" dirty="0"/>
              <a:t>請求書明細）</a:t>
            </a:r>
            <a:r>
              <a:rPr kumimoji="1" lang="ja-JP" altLang="en-US" dirty="0"/>
              <a:t> 初回発注手続きの留意点</a:t>
            </a:r>
          </a:p>
        </p:txBody>
      </p:sp>
      <p:sp>
        <p:nvSpPr>
          <p:cNvPr id="5" name="フッター プレースホルダー 4"/>
          <p:cNvSpPr>
            <a:spLocks noGrp="1"/>
          </p:cNvSpPr>
          <p:nvPr>
            <p:ph type="ftr" sz="quarter" idx="3"/>
          </p:nvPr>
        </p:nvSpPr>
        <p:spPr/>
        <p:txBody>
          <a:bodyPr/>
          <a:lstStyle/>
          <a:p>
            <a:r>
              <a:rPr lang="en-US" altLang="ja-JP"/>
              <a:t>© SuperStream Inc. All rights reserved.</a:t>
            </a:r>
            <a:endParaRPr lang="ja-JP" altLang="en-US"/>
          </a:p>
        </p:txBody>
      </p:sp>
      <p:graphicFrame>
        <p:nvGraphicFramePr>
          <p:cNvPr id="10" name="コンテンツ プレースホルダ 7"/>
          <p:cNvGraphicFramePr>
            <a:graphicFrameLocks/>
          </p:cNvGraphicFramePr>
          <p:nvPr/>
        </p:nvGraphicFramePr>
        <p:xfrm>
          <a:off x="163227" y="759434"/>
          <a:ext cx="8856990" cy="2549880"/>
        </p:xfrm>
        <a:graphic>
          <a:graphicData uri="http://schemas.openxmlformats.org/drawingml/2006/table">
            <a:tbl>
              <a:tblPr>
                <a:tableStyleId>{5C22544A-7EE6-4342-B048-85BDC9FD1C3A}</a:tableStyleId>
              </a:tblPr>
              <a:tblGrid>
                <a:gridCol w="1453278">
                  <a:extLst>
                    <a:ext uri="{9D8B030D-6E8A-4147-A177-3AD203B41FA5}">
                      <a16:colId xmlns:a16="http://schemas.microsoft.com/office/drawing/2014/main" val="20000"/>
                    </a:ext>
                  </a:extLst>
                </a:gridCol>
                <a:gridCol w="616976">
                  <a:extLst>
                    <a:ext uri="{9D8B030D-6E8A-4147-A177-3AD203B41FA5}">
                      <a16:colId xmlns:a16="http://schemas.microsoft.com/office/drawing/2014/main" val="20002"/>
                    </a:ext>
                  </a:extLst>
                </a:gridCol>
                <a:gridCol w="616976">
                  <a:extLst>
                    <a:ext uri="{9D8B030D-6E8A-4147-A177-3AD203B41FA5}">
                      <a16:colId xmlns:a16="http://schemas.microsoft.com/office/drawing/2014/main" val="20003"/>
                    </a:ext>
                  </a:extLst>
                </a:gridCol>
                <a:gridCol w="616976">
                  <a:extLst>
                    <a:ext uri="{9D8B030D-6E8A-4147-A177-3AD203B41FA5}">
                      <a16:colId xmlns:a16="http://schemas.microsoft.com/office/drawing/2014/main" val="20004"/>
                    </a:ext>
                  </a:extLst>
                </a:gridCol>
                <a:gridCol w="616976">
                  <a:extLst>
                    <a:ext uri="{9D8B030D-6E8A-4147-A177-3AD203B41FA5}">
                      <a16:colId xmlns:a16="http://schemas.microsoft.com/office/drawing/2014/main" val="2266198584"/>
                    </a:ext>
                  </a:extLst>
                </a:gridCol>
                <a:gridCol w="616976">
                  <a:extLst>
                    <a:ext uri="{9D8B030D-6E8A-4147-A177-3AD203B41FA5}">
                      <a16:colId xmlns:a16="http://schemas.microsoft.com/office/drawing/2014/main" val="20006"/>
                    </a:ext>
                  </a:extLst>
                </a:gridCol>
                <a:gridCol w="616976">
                  <a:extLst>
                    <a:ext uri="{9D8B030D-6E8A-4147-A177-3AD203B41FA5}">
                      <a16:colId xmlns:a16="http://schemas.microsoft.com/office/drawing/2014/main" val="20007"/>
                    </a:ext>
                  </a:extLst>
                </a:gridCol>
                <a:gridCol w="616976">
                  <a:extLst>
                    <a:ext uri="{9D8B030D-6E8A-4147-A177-3AD203B41FA5}">
                      <a16:colId xmlns:a16="http://schemas.microsoft.com/office/drawing/2014/main" val="20008"/>
                    </a:ext>
                  </a:extLst>
                </a:gridCol>
                <a:gridCol w="616976">
                  <a:extLst>
                    <a:ext uri="{9D8B030D-6E8A-4147-A177-3AD203B41FA5}">
                      <a16:colId xmlns:a16="http://schemas.microsoft.com/office/drawing/2014/main" val="3001039038"/>
                    </a:ext>
                  </a:extLst>
                </a:gridCol>
                <a:gridCol w="616976">
                  <a:extLst>
                    <a:ext uri="{9D8B030D-6E8A-4147-A177-3AD203B41FA5}">
                      <a16:colId xmlns:a16="http://schemas.microsoft.com/office/drawing/2014/main" val="502220856"/>
                    </a:ext>
                  </a:extLst>
                </a:gridCol>
                <a:gridCol w="616976">
                  <a:extLst>
                    <a:ext uri="{9D8B030D-6E8A-4147-A177-3AD203B41FA5}">
                      <a16:colId xmlns:a16="http://schemas.microsoft.com/office/drawing/2014/main" val="4151107993"/>
                    </a:ext>
                  </a:extLst>
                </a:gridCol>
                <a:gridCol w="616976">
                  <a:extLst>
                    <a:ext uri="{9D8B030D-6E8A-4147-A177-3AD203B41FA5}">
                      <a16:colId xmlns:a16="http://schemas.microsoft.com/office/drawing/2014/main" val="1689422425"/>
                    </a:ext>
                  </a:extLst>
                </a:gridCol>
                <a:gridCol w="616976">
                  <a:extLst>
                    <a:ext uri="{9D8B030D-6E8A-4147-A177-3AD203B41FA5}">
                      <a16:colId xmlns:a16="http://schemas.microsoft.com/office/drawing/2014/main" val="2379775739"/>
                    </a:ext>
                  </a:extLst>
                </a:gridCol>
              </a:tblGrid>
              <a:tr h="359805">
                <a:tc>
                  <a:txBody>
                    <a:bodyPr/>
                    <a:lstStyle/>
                    <a:p>
                      <a:pPr algn="ctr"/>
                      <a:r>
                        <a:rPr kumimoji="1" lang="ja-JP" altLang="en-US" sz="1200" b="1" dirty="0">
                          <a:solidFill>
                            <a:schemeClr val="bg1"/>
                          </a:solidFill>
                          <a:latin typeface="メイリオ" pitchFamily="50" charset="-128"/>
                          <a:ea typeface="メイリオ" pitchFamily="50" charset="-128"/>
                          <a:cs typeface="メイリオ" pitchFamily="50" charset="-128"/>
                        </a:rPr>
                        <a:t>年</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gridSpan="12">
                  <a:txBody>
                    <a:bodyPr/>
                    <a:lstStyle/>
                    <a:p>
                      <a:pPr algn="ctr"/>
                      <a:r>
                        <a:rPr kumimoji="1" lang="en-US" altLang="ja-JP" sz="1200" b="1" dirty="0">
                          <a:solidFill>
                            <a:schemeClr val="bg1"/>
                          </a:solidFill>
                          <a:latin typeface="メイリオ" pitchFamily="50" charset="-128"/>
                          <a:ea typeface="メイリオ" pitchFamily="50" charset="-128"/>
                          <a:cs typeface="メイリオ" pitchFamily="50" charset="-128"/>
                        </a:rPr>
                        <a:t>2023</a:t>
                      </a:r>
                      <a:r>
                        <a:rPr kumimoji="1" lang="ja-JP" altLang="en-US" sz="1200" b="1" dirty="0">
                          <a:solidFill>
                            <a:schemeClr val="bg1"/>
                          </a:solidFill>
                          <a:latin typeface="メイリオ" pitchFamily="50" charset="-128"/>
                          <a:ea typeface="メイリオ" pitchFamily="50" charset="-128"/>
                          <a:cs typeface="メイリオ" pitchFamily="50" charset="-128"/>
                        </a:rPr>
                        <a:t>年</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b="1" dirty="0">
                        <a:solidFill>
                          <a:schemeClr val="bg1"/>
                        </a:solidFill>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b="1" dirty="0">
                        <a:solidFill>
                          <a:schemeClr val="bg1"/>
                        </a:solidFill>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84534800"/>
                  </a:ext>
                </a:extLst>
              </a:tr>
              <a:tr h="359805">
                <a:tc>
                  <a:txBody>
                    <a:bodyPr/>
                    <a:lstStyle/>
                    <a:p>
                      <a:pPr algn="ctr"/>
                      <a:r>
                        <a:rPr kumimoji="1" lang="ja-JP" altLang="en-US" sz="1200" b="1" dirty="0">
                          <a:solidFill>
                            <a:schemeClr val="bg1"/>
                          </a:solidFill>
                          <a:latin typeface="メイリオ" pitchFamily="50" charset="-128"/>
                          <a:ea typeface="メイリオ" pitchFamily="50" charset="-128"/>
                          <a:cs typeface="メイリオ" pitchFamily="50" charset="-128"/>
                        </a:rPr>
                        <a:t>月</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gridSpan="4">
                  <a:txBody>
                    <a:bodyPr/>
                    <a:lstStyle/>
                    <a:p>
                      <a:pPr algn="ctr"/>
                      <a:r>
                        <a:rPr kumimoji="1" lang="en-US" altLang="ja-JP" sz="1200" b="1" dirty="0">
                          <a:solidFill>
                            <a:schemeClr val="bg1"/>
                          </a:solidFill>
                          <a:latin typeface="メイリオ" pitchFamily="50" charset="-128"/>
                          <a:ea typeface="メイリオ" pitchFamily="50" charset="-128"/>
                          <a:cs typeface="メイリオ" pitchFamily="50" charset="-128"/>
                        </a:rPr>
                        <a:t>1</a:t>
                      </a:r>
                      <a:r>
                        <a:rPr kumimoji="1" lang="ja-JP" altLang="en-US" sz="1200" b="1" dirty="0">
                          <a:solidFill>
                            <a:schemeClr val="bg1"/>
                          </a:solidFill>
                          <a:latin typeface="メイリオ" pitchFamily="50" charset="-128"/>
                          <a:ea typeface="メイリオ" pitchFamily="50" charset="-128"/>
                          <a:cs typeface="メイリオ" pitchFamily="50" charset="-128"/>
                        </a:rPr>
                        <a:t>月</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l"/>
                      <a:endParaRPr kumimoji="1" lang="ja-JP" altLang="en-US" sz="700" b="1" dirty="0">
                        <a:solidFill>
                          <a:schemeClr val="bg1"/>
                        </a:solidFill>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l"/>
                      <a:endParaRPr kumimoji="1" lang="ja-JP" altLang="en-US" sz="700" b="1" dirty="0">
                        <a:solidFill>
                          <a:schemeClr val="bg1"/>
                        </a:solidFill>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kumimoji="1" lang="ja-JP" altLang="en-US"/>
                    </a:p>
                  </a:txBody>
                  <a:tcPr/>
                </a:tc>
                <a:tc gridSpan="4">
                  <a:txBody>
                    <a:bodyPr/>
                    <a:lstStyle/>
                    <a:p>
                      <a:pPr algn="ctr"/>
                      <a:r>
                        <a:rPr kumimoji="1" lang="en-US" altLang="ja-JP" sz="1200" b="1" dirty="0">
                          <a:solidFill>
                            <a:schemeClr val="bg1"/>
                          </a:solidFill>
                          <a:latin typeface="メイリオ" pitchFamily="50" charset="-128"/>
                          <a:ea typeface="メイリオ" pitchFamily="50" charset="-128"/>
                          <a:cs typeface="メイリオ" pitchFamily="50" charset="-128"/>
                        </a:rPr>
                        <a:t>2</a:t>
                      </a:r>
                      <a:r>
                        <a:rPr kumimoji="1" lang="ja-JP" altLang="en-US" sz="1200" b="1" dirty="0">
                          <a:solidFill>
                            <a:schemeClr val="bg1"/>
                          </a:solidFill>
                          <a:latin typeface="メイリオ" pitchFamily="50" charset="-128"/>
                          <a:ea typeface="メイリオ" pitchFamily="50" charset="-128"/>
                          <a:cs typeface="メイリオ" pitchFamily="50" charset="-128"/>
                        </a:rPr>
                        <a:t>月</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l"/>
                      <a:endParaRPr kumimoji="1" lang="ja-JP" altLang="en-US" sz="700" b="1" dirty="0">
                        <a:solidFill>
                          <a:schemeClr val="bg1"/>
                        </a:solidFill>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ctr"/>
                      <a:endParaRPr kumimoji="1" lang="ja-JP" altLang="en-US" sz="700" b="1" dirty="0">
                        <a:solidFill>
                          <a:schemeClr val="bg1"/>
                        </a:solidFill>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kumimoji="1" lang="ja-JP" altLang="en-US"/>
                    </a:p>
                  </a:txBody>
                  <a:tcPr/>
                </a:tc>
                <a:tc gridSpan="4">
                  <a:txBody>
                    <a:bodyPr/>
                    <a:lstStyle/>
                    <a:p>
                      <a:pPr algn="ctr"/>
                      <a:r>
                        <a:rPr kumimoji="1" lang="en-US" altLang="ja-JP" sz="1200" b="1" dirty="0">
                          <a:solidFill>
                            <a:schemeClr val="bg1"/>
                          </a:solidFill>
                          <a:latin typeface="メイリオ" pitchFamily="50" charset="-128"/>
                          <a:ea typeface="メイリオ" pitchFamily="50" charset="-128"/>
                          <a:cs typeface="メイリオ" pitchFamily="50" charset="-128"/>
                        </a:rPr>
                        <a:t>3</a:t>
                      </a:r>
                      <a:r>
                        <a:rPr kumimoji="1" lang="ja-JP" altLang="en-US" sz="1200" b="1" dirty="0">
                          <a:solidFill>
                            <a:schemeClr val="bg1"/>
                          </a:solidFill>
                          <a:latin typeface="メイリオ" pitchFamily="50" charset="-128"/>
                          <a:ea typeface="メイリオ" pitchFamily="50" charset="-128"/>
                          <a:cs typeface="メイリオ" pitchFamily="50" charset="-128"/>
                        </a:rPr>
                        <a:t>月</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l"/>
                      <a:endParaRPr kumimoji="1" lang="ja-JP" altLang="en-US" sz="700" b="1" dirty="0">
                        <a:solidFill>
                          <a:schemeClr val="bg1"/>
                        </a:solidFill>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l"/>
                      <a:endParaRPr kumimoji="1" lang="ja-JP" altLang="en-US" sz="700" b="1" dirty="0">
                        <a:solidFill>
                          <a:schemeClr val="bg1"/>
                        </a:solidFill>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l"/>
                      <a:endParaRPr kumimoji="1" lang="ja-JP" altLang="en-US" sz="700" b="1" dirty="0">
                        <a:solidFill>
                          <a:schemeClr val="bg1"/>
                        </a:solidFill>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915135">
                <a:tc>
                  <a:txBody>
                    <a:bodyPr/>
                    <a:lstStyle/>
                    <a:p>
                      <a:pPr algn="ctr"/>
                      <a:r>
                        <a:rPr kumimoji="1" lang="ja-JP" altLang="en-US" sz="1200" b="1" dirty="0">
                          <a:latin typeface="メイリオ" pitchFamily="50" charset="-128"/>
                          <a:ea typeface="メイリオ" pitchFamily="50" charset="-128"/>
                          <a:cs typeface="メイリオ" pitchFamily="50" charset="-128"/>
                        </a:rPr>
                        <a:t>ご注文</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extLst>
                  <a:ext uri="{0D108BD9-81ED-4DB2-BD59-A6C34878D82A}">
                    <a16:rowId xmlns:a16="http://schemas.microsoft.com/office/drawing/2014/main" val="10002"/>
                  </a:ext>
                </a:extLst>
              </a:tr>
              <a:tr h="915135">
                <a:tc>
                  <a:txBody>
                    <a:bodyPr/>
                    <a:lstStyle/>
                    <a:p>
                      <a:pPr algn="ctr"/>
                      <a:r>
                        <a:rPr kumimoji="1" lang="ja-JP" altLang="en-US" sz="1200" b="1" dirty="0">
                          <a:latin typeface="メイリオ" pitchFamily="50" charset="-128"/>
                          <a:ea typeface="メイリオ" pitchFamily="50" charset="-128"/>
                          <a:cs typeface="メイリオ" pitchFamily="50" charset="-128"/>
                        </a:rPr>
                        <a:t>ユーザ様</a:t>
                      </a:r>
                      <a:endParaRPr kumimoji="1" lang="en-US" altLang="ja-JP" sz="1200" b="1" dirty="0">
                        <a:latin typeface="メイリオ" pitchFamily="50" charset="-128"/>
                        <a:ea typeface="メイリオ" pitchFamily="50" charset="-128"/>
                        <a:cs typeface="メイリオ" pitchFamily="50" charset="-128"/>
                      </a:endParaRPr>
                    </a:p>
                    <a:p>
                      <a:pPr algn="ctr"/>
                      <a:r>
                        <a:rPr kumimoji="1" lang="ja-JP" altLang="en-US" sz="1200" b="1" dirty="0">
                          <a:latin typeface="メイリオ" pitchFamily="50" charset="-128"/>
                          <a:ea typeface="メイリオ" pitchFamily="50" charset="-128"/>
                          <a:cs typeface="メイリオ" pitchFamily="50" charset="-128"/>
                        </a:rPr>
                        <a:t>環境構築</a:t>
                      </a:r>
                      <a:endParaRPr kumimoji="1" lang="en-US" altLang="ja-JP"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extLst>
                  <a:ext uri="{0D108BD9-81ED-4DB2-BD59-A6C34878D82A}">
                    <a16:rowId xmlns:a16="http://schemas.microsoft.com/office/drawing/2014/main" val="2988776373"/>
                  </a:ext>
                </a:extLst>
              </a:tr>
            </a:tbl>
          </a:graphicData>
        </a:graphic>
      </p:graphicFrame>
      <p:sp>
        <p:nvSpPr>
          <p:cNvPr id="11" name="Freeform 34"/>
          <p:cNvSpPr>
            <a:spLocks noEditPoints="1"/>
          </p:cNvSpPr>
          <p:nvPr/>
        </p:nvSpPr>
        <p:spPr bwMode="auto">
          <a:xfrm>
            <a:off x="6577446" y="2434067"/>
            <a:ext cx="504056" cy="396689"/>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 name="角丸四角形 11"/>
          <p:cNvSpPr/>
          <p:nvPr/>
        </p:nvSpPr>
        <p:spPr>
          <a:xfrm>
            <a:off x="6577446" y="2890674"/>
            <a:ext cx="2412268" cy="36004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環境構築開始可能</a:t>
            </a:r>
          </a:p>
        </p:txBody>
      </p:sp>
      <p:grpSp>
        <p:nvGrpSpPr>
          <p:cNvPr id="13" name="グループ化 254"/>
          <p:cNvGrpSpPr/>
          <p:nvPr/>
        </p:nvGrpSpPr>
        <p:grpSpPr>
          <a:xfrm>
            <a:off x="1764054" y="1528289"/>
            <a:ext cx="309888" cy="366692"/>
            <a:chOff x="4011216" y="1584325"/>
            <a:chExt cx="330200" cy="381000"/>
          </a:xfrm>
          <a:solidFill>
            <a:schemeClr val="tx2"/>
          </a:solidFill>
        </p:grpSpPr>
        <p:sp>
          <p:nvSpPr>
            <p:cNvPr id="14"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100796" tIns="50398" rIns="100796" bIns="50398" numCol="1" anchor="t" anchorCtr="0" compatLnSpc="1">
              <a:prstTxWarp prst="textNoShape">
                <a:avLst/>
              </a:prstTxWarp>
            </a:bodyPr>
            <a:lstStyle/>
            <a:p>
              <a:pPr>
                <a:defRPr/>
              </a:pPr>
              <a:endParaRPr kumimoji="0" lang="ja-JP" altLang="en-US" sz="1984" kern="0">
                <a:solidFill>
                  <a:sysClr val="windowText" lastClr="000000"/>
                </a:solidFill>
              </a:endParaRPr>
            </a:p>
          </p:txBody>
        </p:sp>
        <p:sp>
          <p:nvSpPr>
            <p:cNvPr id="15"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100796" tIns="50398" rIns="100796" bIns="50398" numCol="1" anchor="t" anchorCtr="0" compatLnSpc="1">
              <a:prstTxWarp prst="textNoShape">
                <a:avLst/>
              </a:prstTxWarp>
            </a:bodyPr>
            <a:lstStyle/>
            <a:p>
              <a:pPr>
                <a:defRPr/>
              </a:pPr>
              <a:endParaRPr kumimoji="0" lang="ja-JP" altLang="en-US" sz="1984" kern="0">
                <a:solidFill>
                  <a:sysClr val="windowText" lastClr="000000"/>
                </a:solidFill>
              </a:endParaRPr>
            </a:p>
          </p:txBody>
        </p:sp>
        <p:sp>
          <p:nvSpPr>
            <p:cNvPr id="16"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100796" tIns="50398" rIns="100796" bIns="50398" numCol="1" anchor="t" anchorCtr="0" compatLnSpc="1">
              <a:prstTxWarp prst="textNoShape">
                <a:avLst/>
              </a:prstTxWarp>
            </a:bodyPr>
            <a:lstStyle/>
            <a:p>
              <a:pPr>
                <a:defRPr/>
              </a:pPr>
              <a:endParaRPr kumimoji="0" lang="ja-JP" altLang="en-US" sz="1984" kern="0">
                <a:solidFill>
                  <a:sysClr val="windowText" lastClr="000000"/>
                </a:solidFill>
              </a:endParaRPr>
            </a:p>
          </p:txBody>
        </p:sp>
        <p:sp>
          <p:nvSpPr>
            <p:cNvPr id="17"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100796" tIns="50398" rIns="100796" bIns="50398" numCol="1" anchor="t" anchorCtr="0" compatLnSpc="1">
              <a:prstTxWarp prst="textNoShape">
                <a:avLst/>
              </a:prstTxWarp>
            </a:bodyPr>
            <a:lstStyle/>
            <a:p>
              <a:pPr>
                <a:defRPr/>
              </a:pPr>
              <a:endParaRPr kumimoji="0" lang="ja-JP" altLang="en-US" sz="1984" kern="0">
                <a:solidFill>
                  <a:sysClr val="windowText" lastClr="000000"/>
                </a:solidFill>
              </a:endParaRPr>
            </a:p>
          </p:txBody>
        </p:sp>
      </p:grpSp>
      <p:sp>
        <p:nvSpPr>
          <p:cNvPr id="18" name="角丸四角形 17"/>
          <p:cNvSpPr/>
          <p:nvPr/>
        </p:nvSpPr>
        <p:spPr>
          <a:xfrm>
            <a:off x="1764054" y="1988663"/>
            <a:ext cx="1440160" cy="36004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発注</a:t>
            </a:r>
            <a:r>
              <a:rPr kumimoji="1" lang="ja-JP" altLang="en-US" sz="1600" b="1" dirty="0" smtClean="0">
                <a:solidFill>
                  <a:schemeClr val="tx1"/>
                </a:solidFill>
              </a:rPr>
              <a:t>書</a:t>
            </a:r>
            <a:r>
              <a:rPr kumimoji="1" lang="ja-JP" altLang="en-US" sz="1600" b="1" dirty="0">
                <a:solidFill>
                  <a:schemeClr val="tx1"/>
                </a:solidFill>
              </a:rPr>
              <a:t>受領</a:t>
            </a:r>
          </a:p>
        </p:txBody>
      </p:sp>
      <p:sp>
        <p:nvSpPr>
          <p:cNvPr id="21" name="正方形/長方形 20"/>
          <p:cNvSpPr/>
          <p:nvPr/>
        </p:nvSpPr>
        <p:spPr>
          <a:xfrm>
            <a:off x="163227" y="3477287"/>
            <a:ext cx="8870552" cy="938719"/>
          </a:xfrm>
          <a:prstGeom prst="rect">
            <a:avLst/>
          </a:prstGeom>
        </p:spPr>
        <p:txBody>
          <a:bodyPr wrap="square">
            <a:spAutoFit/>
          </a:bodyPr>
          <a:lstStyle/>
          <a:p>
            <a:r>
              <a:rPr lang="ja-JP" altLang="en-US" sz="1100" dirty="0"/>
              <a:t>・利用期間</a:t>
            </a:r>
            <a:r>
              <a:rPr lang="ja-JP" altLang="en-US" sz="1100" dirty="0" smtClean="0"/>
              <a:t>は発注書</a:t>
            </a:r>
            <a:r>
              <a:rPr lang="ja-JP" altLang="en-US" sz="1100" dirty="0"/>
              <a:t>受領後、弊社受付完了後翌々月１日より開始となります</a:t>
            </a:r>
            <a:endParaRPr lang="en-US" altLang="ja-JP" sz="1100" dirty="0"/>
          </a:p>
          <a:p>
            <a:r>
              <a:rPr lang="ja-JP" altLang="en-US" sz="1100" dirty="0"/>
              <a:t>・</a:t>
            </a:r>
            <a:r>
              <a:rPr lang="en-US" altLang="ja-JP" sz="1100" dirty="0"/>
              <a:t>AI-OCR</a:t>
            </a:r>
            <a:r>
              <a:rPr lang="ja-JP" altLang="en-US" sz="1100" dirty="0"/>
              <a:t>請求書から</a:t>
            </a:r>
            <a:r>
              <a:rPr lang="en-US" altLang="ja-JP" sz="1100" dirty="0"/>
              <a:t>AI-OCR</a:t>
            </a:r>
            <a:r>
              <a:rPr lang="ja-JP" altLang="en-US" sz="1100" dirty="0"/>
              <a:t>請求書明細へのアップグレードは可能です。その際は差額を月額で精算いたします</a:t>
            </a:r>
          </a:p>
          <a:p>
            <a:r>
              <a:rPr lang="ja-JP" altLang="en-US" sz="1100" dirty="0"/>
              <a:t>・請求書明細から請求書へのダウングレードはできません</a:t>
            </a:r>
            <a:r>
              <a:rPr lang="ja-JP" altLang="en-US" sz="1100" dirty="0" smtClean="0"/>
              <a:t>。</a:t>
            </a:r>
            <a:endParaRPr lang="en-US" altLang="ja-JP" sz="1100" dirty="0" smtClean="0"/>
          </a:p>
          <a:p>
            <a:r>
              <a:rPr lang="ja-JP" altLang="en-US" sz="1100" dirty="0"/>
              <a:t>　</a:t>
            </a:r>
            <a:r>
              <a:rPr lang="ja-JP" altLang="en-US" sz="1100" dirty="0" smtClean="0"/>
              <a:t>希望</a:t>
            </a:r>
            <a:r>
              <a:rPr lang="ja-JP" altLang="en-US" sz="1100" dirty="0"/>
              <a:t>する場合は一度、請求書明細の契約を終了し</a:t>
            </a:r>
            <a:r>
              <a:rPr lang="ja-JP" altLang="en-US" sz="1100" dirty="0" smtClean="0"/>
              <a:t>改めて請求書</a:t>
            </a:r>
            <a:r>
              <a:rPr lang="ja-JP" altLang="en-US" sz="1100" dirty="0"/>
              <a:t>の新規契約をお願いいたします</a:t>
            </a:r>
          </a:p>
          <a:p>
            <a:r>
              <a:rPr lang="ja-JP" altLang="en-US" sz="1100" dirty="0"/>
              <a:t>・詳しくは</a:t>
            </a:r>
            <a:r>
              <a:rPr lang="en-US" altLang="ja-JP" sz="1100" dirty="0" err="1"/>
              <a:t>SuperStream</a:t>
            </a:r>
            <a:r>
              <a:rPr lang="ja-JP" altLang="en-US" sz="1100" dirty="0"/>
              <a:t>製品価格表に記載がございますので、合わせてご確認をお願いいたします</a:t>
            </a:r>
          </a:p>
        </p:txBody>
      </p:sp>
    </p:spTree>
    <p:extLst>
      <p:ext uri="{BB962C8B-B14F-4D97-AF65-F5344CB8AC3E}">
        <p14:creationId xmlns:p14="http://schemas.microsoft.com/office/powerpoint/2010/main" val="35057668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55</a:t>
            </a:fld>
            <a:endParaRPr kumimoji="1" lang="ja-JP" altLang="en-US"/>
          </a:p>
        </p:txBody>
      </p:sp>
      <p:sp>
        <p:nvSpPr>
          <p:cNvPr id="4" name="タイトル 3"/>
          <p:cNvSpPr>
            <a:spLocks noGrp="1"/>
          </p:cNvSpPr>
          <p:nvPr>
            <p:ph type="title"/>
          </p:nvPr>
        </p:nvSpPr>
        <p:spPr/>
        <p:txBody>
          <a:bodyPr/>
          <a:lstStyle/>
          <a:p>
            <a:r>
              <a:rPr kumimoji="1" lang="en-US" altLang="ja-JP" dirty="0"/>
              <a:t>AI-OCR</a:t>
            </a:r>
            <a:r>
              <a:rPr kumimoji="1" lang="ja-JP" altLang="en-US" sz="2000" dirty="0"/>
              <a:t>（請求書・請求書明細）</a:t>
            </a:r>
            <a:r>
              <a:rPr kumimoji="1" lang="ja-JP" altLang="en-US" dirty="0"/>
              <a:t> </a:t>
            </a:r>
            <a:r>
              <a:rPr lang="ja-JP" altLang="en-US" dirty="0"/>
              <a:t>更新時</a:t>
            </a:r>
            <a:r>
              <a:rPr kumimoji="1" lang="ja-JP" altLang="en-US" dirty="0"/>
              <a:t>の留意点</a:t>
            </a:r>
          </a:p>
        </p:txBody>
      </p:sp>
      <p:sp>
        <p:nvSpPr>
          <p:cNvPr id="5" name="フッター プレースホルダー 4"/>
          <p:cNvSpPr>
            <a:spLocks noGrp="1"/>
          </p:cNvSpPr>
          <p:nvPr>
            <p:ph type="ftr" sz="quarter" idx="3"/>
          </p:nvPr>
        </p:nvSpPr>
        <p:spPr/>
        <p:txBody>
          <a:bodyPr/>
          <a:lstStyle/>
          <a:p>
            <a:r>
              <a:rPr lang="en-US" altLang="ja-JP"/>
              <a:t>© SuperStream Inc. All rights reserved.</a:t>
            </a:r>
            <a:endParaRPr lang="ja-JP" altLang="en-US"/>
          </a:p>
        </p:txBody>
      </p:sp>
      <p:graphicFrame>
        <p:nvGraphicFramePr>
          <p:cNvPr id="10" name="コンテンツ プレースホルダ 7"/>
          <p:cNvGraphicFramePr>
            <a:graphicFrameLocks/>
          </p:cNvGraphicFramePr>
          <p:nvPr>
            <p:extLst>
              <p:ext uri="{D42A27DB-BD31-4B8C-83A1-F6EECF244321}">
                <p14:modId xmlns:p14="http://schemas.microsoft.com/office/powerpoint/2010/main" val="1156157574"/>
              </p:ext>
            </p:extLst>
          </p:nvPr>
        </p:nvGraphicFramePr>
        <p:xfrm>
          <a:off x="163227" y="759434"/>
          <a:ext cx="8611287" cy="2549880"/>
        </p:xfrm>
        <a:graphic>
          <a:graphicData uri="http://schemas.openxmlformats.org/drawingml/2006/table">
            <a:tbl>
              <a:tblPr>
                <a:tableStyleId>{5C22544A-7EE6-4342-B048-85BDC9FD1C3A}</a:tableStyleId>
              </a:tblPr>
              <a:tblGrid>
                <a:gridCol w="843280">
                  <a:extLst>
                    <a:ext uri="{9D8B030D-6E8A-4147-A177-3AD203B41FA5}">
                      <a16:colId xmlns:a16="http://schemas.microsoft.com/office/drawing/2014/main" val="20000"/>
                    </a:ext>
                  </a:extLst>
                </a:gridCol>
                <a:gridCol w="846455">
                  <a:extLst>
                    <a:ext uri="{9D8B030D-6E8A-4147-A177-3AD203B41FA5}">
                      <a16:colId xmlns:a16="http://schemas.microsoft.com/office/drawing/2014/main" val="4178358460"/>
                    </a:ext>
                  </a:extLst>
                </a:gridCol>
                <a:gridCol w="576796">
                  <a:extLst>
                    <a:ext uri="{9D8B030D-6E8A-4147-A177-3AD203B41FA5}">
                      <a16:colId xmlns:a16="http://schemas.microsoft.com/office/drawing/2014/main" val="20002"/>
                    </a:ext>
                  </a:extLst>
                </a:gridCol>
                <a:gridCol w="576796">
                  <a:extLst>
                    <a:ext uri="{9D8B030D-6E8A-4147-A177-3AD203B41FA5}">
                      <a16:colId xmlns:a16="http://schemas.microsoft.com/office/drawing/2014/main" val="20003"/>
                    </a:ext>
                  </a:extLst>
                </a:gridCol>
                <a:gridCol w="576796">
                  <a:extLst>
                    <a:ext uri="{9D8B030D-6E8A-4147-A177-3AD203B41FA5}">
                      <a16:colId xmlns:a16="http://schemas.microsoft.com/office/drawing/2014/main" val="20004"/>
                    </a:ext>
                  </a:extLst>
                </a:gridCol>
                <a:gridCol w="576796">
                  <a:extLst>
                    <a:ext uri="{9D8B030D-6E8A-4147-A177-3AD203B41FA5}">
                      <a16:colId xmlns:a16="http://schemas.microsoft.com/office/drawing/2014/main" val="2266198584"/>
                    </a:ext>
                  </a:extLst>
                </a:gridCol>
                <a:gridCol w="576796">
                  <a:extLst>
                    <a:ext uri="{9D8B030D-6E8A-4147-A177-3AD203B41FA5}">
                      <a16:colId xmlns:a16="http://schemas.microsoft.com/office/drawing/2014/main" val="20006"/>
                    </a:ext>
                  </a:extLst>
                </a:gridCol>
                <a:gridCol w="576796">
                  <a:extLst>
                    <a:ext uri="{9D8B030D-6E8A-4147-A177-3AD203B41FA5}">
                      <a16:colId xmlns:a16="http://schemas.microsoft.com/office/drawing/2014/main" val="20007"/>
                    </a:ext>
                  </a:extLst>
                </a:gridCol>
                <a:gridCol w="576796">
                  <a:extLst>
                    <a:ext uri="{9D8B030D-6E8A-4147-A177-3AD203B41FA5}">
                      <a16:colId xmlns:a16="http://schemas.microsoft.com/office/drawing/2014/main" val="20008"/>
                    </a:ext>
                  </a:extLst>
                </a:gridCol>
                <a:gridCol w="576796">
                  <a:extLst>
                    <a:ext uri="{9D8B030D-6E8A-4147-A177-3AD203B41FA5}">
                      <a16:colId xmlns:a16="http://schemas.microsoft.com/office/drawing/2014/main" val="3001039038"/>
                    </a:ext>
                  </a:extLst>
                </a:gridCol>
                <a:gridCol w="576796">
                  <a:extLst>
                    <a:ext uri="{9D8B030D-6E8A-4147-A177-3AD203B41FA5}">
                      <a16:colId xmlns:a16="http://schemas.microsoft.com/office/drawing/2014/main" val="502220856"/>
                    </a:ext>
                  </a:extLst>
                </a:gridCol>
                <a:gridCol w="576796">
                  <a:extLst>
                    <a:ext uri="{9D8B030D-6E8A-4147-A177-3AD203B41FA5}">
                      <a16:colId xmlns:a16="http://schemas.microsoft.com/office/drawing/2014/main" val="4151107993"/>
                    </a:ext>
                  </a:extLst>
                </a:gridCol>
                <a:gridCol w="576796">
                  <a:extLst>
                    <a:ext uri="{9D8B030D-6E8A-4147-A177-3AD203B41FA5}">
                      <a16:colId xmlns:a16="http://schemas.microsoft.com/office/drawing/2014/main" val="1689422425"/>
                    </a:ext>
                  </a:extLst>
                </a:gridCol>
                <a:gridCol w="576796">
                  <a:extLst>
                    <a:ext uri="{9D8B030D-6E8A-4147-A177-3AD203B41FA5}">
                      <a16:colId xmlns:a16="http://schemas.microsoft.com/office/drawing/2014/main" val="2379775739"/>
                    </a:ext>
                  </a:extLst>
                </a:gridCol>
              </a:tblGrid>
              <a:tr h="359805">
                <a:tc>
                  <a:txBody>
                    <a:bodyPr/>
                    <a:lstStyle/>
                    <a:p>
                      <a:pPr algn="ctr"/>
                      <a:r>
                        <a:rPr kumimoji="1" lang="ja-JP" altLang="en-US" sz="1200" b="1" dirty="0">
                          <a:solidFill>
                            <a:schemeClr val="bg1"/>
                          </a:solidFill>
                          <a:latin typeface="メイリオ" pitchFamily="50" charset="-128"/>
                          <a:ea typeface="メイリオ" pitchFamily="50" charset="-128"/>
                          <a:cs typeface="メイリオ" pitchFamily="50" charset="-128"/>
                        </a:rPr>
                        <a:t>年</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kumimoji="1" lang="en-US" altLang="ja-JP" sz="1200" b="1" dirty="0">
                          <a:solidFill>
                            <a:schemeClr val="bg1"/>
                          </a:solidFill>
                          <a:latin typeface="メイリオ" pitchFamily="50" charset="-128"/>
                          <a:ea typeface="メイリオ" pitchFamily="50" charset="-128"/>
                          <a:cs typeface="メイリオ" pitchFamily="50" charset="-128"/>
                        </a:rPr>
                        <a:t>20××</a:t>
                      </a:r>
                      <a:r>
                        <a:rPr kumimoji="1" lang="ja-JP" altLang="en-US" sz="1200" b="1" dirty="0">
                          <a:solidFill>
                            <a:schemeClr val="bg1"/>
                          </a:solidFill>
                          <a:latin typeface="メイリオ" pitchFamily="50" charset="-128"/>
                          <a:ea typeface="メイリオ" pitchFamily="50" charset="-128"/>
                          <a:cs typeface="メイリオ" pitchFamily="50" charset="-128"/>
                        </a:rPr>
                        <a:t>年</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gridSpan="12">
                  <a:txBody>
                    <a:bodyPr/>
                    <a:lstStyle/>
                    <a:p>
                      <a:pPr algn="ctr"/>
                      <a:r>
                        <a:rPr kumimoji="1" lang="en-US" altLang="ja-JP" sz="1200" b="1" dirty="0">
                          <a:solidFill>
                            <a:schemeClr val="bg1"/>
                          </a:solidFill>
                          <a:latin typeface="メイリオ" pitchFamily="50" charset="-128"/>
                          <a:ea typeface="メイリオ" pitchFamily="50" charset="-128"/>
                          <a:cs typeface="メイリオ" pitchFamily="50" charset="-128"/>
                        </a:rPr>
                        <a:t>20××</a:t>
                      </a:r>
                      <a:r>
                        <a:rPr kumimoji="1" lang="ja-JP" altLang="en-US" sz="1200" b="1" dirty="0">
                          <a:solidFill>
                            <a:schemeClr val="bg1"/>
                          </a:solidFill>
                          <a:latin typeface="メイリオ" pitchFamily="50" charset="-128"/>
                          <a:ea typeface="メイリオ" pitchFamily="50" charset="-128"/>
                          <a:cs typeface="メイリオ" pitchFamily="50" charset="-128"/>
                        </a:rPr>
                        <a:t>年</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b="1" dirty="0">
                        <a:solidFill>
                          <a:schemeClr val="bg1"/>
                        </a:solidFill>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b="1" dirty="0">
                        <a:solidFill>
                          <a:schemeClr val="bg1"/>
                        </a:solidFill>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84534800"/>
                  </a:ext>
                </a:extLst>
              </a:tr>
              <a:tr h="359805">
                <a:tc>
                  <a:txBody>
                    <a:bodyPr/>
                    <a:lstStyle/>
                    <a:p>
                      <a:pPr algn="ctr"/>
                      <a:r>
                        <a:rPr kumimoji="1" lang="ja-JP" altLang="en-US" sz="1200" b="1" dirty="0">
                          <a:solidFill>
                            <a:schemeClr val="bg1"/>
                          </a:solidFill>
                          <a:latin typeface="メイリオ" pitchFamily="50" charset="-128"/>
                          <a:ea typeface="メイリオ" pitchFamily="50" charset="-128"/>
                          <a:cs typeface="メイリオ" pitchFamily="50" charset="-128"/>
                        </a:rPr>
                        <a:t>月</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kumimoji="1" lang="en-US" altLang="ja-JP" sz="1200" b="1" dirty="0">
                          <a:solidFill>
                            <a:schemeClr val="bg1"/>
                          </a:solidFill>
                          <a:latin typeface="メイリオ" pitchFamily="50" charset="-128"/>
                          <a:ea typeface="メイリオ" pitchFamily="50" charset="-128"/>
                          <a:cs typeface="メイリオ" pitchFamily="50" charset="-128"/>
                        </a:rPr>
                        <a:t>12</a:t>
                      </a:r>
                      <a:r>
                        <a:rPr kumimoji="1" lang="ja-JP" altLang="en-US" sz="1200" b="1" dirty="0">
                          <a:solidFill>
                            <a:schemeClr val="bg1"/>
                          </a:solidFill>
                          <a:latin typeface="メイリオ" pitchFamily="50" charset="-128"/>
                          <a:ea typeface="メイリオ" pitchFamily="50" charset="-128"/>
                          <a:cs typeface="メイリオ" pitchFamily="50" charset="-128"/>
                        </a:rPr>
                        <a:t>月</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gridSpan="4">
                  <a:txBody>
                    <a:bodyPr/>
                    <a:lstStyle/>
                    <a:p>
                      <a:pPr algn="ctr"/>
                      <a:r>
                        <a:rPr kumimoji="1" lang="en-US" altLang="ja-JP" sz="1200" b="1" dirty="0">
                          <a:solidFill>
                            <a:schemeClr val="bg1"/>
                          </a:solidFill>
                          <a:latin typeface="メイリオ" pitchFamily="50" charset="-128"/>
                          <a:ea typeface="メイリオ" pitchFamily="50" charset="-128"/>
                          <a:cs typeface="メイリオ" pitchFamily="50" charset="-128"/>
                        </a:rPr>
                        <a:t>1</a:t>
                      </a:r>
                      <a:r>
                        <a:rPr kumimoji="1" lang="ja-JP" altLang="en-US" sz="1200" b="1" dirty="0">
                          <a:solidFill>
                            <a:schemeClr val="bg1"/>
                          </a:solidFill>
                          <a:latin typeface="メイリオ" pitchFamily="50" charset="-128"/>
                          <a:ea typeface="メイリオ" pitchFamily="50" charset="-128"/>
                          <a:cs typeface="メイリオ" pitchFamily="50" charset="-128"/>
                        </a:rPr>
                        <a:t>月</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l"/>
                      <a:endParaRPr kumimoji="1" lang="ja-JP" altLang="en-US" sz="700" b="1" dirty="0">
                        <a:solidFill>
                          <a:schemeClr val="bg1"/>
                        </a:solidFill>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l"/>
                      <a:endParaRPr kumimoji="1" lang="ja-JP" altLang="en-US" sz="700" b="1" dirty="0">
                        <a:solidFill>
                          <a:schemeClr val="bg1"/>
                        </a:solidFill>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kumimoji="1" lang="ja-JP" altLang="en-US"/>
                    </a:p>
                  </a:txBody>
                  <a:tcPr/>
                </a:tc>
                <a:tc gridSpan="4">
                  <a:txBody>
                    <a:bodyPr/>
                    <a:lstStyle/>
                    <a:p>
                      <a:pPr algn="ctr"/>
                      <a:r>
                        <a:rPr kumimoji="1" lang="en-US" altLang="ja-JP" sz="1200" b="1" dirty="0">
                          <a:solidFill>
                            <a:schemeClr val="bg1"/>
                          </a:solidFill>
                          <a:latin typeface="メイリオ" pitchFamily="50" charset="-128"/>
                          <a:ea typeface="メイリオ" pitchFamily="50" charset="-128"/>
                          <a:cs typeface="メイリオ" pitchFamily="50" charset="-128"/>
                        </a:rPr>
                        <a:t>2</a:t>
                      </a:r>
                      <a:r>
                        <a:rPr kumimoji="1" lang="ja-JP" altLang="en-US" sz="1200" b="1" dirty="0">
                          <a:solidFill>
                            <a:schemeClr val="bg1"/>
                          </a:solidFill>
                          <a:latin typeface="メイリオ" pitchFamily="50" charset="-128"/>
                          <a:ea typeface="メイリオ" pitchFamily="50" charset="-128"/>
                          <a:cs typeface="メイリオ" pitchFamily="50" charset="-128"/>
                        </a:rPr>
                        <a:t>月</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l"/>
                      <a:endParaRPr kumimoji="1" lang="ja-JP" altLang="en-US" sz="700" b="1" dirty="0">
                        <a:solidFill>
                          <a:schemeClr val="bg1"/>
                        </a:solidFill>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ctr"/>
                      <a:endParaRPr kumimoji="1" lang="ja-JP" altLang="en-US" sz="700" b="1" dirty="0">
                        <a:solidFill>
                          <a:schemeClr val="bg1"/>
                        </a:solidFill>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kumimoji="1" lang="ja-JP" altLang="en-US"/>
                    </a:p>
                  </a:txBody>
                  <a:tcPr/>
                </a:tc>
                <a:tc gridSpan="4">
                  <a:txBody>
                    <a:bodyPr/>
                    <a:lstStyle/>
                    <a:p>
                      <a:pPr algn="ctr"/>
                      <a:r>
                        <a:rPr kumimoji="1" lang="en-US" altLang="ja-JP" sz="1200" b="1" dirty="0">
                          <a:solidFill>
                            <a:schemeClr val="bg1"/>
                          </a:solidFill>
                          <a:latin typeface="メイリオ" pitchFamily="50" charset="-128"/>
                          <a:ea typeface="メイリオ" pitchFamily="50" charset="-128"/>
                          <a:cs typeface="メイリオ" pitchFamily="50" charset="-128"/>
                        </a:rPr>
                        <a:t>3</a:t>
                      </a:r>
                      <a:r>
                        <a:rPr kumimoji="1" lang="ja-JP" altLang="en-US" sz="1200" b="1" dirty="0">
                          <a:solidFill>
                            <a:schemeClr val="bg1"/>
                          </a:solidFill>
                          <a:latin typeface="メイリオ" pitchFamily="50" charset="-128"/>
                          <a:ea typeface="メイリオ" pitchFamily="50" charset="-128"/>
                          <a:cs typeface="メイリオ" pitchFamily="50" charset="-128"/>
                        </a:rPr>
                        <a:t>月</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l"/>
                      <a:endParaRPr kumimoji="1" lang="ja-JP" altLang="en-US" sz="700" b="1" dirty="0">
                        <a:solidFill>
                          <a:schemeClr val="bg1"/>
                        </a:solidFill>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l"/>
                      <a:endParaRPr kumimoji="1" lang="ja-JP" altLang="en-US" sz="700" b="1" dirty="0">
                        <a:solidFill>
                          <a:schemeClr val="bg1"/>
                        </a:solidFill>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l"/>
                      <a:endParaRPr kumimoji="1" lang="ja-JP" altLang="en-US" sz="700" b="1" dirty="0">
                        <a:solidFill>
                          <a:schemeClr val="bg1"/>
                        </a:solidFill>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915135">
                <a:tc>
                  <a:txBody>
                    <a:bodyPr/>
                    <a:lstStyle/>
                    <a:p>
                      <a:pPr algn="ctr"/>
                      <a:r>
                        <a:rPr kumimoji="1" lang="ja-JP" altLang="en-US" sz="1200" b="1" dirty="0" smtClean="0">
                          <a:latin typeface="メイリオ" pitchFamily="50" charset="-128"/>
                          <a:ea typeface="メイリオ" pitchFamily="50" charset="-128"/>
                          <a:cs typeface="メイリオ" pitchFamily="50" charset="-128"/>
                        </a:rPr>
                        <a:t>発注</a:t>
                      </a: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extLst>
                  <a:ext uri="{0D108BD9-81ED-4DB2-BD59-A6C34878D82A}">
                    <a16:rowId xmlns:a16="http://schemas.microsoft.com/office/drawing/2014/main" val="10002"/>
                  </a:ext>
                </a:extLst>
              </a:tr>
              <a:tr h="915135">
                <a:tc>
                  <a:txBody>
                    <a:bodyPr/>
                    <a:lstStyle/>
                    <a:p>
                      <a:pPr algn="ctr"/>
                      <a:r>
                        <a:rPr kumimoji="1" lang="ja-JP" altLang="en-US" sz="1200" b="1" dirty="0">
                          <a:latin typeface="メイリオ" pitchFamily="50" charset="-128"/>
                          <a:ea typeface="メイリオ" pitchFamily="50" charset="-128"/>
                          <a:cs typeface="メイリオ" pitchFamily="50" charset="-128"/>
                        </a:rPr>
                        <a:t>ユーザ様</a:t>
                      </a:r>
                      <a:endParaRPr kumimoji="1" lang="en-US" altLang="ja-JP"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extLst>
                  <a:ext uri="{0D108BD9-81ED-4DB2-BD59-A6C34878D82A}">
                    <a16:rowId xmlns:a16="http://schemas.microsoft.com/office/drawing/2014/main" val="2988776373"/>
                  </a:ext>
                </a:extLst>
              </a:tr>
            </a:tbl>
          </a:graphicData>
        </a:graphic>
      </p:graphicFrame>
      <p:sp>
        <p:nvSpPr>
          <p:cNvPr id="11" name="Freeform 34"/>
          <p:cNvSpPr>
            <a:spLocks noEditPoints="1"/>
          </p:cNvSpPr>
          <p:nvPr/>
        </p:nvSpPr>
        <p:spPr bwMode="auto">
          <a:xfrm>
            <a:off x="6577446" y="2434067"/>
            <a:ext cx="504056" cy="396689"/>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 name="角丸四角形 11"/>
          <p:cNvSpPr/>
          <p:nvPr/>
        </p:nvSpPr>
        <p:spPr>
          <a:xfrm>
            <a:off x="6577446" y="2890674"/>
            <a:ext cx="2171058" cy="36004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更新</a:t>
            </a:r>
            <a:r>
              <a:rPr lang="ja-JP" altLang="en-US" sz="1600" b="1" dirty="0">
                <a:solidFill>
                  <a:schemeClr val="tx1"/>
                </a:solidFill>
              </a:rPr>
              <a:t>時期</a:t>
            </a:r>
            <a:endParaRPr kumimoji="1" lang="ja-JP" altLang="en-US" sz="1600" b="1" dirty="0">
              <a:solidFill>
                <a:schemeClr val="tx1"/>
              </a:solidFill>
            </a:endParaRPr>
          </a:p>
        </p:txBody>
      </p:sp>
      <p:grpSp>
        <p:nvGrpSpPr>
          <p:cNvPr id="13" name="グループ化 254"/>
          <p:cNvGrpSpPr/>
          <p:nvPr/>
        </p:nvGrpSpPr>
        <p:grpSpPr>
          <a:xfrm>
            <a:off x="4222044" y="1517531"/>
            <a:ext cx="309888" cy="366692"/>
            <a:chOff x="4011216" y="1584325"/>
            <a:chExt cx="330200" cy="381000"/>
          </a:xfrm>
          <a:solidFill>
            <a:schemeClr val="tx2"/>
          </a:solidFill>
        </p:grpSpPr>
        <p:sp>
          <p:nvSpPr>
            <p:cNvPr id="14"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100796" tIns="50398" rIns="100796" bIns="50398" numCol="1" anchor="t" anchorCtr="0" compatLnSpc="1">
              <a:prstTxWarp prst="textNoShape">
                <a:avLst/>
              </a:prstTxWarp>
            </a:bodyPr>
            <a:lstStyle/>
            <a:p>
              <a:pPr>
                <a:defRPr/>
              </a:pPr>
              <a:endParaRPr kumimoji="0" lang="ja-JP" altLang="en-US" sz="1984" kern="0">
                <a:solidFill>
                  <a:sysClr val="windowText" lastClr="000000"/>
                </a:solidFill>
              </a:endParaRPr>
            </a:p>
          </p:txBody>
        </p:sp>
        <p:sp>
          <p:nvSpPr>
            <p:cNvPr id="15"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100796" tIns="50398" rIns="100796" bIns="50398" numCol="1" anchor="t" anchorCtr="0" compatLnSpc="1">
              <a:prstTxWarp prst="textNoShape">
                <a:avLst/>
              </a:prstTxWarp>
            </a:bodyPr>
            <a:lstStyle/>
            <a:p>
              <a:pPr>
                <a:defRPr/>
              </a:pPr>
              <a:endParaRPr kumimoji="0" lang="ja-JP" altLang="en-US" sz="1984" kern="0">
                <a:solidFill>
                  <a:sysClr val="windowText" lastClr="000000"/>
                </a:solidFill>
              </a:endParaRPr>
            </a:p>
          </p:txBody>
        </p:sp>
        <p:sp>
          <p:nvSpPr>
            <p:cNvPr id="16"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100796" tIns="50398" rIns="100796" bIns="50398" numCol="1" anchor="t" anchorCtr="0" compatLnSpc="1">
              <a:prstTxWarp prst="textNoShape">
                <a:avLst/>
              </a:prstTxWarp>
            </a:bodyPr>
            <a:lstStyle/>
            <a:p>
              <a:pPr>
                <a:defRPr/>
              </a:pPr>
              <a:endParaRPr kumimoji="0" lang="ja-JP" altLang="en-US" sz="1984" kern="0">
                <a:solidFill>
                  <a:sysClr val="windowText" lastClr="000000"/>
                </a:solidFill>
              </a:endParaRPr>
            </a:p>
          </p:txBody>
        </p:sp>
        <p:sp>
          <p:nvSpPr>
            <p:cNvPr id="17"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100796" tIns="50398" rIns="100796" bIns="50398" numCol="1" anchor="t" anchorCtr="0" compatLnSpc="1">
              <a:prstTxWarp prst="textNoShape">
                <a:avLst/>
              </a:prstTxWarp>
            </a:bodyPr>
            <a:lstStyle/>
            <a:p>
              <a:pPr>
                <a:defRPr/>
              </a:pPr>
              <a:endParaRPr kumimoji="0" lang="ja-JP" altLang="en-US" sz="1984" kern="0">
                <a:solidFill>
                  <a:sysClr val="windowText" lastClr="000000"/>
                </a:solidFill>
              </a:endParaRPr>
            </a:p>
          </p:txBody>
        </p:sp>
      </p:grpSp>
      <p:sp>
        <p:nvSpPr>
          <p:cNvPr id="18" name="角丸四角形 17"/>
          <p:cNvSpPr/>
          <p:nvPr/>
        </p:nvSpPr>
        <p:spPr>
          <a:xfrm>
            <a:off x="1057761" y="1504525"/>
            <a:ext cx="765345" cy="8364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更新</a:t>
            </a:r>
            <a:endParaRPr lang="en-US" altLang="ja-JP" sz="1200" b="1" dirty="0" smtClean="0">
              <a:solidFill>
                <a:schemeClr val="tx1"/>
              </a:solidFill>
            </a:endParaRPr>
          </a:p>
          <a:p>
            <a:pPr algn="ctr"/>
            <a:r>
              <a:rPr lang="ja-JP" altLang="en-US" sz="1200" b="1" dirty="0" smtClean="0">
                <a:solidFill>
                  <a:schemeClr val="tx1"/>
                </a:solidFill>
              </a:rPr>
              <a:t>有無</a:t>
            </a:r>
            <a:r>
              <a:rPr lang="ja-JP" altLang="en-US" sz="1200" b="1" dirty="0">
                <a:solidFill>
                  <a:schemeClr val="tx1"/>
                </a:solidFill>
              </a:rPr>
              <a:t>の決定</a:t>
            </a:r>
            <a:endParaRPr kumimoji="1" lang="ja-JP" altLang="en-US" sz="1200" b="1" dirty="0">
              <a:solidFill>
                <a:schemeClr val="tx1"/>
              </a:solidFill>
            </a:endParaRPr>
          </a:p>
        </p:txBody>
      </p:sp>
      <p:sp>
        <p:nvSpPr>
          <p:cNvPr id="19" name="角丸四角形 18"/>
          <p:cNvSpPr/>
          <p:nvPr/>
        </p:nvSpPr>
        <p:spPr>
          <a:xfrm>
            <a:off x="4222044" y="1954342"/>
            <a:ext cx="1636422" cy="36004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発注書受領</a:t>
            </a:r>
            <a:endParaRPr kumimoji="1" lang="ja-JP" altLang="en-US" sz="1600" b="1" dirty="0">
              <a:solidFill>
                <a:schemeClr val="tx1"/>
              </a:solidFill>
            </a:endParaRPr>
          </a:p>
        </p:txBody>
      </p:sp>
      <p:graphicFrame>
        <p:nvGraphicFramePr>
          <p:cNvPr id="6" name="表 5"/>
          <p:cNvGraphicFramePr>
            <a:graphicFrameLocks noGrp="1"/>
          </p:cNvGraphicFramePr>
          <p:nvPr>
            <p:extLst>
              <p:ext uri="{D42A27DB-BD31-4B8C-83A1-F6EECF244321}">
                <p14:modId xmlns:p14="http://schemas.microsoft.com/office/powerpoint/2010/main" val="4032839542"/>
              </p:ext>
            </p:extLst>
          </p:nvPr>
        </p:nvGraphicFramePr>
        <p:xfrm>
          <a:off x="242814" y="3512592"/>
          <a:ext cx="8452112" cy="706755"/>
        </p:xfrm>
        <a:graphic>
          <a:graphicData uri="http://schemas.openxmlformats.org/drawingml/2006/table">
            <a:tbl>
              <a:tblPr/>
              <a:tblGrid>
                <a:gridCol w="8452112">
                  <a:extLst>
                    <a:ext uri="{9D8B030D-6E8A-4147-A177-3AD203B41FA5}">
                      <a16:colId xmlns:a16="http://schemas.microsoft.com/office/drawing/2014/main" val="1683242740"/>
                    </a:ext>
                  </a:extLst>
                </a:gridCol>
              </a:tblGrid>
              <a:tr h="180975">
                <a:tc>
                  <a:txBody>
                    <a:bodyPr/>
                    <a:lstStyle/>
                    <a:p>
                      <a:pPr algn="l" fontAlgn="ctr"/>
                      <a:r>
                        <a:rPr lang="ja-JP" altLang="en-US" sz="1100" b="0" i="0" u="none" strike="noStrike" dirty="0">
                          <a:effectLst/>
                          <a:latin typeface="メイリオ" panose="020B0604030504040204" pitchFamily="50" charset="-128"/>
                          <a:ea typeface="メイリオ" panose="020B0604030504040204" pitchFamily="50" charset="-128"/>
                        </a:rPr>
                        <a:t>・契約期間中に利用枚数が購入セット数を超過した場合は、以下の方法で精算することが可能です</a:t>
                      </a:r>
                    </a:p>
                  </a:txBody>
                  <a:tcPr marL="9525" marR="9525" marT="9525" marB="0" anchor="ctr">
                    <a:lnL>
                      <a:noFill/>
                    </a:lnL>
                    <a:lnR>
                      <a:noFill/>
                    </a:lnR>
                    <a:lnT>
                      <a:noFill/>
                    </a:lnT>
                    <a:lnB>
                      <a:noFill/>
                    </a:lnB>
                  </a:tcPr>
                </a:tc>
                <a:extLst>
                  <a:ext uri="{0D108BD9-81ED-4DB2-BD59-A6C34878D82A}">
                    <a16:rowId xmlns:a16="http://schemas.microsoft.com/office/drawing/2014/main" val="4044025026"/>
                  </a:ext>
                </a:extLst>
              </a:tr>
              <a:tr h="180975">
                <a:tc>
                  <a:txBody>
                    <a:bodyPr/>
                    <a:lstStyle/>
                    <a:p>
                      <a:pPr algn="l" fontAlgn="ctr"/>
                      <a:r>
                        <a:rPr lang="ja-JP" altLang="en-US" sz="1100" b="0" i="0" u="none" strike="noStrike" dirty="0">
                          <a:effectLst/>
                          <a:latin typeface="メイリオ" panose="020B0604030504040204" pitchFamily="50" charset="-128"/>
                          <a:ea typeface="メイリオ" panose="020B0604030504040204" pitchFamily="50" charset="-128"/>
                        </a:rPr>
                        <a:t>　</a:t>
                      </a:r>
                      <a:r>
                        <a:rPr lang="en-US" altLang="ja-JP" sz="1100" b="0" i="0" u="none" strike="noStrike" dirty="0">
                          <a:effectLst/>
                          <a:latin typeface="メイリオ" panose="020B0604030504040204" pitchFamily="50" charset="-128"/>
                          <a:ea typeface="メイリオ" panose="020B0604030504040204" pitchFamily="50" charset="-128"/>
                        </a:rPr>
                        <a:t>-</a:t>
                      </a:r>
                      <a:r>
                        <a:rPr lang="ja-JP" altLang="en-US" sz="1100" b="0" i="0" u="none" strike="noStrike" dirty="0">
                          <a:effectLst/>
                          <a:latin typeface="メイリオ" panose="020B0604030504040204" pitchFamily="50" charset="-128"/>
                          <a:ea typeface="メイリオ" panose="020B0604030504040204" pitchFamily="50" charset="-128"/>
                        </a:rPr>
                        <a:t>通常精算</a:t>
                      </a:r>
                      <a:r>
                        <a:rPr lang="ja-JP" altLang="en-US" sz="1100" b="0" i="0" u="none" strike="noStrike" dirty="0" smtClean="0">
                          <a:effectLst/>
                          <a:latin typeface="メイリオ" panose="020B0604030504040204" pitchFamily="50" charset="-128"/>
                          <a:ea typeface="メイリオ" panose="020B0604030504040204" pitchFamily="50" charset="-128"/>
                        </a:rPr>
                        <a:t>：翌更新時に、前年実績枚数</a:t>
                      </a:r>
                      <a:r>
                        <a:rPr lang="ja-JP" altLang="en-US" sz="1100" b="0" i="0" u="none" strike="noStrike" dirty="0">
                          <a:effectLst/>
                          <a:latin typeface="メイリオ" panose="020B0604030504040204" pitchFamily="50" charset="-128"/>
                          <a:ea typeface="メイリオ" panose="020B0604030504040204" pitchFamily="50" charset="-128"/>
                        </a:rPr>
                        <a:t>をカバー</a:t>
                      </a:r>
                      <a:r>
                        <a:rPr lang="ja-JP" altLang="en-US" sz="1100" b="0" i="0" u="none" strike="noStrike" dirty="0" smtClean="0">
                          <a:effectLst/>
                          <a:latin typeface="メイリオ" panose="020B0604030504040204" pitchFamily="50" charset="-128"/>
                          <a:ea typeface="メイリオ" panose="020B0604030504040204" pitchFamily="50" charset="-128"/>
                        </a:rPr>
                        <a:t>できるセットに</a:t>
                      </a:r>
                      <a:r>
                        <a:rPr lang="ja-JP" altLang="en-US" sz="1100" b="0" i="0" u="none" strike="noStrike" dirty="0">
                          <a:effectLst/>
                          <a:latin typeface="メイリオ" panose="020B0604030504040204" pitchFamily="50" charset="-128"/>
                          <a:ea typeface="メイリオ" panose="020B0604030504040204" pitchFamily="50" charset="-128"/>
                        </a:rPr>
                        <a:t>移行することを条件に、通常精算単価で超過</a:t>
                      </a:r>
                      <a:r>
                        <a:rPr lang="ja-JP" altLang="en-US" sz="1100" b="0" i="0" u="none" strike="noStrike" dirty="0" smtClean="0">
                          <a:effectLst/>
                          <a:latin typeface="メイリオ" panose="020B0604030504040204" pitchFamily="50" charset="-128"/>
                          <a:ea typeface="メイリオ" panose="020B0604030504040204" pitchFamily="50" charset="-128"/>
                        </a:rPr>
                        <a:t>枚数分を</a:t>
                      </a:r>
                      <a:r>
                        <a:rPr lang="ja-JP" altLang="en-US" sz="1100" b="0" i="0" u="none" strike="noStrike" dirty="0">
                          <a:effectLst/>
                          <a:latin typeface="メイリオ" panose="020B0604030504040204" pitchFamily="50" charset="-128"/>
                          <a:ea typeface="メイリオ" panose="020B0604030504040204" pitchFamily="50" charset="-128"/>
                        </a:rPr>
                        <a:t>精算</a:t>
                      </a:r>
                    </a:p>
                  </a:txBody>
                  <a:tcPr marL="9525" marR="9525" marT="9525" marB="0" anchor="ctr">
                    <a:lnL>
                      <a:noFill/>
                    </a:lnL>
                    <a:lnR>
                      <a:noFill/>
                    </a:lnR>
                    <a:lnT>
                      <a:noFill/>
                    </a:lnT>
                    <a:lnB>
                      <a:noFill/>
                    </a:lnB>
                  </a:tcPr>
                </a:tc>
                <a:extLst>
                  <a:ext uri="{0D108BD9-81ED-4DB2-BD59-A6C34878D82A}">
                    <a16:rowId xmlns:a16="http://schemas.microsoft.com/office/drawing/2014/main" val="2866567257"/>
                  </a:ext>
                </a:extLst>
              </a:tr>
              <a:tr h="180975">
                <a:tc>
                  <a:txBody>
                    <a:bodyPr/>
                    <a:lstStyle/>
                    <a:p>
                      <a:pPr algn="l" fontAlgn="ctr"/>
                      <a:r>
                        <a:rPr lang="ja-JP" altLang="en-US" sz="1100" b="0" i="0" u="none" strike="noStrike" dirty="0">
                          <a:effectLst/>
                          <a:latin typeface="メイリオ" panose="020B0604030504040204" pitchFamily="50" charset="-128"/>
                          <a:ea typeface="メイリオ" panose="020B0604030504040204" pitchFamily="50" charset="-128"/>
                        </a:rPr>
                        <a:t>　</a:t>
                      </a:r>
                      <a:r>
                        <a:rPr lang="en-US" altLang="ja-JP" sz="1100" b="0" i="0" u="none" strike="noStrike" dirty="0">
                          <a:effectLst/>
                          <a:latin typeface="メイリオ" panose="020B0604030504040204" pitchFamily="50" charset="-128"/>
                          <a:ea typeface="メイリオ" panose="020B0604030504040204" pitchFamily="50" charset="-128"/>
                        </a:rPr>
                        <a:t>-</a:t>
                      </a:r>
                      <a:r>
                        <a:rPr lang="ja-JP" altLang="en-US" sz="1100" b="0" i="0" u="none" strike="noStrike" dirty="0">
                          <a:effectLst/>
                          <a:latin typeface="メイリオ" panose="020B0604030504040204" pitchFamily="50" charset="-128"/>
                          <a:ea typeface="メイリオ" panose="020B0604030504040204" pitchFamily="50" charset="-128"/>
                        </a:rPr>
                        <a:t>個別精算</a:t>
                      </a:r>
                      <a:r>
                        <a:rPr lang="ja-JP" altLang="en-US" sz="1100" b="0" i="0" u="none" strike="noStrike" dirty="0" smtClean="0">
                          <a:effectLst/>
                          <a:latin typeface="メイリオ" panose="020B0604030504040204" pitchFamily="50" charset="-128"/>
                          <a:ea typeface="メイリオ" panose="020B0604030504040204" pitchFamily="50" charset="-128"/>
                        </a:rPr>
                        <a:t>：翌更新時に、セット数は</a:t>
                      </a:r>
                      <a:r>
                        <a:rPr lang="ja-JP" altLang="en-US" sz="1100" b="0" i="0" u="none" strike="noStrike" dirty="0">
                          <a:effectLst/>
                          <a:latin typeface="メイリオ" panose="020B0604030504040204" pitchFamily="50" charset="-128"/>
                          <a:ea typeface="メイリオ" panose="020B0604030504040204" pitchFamily="50" charset="-128"/>
                        </a:rPr>
                        <a:t>自由に決められるが、超過枚数分は個別精算単価で精算</a:t>
                      </a:r>
                      <a:endParaRPr lang="en-US" altLang="ja-JP" sz="1100" b="0" i="0" u="none" strike="noStrike" dirty="0">
                        <a:effectLst/>
                        <a:latin typeface="メイリオ" panose="020B0604030504040204" pitchFamily="50" charset="-128"/>
                        <a:ea typeface="メイリオ" panose="020B0604030504040204" pitchFamily="50" charset="-128"/>
                      </a:endParaRPr>
                    </a:p>
                    <a:p>
                      <a:pPr algn="l" fontAlgn="ctr"/>
                      <a:r>
                        <a:rPr lang="ja-JP" altLang="en-US" sz="1100" b="0" i="0" u="none" strike="noStrike" dirty="0" smtClean="0">
                          <a:effectLst/>
                          <a:latin typeface="メイリオ" panose="020B0604030504040204" pitchFamily="50" charset="-128"/>
                          <a:ea typeface="メイリオ" panose="020B0604030504040204" pitchFamily="50" charset="-128"/>
                        </a:rPr>
                        <a:t>・更新</a:t>
                      </a:r>
                      <a:r>
                        <a:rPr lang="ja-JP" altLang="en-US" sz="1100" b="0" i="0" u="none" strike="noStrike" dirty="0">
                          <a:effectLst/>
                          <a:latin typeface="メイリオ" panose="020B0604030504040204" pitchFamily="50" charset="-128"/>
                          <a:ea typeface="メイリオ" panose="020B0604030504040204" pitchFamily="50" charset="-128"/>
                        </a:rPr>
                        <a:t>を希望されない場合は、更新時期の</a:t>
                      </a:r>
                      <a:r>
                        <a:rPr lang="en-US" altLang="ja-JP" sz="1100" b="0" i="0" u="none" strike="noStrike" dirty="0">
                          <a:effectLst/>
                          <a:latin typeface="メイリオ" panose="020B0604030504040204" pitchFamily="50" charset="-128"/>
                          <a:ea typeface="メイリオ" panose="020B0604030504040204" pitchFamily="50" charset="-128"/>
                        </a:rPr>
                        <a:t>3</a:t>
                      </a:r>
                      <a:r>
                        <a:rPr lang="ja-JP" altLang="en-US" sz="1100" b="0" i="0" u="none" strike="noStrike" dirty="0">
                          <a:effectLst/>
                          <a:latin typeface="メイリオ" panose="020B0604030504040204" pitchFamily="50" charset="-128"/>
                          <a:ea typeface="メイリオ" panose="020B0604030504040204" pitchFamily="50" charset="-128"/>
                        </a:rPr>
                        <a:t>カ月以上前</a:t>
                      </a:r>
                      <a:r>
                        <a:rPr lang="ja-JP" altLang="en-US" sz="1100" b="0" i="0" u="none" strike="noStrike" dirty="0" smtClean="0">
                          <a:effectLst/>
                          <a:latin typeface="メイリオ" panose="020B0604030504040204" pitchFamily="50" charset="-128"/>
                          <a:ea typeface="メイリオ" panose="020B0604030504040204" pitchFamily="50" charset="-128"/>
                        </a:rPr>
                        <a:t>に申し出</a:t>
                      </a:r>
                      <a:r>
                        <a:rPr lang="ja-JP" altLang="en-US" sz="1100" b="0" i="0" u="none" strike="noStrike" dirty="0">
                          <a:effectLst/>
                          <a:latin typeface="メイリオ" panose="020B0604030504040204" pitchFamily="50" charset="-128"/>
                          <a:ea typeface="メイリオ" panose="020B0604030504040204" pitchFamily="50" charset="-128"/>
                        </a:rPr>
                        <a:t>頂きますよう</a:t>
                      </a:r>
                      <a:r>
                        <a:rPr lang="ja-JP" altLang="en-US" sz="1100" b="0" i="0" u="none" strike="noStrike" dirty="0" smtClean="0">
                          <a:effectLst/>
                          <a:latin typeface="メイリオ" panose="020B0604030504040204" pitchFamily="50" charset="-128"/>
                          <a:ea typeface="メイリオ" panose="020B0604030504040204" pitchFamily="50" charset="-128"/>
                        </a:rPr>
                        <a:t>お願いいたします</a:t>
                      </a:r>
                      <a:endParaRPr lang="ja-JP" altLang="en-US" sz="1100" b="0" i="0" u="none" strike="noStrike" dirty="0">
                        <a:effectLst/>
                        <a:latin typeface="メイリオ" panose="020B0604030504040204" pitchFamily="50" charset="-128"/>
                        <a:ea typeface="メイリオ" panose="020B0604030504040204" pitchFamily="50" charset="-128"/>
                      </a:endParaRPr>
                    </a:p>
                  </a:txBody>
                  <a:tcPr marL="9525" marR="9525" marT="9525" marB="0" anchor="ctr">
                    <a:lnL>
                      <a:noFill/>
                    </a:lnL>
                    <a:lnR>
                      <a:noFill/>
                    </a:lnR>
                    <a:lnT>
                      <a:noFill/>
                    </a:lnT>
                    <a:lnB>
                      <a:noFill/>
                    </a:lnB>
                  </a:tcPr>
                </a:tc>
                <a:extLst>
                  <a:ext uri="{0D108BD9-81ED-4DB2-BD59-A6C34878D82A}">
                    <a16:rowId xmlns:a16="http://schemas.microsoft.com/office/drawing/2014/main" val="3906236132"/>
                  </a:ext>
                </a:extLst>
              </a:tr>
            </a:tbl>
          </a:graphicData>
        </a:graphic>
      </p:graphicFrame>
    </p:spTree>
    <p:extLst>
      <p:ext uri="{BB962C8B-B14F-4D97-AF65-F5344CB8AC3E}">
        <p14:creationId xmlns:p14="http://schemas.microsoft.com/office/powerpoint/2010/main" val="7458915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56</a:t>
            </a:fld>
            <a:endParaRPr kumimoji="1" lang="ja-JP" altLang="en-US"/>
          </a:p>
        </p:txBody>
      </p:sp>
      <p:sp>
        <p:nvSpPr>
          <p:cNvPr id="4" name="タイトル 3"/>
          <p:cNvSpPr>
            <a:spLocks noGrp="1"/>
          </p:cNvSpPr>
          <p:nvPr>
            <p:ph type="title"/>
          </p:nvPr>
        </p:nvSpPr>
        <p:spPr/>
        <p:txBody>
          <a:bodyPr/>
          <a:lstStyle/>
          <a:p>
            <a:r>
              <a:rPr lang="ja-JP" altLang="en-US" dirty="0"/>
              <a:t>証憑管理</a:t>
            </a:r>
            <a:r>
              <a:rPr lang="en-US" altLang="ja-JP" dirty="0"/>
              <a:t>e</a:t>
            </a:r>
            <a:r>
              <a:rPr lang="ja-JP" altLang="en-US" dirty="0"/>
              <a:t>文書対応オプション</a:t>
            </a:r>
            <a:r>
              <a:rPr kumimoji="1" lang="ja-JP" altLang="en-US" dirty="0"/>
              <a:t> </a:t>
            </a:r>
            <a:r>
              <a:rPr lang="ja-JP" altLang="en-US" dirty="0"/>
              <a:t>発注</a:t>
            </a:r>
            <a:r>
              <a:rPr kumimoji="1" lang="ja-JP" altLang="en-US" dirty="0"/>
              <a:t>時の留意点</a:t>
            </a:r>
          </a:p>
        </p:txBody>
      </p:sp>
      <p:sp>
        <p:nvSpPr>
          <p:cNvPr id="5" name="フッター プレースホルダー 4"/>
          <p:cNvSpPr>
            <a:spLocks noGrp="1"/>
          </p:cNvSpPr>
          <p:nvPr>
            <p:ph type="ftr" sz="quarter" idx="3"/>
          </p:nvPr>
        </p:nvSpPr>
        <p:spPr/>
        <p:txBody>
          <a:bodyPr/>
          <a:lstStyle/>
          <a:p>
            <a:r>
              <a:rPr lang="en-US" altLang="ja-JP"/>
              <a:t>© SuperStream Inc. All rights reserved.</a:t>
            </a:r>
            <a:endParaRPr lang="ja-JP" altLang="en-US"/>
          </a:p>
        </p:txBody>
      </p:sp>
      <p:graphicFrame>
        <p:nvGraphicFramePr>
          <p:cNvPr id="10" name="コンテンツ プレースホルダ 7"/>
          <p:cNvGraphicFramePr>
            <a:graphicFrameLocks/>
          </p:cNvGraphicFramePr>
          <p:nvPr/>
        </p:nvGraphicFramePr>
        <p:xfrm>
          <a:off x="143600" y="689041"/>
          <a:ext cx="8856990" cy="3277564"/>
        </p:xfrm>
        <a:graphic>
          <a:graphicData uri="http://schemas.openxmlformats.org/drawingml/2006/table">
            <a:tbl>
              <a:tblPr>
                <a:tableStyleId>{5C22544A-7EE6-4342-B048-85BDC9FD1C3A}</a:tableStyleId>
              </a:tblPr>
              <a:tblGrid>
                <a:gridCol w="1453278">
                  <a:extLst>
                    <a:ext uri="{9D8B030D-6E8A-4147-A177-3AD203B41FA5}">
                      <a16:colId xmlns:a16="http://schemas.microsoft.com/office/drawing/2014/main" val="20000"/>
                    </a:ext>
                  </a:extLst>
                </a:gridCol>
                <a:gridCol w="616976">
                  <a:extLst>
                    <a:ext uri="{9D8B030D-6E8A-4147-A177-3AD203B41FA5}">
                      <a16:colId xmlns:a16="http://schemas.microsoft.com/office/drawing/2014/main" val="20002"/>
                    </a:ext>
                  </a:extLst>
                </a:gridCol>
                <a:gridCol w="616976">
                  <a:extLst>
                    <a:ext uri="{9D8B030D-6E8A-4147-A177-3AD203B41FA5}">
                      <a16:colId xmlns:a16="http://schemas.microsoft.com/office/drawing/2014/main" val="20003"/>
                    </a:ext>
                  </a:extLst>
                </a:gridCol>
                <a:gridCol w="616976">
                  <a:extLst>
                    <a:ext uri="{9D8B030D-6E8A-4147-A177-3AD203B41FA5}">
                      <a16:colId xmlns:a16="http://schemas.microsoft.com/office/drawing/2014/main" val="20004"/>
                    </a:ext>
                  </a:extLst>
                </a:gridCol>
                <a:gridCol w="616976">
                  <a:extLst>
                    <a:ext uri="{9D8B030D-6E8A-4147-A177-3AD203B41FA5}">
                      <a16:colId xmlns:a16="http://schemas.microsoft.com/office/drawing/2014/main" val="2266198584"/>
                    </a:ext>
                  </a:extLst>
                </a:gridCol>
                <a:gridCol w="616976">
                  <a:extLst>
                    <a:ext uri="{9D8B030D-6E8A-4147-A177-3AD203B41FA5}">
                      <a16:colId xmlns:a16="http://schemas.microsoft.com/office/drawing/2014/main" val="20006"/>
                    </a:ext>
                  </a:extLst>
                </a:gridCol>
                <a:gridCol w="616976">
                  <a:extLst>
                    <a:ext uri="{9D8B030D-6E8A-4147-A177-3AD203B41FA5}">
                      <a16:colId xmlns:a16="http://schemas.microsoft.com/office/drawing/2014/main" val="20007"/>
                    </a:ext>
                  </a:extLst>
                </a:gridCol>
                <a:gridCol w="616976">
                  <a:extLst>
                    <a:ext uri="{9D8B030D-6E8A-4147-A177-3AD203B41FA5}">
                      <a16:colId xmlns:a16="http://schemas.microsoft.com/office/drawing/2014/main" val="20008"/>
                    </a:ext>
                  </a:extLst>
                </a:gridCol>
                <a:gridCol w="616976">
                  <a:extLst>
                    <a:ext uri="{9D8B030D-6E8A-4147-A177-3AD203B41FA5}">
                      <a16:colId xmlns:a16="http://schemas.microsoft.com/office/drawing/2014/main" val="3001039038"/>
                    </a:ext>
                  </a:extLst>
                </a:gridCol>
                <a:gridCol w="616976">
                  <a:extLst>
                    <a:ext uri="{9D8B030D-6E8A-4147-A177-3AD203B41FA5}">
                      <a16:colId xmlns:a16="http://schemas.microsoft.com/office/drawing/2014/main" val="502220856"/>
                    </a:ext>
                  </a:extLst>
                </a:gridCol>
                <a:gridCol w="616976">
                  <a:extLst>
                    <a:ext uri="{9D8B030D-6E8A-4147-A177-3AD203B41FA5}">
                      <a16:colId xmlns:a16="http://schemas.microsoft.com/office/drawing/2014/main" val="4151107993"/>
                    </a:ext>
                  </a:extLst>
                </a:gridCol>
                <a:gridCol w="616976">
                  <a:extLst>
                    <a:ext uri="{9D8B030D-6E8A-4147-A177-3AD203B41FA5}">
                      <a16:colId xmlns:a16="http://schemas.microsoft.com/office/drawing/2014/main" val="1689422425"/>
                    </a:ext>
                  </a:extLst>
                </a:gridCol>
                <a:gridCol w="616976">
                  <a:extLst>
                    <a:ext uri="{9D8B030D-6E8A-4147-A177-3AD203B41FA5}">
                      <a16:colId xmlns:a16="http://schemas.microsoft.com/office/drawing/2014/main" val="2379775739"/>
                    </a:ext>
                  </a:extLst>
                </a:gridCol>
              </a:tblGrid>
              <a:tr h="340340">
                <a:tc>
                  <a:txBody>
                    <a:bodyPr/>
                    <a:lstStyle/>
                    <a:p>
                      <a:pPr algn="ctr"/>
                      <a:r>
                        <a:rPr kumimoji="1" lang="ja-JP" altLang="en-US" sz="1200" b="1" dirty="0">
                          <a:solidFill>
                            <a:schemeClr val="bg1"/>
                          </a:solidFill>
                          <a:latin typeface="メイリオ" pitchFamily="50" charset="-128"/>
                          <a:ea typeface="メイリオ" pitchFamily="50" charset="-128"/>
                          <a:cs typeface="メイリオ" pitchFamily="50" charset="-128"/>
                        </a:rPr>
                        <a:t>年</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gridSpan="12">
                  <a:txBody>
                    <a:bodyPr/>
                    <a:lstStyle/>
                    <a:p>
                      <a:pPr algn="ctr"/>
                      <a:r>
                        <a:rPr kumimoji="1" lang="en-US" altLang="ja-JP" sz="1200" b="1" dirty="0">
                          <a:solidFill>
                            <a:schemeClr val="bg1"/>
                          </a:solidFill>
                          <a:latin typeface="メイリオ" pitchFamily="50" charset="-128"/>
                          <a:ea typeface="メイリオ" pitchFamily="50" charset="-128"/>
                          <a:cs typeface="メイリオ" pitchFamily="50" charset="-128"/>
                        </a:rPr>
                        <a:t>2023</a:t>
                      </a:r>
                      <a:r>
                        <a:rPr kumimoji="1" lang="ja-JP" altLang="en-US" sz="1200" b="1" dirty="0">
                          <a:solidFill>
                            <a:schemeClr val="bg1"/>
                          </a:solidFill>
                          <a:latin typeface="メイリオ" pitchFamily="50" charset="-128"/>
                          <a:ea typeface="メイリオ" pitchFamily="50" charset="-128"/>
                          <a:cs typeface="メイリオ" pitchFamily="50" charset="-128"/>
                        </a:rPr>
                        <a:t>年</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b="1" dirty="0">
                        <a:solidFill>
                          <a:schemeClr val="bg1"/>
                        </a:solidFill>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b="1" dirty="0">
                        <a:solidFill>
                          <a:schemeClr val="bg1"/>
                        </a:solidFill>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84534800"/>
                  </a:ext>
                </a:extLst>
              </a:tr>
              <a:tr h="340340">
                <a:tc>
                  <a:txBody>
                    <a:bodyPr/>
                    <a:lstStyle/>
                    <a:p>
                      <a:pPr algn="ctr"/>
                      <a:r>
                        <a:rPr kumimoji="1" lang="ja-JP" altLang="en-US" sz="1200" b="1" dirty="0">
                          <a:solidFill>
                            <a:schemeClr val="bg1"/>
                          </a:solidFill>
                          <a:latin typeface="メイリオ" pitchFamily="50" charset="-128"/>
                          <a:ea typeface="メイリオ" pitchFamily="50" charset="-128"/>
                          <a:cs typeface="メイリオ" pitchFamily="50" charset="-128"/>
                        </a:rPr>
                        <a:t>月</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gridSpan="4">
                  <a:txBody>
                    <a:bodyPr/>
                    <a:lstStyle/>
                    <a:p>
                      <a:pPr algn="ctr"/>
                      <a:r>
                        <a:rPr kumimoji="1" lang="en-US" altLang="ja-JP" sz="1200" b="1" dirty="0">
                          <a:solidFill>
                            <a:schemeClr val="bg1"/>
                          </a:solidFill>
                          <a:latin typeface="メイリオ" pitchFamily="50" charset="-128"/>
                          <a:ea typeface="メイリオ" pitchFamily="50" charset="-128"/>
                          <a:cs typeface="メイリオ" pitchFamily="50" charset="-128"/>
                        </a:rPr>
                        <a:t>1</a:t>
                      </a:r>
                      <a:r>
                        <a:rPr kumimoji="1" lang="ja-JP" altLang="en-US" sz="1200" b="1" dirty="0">
                          <a:solidFill>
                            <a:schemeClr val="bg1"/>
                          </a:solidFill>
                          <a:latin typeface="メイリオ" pitchFamily="50" charset="-128"/>
                          <a:ea typeface="メイリオ" pitchFamily="50" charset="-128"/>
                          <a:cs typeface="メイリオ" pitchFamily="50" charset="-128"/>
                        </a:rPr>
                        <a:t>月</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l"/>
                      <a:endParaRPr kumimoji="1" lang="ja-JP" altLang="en-US" sz="700" b="1" dirty="0">
                        <a:solidFill>
                          <a:schemeClr val="bg1"/>
                        </a:solidFill>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l"/>
                      <a:endParaRPr kumimoji="1" lang="ja-JP" altLang="en-US" sz="700" b="1" dirty="0">
                        <a:solidFill>
                          <a:schemeClr val="bg1"/>
                        </a:solidFill>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kumimoji="1" lang="ja-JP" altLang="en-US"/>
                    </a:p>
                  </a:txBody>
                  <a:tcPr/>
                </a:tc>
                <a:tc gridSpan="4">
                  <a:txBody>
                    <a:bodyPr/>
                    <a:lstStyle/>
                    <a:p>
                      <a:pPr algn="ctr"/>
                      <a:r>
                        <a:rPr kumimoji="1" lang="en-US" altLang="ja-JP" sz="1200" b="1" dirty="0">
                          <a:solidFill>
                            <a:schemeClr val="bg1"/>
                          </a:solidFill>
                          <a:latin typeface="メイリオ" pitchFamily="50" charset="-128"/>
                          <a:ea typeface="メイリオ" pitchFamily="50" charset="-128"/>
                          <a:cs typeface="メイリオ" pitchFamily="50" charset="-128"/>
                        </a:rPr>
                        <a:t>2</a:t>
                      </a:r>
                      <a:r>
                        <a:rPr kumimoji="1" lang="ja-JP" altLang="en-US" sz="1200" b="1" dirty="0">
                          <a:solidFill>
                            <a:schemeClr val="bg1"/>
                          </a:solidFill>
                          <a:latin typeface="メイリオ" pitchFamily="50" charset="-128"/>
                          <a:ea typeface="メイリオ" pitchFamily="50" charset="-128"/>
                          <a:cs typeface="メイリオ" pitchFamily="50" charset="-128"/>
                        </a:rPr>
                        <a:t>月</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l"/>
                      <a:endParaRPr kumimoji="1" lang="ja-JP" altLang="en-US" sz="700" b="1" dirty="0">
                        <a:solidFill>
                          <a:schemeClr val="bg1"/>
                        </a:solidFill>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ctr"/>
                      <a:endParaRPr kumimoji="1" lang="ja-JP" altLang="en-US" sz="700" b="1" dirty="0">
                        <a:solidFill>
                          <a:schemeClr val="bg1"/>
                        </a:solidFill>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kumimoji="1" lang="ja-JP" altLang="en-US"/>
                    </a:p>
                  </a:txBody>
                  <a:tcPr/>
                </a:tc>
                <a:tc gridSpan="4">
                  <a:txBody>
                    <a:bodyPr/>
                    <a:lstStyle/>
                    <a:p>
                      <a:pPr algn="ctr"/>
                      <a:r>
                        <a:rPr kumimoji="1" lang="en-US" altLang="ja-JP" sz="1200" b="1" dirty="0">
                          <a:solidFill>
                            <a:schemeClr val="bg1"/>
                          </a:solidFill>
                          <a:latin typeface="メイリオ" pitchFamily="50" charset="-128"/>
                          <a:ea typeface="メイリオ" pitchFamily="50" charset="-128"/>
                          <a:cs typeface="メイリオ" pitchFamily="50" charset="-128"/>
                        </a:rPr>
                        <a:t>3</a:t>
                      </a:r>
                      <a:r>
                        <a:rPr kumimoji="1" lang="ja-JP" altLang="en-US" sz="1200" b="1" dirty="0">
                          <a:solidFill>
                            <a:schemeClr val="bg1"/>
                          </a:solidFill>
                          <a:latin typeface="メイリオ" pitchFamily="50" charset="-128"/>
                          <a:ea typeface="メイリオ" pitchFamily="50" charset="-128"/>
                          <a:cs typeface="メイリオ" pitchFamily="50" charset="-128"/>
                        </a:rPr>
                        <a:t>月</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l"/>
                      <a:endParaRPr kumimoji="1" lang="ja-JP" altLang="en-US" sz="700" b="1" dirty="0">
                        <a:solidFill>
                          <a:schemeClr val="bg1"/>
                        </a:solidFill>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l"/>
                      <a:endParaRPr kumimoji="1" lang="ja-JP" altLang="en-US" sz="700" b="1" dirty="0">
                        <a:solidFill>
                          <a:schemeClr val="bg1"/>
                        </a:solidFill>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l"/>
                      <a:endParaRPr kumimoji="1" lang="ja-JP" altLang="en-US" sz="700" b="1" dirty="0">
                        <a:solidFill>
                          <a:schemeClr val="bg1"/>
                        </a:solidFill>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865628">
                <a:tc rowSpan="2">
                  <a:txBody>
                    <a:bodyPr/>
                    <a:lstStyle/>
                    <a:p>
                      <a:pPr algn="ctr"/>
                      <a:endParaRPr kumimoji="1" lang="ja-JP" altLang="en-US" sz="1200" b="1" dirty="0">
                        <a:latin typeface="メイリオ" pitchFamily="50" charset="-128"/>
                        <a:ea typeface="メイリオ" pitchFamily="50" charset="-128"/>
                        <a:cs typeface="メイリオ" pitchFamily="50" charset="-128"/>
                      </a:endParaRPr>
                    </a:p>
                    <a:p>
                      <a:pPr algn="ctr"/>
                      <a:r>
                        <a:rPr kumimoji="1" lang="ja-JP" altLang="en-US" sz="1200" b="1" dirty="0">
                          <a:latin typeface="メイリオ" pitchFamily="50" charset="-128"/>
                          <a:ea typeface="メイリオ" pitchFamily="50" charset="-128"/>
                          <a:cs typeface="メイリオ" pitchFamily="50" charset="-128"/>
                        </a:rPr>
                        <a:t>アマノ</a:t>
                      </a:r>
                      <a:endParaRPr kumimoji="1" lang="en-US" altLang="ja-JP" sz="1200" b="1" dirty="0">
                        <a:latin typeface="メイリオ" pitchFamily="50" charset="-128"/>
                        <a:ea typeface="メイリオ" pitchFamily="50" charset="-128"/>
                        <a:cs typeface="メイリオ" pitchFamily="50" charset="-128"/>
                      </a:endParaRPr>
                    </a:p>
                    <a:p>
                      <a:pPr algn="ctr"/>
                      <a:r>
                        <a:rPr kumimoji="1" lang="ja-JP" altLang="en-US" sz="1200" b="1" dirty="0">
                          <a:latin typeface="メイリオ" pitchFamily="50" charset="-128"/>
                          <a:ea typeface="メイリオ" pitchFamily="50" charset="-128"/>
                          <a:cs typeface="メイリオ" pitchFamily="50" charset="-128"/>
                        </a:rPr>
                        <a:t>タイムスタンプ</a:t>
                      </a:r>
                      <a:endParaRPr kumimoji="1" lang="en-US" altLang="ja-JP"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extLst>
                  <a:ext uri="{0D108BD9-81ED-4DB2-BD59-A6C34878D82A}">
                    <a16:rowId xmlns:a16="http://schemas.microsoft.com/office/drawing/2014/main" val="10002"/>
                  </a:ext>
                </a:extLst>
              </a:tr>
              <a:tr h="865628">
                <a:tc vMerge="1">
                  <a:txBody>
                    <a:bodyPr/>
                    <a:lstStyle/>
                    <a:p>
                      <a:pPr algn="ctr"/>
                      <a:endParaRPr kumimoji="1" lang="en-US" altLang="ja-JP"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extLst>
                  <a:ext uri="{0D108BD9-81ED-4DB2-BD59-A6C34878D82A}">
                    <a16:rowId xmlns:a16="http://schemas.microsoft.com/office/drawing/2014/main" val="3410322105"/>
                  </a:ext>
                </a:extLst>
              </a:tr>
              <a:tr h="865628">
                <a:tc>
                  <a:txBody>
                    <a:bodyPr/>
                    <a:lstStyle/>
                    <a:p>
                      <a:pPr algn="ctr"/>
                      <a:r>
                        <a:rPr kumimoji="1" lang="ja-JP" altLang="en-US" sz="1200" b="1" dirty="0">
                          <a:latin typeface="メイリオ" pitchFamily="50" charset="-128"/>
                          <a:ea typeface="メイリオ" pitchFamily="50" charset="-128"/>
                          <a:cs typeface="メイリオ" pitchFamily="50" charset="-128"/>
                        </a:rPr>
                        <a:t>証憑管理</a:t>
                      </a:r>
                      <a:endParaRPr kumimoji="1" lang="en-US" altLang="ja-JP" sz="1200" b="1" dirty="0">
                        <a:latin typeface="メイリオ" pitchFamily="50" charset="-128"/>
                        <a:ea typeface="メイリオ" pitchFamily="50" charset="-128"/>
                        <a:cs typeface="メイリオ" pitchFamily="50" charset="-128"/>
                      </a:endParaRPr>
                    </a:p>
                    <a:p>
                      <a:pPr algn="ctr"/>
                      <a:r>
                        <a:rPr kumimoji="1" lang="ja-JP" altLang="en-US" sz="1200" b="1" dirty="0">
                          <a:latin typeface="メイリオ" pitchFamily="50" charset="-128"/>
                          <a:ea typeface="メイリオ" pitchFamily="50" charset="-128"/>
                          <a:cs typeface="メイリオ" pitchFamily="50" charset="-128"/>
                        </a:rPr>
                        <a:t>オプションご注文</a:t>
                      </a:r>
                      <a:r>
                        <a:rPr kumimoji="1" lang="en-US" altLang="ja-JP" sz="1200" b="1" dirty="0">
                          <a:latin typeface="メイリオ" pitchFamily="50" charset="-128"/>
                          <a:ea typeface="メイリオ" pitchFamily="50" charset="-128"/>
                          <a:cs typeface="メイリオ" pitchFamily="50" charset="-128"/>
                        </a:rPr>
                        <a:t>/</a:t>
                      </a:r>
                      <a:r>
                        <a:rPr kumimoji="1" lang="ja-JP" altLang="en-US" sz="1200" b="1" dirty="0">
                          <a:latin typeface="メイリオ" pitchFamily="50" charset="-128"/>
                          <a:ea typeface="メイリオ" pitchFamily="50" charset="-128"/>
                          <a:cs typeface="メイリオ" pitchFamily="50" charset="-128"/>
                        </a:rPr>
                        <a:t>環境構築</a:t>
                      </a:r>
                      <a:endParaRPr kumimoji="1" lang="en-US" altLang="ja-JP"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tc>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anchor="ctr">
                    <a:solidFill>
                      <a:schemeClr val="accent2">
                        <a:lumMod val="20000"/>
                        <a:lumOff val="80000"/>
                      </a:schemeClr>
                    </a:solidFill>
                  </a:tcPr>
                </a:tc>
                <a:extLst>
                  <a:ext uri="{0D108BD9-81ED-4DB2-BD59-A6C34878D82A}">
                    <a16:rowId xmlns:a16="http://schemas.microsoft.com/office/drawing/2014/main" val="2988776373"/>
                  </a:ext>
                </a:extLst>
              </a:tr>
            </a:tbl>
          </a:graphicData>
        </a:graphic>
      </p:graphicFrame>
      <p:sp>
        <p:nvSpPr>
          <p:cNvPr id="11" name="Freeform 34"/>
          <p:cNvSpPr>
            <a:spLocks noEditPoints="1"/>
          </p:cNvSpPr>
          <p:nvPr/>
        </p:nvSpPr>
        <p:spPr bwMode="auto">
          <a:xfrm>
            <a:off x="4120588" y="3152213"/>
            <a:ext cx="284526" cy="24631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 name="角丸四角形 11"/>
          <p:cNvSpPr/>
          <p:nvPr/>
        </p:nvSpPr>
        <p:spPr>
          <a:xfrm>
            <a:off x="4105759" y="3465225"/>
            <a:ext cx="2412268" cy="447742"/>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環境構築開始可能</a:t>
            </a:r>
          </a:p>
        </p:txBody>
      </p:sp>
      <p:grpSp>
        <p:nvGrpSpPr>
          <p:cNvPr id="13" name="グループ化 254"/>
          <p:cNvGrpSpPr/>
          <p:nvPr/>
        </p:nvGrpSpPr>
        <p:grpSpPr>
          <a:xfrm>
            <a:off x="1668132" y="1403531"/>
            <a:ext cx="211657" cy="250455"/>
            <a:chOff x="4011216" y="1584325"/>
            <a:chExt cx="330200" cy="381000"/>
          </a:xfrm>
          <a:solidFill>
            <a:schemeClr val="accent3"/>
          </a:solidFill>
        </p:grpSpPr>
        <p:sp>
          <p:nvSpPr>
            <p:cNvPr id="14"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100796" tIns="50398" rIns="100796" bIns="50398" numCol="1" anchor="t" anchorCtr="0" compatLnSpc="1">
              <a:prstTxWarp prst="textNoShape">
                <a:avLst/>
              </a:prstTxWarp>
            </a:bodyPr>
            <a:lstStyle/>
            <a:p>
              <a:pPr>
                <a:defRPr/>
              </a:pPr>
              <a:endParaRPr kumimoji="0" lang="ja-JP" altLang="en-US" sz="1984" kern="0">
                <a:solidFill>
                  <a:sysClr val="windowText" lastClr="000000"/>
                </a:solidFill>
              </a:endParaRPr>
            </a:p>
          </p:txBody>
        </p:sp>
        <p:sp>
          <p:nvSpPr>
            <p:cNvPr id="15"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100796" tIns="50398" rIns="100796" bIns="50398" numCol="1" anchor="t" anchorCtr="0" compatLnSpc="1">
              <a:prstTxWarp prst="textNoShape">
                <a:avLst/>
              </a:prstTxWarp>
            </a:bodyPr>
            <a:lstStyle/>
            <a:p>
              <a:pPr>
                <a:defRPr/>
              </a:pPr>
              <a:endParaRPr kumimoji="0" lang="ja-JP" altLang="en-US" sz="1984" kern="0">
                <a:solidFill>
                  <a:sysClr val="windowText" lastClr="000000"/>
                </a:solidFill>
              </a:endParaRPr>
            </a:p>
          </p:txBody>
        </p:sp>
        <p:sp>
          <p:nvSpPr>
            <p:cNvPr id="16"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100796" tIns="50398" rIns="100796" bIns="50398" numCol="1" anchor="t" anchorCtr="0" compatLnSpc="1">
              <a:prstTxWarp prst="textNoShape">
                <a:avLst/>
              </a:prstTxWarp>
            </a:bodyPr>
            <a:lstStyle/>
            <a:p>
              <a:pPr>
                <a:defRPr/>
              </a:pPr>
              <a:endParaRPr kumimoji="0" lang="ja-JP" altLang="en-US" sz="1984" kern="0">
                <a:solidFill>
                  <a:sysClr val="windowText" lastClr="000000"/>
                </a:solidFill>
              </a:endParaRPr>
            </a:p>
          </p:txBody>
        </p:sp>
        <p:sp>
          <p:nvSpPr>
            <p:cNvPr id="17"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100796" tIns="50398" rIns="100796" bIns="50398" numCol="1" anchor="t" anchorCtr="0" compatLnSpc="1">
              <a:prstTxWarp prst="textNoShape">
                <a:avLst/>
              </a:prstTxWarp>
            </a:bodyPr>
            <a:lstStyle/>
            <a:p>
              <a:pPr>
                <a:defRPr/>
              </a:pPr>
              <a:endParaRPr kumimoji="0" lang="ja-JP" altLang="en-US" sz="1984" kern="0">
                <a:solidFill>
                  <a:sysClr val="windowText" lastClr="000000"/>
                </a:solidFill>
              </a:endParaRPr>
            </a:p>
          </p:txBody>
        </p:sp>
      </p:grpSp>
      <p:sp>
        <p:nvSpPr>
          <p:cNvPr id="18" name="角丸四角形 17"/>
          <p:cNvSpPr/>
          <p:nvPr/>
        </p:nvSpPr>
        <p:spPr>
          <a:xfrm>
            <a:off x="1650546" y="1729856"/>
            <a:ext cx="2139484" cy="445790"/>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rPr>
              <a:t>アマノタイムスタンプ</a:t>
            </a:r>
            <a:endParaRPr lang="en-US" altLang="ja-JP" sz="1100" b="1" dirty="0">
              <a:solidFill>
                <a:schemeClr val="tx1"/>
              </a:solidFill>
            </a:endParaRPr>
          </a:p>
          <a:p>
            <a:pPr algn="ctr"/>
            <a:r>
              <a:rPr lang="ja-JP" altLang="en-US" sz="1100" b="1" dirty="0" smtClean="0">
                <a:solidFill>
                  <a:schemeClr val="tx1"/>
                </a:solidFill>
              </a:rPr>
              <a:t>発注書</a:t>
            </a:r>
            <a:r>
              <a:rPr kumimoji="1" lang="ja-JP" altLang="en-US" sz="1100" b="1" dirty="0" smtClean="0">
                <a:solidFill>
                  <a:schemeClr val="tx1"/>
                </a:solidFill>
              </a:rPr>
              <a:t>受領</a:t>
            </a:r>
            <a:endParaRPr kumimoji="1" lang="ja-JP" altLang="en-US" sz="1100" b="1" dirty="0">
              <a:solidFill>
                <a:schemeClr val="tx1"/>
              </a:solidFill>
            </a:endParaRPr>
          </a:p>
        </p:txBody>
      </p:sp>
      <p:sp>
        <p:nvSpPr>
          <p:cNvPr id="19" name="Freeform 65"/>
          <p:cNvSpPr>
            <a:spLocks noEditPoints="1"/>
          </p:cNvSpPr>
          <p:nvPr/>
        </p:nvSpPr>
        <p:spPr bwMode="auto">
          <a:xfrm>
            <a:off x="4087294" y="2310884"/>
            <a:ext cx="268114" cy="268114"/>
          </a:xfrm>
          <a:custGeom>
            <a:avLst/>
            <a:gdLst>
              <a:gd name="T0" fmla="*/ 227 w 454"/>
              <a:gd name="T1" fmla="*/ 26 h 453"/>
              <a:gd name="T2" fmla="*/ 427 w 454"/>
              <a:gd name="T3" fmla="*/ 227 h 453"/>
              <a:gd name="T4" fmla="*/ 227 w 454"/>
              <a:gd name="T5" fmla="*/ 427 h 453"/>
              <a:gd name="T6" fmla="*/ 27 w 454"/>
              <a:gd name="T7" fmla="*/ 227 h 453"/>
              <a:gd name="T8" fmla="*/ 227 w 454"/>
              <a:gd name="T9" fmla="*/ 26 h 453"/>
              <a:gd name="T10" fmla="*/ 227 w 454"/>
              <a:gd name="T11" fmla="*/ 0 h 453"/>
              <a:gd name="T12" fmla="*/ 0 w 454"/>
              <a:gd name="T13" fmla="*/ 227 h 453"/>
              <a:gd name="T14" fmla="*/ 227 w 454"/>
              <a:gd name="T15" fmla="*/ 453 h 453"/>
              <a:gd name="T16" fmla="*/ 454 w 454"/>
              <a:gd name="T17" fmla="*/ 227 h 453"/>
              <a:gd name="T18" fmla="*/ 227 w 454"/>
              <a:gd name="T19" fmla="*/ 0 h 453"/>
              <a:gd name="T20" fmla="*/ 224 w 454"/>
              <a:gd name="T21" fmla="*/ 131 h 453"/>
              <a:gd name="T22" fmla="*/ 155 w 454"/>
              <a:gd name="T23" fmla="*/ 157 h 453"/>
              <a:gd name="T24" fmla="*/ 155 w 454"/>
              <a:gd name="T25" fmla="*/ 191 h 453"/>
              <a:gd name="T26" fmla="*/ 217 w 454"/>
              <a:gd name="T27" fmla="*/ 191 h 453"/>
              <a:gd name="T28" fmla="*/ 217 w 454"/>
              <a:gd name="T29" fmla="*/ 220 h 453"/>
              <a:gd name="T30" fmla="*/ 155 w 454"/>
              <a:gd name="T31" fmla="*/ 220 h 453"/>
              <a:gd name="T32" fmla="*/ 155 w 454"/>
              <a:gd name="T33" fmla="*/ 270 h 453"/>
              <a:gd name="T34" fmla="*/ 217 w 454"/>
              <a:gd name="T35" fmla="*/ 270 h 453"/>
              <a:gd name="T36" fmla="*/ 217 w 454"/>
              <a:gd name="T37" fmla="*/ 300 h 453"/>
              <a:gd name="T38" fmla="*/ 155 w 454"/>
              <a:gd name="T39" fmla="*/ 300 h 453"/>
              <a:gd name="T40" fmla="*/ 155 w 454"/>
              <a:gd name="T41" fmla="*/ 320 h 453"/>
              <a:gd name="T42" fmla="*/ 124 w 454"/>
              <a:gd name="T43" fmla="*/ 320 h 453"/>
              <a:gd name="T44" fmla="*/ 124 w 454"/>
              <a:gd name="T45" fmla="*/ 126 h 453"/>
              <a:gd name="T46" fmla="*/ 141 w 454"/>
              <a:gd name="T47" fmla="*/ 132 h 453"/>
              <a:gd name="T48" fmla="*/ 199 w 454"/>
              <a:gd name="T49" fmla="*/ 105 h 453"/>
              <a:gd name="T50" fmla="*/ 224 w 454"/>
              <a:gd name="T51" fmla="*/ 131 h 453"/>
              <a:gd name="T52" fmla="*/ 337 w 454"/>
              <a:gd name="T53" fmla="*/ 272 h 453"/>
              <a:gd name="T54" fmla="*/ 325 w 454"/>
              <a:gd name="T55" fmla="*/ 302 h 453"/>
              <a:gd name="T56" fmla="*/ 285 w 454"/>
              <a:gd name="T57" fmla="*/ 308 h 453"/>
              <a:gd name="T58" fmla="*/ 274 w 454"/>
              <a:gd name="T59" fmla="*/ 276 h 453"/>
              <a:gd name="T60" fmla="*/ 301 w 454"/>
              <a:gd name="T61" fmla="*/ 276 h 453"/>
              <a:gd name="T62" fmla="*/ 306 w 454"/>
              <a:gd name="T63" fmla="*/ 272 h 453"/>
              <a:gd name="T64" fmla="*/ 306 w 454"/>
              <a:gd name="T65" fmla="*/ 153 h 453"/>
              <a:gd name="T66" fmla="*/ 261 w 454"/>
              <a:gd name="T67" fmla="*/ 153 h 453"/>
              <a:gd name="T68" fmla="*/ 261 w 454"/>
              <a:gd name="T69" fmla="*/ 343 h 453"/>
              <a:gd name="T70" fmla="*/ 231 w 454"/>
              <a:gd name="T71" fmla="*/ 343 h 453"/>
              <a:gd name="T72" fmla="*/ 231 w 454"/>
              <a:gd name="T73" fmla="*/ 123 h 453"/>
              <a:gd name="T74" fmla="*/ 337 w 454"/>
              <a:gd name="T75" fmla="*/ 123 h 453"/>
              <a:gd name="T76" fmla="*/ 337 w 454"/>
              <a:gd name="T77" fmla="*/ 27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4" h="453">
                <a:moveTo>
                  <a:pt x="227" y="26"/>
                </a:moveTo>
                <a:cubicBezTo>
                  <a:pt x="338" y="26"/>
                  <a:pt x="427" y="116"/>
                  <a:pt x="427" y="227"/>
                </a:cubicBezTo>
                <a:cubicBezTo>
                  <a:pt x="427" y="337"/>
                  <a:pt x="338" y="427"/>
                  <a:pt x="227" y="427"/>
                </a:cubicBezTo>
                <a:cubicBezTo>
                  <a:pt x="117" y="427"/>
                  <a:pt x="27" y="337"/>
                  <a:pt x="27" y="227"/>
                </a:cubicBezTo>
                <a:cubicBezTo>
                  <a:pt x="27" y="116"/>
                  <a:pt x="117" y="26"/>
                  <a:pt x="227" y="26"/>
                </a:cubicBezTo>
                <a:moveTo>
                  <a:pt x="227" y="0"/>
                </a:moveTo>
                <a:cubicBezTo>
                  <a:pt x="102" y="0"/>
                  <a:pt x="0" y="101"/>
                  <a:pt x="0" y="227"/>
                </a:cubicBezTo>
                <a:cubicBezTo>
                  <a:pt x="0" y="352"/>
                  <a:pt x="102" y="453"/>
                  <a:pt x="227" y="453"/>
                </a:cubicBezTo>
                <a:cubicBezTo>
                  <a:pt x="352" y="453"/>
                  <a:pt x="454" y="352"/>
                  <a:pt x="454" y="227"/>
                </a:cubicBezTo>
                <a:cubicBezTo>
                  <a:pt x="454" y="101"/>
                  <a:pt x="352" y="0"/>
                  <a:pt x="227" y="0"/>
                </a:cubicBezTo>
                <a:close/>
                <a:moveTo>
                  <a:pt x="224" y="131"/>
                </a:moveTo>
                <a:cubicBezTo>
                  <a:pt x="203" y="141"/>
                  <a:pt x="178" y="150"/>
                  <a:pt x="155" y="157"/>
                </a:cubicBezTo>
                <a:cubicBezTo>
                  <a:pt x="155" y="191"/>
                  <a:pt x="155" y="191"/>
                  <a:pt x="155" y="191"/>
                </a:cubicBezTo>
                <a:cubicBezTo>
                  <a:pt x="217" y="191"/>
                  <a:pt x="217" y="191"/>
                  <a:pt x="217" y="191"/>
                </a:cubicBezTo>
                <a:cubicBezTo>
                  <a:pt x="217" y="220"/>
                  <a:pt x="217" y="220"/>
                  <a:pt x="217" y="220"/>
                </a:cubicBezTo>
                <a:cubicBezTo>
                  <a:pt x="155" y="220"/>
                  <a:pt x="155" y="220"/>
                  <a:pt x="155" y="220"/>
                </a:cubicBezTo>
                <a:cubicBezTo>
                  <a:pt x="155" y="270"/>
                  <a:pt x="155" y="270"/>
                  <a:pt x="155" y="270"/>
                </a:cubicBezTo>
                <a:cubicBezTo>
                  <a:pt x="217" y="270"/>
                  <a:pt x="217" y="270"/>
                  <a:pt x="217" y="270"/>
                </a:cubicBezTo>
                <a:cubicBezTo>
                  <a:pt x="217" y="300"/>
                  <a:pt x="217" y="300"/>
                  <a:pt x="217" y="300"/>
                </a:cubicBezTo>
                <a:cubicBezTo>
                  <a:pt x="155" y="300"/>
                  <a:pt x="155" y="300"/>
                  <a:pt x="155" y="300"/>
                </a:cubicBezTo>
                <a:cubicBezTo>
                  <a:pt x="155" y="320"/>
                  <a:pt x="155" y="320"/>
                  <a:pt x="155" y="320"/>
                </a:cubicBezTo>
                <a:cubicBezTo>
                  <a:pt x="124" y="320"/>
                  <a:pt x="124" y="320"/>
                  <a:pt x="124" y="320"/>
                </a:cubicBezTo>
                <a:cubicBezTo>
                  <a:pt x="124" y="126"/>
                  <a:pt x="124" y="126"/>
                  <a:pt x="124" y="126"/>
                </a:cubicBezTo>
                <a:cubicBezTo>
                  <a:pt x="141" y="132"/>
                  <a:pt x="141" y="132"/>
                  <a:pt x="141" y="132"/>
                </a:cubicBezTo>
                <a:cubicBezTo>
                  <a:pt x="162" y="124"/>
                  <a:pt x="184" y="114"/>
                  <a:pt x="199" y="105"/>
                </a:cubicBezTo>
                <a:lnTo>
                  <a:pt x="224" y="131"/>
                </a:lnTo>
                <a:close/>
                <a:moveTo>
                  <a:pt x="337" y="272"/>
                </a:moveTo>
                <a:cubicBezTo>
                  <a:pt x="337" y="287"/>
                  <a:pt x="334" y="297"/>
                  <a:pt x="325" y="302"/>
                </a:cubicBezTo>
                <a:cubicBezTo>
                  <a:pt x="315" y="307"/>
                  <a:pt x="302" y="308"/>
                  <a:pt x="285" y="308"/>
                </a:cubicBezTo>
                <a:cubicBezTo>
                  <a:pt x="284" y="299"/>
                  <a:pt x="278" y="284"/>
                  <a:pt x="274" y="276"/>
                </a:cubicBezTo>
                <a:cubicBezTo>
                  <a:pt x="285" y="276"/>
                  <a:pt x="298" y="276"/>
                  <a:pt x="301" y="276"/>
                </a:cubicBezTo>
                <a:cubicBezTo>
                  <a:pt x="305" y="276"/>
                  <a:pt x="306" y="275"/>
                  <a:pt x="306" y="272"/>
                </a:cubicBezTo>
                <a:cubicBezTo>
                  <a:pt x="306" y="153"/>
                  <a:pt x="306" y="153"/>
                  <a:pt x="306" y="153"/>
                </a:cubicBezTo>
                <a:cubicBezTo>
                  <a:pt x="261" y="153"/>
                  <a:pt x="261" y="153"/>
                  <a:pt x="261" y="153"/>
                </a:cubicBezTo>
                <a:cubicBezTo>
                  <a:pt x="261" y="343"/>
                  <a:pt x="261" y="343"/>
                  <a:pt x="261" y="343"/>
                </a:cubicBezTo>
                <a:cubicBezTo>
                  <a:pt x="231" y="343"/>
                  <a:pt x="231" y="343"/>
                  <a:pt x="231" y="343"/>
                </a:cubicBezTo>
                <a:cubicBezTo>
                  <a:pt x="231" y="123"/>
                  <a:pt x="231" y="123"/>
                  <a:pt x="231" y="123"/>
                </a:cubicBezTo>
                <a:cubicBezTo>
                  <a:pt x="337" y="123"/>
                  <a:pt x="337" y="123"/>
                  <a:pt x="337" y="123"/>
                </a:cubicBezTo>
                <a:lnTo>
                  <a:pt x="337" y="272"/>
                </a:lnTo>
                <a:close/>
              </a:path>
            </a:pathLst>
          </a:custGeom>
          <a:solidFill>
            <a:schemeClr val="accent3"/>
          </a:solidFill>
          <a:ln>
            <a:solidFill>
              <a:schemeClr val="accent3"/>
            </a:solidFill>
          </a:ln>
        </p:spPr>
        <p:txBody>
          <a:bodyPr vert="horz" wrap="square" lIns="91440" tIns="45720" rIns="91440" bIns="45720" numCol="1" anchor="t" anchorCtr="0" compatLnSpc="1">
            <a:prstTxWarp prst="textNoShape">
              <a:avLst/>
            </a:prstTxWarp>
          </a:bodyPr>
          <a:lstStyle/>
          <a:p>
            <a:endParaRPr lang="ja-JP" altLang="en-US"/>
          </a:p>
        </p:txBody>
      </p:sp>
      <p:sp>
        <p:nvSpPr>
          <p:cNvPr id="20" name="角丸四角形 19"/>
          <p:cNvSpPr/>
          <p:nvPr/>
        </p:nvSpPr>
        <p:spPr>
          <a:xfrm>
            <a:off x="4134698" y="2613998"/>
            <a:ext cx="2354390" cy="428985"/>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rPr>
              <a:t>アマノタイムスタンプ</a:t>
            </a:r>
            <a:r>
              <a:rPr lang="en-US" altLang="ja-JP" sz="1100" b="1" dirty="0">
                <a:solidFill>
                  <a:schemeClr val="tx1"/>
                </a:solidFill>
              </a:rPr>
              <a:t>ID</a:t>
            </a:r>
            <a:r>
              <a:rPr lang="ja-JP" altLang="en-US" sz="1100" b="1" dirty="0">
                <a:solidFill>
                  <a:schemeClr val="tx1"/>
                </a:solidFill>
              </a:rPr>
              <a:t>発行</a:t>
            </a:r>
            <a:endParaRPr kumimoji="1" lang="ja-JP" altLang="en-US" sz="1100" b="1" dirty="0">
              <a:solidFill>
                <a:schemeClr val="tx1"/>
              </a:solidFill>
            </a:endParaRPr>
          </a:p>
        </p:txBody>
      </p:sp>
      <p:grpSp>
        <p:nvGrpSpPr>
          <p:cNvPr id="22" name="グループ化 254"/>
          <p:cNvGrpSpPr/>
          <p:nvPr/>
        </p:nvGrpSpPr>
        <p:grpSpPr>
          <a:xfrm>
            <a:off x="1687374" y="3170039"/>
            <a:ext cx="192415" cy="227686"/>
            <a:chOff x="4011216" y="1584325"/>
            <a:chExt cx="330200" cy="381000"/>
          </a:xfrm>
          <a:solidFill>
            <a:schemeClr val="tx2"/>
          </a:solidFill>
        </p:grpSpPr>
        <p:sp>
          <p:nvSpPr>
            <p:cNvPr id="23"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solidFill>
                <a:schemeClr val="tx2"/>
              </a:solidFill>
              <a:round/>
              <a:headEnd/>
              <a:tailEnd/>
            </a:ln>
          </p:spPr>
          <p:txBody>
            <a:bodyPr vert="horz" wrap="square" lIns="100796" tIns="50398" rIns="100796" bIns="50398" numCol="1" anchor="t" anchorCtr="0" compatLnSpc="1">
              <a:prstTxWarp prst="textNoShape">
                <a:avLst/>
              </a:prstTxWarp>
            </a:bodyPr>
            <a:lstStyle/>
            <a:p>
              <a:pPr>
                <a:defRPr/>
              </a:pPr>
              <a:endParaRPr kumimoji="0" lang="ja-JP" altLang="en-US" sz="1984" kern="0">
                <a:solidFill>
                  <a:sysClr val="windowText" lastClr="000000"/>
                </a:solidFill>
              </a:endParaRPr>
            </a:p>
          </p:txBody>
        </p:sp>
        <p:sp>
          <p:nvSpPr>
            <p:cNvPr id="24" name="Rectangle 153"/>
            <p:cNvSpPr>
              <a:spLocks noChangeArrowheads="1"/>
            </p:cNvSpPr>
            <p:nvPr/>
          </p:nvSpPr>
          <p:spPr bwMode="auto">
            <a:xfrm>
              <a:off x="4087416" y="1660525"/>
              <a:ext cx="177800" cy="38100"/>
            </a:xfrm>
            <a:prstGeom prst="rect">
              <a:avLst/>
            </a:prstGeom>
            <a:grpFill/>
            <a:ln w="9525">
              <a:solidFill>
                <a:schemeClr val="tx2"/>
              </a:solidFill>
              <a:miter lim="800000"/>
              <a:headEnd/>
              <a:tailEnd/>
            </a:ln>
          </p:spPr>
          <p:txBody>
            <a:bodyPr vert="horz" wrap="square" lIns="100796" tIns="50398" rIns="100796" bIns="50398" numCol="1" anchor="t" anchorCtr="0" compatLnSpc="1">
              <a:prstTxWarp prst="textNoShape">
                <a:avLst/>
              </a:prstTxWarp>
            </a:bodyPr>
            <a:lstStyle/>
            <a:p>
              <a:pPr>
                <a:defRPr/>
              </a:pPr>
              <a:endParaRPr kumimoji="0" lang="ja-JP" altLang="en-US" sz="1984" kern="0">
                <a:solidFill>
                  <a:sysClr val="windowText" lastClr="000000"/>
                </a:solidFill>
              </a:endParaRPr>
            </a:p>
          </p:txBody>
        </p:sp>
        <p:sp>
          <p:nvSpPr>
            <p:cNvPr id="25" name="Rectangle 154"/>
            <p:cNvSpPr>
              <a:spLocks noChangeArrowheads="1"/>
            </p:cNvSpPr>
            <p:nvPr/>
          </p:nvSpPr>
          <p:spPr bwMode="auto">
            <a:xfrm>
              <a:off x="4087416" y="1736725"/>
              <a:ext cx="177800" cy="38100"/>
            </a:xfrm>
            <a:prstGeom prst="rect">
              <a:avLst/>
            </a:prstGeom>
            <a:grpFill/>
            <a:ln w="9525">
              <a:solidFill>
                <a:schemeClr val="tx2"/>
              </a:solidFill>
              <a:miter lim="800000"/>
              <a:headEnd/>
              <a:tailEnd/>
            </a:ln>
          </p:spPr>
          <p:txBody>
            <a:bodyPr vert="horz" wrap="square" lIns="100796" tIns="50398" rIns="100796" bIns="50398" numCol="1" anchor="t" anchorCtr="0" compatLnSpc="1">
              <a:prstTxWarp prst="textNoShape">
                <a:avLst/>
              </a:prstTxWarp>
            </a:bodyPr>
            <a:lstStyle/>
            <a:p>
              <a:pPr>
                <a:defRPr/>
              </a:pPr>
              <a:endParaRPr kumimoji="0" lang="ja-JP" altLang="en-US" sz="1984" kern="0">
                <a:solidFill>
                  <a:sysClr val="windowText" lastClr="000000"/>
                </a:solidFill>
              </a:endParaRPr>
            </a:p>
          </p:txBody>
        </p:sp>
        <p:sp>
          <p:nvSpPr>
            <p:cNvPr id="26" name="Rectangle 155"/>
            <p:cNvSpPr>
              <a:spLocks noChangeArrowheads="1"/>
            </p:cNvSpPr>
            <p:nvPr/>
          </p:nvSpPr>
          <p:spPr bwMode="auto">
            <a:xfrm>
              <a:off x="4087416" y="1812925"/>
              <a:ext cx="88900" cy="38100"/>
            </a:xfrm>
            <a:prstGeom prst="rect">
              <a:avLst/>
            </a:prstGeom>
            <a:grpFill/>
            <a:ln w="9525">
              <a:solidFill>
                <a:schemeClr val="tx2"/>
              </a:solidFill>
              <a:miter lim="800000"/>
              <a:headEnd/>
              <a:tailEnd/>
            </a:ln>
          </p:spPr>
          <p:txBody>
            <a:bodyPr vert="horz" wrap="square" lIns="100796" tIns="50398" rIns="100796" bIns="50398" numCol="1" anchor="t" anchorCtr="0" compatLnSpc="1">
              <a:prstTxWarp prst="textNoShape">
                <a:avLst/>
              </a:prstTxWarp>
            </a:bodyPr>
            <a:lstStyle/>
            <a:p>
              <a:pPr>
                <a:defRPr/>
              </a:pPr>
              <a:endParaRPr kumimoji="0" lang="ja-JP" altLang="en-US" sz="1984" kern="0">
                <a:solidFill>
                  <a:sysClr val="windowText" lastClr="000000"/>
                </a:solidFill>
              </a:endParaRPr>
            </a:p>
          </p:txBody>
        </p:sp>
      </p:grpSp>
      <p:sp>
        <p:nvSpPr>
          <p:cNvPr id="27" name="角丸四角形 26"/>
          <p:cNvSpPr/>
          <p:nvPr/>
        </p:nvSpPr>
        <p:spPr>
          <a:xfrm>
            <a:off x="1650546" y="3464530"/>
            <a:ext cx="1717463" cy="44579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rPr>
              <a:t>証憑管理</a:t>
            </a:r>
            <a:r>
              <a:rPr lang="en-US" altLang="ja-JP" sz="1100" b="1" dirty="0">
                <a:solidFill>
                  <a:schemeClr val="tx1"/>
                </a:solidFill>
              </a:rPr>
              <a:t>e</a:t>
            </a:r>
            <a:r>
              <a:rPr lang="ja-JP" altLang="en-US" sz="1100" b="1" dirty="0">
                <a:solidFill>
                  <a:schemeClr val="tx1"/>
                </a:solidFill>
              </a:rPr>
              <a:t>文書対応</a:t>
            </a:r>
            <a:r>
              <a:rPr lang="en-US" altLang="ja-JP" sz="1100" b="1" dirty="0">
                <a:solidFill>
                  <a:schemeClr val="tx1"/>
                </a:solidFill>
              </a:rPr>
              <a:t>OP</a:t>
            </a:r>
          </a:p>
          <a:p>
            <a:pPr algn="ctr"/>
            <a:r>
              <a:rPr lang="ja-JP" altLang="en-US" sz="1100" b="1" dirty="0" smtClean="0">
                <a:solidFill>
                  <a:schemeClr val="tx1"/>
                </a:solidFill>
              </a:rPr>
              <a:t>発注書受領</a:t>
            </a:r>
            <a:endParaRPr lang="en-US" altLang="ja-JP" sz="1100" b="1" dirty="0">
              <a:solidFill>
                <a:schemeClr val="tx1"/>
              </a:solidFill>
            </a:endParaRPr>
          </a:p>
        </p:txBody>
      </p:sp>
      <p:sp>
        <p:nvSpPr>
          <p:cNvPr id="28" name="角丸四角形 27"/>
          <p:cNvSpPr/>
          <p:nvPr/>
        </p:nvSpPr>
        <p:spPr>
          <a:xfrm>
            <a:off x="3456257" y="3464530"/>
            <a:ext cx="561253" cy="44579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rPr>
              <a:t>製品出荷</a:t>
            </a:r>
            <a:endParaRPr lang="en-US" altLang="ja-JP" sz="1100" b="1" dirty="0">
              <a:solidFill>
                <a:schemeClr val="tx1"/>
              </a:solidFill>
            </a:endParaRPr>
          </a:p>
        </p:txBody>
      </p:sp>
      <p:sp>
        <p:nvSpPr>
          <p:cNvPr id="29" name="正方形/長方形 28"/>
          <p:cNvSpPr/>
          <p:nvPr/>
        </p:nvSpPr>
        <p:spPr>
          <a:xfrm>
            <a:off x="213806" y="4100216"/>
            <a:ext cx="8786784" cy="769441"/>
          </a:xfrm>
          <a:prstGeom prst="rect">
            <a:avLst/>
          </a:prstGeom>
        </p:spPr>
        <p:txBody>
          <a:bodyPr wrap="square">
            <a:spAutoFit/>
          </a:bodyPr>
          <a:lstStyle/>
          <a:p>
            <a:r>
              <a:rPr lang="ja-JP" altLang="en-US" sz="1100" dirty="0"/>
              <a:t>・アマノタイムスタンプサービスは、環境構築時期の</a:t>
            </a:r>
            <a:r>
              <a:rPr lang="en-US" altLang="ja-JP" sz="1100" dirty="0"/>
              <a:t>2</a:t>
            </a:r>
            <a:r>
              <a:rPr lang="ja-JP" altLang="en-US" sz="1100" dirty="0"/>
              <a:t>カ月前まで</a:t>
            </a:r>
            <a:r>
              <a:rPr lang="ja-JP" altLang="en-US" sz="1100" dirty="0" smtClean="0"/>
              <a:t>に発注をお願い</a:t>
            </a:r>
            <a:r>
              <a:rPr lang="ja-JP" altLang="en-US" sz="1100" dirty="0"/>
              <a:t>いたします</a:t>
            </a:r>
            <a:endParaRPr lang="en-US" altLang="ja-JP" sz="1100" dirty="0"/>
          </a:p>
          <a:p>
            <a:r>
              <a:rPr lang="ja-JP" altLang="en-US" sz="1100" dirty="0" smtClean="0"/>
              <a:t>・アマノタイムスタンプ</a:t>
            </a:r>
            <a:r>
              <a:rPr lang="ja-JP" altLang="en-US" sz="1100" dirty="0"/>
              <a:t>契約書</a:t>
            </a:r>
            <a:r>
              <a:rPr lang="ja-JP" altLang="en-US" sz="1100" dirty="0" smtClean="0"/>
              <a:t>受領の翌月</a:t>
            </a:r>
            <a:r>
              <a:rPr lang="ja-JP" altLang="en-US" sz="1100" dirty="0"/>
              <a:t>にアカウント</a:t>
            </a:r>
            <a:r>
              <a:rPr lang="en-US" altLang="ja-JP" sz="1100" dirty="0"/>
              <a:t>ID</a:t>
            </a:r>
            <a:r>
              <a:rPr lang="ja-JP" altLang="en-US" sz="1100" dirty="0"/>
              <a:t>を</a:t>
            </a:r>
            <a:r>
              <a:rPr lang="ja-JP" altLang="en-US" sz="1100" dirty="0" smtClean="0"/>
              <a:t>発行します。利用</a:t>
            </a:r>
            <a:r>
              <a:rPr lang="ja-JP" altLang="en-US" sz="1100" dirty="0"/>
              <a:t>開始は翌々月以降になります</a:t>
            </a:r>
          </a:p>
          <a:p>
            <a:r>
              <a:rPr lang="ja-JP" altLang="en-US" sz="1100" dirty="0"/>
              <a:t>・証憑管理</a:t>
            </a:r>
            <a:r>
              <a:rPr lang="en-US" altLang="ja-JP" sz="1100" dirty="0"/>
              <a:t>e</a:t>
            </a:r>
            <a:r>
              <a:rPr lang="ja-JP" altLang="en-US" sz="1100" dirty="0"/>
              <a:t>文書対応オプションは出荷</a:t>
            </a:r>
            <a:r>
              <a:rPr lang="ja-JP" altLang="en-US" sz="1100" dirty="0" smtClean="0"/>
              <a:t>翌月</a:t>
            </a:r>
            <a:r>
              <a:rPr lang="en-US" altLang="ja-JP" sz="1100" dirty="0" smtClean="0"/>
              <a:t>1</a:t>
            </a:r>
            <a:r>
              <a:rPr lang="ja-JP" altLang="en-US" sz="1100" dirty="0" smtClean="0"/>
              <a:t>日が保守</a:t>
            </a:r>
            <a:r>
              <a:rPr lang="ja-JP" altLang="en-US" sz="1100" dirty="0"/>
              <a:t>開始日となります</a:t>
            </a:r>
            <a:endParaRPr lang="en-US" altLang="ja-JP" sz="1100" dirty="0"/>
          </a:p>
          <a:p>
            <a:r>
              <a:rPr lang="ja-JP" altLang="en-US" sz="1100" dirty="0"/>
              <a:t>・詳しく</a:t>
            </a:r>
            <a:r>
              <a:rPr lang="ja-JP" altLang="en-US" sz="1100" dirty="0" smtClean="0"/>
              <a:t>は</a:t>
            </a:r>
            <a:r>
              <a:rPr lang="en-US" altLang="ja-JP" sz="1100" dirty="0" smtClean="0"/>
              <a:t>SuperStream</a:t>
            </a:r>
            <a:r>
              <a:rPr lang="ja-JP" altLang="en-US" sz="1100" dirty="0"/>
              <a:t>製品価格表に記載がございますので、合わせてご確認を</a:t>
            </a:r>
            <a:r>
              <a:rPr lang="ja-JP" altLang="en-US" sz="1100" dirty="0" smtClean="0"/>
              <a:t>お願いいたします</a:t>
            </a:r>
            <a:endParaRPr lang="en-US" altLang="ja-JP" sz="1100" dirty="0" smtClean="0"/>
          </a:p>
        </p:txBody>
      </p:sp>
      <p:sp>
        <p:nvSpPr>
          <p:cNvPr id="30" name="角丸四角形 29"/>
          <p:cNvSpPr/>
          <p:nvPr/>
        </p:nvSpPr>
        <p:spPr>
          <a:xfrm>
            <a:off x="1650546" y="2597193"/>
            <a:ext cx="2183628" cy="445790"/>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rPr>
              <a:t>アマノタイムスタンプ</a:t>
            </a:r>
            <a:endParaRPr lang="en-US" altLang="ja-JP" sz="1100" b="1" dirty="0">
              <a:solidFill>
                <a:schemeClr val="tx1"/>
              </a:solidFill>
            </a:endParaRPr>
          </a:p>
          <a:p>
            <a:pPr algn="ctr"/>
            <a:r>
              <a:rPr lang="ja-JP" altLang="en-US" sz="1100" b="1" dirty="0">
                <a:solidFill>
                  <a:schemeClr val="tx1"/>
                </a:solidFill>
              </a:rPr>
              <a:t>サービス</a:t>
            </a:r>
            <a:r>
              <a:rPr lang="en-US" altLang="ja-JP" sz="1100" b="1" dirty="0">
                <a:solidFill>
                  <a:schemeClr val="tx1"/>
                </a:solidFill>
              </a:rPr>
              <a:t>3161</a:t>
            </a:r>
            <a:r>
              <a:rPr lang="ja-JP" altLang="en-US" sz="1100" b="1" dirty="0">
                <a:solidFill>
                  <a:schemeClr val="tx1"/>
                </a:solidFill>
              </a:rPr>
              <a:t>利用契約書受領</a:t>
            </a:r>
            <a:endParaRPr kumimoji="1" lang="ja-JP" altLang="en-US" sz="1100" b="1" dirty="0">
              <a:solidFill>
                <a:schemeClr val="tx1"/>
              </a:solidFill>
            </a:endParaRPr>
          </a:p>
        </p:txBody>
      </p:sp>
      <p:grpSp>
        <p:nvGrpSpPr>
          <p:cNvPr id="31" name="グループ化 254"/>
          <p:cNvGrpSpPr/>
          <p:nvPr/>
        </p:nvGrpSpPr>
        <p:grpSpPr>
          <a:xfrm>
            <a:off x="1668132" y="2279932"/>
            <a:ext cx="211657" cy="250455"/>
            <a:chOff x="4011216" y="1584325"/>
            <a:chExt cx="330200" cy="381000"/>
          </a:xfrm>
          <a:solidFill>
            <a:schemeClr val="accent3"/>
          </a:solidFill>
        </p:grpSpPr>
        <p:sp>
          <p:nvSpPr>
            <p:cNvPr id="32"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100796" tIns="50398" rIns="100796" bIns="50398" numCol="1" anchor="t" anchorCtr="0" compatLnSpc="1">
              <a:prstTxWarp prst="textNoShape">
                <a:avLst/>
              </a:prstTxWarp>
            </a:bodyPr>
            <a:lstStyle/>
            <a:p>
              <a:pPr>
                <a:defRPr/>
              </a:pPr>
              <a:endParaRPr kumimoji="0" lang="ja-JP" altLang="en-US" sz="1984" kern="0">
                <a:solidFill>
                  <a:sysClr val="windowText" lastClr="000000"/>
                </a:solidFill>
              </a:endParaRPr>
            </a:p>
          </p:txBody>
        </p:sp>
        <p:sp>
          <p:nvSpPr>
            <p:cNvPr id="33"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100796" tIns="50398" rIns="100796" bIns="50398" numCol="1" anchor="t" anchorCtr="0" compatLnSpc="1">
              <a:prstTxWarp prst="textNoShape">
                <a:avLst/>
              </a:prstTxWarp>
            </a:bodyPr>
            <a:lstStyle/>
            <a:p>
              <a:pPr>
                <a:defRPr/>
              </a:pPr>
              <a:endParaRPr kumimoji="0" lang="ja-JP" altLang="en-US" sz="1984" kern="0">
                <a:solidFill>
                  <a:sysClr val="windowText" lastClr="000000"/>
                </a:solidFill>
              </a:endParaRPr>
            </a:p>
          </p:txBody>
        </p:sp>
        <p:sp>
          <p:nvSpPr>
            <p:cNvPr id="34"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100796" tIns="50398" rIns="100796" bIns="50398" numCol="1" anchor="t" anchorCtr="0" compatLnSpc="1">
              <a:prstTxWarp prst="textNoShape">
                <a:avLst/>
              </a:prstTxWarp>
            </a:bodyPr>
            <a:lstStyle/>
            <a:p>
              <a:pPr>
                <a:defRPr/>
              </a:pPr>
              <a:endParaRPr kumimoji="0" lang="ja-JP" altLang="en-US" sz="1984" kern="0">
                <a:solidFill>
                  <a:sysClr val="windowText" lastClr="000000"/>
                </a:solidFill>
              </a:endParaRPr>
            </a:p>
          </p:txBody>
        </p:sp>
        <p:sp>
          <p:nvSpPr>
            <p:cNvPr id="35"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100796" tIns="50398" rIns="100796" bIns="50398" numCol="1" anchor="t" anchorCtr="0" compatLnSpc="1">
              <a:prstTxWarp prst="textNoShape">
                <a:avLst/>
              </a:prstTxWarp>
            </a:bodyPr>
            <a:lstStyle/>
            <a:p>
              <a:pPr>
                <a:defRPr/>
              </a:pPr>
              <a:endParaRPr kumimoji="0" lang="ja-JP" altLang="en-US" sz="1984" kern="0">
                <a:solidFill>
                  <a:sysClr val="windowText" lastClr="000000"/>
                </a:solidFill>
              </a:endParaRPr>
            </a:p>
          </p:txBody>
        </p:sp>
      </p:grpSp>
      <p:sp>
        <p:nvSpPr>
          <p:cNvPr id="36" name="Freeform 35"/>
          <p:cNvSpPr>
            <a:spLocks noEditPoints="1"/>
          </p:cNvSpPr>
          <p:nvPr/>
        </p:nvSpPr>
        <p:spPr bwMode="auto">
          <a:xfrm>
            <a:off x="4316222" y="2301937"/>
            <a:ext cx="269100" cy="268114"/>
          </a:xfrm>
          <a:custGeom>
            <a:avLst/>
            <a:gdLst>
              <a:gd name="T0" fmla="*/ 454 w 454"/>
              <a:gd name="T1" fmla="*/ 227 h 454"/>
              <a:gd name="T2" fmla="*/ 227 w 454"/>
              <a:gd name="T3" fmla="*/ 454 h 454"/>
              <a:gd name="T4" fmla="*/ 0 w 454"/>
              <a:gd name="T5" fmla="*/ 227 h 454"/>
              <a:gd name="T6" fmla="*/ 227 w 454"/>
              <a:gd name="T7" fmla="*/ 0 h 454"/>
              <a:gd name="T8" fmla="*/ 454 w 454"/>
              <a:gd name="T9" fmla="*/ 227 h 454"/>
              <a:gd name="T10" fmla="*/ 227 w 454"/>
              <a:gd name="T11" fmla="*/ 32 h 454"/>
              <a:gd name="T12" fmla="*/ 31 w 454"/>
              <a:gd name="T13" fmla="*/ 227 h 454"/>
              <a:gd name="T14" fmla="*/ 227 w 454"/>
              <a:gd name="T15" fmla="*/ 423 h 454"/>
              <a:gd name="T16" fmla="*/ 423 w 454"/>
              <a:gd name="T17" fmla="*/ 227 h 454"/>
              <a:gd name="T18" fmla="*/ 227 w 454"/>
              <a:gd name="T19" fmla="*/ 32 h 454"/>
              <a:gd name="T20" fmla="*/ 228 w 454"/>
              <a:gd name="T21" fmla="*/ 80 h 454"/>
              <a:gd name="T22" fmla="*/ 189 w 454"/>
              <a:gd name="T23" fmla="*/ 119 h 454"/>
              <a:gd name="T24" fmla="*/ 228 w 454"/>
              <a:gd name="T25" fmla="*/ 158 h 454"/>
              <a:gd name="T26" fmla="*/ 267 w 454"/>
              <a:gd name="T27" fmla="*/ 119 h 454"/>
              <a:gd name="T28" fmla="*/ 228 w 454"/>
              <a:gd name="T29" fmla="*/ 80 h 454"/>
              <a:gd name="T30" fmla="*/ 253 w 454"/>
              <a:gd name="T31" fmla="*/ 315 h 454"/>
              <a:gd name="T32" fmla="*/ 253 w 454"/>
              <a:gd name="T33" fmla="*/ 176 h 454"/>
              <a:gd name="T34" fmla="*/ 177 w 454"/>
              <a:gd name="T35" fmla="*/ 176 h 454"/>
              <a:gd name="T36" fmla="*/ 177 w 454"/>
              <a:gd name="T37" fmla="*/ 221 h 454"/>
              <a:gd name="T38" fmla="*/ 207 w 454"/>
              <a:gd name="T39" fmla="*/ 221 h 454"/>
              <a:gd name="T40" fmla="*/ 207 w 454"/>
              <a:gd name="T41" fmla="*/ 315 h 454"/>
              <a:gd name="T42" fmla="*/ 163 w 454"/>
              <a:gd name="T43" fmla="*/ 315 h 454"/>
              <a:gd name="T44" fmla="*/ 163 w 454"/>
              <a:gd name="T45" fmla="*/ 361 h 454"/>
              <a:gd name="T46" fmla="*/ 293 w 454"/>
              <a:gd name="T47" fmla="*/ 361 h 454"/>
              <a:gd name="T48" fmla="*/ 293 w 454"/>
              <a:gd name="T49" fmla="*/ 315 h 454"/>
              <a:gd name="T50" fmla="*/ 253 w 454"/>
              <a:gd name="T51" fmla="*/ 31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4" h="454">
                <a:moveTo>
                  <a:pt x="454" y="227"/>
                </a:moveTo>
                <a:cubicBezTo>
                  <a:pt x="454" y="352"/>
                  <a:pt x="352" y="454"/>
                  <a:pt x="227" y="454"/>
                </a:cubicBezTo>
                <a:cubicBezTo>
                  <a:pt x="102" y="454"/>
                  <a:pt x="0" y="352"/>
                  <a:pt x="0" y="227"/>
                </a:cubicBezTo>
                <a:cubicBezTo>
                  <a:pt x="0" y="102"/>
                  <a:pt x="102" y="0"/>
                  <a:pt x="227" y="0"/>
                </a:cubicBezTo>
                <a:cubicBezTo>
                  <a:pt x="352" y="0"/>
                  <a:pt x="454" y="102"/>
                  <a:pt x="454" y="227"/>
                </a:cubicBezTo>
                <a:close/>
                <a:moveTo>
                  <a:pt x="227" y="32"/>
                </a:moveTo>
                <a:cubicBezTo>
                  <a:pt x="119" y="32"/>
                  <a:pt x="31" y="119"/>
                  <a:pt x="31" y="227"/>
                </a:cubicBezTo>
                <a:cubicBezTo>
                  <a:pt x="31" y="335"/>
                  <a:pt x="119" y="423"/>
                  <a:pt x="227" y="423"/>
                </a:cubicBezTo>
                <a:cubicBezTo>
                  <a:pt x="335" y="423"/>
                  <a:pt x="423" y="335"/>
                  <a:pt x="423" y="227"/>
                </a:cubicBezTo>
                <a:cubicBezTo>
                  <a:pt x="423" y="119"/>
                  <a:pt x="335" y="32"/>
                  <a:pt x="227" y="32"/>
                </a:cubicBezTo>
                <a:close/>
                <a:moveTo>
                  <a:pt x="228" y="80"/>
                </a:moveTo>
                <a:cubicBezTo>
                  <a:pt x="206" y="80"/>
                  <a:pt x="189" y="98"/>
                  <a:pt x="189" y="119"/>
                </a:cubicBezTo>
                <a:cubicBezTo>
                  <a:pt x="189" y="141"/>
                  <a:pt x="206" y="158"/>
                  <a:pt x="228" y="158"/>
                </a:cubicBezTo>
                <a:cubicBezTo>
                  <a:pt x="249" y="158"/>
                  <a:pt x="267" y="141"/>
                  <a:pt x="267" y="119"/>
                </a:cubicBezTo>
                <a:cubicBezTo>
                  <a:pt x="267" y="98"/>
                  <a:pt x="249" y="80"/>
                  <a:pt x="228" y="80"/>
                </a:cubicBezTo>
                <a:close/>
                <a:moveTo>
                  <a:pt x="253" y="315"/>
                </a:moveTo>
                <a:cubicBezTo>
                  <a:pt x="253" y="285"/>
                  <a:pt x="253" y="205"/>
                  <a:pt x="253" y="176"/>
                </a:cubicBezTo>
                <a:cubicBezTo>
                  <a:pt x="234" y="176"/>
                  <a:pt x="195" y="176"/>
                  <a:pt x="177" y="176"/>
                </a:cubicBezTo>
                <a:cubicBezTo>
                  <a:pt x="177" y="221"/>
                  <a:pt x="177" y="221"/>
                  <a:pt x="177" y="221"/>
                </a:cubicBezTo>
                <a:cubicBezTo>
                  <a:pt x="207" y="221"/>
                  <a:pt x="207" y="221"/>
                  <a:pt x="207" y="221"/>
                </a:cubicBezTo>
                <a:cubicBezTo>
                  <a:pt x="207" y="315"/>
                  <a:pt x="207" y="315"/>
                  <a:pt x="207" y="315"/>
                </a:cubicBezTo>
                <a:cubicBezTo>
                  <a:pt x="163" y="315"/>
                  <a:pt x="163" y="315"/>
                  <a:pt x="163" y="315"/>
                </a:cubicBezTo>
                <a:cubicBezTo>
                  <a:pt x="163" y="361"/>
                  <a:pt x="163" y="361"/>
                  <a:pt x="163" y="361"/>
                </a:cubicBezTo>
                <a:cubicBezTo>
                  <a:pt x="201" y="361"/>
                  <a:pt x="254" y="361"/>
                  <a:pt x="293" y="361"/>
                </a:cubicBezTo>
                <a:cubicBezTo>
                  <a:pt x="293" y="315"/>
                  <a:pt x="293" y="315"/>
                  <a:pt x="293" y="315"/>
                </a:cubicBezTo>
                <a:lnTo>
                  <a:pt x="253" y="315"/>
                </a:lnTo>
                <a:close/>
              </a:path>
            </a:pathLst>
          </a:custGeom>
          <a:solidFill>
            <a:schemeClr val="bg1">
              <a:lumMod val="50000"/>
            </a:schemeClr>
          </a:solid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 name="角丸四角形 36"/>
          <p:cNvSpPr/>
          <p:nvPr/>
        </p:nvSpPr>
        <p:spPr>
          <a:xfrm>
            <a:off x="6574114" y="2605595"/>
            <a:ext cx="2354390" cy="428985"/>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rPr>
              <a:t>アマノタイムスタンプ付与開始</a:t>
            </a:r>
            <a:endParaRPr kumimoji="1" lang="ja-JP" altLang="en-US" sz="1100" b="1" dirty="0">
              <a:solidFill>
                <a:schemeClr val="tx1"/>
              </a:solidFill>
            </a:endParaRPr>
          </a:p>
        </p:txBody>
      </p:sp>
      <p:sp>
        <p:nvSpPr>
          <p:cNvPr id="38" name="Freeform 14"/>
          <p:cNvSpPr>
            <a:spLocks noEditPoints="1"/>
          </p:cNvSpPr>
          <p:nvPr/>
        </p:nvSpPr>
        <p:spPr bwMode="auto">
          <a:xfrm>
            <a:off x="6699477" y="2296186"/>
            <a:ext cx="197340" cy="258059"/>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65"/>
          <p:cNvSpPr>
            <a:spLocks noEditPoints="1"/>
          </p:cNvSpPr>
          <p:nvPr/>
        </p:nvSpPr>
        <p:spPr bwMode="auto">
          <a:xfrm>
            <a:off x="6896062" y="2251876"/>
            <a:ext cx="172827" cy="163181"/>
          </a:xfrm>
          <a:custGeom>
            <a:avLst/>
            <a:gdLst>
              <a:gd name="T0" fmla="*/ 227 w 454"/>
              <a:gd name="T1" fmla="*/ 26 h 453"/>
              <a:gd name="T2" fmla="*/ 427 w 454"/>
              <a:gd name="T3" fmla="*/ 227 h 453"/>
              <a:gd name="T4" fmla="*/ 227 w 454"/>
              <a:gd name="T5" fmla="*/ 427 h 453"/>
              <a:gd name="T6" fmla="*/ 27 w 454"/>
              <a:gd name="T7" fmla="*/ 227 h 453"/>
              <a:gd name="T8" fmla="*/ 227 w 454"/>
              <a:gd name="T9" fmla="*/ 26 h 453"/>
              <a:gd name="T10" fmla="*/ 227 w 454"/>
              <a:gd name="T11" fmla="*/ 0 h 453"/>
              <a:gd name="T12" fmla="*/ 0 w 454"/>
              <a:gd name="T13" fmla="*/ 227 h 453"/>
              <a:gd name="T14" fmla="*/ 227 w 454"/>
              <a:gd name="T15" fmla="*/ 453 h 453"/>
              <a:gd name="T16" fmla="*/ 454 w 454"/>
              <a:gd name="T17" fmla="*/ 227 h 453"/>
              <a:gd name="T18" fmla="*/ 227 w 454"/>
              <a:gd name="T19" fmla="*/ 0 h 453"/>
              <a:gd name="T20" fmla="*/ 224 w 454"/>
              <a:gd name="T21" fmla="*/ 131 h 453"/>
              <a:gd name="T22" fmla="*/ 155 w 454"/>
              <a:gd name="T23" fmla="*/ 157 h 453"/>
              <a:gd name="T24" fmla="*/ 155 w 454"/>
              <a:gd name="T25" fmla="*/ 191 h 453"/>
              <a:gd name="T26" fmla="*/ 217 w 454"/>
              <a:gd name="T27" fmla="*/ 191 h 453"/>
              <a:gd name="T28" fmla="*/ 217 w 454"/>
              <a:gd name="T29" fmla="*/ 220 h 453"/>
              <a:gd name="T30" fmla="*/ 155 w 454"/>
              <a:gd name="T31" fmla="*/ 220 h 453"/>
              <a:gd name="T32" fmla="*/ 155 w 454"/>
              <a:gd name="T33" fmla="*/ 270 h 453"/>
              <a:gd name="T34" fmla="*/ 217 w 454"/>
              <a:gd name="T35" fmla="*/ 270 h 453"/>
              <a:gd name="T36" fmla="*/ 217 w 454"/>
              <a:gd name="T37" fmla="*/ 300 h 453"/>
              <a:gd name="T38" fmla="*/ 155 w 454"/>
              <a:gd name="T39" fmla="*/ 300 h 453"/>
              <a:gd name="T40" fmla="*/ 155 w 454"/>
              <a:gd name="T41" fmla="*/ 320 h 453"/>
              <a:gd name="T42" fmla="*/ 124 w 454"/>
              <a:gd name="T43" fmla="*/ 320 h 453"/>
              <a:gd name="T44" fmla="*/ 124 w 454"/>
              <a:gd name="T45" fmla="*/ 126 h 453"/>
              <a:gd name="T46" fmla="*/ 141 w 454"/>
              <a:gd name="T47" fmla="*/ 132 h 453"/>
              <a:gd name="T48" fmla="*/ 199 w 454"/>
              <a:gd name="T49" fmla="*/ 105 h 453"/>
              <a:gd name="T50" fmla="*/ 224 w 454"/>
              <a:gd name="T51" fmla="*/ 131 h 453"/>
              <a:gd name="T52" fmla="*/ 337 w 454"/>
              <a:gd name="T53" fmla="*/ 272 h 453"/>
              <a:gd name="T54" fmla="*/ 325 w 454"/>
              <a:gd name="T55" fmla="*/ 302 h 453"/>
              <a:gd name="T56" fmla="*/ 285 w 454"/>
              <a:gd name="T57" fmla="*/ 308 h 453"/>
              <a:gd name="T58" fmla="*/ 274 w 454"/>
              <a:gd name="T59" fmla="*/ 276 h 453"/>
              <a:gd name="T60" fmla="*/ 301 w 454"/>
              <a:gd name="T61" fmla="*/ 276 h 453"/>
              <a:gd name="T62" fmla="*/ 306 w 454"/>
              <a:gd name="T63" fmla="*/ 272 h 453"/>
              <a:gd name="T64" fmla="*/ 306 w 454"/>
              <a:gd name="T65" fmla="*/ 153 h 453"/>
              <a:gd name="T66" fmla="*/ 261 w 454"/>
              <a:gd name="T67" fmla="*/ 153 h 453"/>
              <a:gd name="T68" fmla="*/ 261 w 454"/>
              <a:gd name="T69" fmla="*/ 343 h 453"/>
              <a:gd name="T70" fmla="*/ 231 w 454"/>
              <a:gd name="T71" fmla="*/ 343 h 453"/>
              <a:gd name="T72" fmla="*/ 231 w 454"/>
              <a:gd name="T73" fmla="*/ 123 h 453"/>
              <a:gd name="T74" fmla="*/ 337 w 454"/>
              <a:gd name="T75" fmla="*/ 123 h 453"/>
              <a:gd name="T76" fmla="*/ 337 w 454"/>
              <a:gd name="T77" fmla="*/ 27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4" h="453">
                <a:moveTo>
                  <a:pt x="227" y="26"/>
                </a:moveTo>
                <a:cubicBezTo>
                  <a:pt x="338" y="26"/>
                  <a:pt x="427" y="116"/>
                  <a:pt x="427" y="227"/>
                </a:cubicBezTo>
                <a:cubicBezTo>
                  <a:pt x="427" y="337"/>
                  <a:pt x="338" y="427"/>
                  <a:pt x="227" y="427"/>
                </a:cubicBezTo>
                <a:cubicBezTo>
                  <a:pt x="117" y="427"/>
                  <a:pt x="27" y="337"/>
                  <a:pt x="27" y="227"/>
                </a:cubicBezTo>
                <a:cubicBezTo>
                  <a:pt x="27" y="116"/>
                  <a:pt x="117" y="26"/>
                  <a:pt x="227" y="26"/>
                </a:cubicBezTo>
                <a:moveTo>
                  <a:pt x="227" y="0"/>
                </a:moveTo>
                <a:cubicBezTo>
                  <a:pt x="102" y="0"/>
                  <a:pt x="0" y="101"/>
                  <a:pt x="0" y="227"/>
                </a:cubicBezTo>
                <a:cubicBezTo>
                  <a:pt x="0" y="352"/>
                  <a:pt x="102" y="453"/>
                  <a:pt x="227" y="453"/>
                </a:cubicBezTo>
                <a:cubicBezTo>
                  <a:pt x="352" y="453"/>
                  <a:pt x="454" y="352"/>
                  <a:pt x="454" y="227"/>
                </a:cubicBezTo>
                <a:cubicBezTo>
                  <a:pt x="454" y="101"/>
                  <a:pt x="352" y="0"/>
                  <a:pt x="227" y="0"/>
                </a:cubicBezTo>
                <a:close/>
                <a:moveTo>
                  <a:pt x="224" y="131"/>
                </a:moveTo>
                <a:cubicBezTo>
                  <a:pt x="203" y="141"/>
                  <a:pt x="178" y="150"/>
                  <a:pt x="155" y="157"/>
                </a:cubicBezTo>
                <a:cubicBezTo>
                  <a:pt x="155" y="191"/>
                  <a:pt x="155" y="191"/>
                  <a:pt x="155" y="191"/>
                </a:cubicBezTo>
                <a:cubicBezTo>
                  <a:pt x="217" y="191"/>
                  <a:pt x="217" y="191"/>
                  <a:pt x="217" y="191"/>
                </a:cubicBezTo>
                <a:cubicBezTo>
                  <a:pt x="217" y="220"/>
                  <a:pt x="217" y="220"/>
                  <a:pt x="217" y="220"/>
                </a:cubicBezTo>
                <a:cubicBezTo>
                  <a:pt x="155" y="220"/>
                  <a:pt x="155" y="220"/>
                  <a:pt x="155" y="220"/>
                </a:cubicBezTo>
                <a:cubicBezTo>
                  <a:pt x="155" y="270"/>
                  <a:pt x="155" y="270"/>
                  <a:pt x="155" y="270"/>
                </a:cubicBezTo>
                <a:cubicBezTo>
                  <a:pt x="217" y="270"/>
                  <a:pt x="217" y="270"/>
                  <a:pt x="217" y="270"/>
                </a:cubicBezTo>
                <a:cubicBezTo>
                  <a:pt x="217" y="300"/>
                  <a:pt x="217" y="300"/>
                  <a:pt x="217" y="300"/>
                </a:cubicBezTo>
                <a:cubicBezTo>
                  <a:pt x="155" y="300"/>
                  <a:pt x="155" y="300"/>
                  <a:pt x="155" y="300"/>
                </a:cubicBezTo>
                <a:cubicBezTo>
                  <a:pt x="155" y="320"/>
                  <a:pt x="155" y="320"/>
                  <a:pt x="155" y="320"/>
                </a:cubicBezTo>
                <a:cubicBezTo>
                  <a:pt x="124" y="320"/>
                  <a:pt x="124" y="320"/>
                  <a:pt x="124" y="320"/>
                </a:cubicBezTo>
                <a:cubicBezTo>
                  <a:pt x="124" y="126"/>
                  <a:pt x="124" y="126"/>
                  <a:pt x="124" y="126"/>
                </a:cubicBezTo>
                <a:cubicBezTo>
                  <a:pt x="141" y="132"/>
                  <a:pt x="141" y="132"/>
                  <a:pt x="141" y="132"/>
                </a:cubicBezTo>
                <a:cubicBezTo>
                  <a:pt x="162" y="124"/>
                  <a:pt x="184" y="114"/>
                  <a:pt x="199" y="105"/>
                </a:cubicBezTo>
                <a:lnTo>
                  <a:pt x="224" y="131"/>
                </a:lnTo>
                <a:close/>
                <a:moveTo>
                  <a:pt x="337" y="272"/>
                </a:moveTo>
                <a:cubicBezTo>
                  <a:pt x="337" y="287"/>
                  <a:pt x="334" y="297"/>
                  <a:pt x="325" y="302"/>
                </a:cubicBezTo>
                <a:cubicBezTo>
                  <a:pt x="315" y="307"/>
                  <a:pt x="302" y="308"/>
                  <a:pt x="285" y="308"/>
                </a:cubicBezTo>
                <a:cubicBezTo>
                  <a:pt x="284" y="299"/>
                  <a:pt x="278" y="284"/>
                  <a:pt x="274" y="276"/>
                </a:cubicBezTo>
                <a:cubicBezTo>
                  <a:pt x="285" y="276"/>
                  <a:pt x="298" y="276"/>
                  <a:pt x="301" y="276"/>
                </a:cubicBezTo>
                <a:cubicBezTo>
                  <a:pt x="305" y="276"/>
                  <a:pt x="306" y="275"/>
                  <a:pt x="306" y="272"/>
                </a:cubicBezTo>
                <a:cubicBezTo>
                  <a:pt x="306" y="153"/>
                  <a:pt x="306" y="153"/>
                  <a:pt x="306" y="153"/>
                </a:cubicBezTo>
                <a:cubicBezTo>
                  <a:pt x="261" y="153"/>
                  <a:pt x="261" y="153"/>
                  <a:pt x="261" y="153"/>
                </a:cubicBezTo>
                <a:cubicBezTo>
                  <a:pt x="261" y="343"/>
                  <a:pt x="261" y="343"/>
                  <a:pt x="261" y="343"/>
                </a:cubicBezTo>
                <a:cubicBezTo>
                  <a:pt x="231" y="343"/>
                  <a:pt x="231" y="343"/>
                  <a:pt x="231" y="343"/>
                </a:cubicBezTo>
                <a:cubicBezTo>
                  <a:pt x="231" y="123"/>
                  <a:pt x="231" y="123"/>
                  <a:pt x="231" y="123"/>
                </a:cubicBezTo>
                <a:cubicBezTo>
                  <a:pt x="337" y="123"/>
                  <a:pt x="337" y="123"/>
                  <a:pt x="337" y="123"/>
                </a:cubicBezTo>
                <a:lnTo>
                  <a:pt x="337" y="272"/>
                </a:lnTo>
                <a:close/>
              </a:path>
            </a:pathLst>
          </a:custGeom>
          <a:solidFill>
            <a:schemeClr val="accent3"/>
          </a:solidFill>
          <a:ln>
            <a:solidFill>
              <a:schemeClr val="accent3"/>
            </a:solid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1964596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6452444" y="2248332"/>
            <a:ext cx="1005840" cy="557446"/>
          </a:xfrm>
          <a:prstGeom prst="roundRect">
            <a:avLst/>
          </a:prstGeom>
          <a:solidFill>
            <a:schemeClr val="tx2"/>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57</a:t>
            </a:fld>
            <a:endParaRPr kumimoji="1" lang="ja-JP" altLang="en-US"/>
          </a:p>
        </p:txBody>
      </p:sp>
      <p:sp>
        <p:nvSpPr>
          <p:cNvPr id="4" name="タイトル 3"/>
          <p:cNvSpPr>
            <a:spLocks noGrp="1"/>
          </p:cNvSpPr>
          <p:nvPr>
            <p:ph type="title"/>
          </p:nvPr>
        </p:nvSpPr>
        <p:spPr/>
        <p:txBody>
          <a:bodyPr/>
          <a:lstStyle/>
          <a:p>
            <a:r>
              <a:rPr kumimoji="1" lang="ja-JP" altLang="en-US" dirty="0"/>
              <a:t>ご案内</a:t>
            </a:r>
          </a:p>
        </p:txBody>
      </p:sp>
      <p:sp>
        <p:nvSpPr>
          <p:cNvPr id="5" name="フッター プレースホルダー 4"/>
          <p:cNvSpPr>
            <a:spLocks noGrp="1"/>
          </p:cNvSpPr>
          <p:nvPr>
            <p:ph type="ftr" sz="quarter" idx="3"/>
          </p:nvPr>
        </p:nvSpPr>
        <p:spPr/>
        <p:txBody>
          <a:bodyPr/>
          <a:lstStyle/>
          <a:p>
            <a:r>
              <a:rPr lang="en-US" altLang="ja-JP"/>
              <a:t>© SuperStream Inc. All rights reserved.</a:t>
            </a:r>
            <a:endParaRPr lang="ja-JP" altLang="en-US"/>
          </a:p>
        </p:txBody>
      </p:sp>
      <p:pic>
        <p:nvPicPr>
          <p:cNvPr id="3" name="図 2"/>
          <p:cNvPicPr>
            <a:picLocks noChangeAspect="1"/>
          </p:cNvPicPr>
          <p:nvPr/>
        </p:nvPicPr>
        <p:blipFill>
          <a:blip r:embed="rId2"/>
          <a:stretch>
            <a:fillRect/>
          </a:stretch>
        </p:blipFill>
        <p:spPr>
          <a:xfrm>
            <a:off x="3686763" y="3187595"/>
            <a:ext cx="3004894" cy="1683903"/>
          </a:xfrm>
          <a:prstGeom prst="rect">
            <a:avLst/>
          </a:prstGeom>
        </p:spPr>
      </p:pic>
      <p:sp>
        <p:nvSpPr>
          <p:cNvPr id="14" name="テキスト ボックス 13"/>
          <p:cNvSpPr txBox="1"/>
          <p:nvPr/>
        </p:nvSpPr>
        <p:spPr>
          <a:xfrm>
            <a:off x="334790" y="917860"/>
            <a:ext cx="6219358" cy="1015663"/>
          </a:xfrm>
          <a:prstGeom prst="rect">
            <a:avLst/>
          </a:prstGeom>
          <a:noFill/>
        </p:spPr>
        <p:txBody>
          <a:bodyPr wrap="square" rtlCol="0">
            <a:spAutoFit/>
          </a:bodyPr>
          <a:lstStyle/>
          <a:p>
            <a:r>
              <a:rPr kumimoji="1" lang="ja-JP" altLang="en-US" sz="2000" b="1" dirty="0" smtClean="0">
                <a:solidFill>
                  <a:schemeClr val="tx2"/>
                </a:solidFill>
              </a:rPr>
              <a:t>紹介動画の視聴</a:t>
            </a:r>
            <a:r>
              <a:rPr kumimoji="1" lang="en-US" altLang="ja-JP" sz="2000" b="1" dirty="0" smtClean="0">
                <a:solidFill>
                  <a:schemeClr val="tx2"/>
                </a:solidFill>
              </a:rPr>
              <a:t>URL</a:t>
            </a:r>
          </a:p>
          <a:p>
            <a:r>
              <a:rPr lang="ja-JP" altLang="en-US" sz="2000" b="1" dirty="0">
                <a:solidFill>
                  <a:schemeClr val="tx2"/>
                </a:solidFill>
              </a:rPr>
              <a:t>　</a:t>
            </a:r>
            <a:r>
              <a:rPr lang="ja-JP" altLang="en-US" sz="2000" b="1" dirty="0" smtClean="0">
                <a:solidFill>
                  <a:schemeClr val="tx2"/>
                </a:solidFill>
              </a:rPr>
              <a:t>・</a:t>
            </a:r>
            <a:r>
              <a:rPr lang="en-US" altLang="ja-JP" sz="2000" b="1" dirty="0" smtClean="0">
                <a:solidFill>
                  <a:schemeClr val="tx2"/>
                </a:solidFill>
              </a:rPr>
              <a:t>AI-OCR</a:t>
            </a:r>
            <a:r>
              <a:rPr lang="ja-JP" altLang="en-US" b="1" dirty="0" smtClean="0">
                <a:solidFill>
                  <a:schemeClr val="tx2"/>
                </a:solidFill>
              </a:rPr>
              <a:t>（請求書・請求書明細）</a:t>
            </a:r>
            <a:endParaRPr lang="en-US" altLang="ja-JP" b="1" dirty="0" smtClean="0">
              <a:solidFill>
                <a:schemeClr val="tx2"/>
              </a:solidFill>
            </a:endParaRPr>
          </a:p>
          <a:p>
            <a:r>
              <a:rPr kumimoji="1" lang="ja-JP" altLang="en-US" sz="2000" b="1" dirty="0">
                <a:solidFill>
                  <a:schemeClr val="tx2"/>
                </a:solidFill>
              </a:rPr>
              <a:t>　</a:t>
            </a:r>
            <a:r>
              <a:rPr kumimoji="1" lang="ja-JP" altLang="en-US" sz="2000" b="1" dirty="0" smtClean="0">
                <a:solidFill>
                  <a:schemeClr val="tx2"/>
                </a:solidFill>
              </a:rPr>
              <a:t>・証憑管理</a:t>
            </a:r>
            <a:r>
              <a:rPr kumimoji="1" lang="en-US" altLang="ja-JP" sz="2000" b="1" dirty="0" smtClean="0">
                <a:solidFill>
                  <a:schemeClr val="tx2"/>
                </a:solidFill>
              </a:rPr>
              <a:t>e</a:t>
            </a:r>
            <a:r>
              <a:rPr kumimoji="1" lang="ja-JP" altLang="en-US" sz="2000" b="1" dirty="0" smtClean="0">
                <a:solidFill>
                  <a:schemeClr val="tx2"/>
                </a:solidFill>
              </a:rPr>
              <a:t>文書対応オプション</a:t>
            </a:r>
            <a:endParaRPr kumimoji="1" lang="en-US" altLang="ja-JP" sz="2000" b="1" dirty="0" smtClean="0">
              <a:solidFill>
                <a:schemeClr val="tx2"/>
              </a:solidFill>
            </a:endParaRPr>
          </a:p>
        </p:txBody>
      </p:sp>
      <p:sp>
        <p:nvSpPr>
          <p:cNvPr id="17" name="角丸四角形 16"/>
          <p:cNvSpPr/>
          <p:nvPr/>
        </p:nvSpPr>
        <p:spPr>
          <a:xfrm>
            <a:off x="611561" y="2238464"/>
            <a:ext cx="6840760" cy="571625"/>
          </a:xfrm>
          <a:prstGeom prst="roundRect">
            <a:avLst/>
          </a:prstGeom>
          <a:no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9" name="Freeform 522"/>
          <p:cNvSpPr>
            <a:spLocks noEditPoints="1"/>
          </p:cNvSpPr>
          <p:nvPr/>
        </p:nvSpPr>
        <p:spPr bwMode="auto">
          <a:xfrm>
            <a:off x="6684472" y="2302678"/>
            <a:ext cx="447627" cy="443195"/>
          </a:xfrm>
          <a:custGeom>
            <a:avLst/>
            <a:gdLst/>
            <a:ahLst/>
            <a:cxnLst>
              <a:cxn ang="0">
                <a:pos x="186" y="152"/>
              </a:cxn>
              <a:cxn ang="0">
                <a:pos x="192" y="140"/>
              </a:cxn>
              <a:cxn ang="0">
                <a:pos x="200" y="114"/>
              </a:cxn>
              <a:cxn ang="0">
                <a:pos x="200" y="100"/>
              </a:cxn>
              <a:cxn ang="0">
                <a:pos x="192" y="62"/>
              </a:cxn>
              <a:cxn ang="0">
                <a:pos x="170" y="30"/>
              </a:cxn>
              <a:cxn ang="0">
                <a:pos x="138" y="8"/>
              </a:cxn>
              <a:cxn ang="0">
                <a:pos x="100" y="0"/>
              </a:cxn>
              <a:cxn ang="0">
                <a:pos x="80" y="2"/>
              </a:cxn>
              <a:cxn ang="0">
                <a:pos x="44" y="18"/>
              </a:cxn>
              <a:cxn ang="0">
                <a:pos x="18" y="44"/>
              </a:cxn>
              <a:cxn ang="0">
                <a:pos x="2" y="80"/>
              </a:cxn>
              <a:cxn ang="0">
                <a:pos x="0" y="100"/>
              </a:cxn>
              <a:cxn ang="0">
                <a:pos x="8" y="138"/>
              </a:cxn>
              <a:cxn ang="0">
                <a:pos x="30" y="170"/>
              </a:cxn>
              <a:cxn ang="0">
                <a:pos x="62" y="192"/>
              </a:cxn>
              <a:cxn ang="0">
                <a:pos x="100" y="200"/>
              </a:cxn>
              <a:cxn ang="0">
                <a:pos x="114" y="200"/>
              </a:cxn>
              <a:cxn ang="0">
                <a:pos x="140" y="192"/>
              </a:cxn>
              <a:cxn ang="0">
                <a:pos x="200" y="232"/>
              </a:cxn>
              <a:cxn ang="0">
                <a:pos x="206" y="238"/>
              </a:cxn>
              <a:cxn ang="0">
                <a:pos x="216" y="240"/>
              </a:cxn>
              <a:cxn ang="0">
                <a:pos x="232" y="232"/>
              </a:cxn>
              <a:cxn ang="0">
                <a:pos x="238" y="226"/>
              </a:cxn>
              <a:cxn ang="0">
                <a:pos x="238" y="206"/>
              </a:cxn>
              <a:cxn ang="0">
                <a:pos x="232" y="200"/>
              </a:cxn>
              <a:cxn ang="0">
                <a:pos x="100" y="176"/>
              </a:cxn>
              <a:cxn ang="0">
                <a:pos x="70" y="170"/>
              </a:cxn>
              <a:cxn ang="0">
                <a:pos x="46" y="154"/>
              </a:cxn>
              <a:cxn ang="0">
                <a:pos x="30" y="130"/>
              </a:cxn>
              <a:cxn ang="0">
                <a:pos x="24" y="100"/>
              </a:cxn>
              <a:cxn ang="0">
                <a:pos x="26" y="84"/>
              </a:cxn>
              <a:cxn ang="0">
                <a:pos x="36" y="58"/>
              </a:cxn>
              <a:cxn ang="0">
                <a:pos x="58" y="36"/>
              </a:cxn>
              <a:cxn ang="0">
                <a:pos x="84" y="26"/>
              </a:cxn>
              <a:cxn ang="0">
                <a:pos x="100" y="24"/>
              </a:cxn>
              <a:cxn ang="0">
                <a:pos x="130" y="30"/>
              </a:cxn>
              <a:cxn ang="0">
                <a:pos x="154" y="46"/>
              </a:cxn>
              <a:cxn ang="0">
                <a:pos x="170" y="70"/>
              </a:cxn>
              <a:cxn ang="0">
                <a:pos x="176" y="100"/>
              </a:cxn>
              <a:cxn ang="0">
                <a:pos x="174" y="116"/>
              </a:cxn>
              <a:cxn ang="0">
                <a:pos x="164" y="142"/>
              </a:cxn>
              <a:cxn ang="0">
                <a:pos x="142" y="164"/>
              </a:cxn>
              <a:cxn ang="0">
                <a:pos x="116" y="174"/>
              </a:cxn>
              <a:cxn ang="0">
                <a:pos x="100" y="176"/>
              </a:cxn>
            </a:cxnLst>
            <a:rect l="0" t="0" r="r" b="b"/>
            <a:pathLst>
              <a:path w="240" h="240">
                <a:moveTo>
                  <a:pt x="232" y="200"/>
                </a:moveTo>
                <a:lnTo>
                  <a:pt x="186" y="152"/>
                </a:lnTo>
                <a:lnTo>
                  <a:pt x="186" y="152"/>
                </a:lnTo>
                <a:lnTo>
                  <a:pt x="192" y="140"/>
                </a:lnTo>
                <a:lnTo>
                  <a:pt x="196" y="128"/>
                </a:lnTo>
                <a:lnTo>
                  <a:pt x="200" y="114"/>
                </a:lnTo>
                <a:lnTo>
                  <a:pt x="200" y="100"/>
                </a:lnTo>
                <a:lnTo>
                  <a:pt x="200" y="100"/>
                </a:lnTo>
                <a:lnTo>
                  <a:pt x="198" y="80"/>
                </a:lnTo>
                <a:lnTo>
                  <a:pt x="192" y="62"/>
                </a:lnTo>
                <a:lnTo>
                  <a:pt x="182" y="44"/>
                </a:lnTo>
                <a:lnTo>
                  <a:pt x="170" y="30"/>
                </a:lnTo>
                <a:lnTo>
                  <a:pt x="156" y="18"/>
                </a:lnTo>
                <a:lnTo>
                  <a:pt x="138" y="8"/>
                </a:lnTo>
                <a:lnTo>
                  <a:pt x="120" y="2"/>
                </a:lnTo>
                <a:lnTo>
                  <a:pt x="100" y="0"/>
                </a:lnTo>
                <a:lnTo>
                  <a:pt x="100" y="0"/>
                </a:lnTo>
                <a:lnTo>
                  <a:pt x="80" y="2"/>
                </a:lnTo>
                <a:lnTo>
                  <a:pt x="62" y="8"/>
                </a:lnTo>
                <a:lnTo>
                  <a:pt x="44" y="18"/>
                </a:lnTo>
                <a:lnTo>
                  <a:pt x="30" y="30"/>
                </a:lnTo>
                <a:lnTo>
                  <a:pt x="18" y="44"/>
                </a:lnTo>
                <a:lnTo>
                  <a:pt x="8" y="62"/>
                </a:lnTo>
                <a:lnTo>
                  <a:pt x="2" y="80"/>
                </a:lnTo>
                <a:lnTo>
                  <a:pt x="0" y="100"/>
                </a:lnTo>
                <a:lnTo>
                  <a:pt x="0" y="100"/>
                </a:lnTo>
                <a:lnTo>
                  <a:pt x="2" y="120"/>
                </a:lnTo>
                <a:lnTo>
                  <a:pt x="8" y="138"/>
                </a:lnTo>
                <a:lnTo>
                  <a:pt x="18" y="156"/>
                </a:lnTo>
                <a:lnTo>
                  <a:pt x="30" y="170"/>
                </a:lnTo>
                <a:lnTo>
                  <a:pt x="44" y="182"/>
                </a:lnTo>
                <a:lnTo>
                  <a:pt x="62" y="192"/>
                </a:lnTo>
                <a:lnTo>
                  <a:pt x="80" y="198"/>
                </a:lnTo>
                <a:lnTo>
                  <a:pt x="100" y="200"/>
                </a:lnTo>
                <a:lnTo>
                  <a:pt x="100" y="200"/>
                </a:lnTo>
                <a:lnTo>
                  <a:pt x="114" y="200"/>
                </a:lnTo>
                <a:lnTo>
                  <a:pt x="128" y="196"/>
                </a:lnTo>
                <a:lnTo>
                  <a:pt x="140" y="192"/>
                </a:lnTo>
                <a:lnTo>
                  <a:pt x="152" y="186"/>
                </a:lnTo>
                <a:lnTo>
                  <a:pt x="200" y="232"/>
                </a:lnTo>
                <a:lnTo>
                  <a:pt x="200" y="232"/>
                </a:lnTo>
                <a:lnTo>
                  <a:pt x="206" y="238"/>
                </a:lnTo>
                <a:lnTo>
                  <a:pt x="216" y="240"/>
                </a:lnTo>
                <a:lnTo>
                  <a:pt x="216" y="240"/>
                </a:lnTo>
                <a:lnTo>
                  <a:pt x="226" y="238"/>
                </a:lnTo>
                <a:lnTo>
                  <a:pt x="232" y="232"/>
                </a:lnTo>
                <a:lnTo>
                  <a:pt x="232" y="232"/>
                </a:lnTo>
                <a:lnTo>
                  <a:pt x="238" y="226"/>
                </a:lnTo>
                <a:lnTo>
                  <a:pt x="240" y="216"/>
                </a:lnTo>
                <a:lnTo>
                  <a:pt x="238" y="206"/>
                </a:lnTo>
                <a:lnTo>
                  <a:pt x="232" y="200"/>
                </a:lnTo>
                <a:lnTo>
                  <a:pt x="232" y="200"/>
                </a:lnTo>
                <a:close/>
                <a:moveTo>
                  <a:pt x="100" y="176"/>
                </a:moveTo>
                <a:lnTo>
                  <a:pt x="100" y="176"/>
                </a:lnTo>
                <a:lnTo>
                  <a:pt x="84" y="174"/>
                </a:lnTo>
                <a:lnTo>
                  <a:pt x="70" y="170"/>
                </a:lnTo>
                <a:lnTo>
                  <a:pt x="58" y="164"/>
                </a:lnTo>
                <a:lnTo>
                  <a:pt x="46" y="154"/>
                </a:lnTo>
                <a:lnTo>
                  <a:pt x="36" y="142"/>
                </a:lnTo>
                <a:lnTo>
                  <a:pt x="30" y="130"/>
                </a:lnTo>
                <a:lnTo>
                  <a:pt x="26" y="116"/>
                </a:lnTo>
                <a:lnTo>
                  <a:pt x="24" y="100"/>
                </a:lnTo>
                <a:lnTo>
                  <a:pt x="24" y="100"/>
                </a:lnTo>
                <a:lnTo>
                  <a:pt x="26" y="84"/>
                </a:lnTo>
                <a:lnTo>
                  <a:pt x="30" y="70"/>
                </a:lnTo>
                <a:lnTo>
                  <a:pt x="36" y="58"/>
                </a:lnTo>
                <a:lnTo>
                  <a:pt x="46" y="46"/>
                </a:lnTo>
                <a:lnTo>
                  <a:pt x="58" y="36"/>
                </a:lnTo>
                <a:lnTo>
                  <a:pt x="70" y="30"/>
                </a:lnTo>
                <a:lnTo>
                  <a:pt x="84" y="26"/>
                </a:lnTo>
                <a:lnTo>
                  <a:pt x="100" y="24"/>
                </a:lnTo>
                <a:lnTo>
                  <a:pt x="100" y="24"/>
                </a:lnTo>
                <a:lnTo>
                  <a:pt x="116" y="26"/>
                </a:lnTo>
                <a:lnTo>
                  <a:pt x="130" y="30"/>
                </a:lnTo>
                <a:lnTo>
                  <a:pt x="142" y="36"/>
                </a:lnTo>
                <a:lnTo>
                  <a:pt x="154" y="46"/>
                </a:lnTo>
                <a:lnTo>
                  <a:pt x="164" y="58"/>
                </a:lnTo>
                <a:lnTo>
                  <a:pt x="170" y="70"/>
                </a:lnTo>
                <a:lnTo>
                  <a:pt x="174" y="84"/>
                </a:lnTo>
                <a:lnTo>
                  <a:pt x="176" y="100"/>
                </a:lnTo>
                <a:lnTo>
                  <a:pt x="176" y="100"/>
                </a:lnTo>
                <a:lnTo>
                  <a:pt x="174" y="116"/>
                </a:lnTo>
                <a:lnTo>
                  <a:pt x="170" y="130"/>
                </a:lnTo>
                <a:lnTo>
                  <a:pt x="164" y="142"/>
                </a:lnTo>
                <a:lnTo>
                  <a:pt x="154" y="154"/>
                </a:lnTo>
                <a:lnTo>
                  <a:pt x="142" y="164"/>
                </a:lnTo>
                <a:lnTo>
                  <a:pt x="130" y="170"/>
                </a:lnTo>
                <a:lnTo>
                  <a:pt x="116" y="174"/>
                </a:lnTo>
                <a:lnTo>
                  <a:pt x="100" y="176"/>
                </a:lnTo>
                <a:lnTo>
                  <a:pt x="100" y="176"/>
                </a:lnTo>
                <a:close/>
              </a:path>
            </a:pathLst>
          </a:custGeom>
          <a:solidFill>
            <a:schemeClr val="bg1"/>
          </a:solidFill>
          <a:ln w="9525">
            <a:solidFill>
              <a:schemeClr val="bg1"/>
            </a:solidFill>
            <a:round/>
            <a:headEnd/>
            <a:tailEnd/>
          </a:ln>
        </p:spPr>
        <p:txBody>
          <a:bodyPr vert="horz" wrap="square" lIns="100796" tIns="50398" rIns="100796" bIns="50398" numCol="1" anchor="t" anchorCtr="0" compatLnSpc="1">
            <a:prstTxWarp prst="textNoShape">
              <a:avLst/>
            </a:prstTxWarp>
          </a:bodyPr>
          <a:lstStyle/>
          <a:p>
            <a:pPr>
              <a:defRPr/>
            </a:pPr>
            <a:endParaRPr kumimoji="0" lang="ja-JP" altLang="en-US" sz="1984" kern="0">
              <a:solidFill>
                <a:sysClr val="windowText" lastClr="000000"/>
              </a:solidFill>
            </a:endParaRPr>
          </a:p>
        </p:txBody>
      </p:sp>
      <p:pic>
        <p:nvPicPr>
          <p:cNvPr id="21" name="Picture 173" descr="\\Mac\IOHD\Box Sync\SuperStream_2017\SS_Kairy_Illust\AI\01_Hard_Work_b.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7219"/>
          <a:stretch/>
        </p:blipFill>
        <p:spPr bwMode="auto">
          <a:xfrm>
            <a:off x="6659431" y="456652"/>
            <a:ext cx="1265555" cy="1110665"/>
          </a:xfrm>
          <a:prstGeom prst="rect">
            <a:avLst/>
          </a:prstGeom>
          <a:noFill/>
          <a:extLst>
            <a:ext uri="{909E8E84-426E-40DD-AFC4-6F175D3DCCD1}">
              <a14:hiddenFill xmlns:a14="http://schemas.microsoft.com/office/drawing/2010/main">
                <a:solidFill>
                  <a:srgbClr val="FFFFFF"/>
                </a:solidFill>
              </a14:hiddenFill>
            </a:ext>
          </a:extLst>
        </p:spPr>
      </p:pic>
      <p:sp>
        <p:nvSpPr>
          <p:cNvPr id="29" name="Freeform 401"/>
          <p:cNvSpPr>
            <a:spLocks noEditPoints="1"/>
          </p:cNvSpPr>
          <p:nvPr/>
        </p:nvSpPr>
        <p:spPr bwMode="auto">
          <a:xfrm rot="14142994">
            <a:off x="7555600" y="2396869"/>
            <a:ext cx="541629" cy="536266"/>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chemeClr val="accent6"/>
          </a:solidFill>
          <a:ln w="9525">
            <a:solidFill>
              <a:schemeClr val="tx2"/>
            </a:solidFill>
            <a:round/>
            <a:headEnd/>
            <a:tailEnd/>
          </a:ln>
        </p:spPr>
        <p:txBody>
          <a:bodyPr vert="horz" wrap="square" lIns="100796" tIns="50398" rIns="100796" bIns="50398" numCol="1" anchor="t" anchorCtr="0" compatLnSpc="1">
            <a:prstTxWarp prst="textNoShape">
              <a:avLst/>
            </a:prstTxWarp>
          </a:bodyPr>
          <a:lstStyle/>
          <a:p>
            <a:pPr>
              <a:defRPr/>
            </a:pPr>
            <a:endParaRPr kumimoji="0" lang="ja-JP" altLang="en-US" sz="1984" kern="0">
              <a:solidFill>
                <a:sysClr val="windowText" lastClr="000000"/>
              </a:solidFill>
            </a:endParaRPr>
          </a:p>
        </p:txBody>
      </p:sp>
      <p:sp>
        <p:nvSpPr>
          <p:cNvPr id="12" name="正方形/長方形 11"/>
          <p:cNvSpPr/>
          <p:nvPr/>
        </p:nvSpPr>
        <p:spPr>
          <a:xfrm>
            <a:off x="665187" y="2373574"/>
            <a:ext cx="6480720" cy="338554"/>
          </a:xfrm>
          <a:prstGeom prst="rect">
            <a:avLst/>
          </a:prstGeom>
        </p:spPr>
        <p:txBody>
          <a:bodyPr wrap="square">
            <a:spAutoFit/>
          </a:bodyPr>
          <a:lstStyle/>
          <a:p>
            <a:r>
              <a:rPr lang="en-US" altLang="ja-JP" sz="1600" b="1" dirty="0"/>
              <a:t>https://www.superstream.co.jp/video_posted_web</a:t>
            </a:r>
          </a:p>
        </p:txBody>
      </p:sp>
      <p:sp>
        <p:nvSpPr>
          <p:cNvPr id="33" name="正方形/長方形 32"/>
          <p:cNvSpPr/>
          <p:nvPr/>
        </p:nvSpPr>
        <p:spPr>
          <a:xfrm>
            <a:off x="755576" y="3098631"/>
            <a:ext cx="2362442" cy="369332"/>
          </a:xfrm>
          <a:prstGeom prst="rect">
            <a:avLst/>
          </a:prstGeom>
        </p:spPr>
        <p:txBody>
          <a:bodyPr wrap="none">
            <a:spAutoFit/>
          </a:bodyPr>
          <a:lstStyle/>
          <a:p>
            <a:r>
              <a:rPr lang="en-US" altLang="ja-JP" b="1" dirty="0" smtClean="0">
                <a:solidFill>
                  <a:schemeClr val="accent6"/>
                </a:solidFill>
              </a:rPr>
              <a:t>Pass : ssvideo123</a:t>
            </a:r>
            <a:endParaRPr lang="ja-JP" altLang="en-US" b="1" dirty="0">
              <a:solidFill>
                <a:schemeClr val="accent6"/>
              </a:solidFill>
            </a:endParaRPr>
          </a:p>
        </p:txBody>
      </p:sp>
    </p:spTree>
    <p:extLst>
      <p:ext uri="{BB962C8B-B14F-4D97-AF65-F5344CB8AC3E}">
        <p14:creationId xmlns:p14="http://schemas.microsoft.com/office/powerpoint/2010/main" val="10340421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white"/>
                </a:solidFill>
                <a:effectLst/>
                <a:uLnTx/>
                <a:uFillTx/>
                <a:latin typeface="メイリオ"/>
                <a:ea typeface="メイリオ"/>
                <a:cs typeface="+mn-cs"/>
              </a:rPr>
              <a:t>©SuperStream Inc. All rights reserved.</a:t>
            </a: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733" y="1989686"/>
            <a:ext cx="3546184" cy="759663"/>
          </a:xfrm>
          <a:prstGeom prst="rect">
            <a:avLst/>
          </a:prstGeom>
        </p:spPr>
      </p:pic>
    </p:spTree>
    <p:extLst>
      <p:ext uri="{BB962C8B-B14F-4D97-AF65-F5344CB8AC3E}">
        <p14:creationId xmlns:p14="http://schemas.microsoft.com/office/powerpoint/2010/main" val="408722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4433835"/>
            <a:ext cx="9144000" cy="711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b="1" dirty="0">
                <a:solidFill>
                  <a:prstClr val="white"/>
                </a:solidFill>
              </a:rPr>
              <a:t>AI-OCR</a:t>
            </a:r>
            <a:r>
              <a:rPr lang="ja-JP" altLang="en-US" b="1" dirty="0">
                <a:solidFill>
                  <a:prstClr val="white"/>
                </a:solidFill>
              </a:rPr>
              <a:t>を活用し入力業務を</a:t>
            </a:r>
            <a:endParaRPr lang="en-US" altLang="ja-JP" b="1" dirty="0">
              <a:solidFill>
                <a:schemeClr val="bg1"/>
              </a:solidFill>
              <a:latin typeface="メイリオ"/>
              <a:ea typeface="メイリオ"/>
            </a:endParaRPr>
          </a:p>
          <a:p>
            <a:pPr algn="ctr">
              <a:defRPr/>
            </a:pPr>
            <a:r>
              <a:rPr lang="ja-JP" altLang="en-US" sz="2400" b="1" dirty="0">
                <a:solidFill>
                  <a:schemeClr val="accent1">
                    <a:lumMod val="40000"/>
                    <a:lumOff val="60000"/>
                  </a:schemeClr>
                </a:solidFill>
                <a:latin typeface="メイリオ"/>
                <a:ea typeface="メイリオ"/>
              </a:rPr>
              <a:t>もっと優しく・もっと便利に</a:t>
            </a:r>
            <a:endParaRPr lang="en-US" altLang="ja-JP" sz="2400" b="1" dirty="0">
              <a:solidFill>
                <a:schemeClr val="accent1">
                  <a:lumMod val="40000"/>
                  <a:lumOff val="60000"/>
                </a:schemeClr>
              </a:solidFill>
              <a:latin typeface="メイリオ"/>
              <a:ea typeface="メイリオ"/>
            </a:endParaRPr>
          </a:p>
        </p:txBody>
      </p:sp>
      <p:sp>
        <p:nvSpPr>
          <p:cNvPr id="4" name="タイトル 3"/>
          <p:cNvSpPr>
            <a:spLocks noGrp="1"/>
          </p:cNvSpPr>
          <p:nvPr>
            <p:ph type="title"/>
          </p:nvPr>
        </p:nvSpPr>
        <p:spPr/>
        <p:txBody>
          <a:bodyPr/>
          <a:lstStyle/>
          <a:p>
            <a:r>
              <a:rPr lang="ja-JP" altLang="en-US" dirty="0"/>
              <a:t>概要とセールスポイントについて</a:t>
            </a:r>
            <a:endParaRPr kumimoji="1" lang="ja-JP" altLang="en-US" dirty="0"/>
          </a:p>
        </p:txBody>
      </p:sp>
      <p:graphicFrame>
        <p:nvGraphicFramePr>
          <p:cNvPr id="5" name="図表 4"/>
          <p:cNvGraphicFramePr/>
          <p:nvPr/>
        </p:nvGraphicFramePr>
        <p:xfrm>
          <a:off x="503548" y="627534"/>
          <a:ext cx="8064896" cy="1188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図表 5"/>
          <p:cNvGraphicFramePr/>
          <p:nvPr>
            <p:extLst>
              <p:ext uri="{D42A27DB-BD31-4B8C-83A1-F6EECF244321}">
                <p14:modId xmlns:p14="http://schemas.microsoft.com/office/powerpoint/2010/main" val="3333900378"/>
              </p:ext>
            </p:extLst>
          </p:nvPr>
        </p:nvGraphicFramePr>
        <p:xfrm>
          <a:off x="503548" y="2087794"/>
          <a:ext cx="8064896" cy="23049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下矢印 6"/>
          <p:cNvSpPr/>
          <p:nvPr/>
        </p:nvSpPr>
        <p:spPr>
          <a:xfrm>
            <a:off x="1367644" y="1826446"/>
            <a:ext cx="720080" cy="252028"/>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4175956" y="1826446"/>
            <a:ext cx="720080" cy="252028"/>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a:off x="6948264" y="1826446"/>
            <a:ext cx="720080" cy="252028"/>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1"/>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solidFill>
                  <a:schemeClr val="bg1"/>
                </a:solidFill>
              </a:rPr>
              <a:t>6</a:t>
            </a:fld>
            <a:endParaRPr kumimoji="1" lang="ja-JP" altLang="en-US" dirty="0">
              <a:solidFill>
                <a:schemeClr val="bg1"/>
              </a:solidFill>
            </a:endParaRPr>
          </a:p>
        </p:txBody>
      </p:sp>
      <p:sp>
        <p:nvSpPr>
          <p:cNvPr id="2" name="正方形/長方形 1"/>
          <p:cNvSpPr/>
          <p:nvPr/>
        </p:nvSpPr>
        <p:spPr>
          <a:xfrm>
            <a:off x="3203848" y="4227934"/>
            <a:ext cx="2880320" cy="1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dirty="0">
                <a:solidFill>
                  <a:schemeClr val="tx1"/>
                </a:solidFill>
              </a:rPr>
              <a:t>※AI-OCR(</a:t>
            </a:r>
            <a:r>
              <a:rPr kumimoji="1" lang="ja-JP" altLang="en-US" sz="700" dirty="0">
                <a:solidFill>
                  <a:schemeClr val="tx1"/>
                </a:solidFill>
              </a:rPr>
              <a:t>請求書</a:t>
            </a:r>
            <a:r>
              <a:rPr kumimoji="1" lang="en-US" altLang="ja-JP" sz="700" dirty="0">
                <a:solidFill>
                  <a:schemeClr val="tx1"/>
                </a:solidFill>
              </a:rPr>
              <a:t>)</a:t>
            </a:r>
            <a:r>
              <a:rPr kumimoji="1" lang="ja-JP" altLang="en-US" sz="700" dirty="0">
                <a:solidFill>
                  <a:schemeClr val="tx1"/>
                </a:solidFill>
              </a:rPr>
              <a:t>のみ。</a:t>
            </a:r>
            <a:r>
              <a:rPr kumimoji="1" lang="en-US" altLang="ja-JP" sz="700" dirty="0">
                <a:solidFill>
                  <a:schemeClr val="tx1"/>
                </a:solidFill>
              </a:rPr>
              <a:t>AI-OCR(</a:t>
            </a:r>
            <a:r>
              <a:rPr kumimoji="1" lang="ja-JP" altLang="en-US" sz="700" dirty="0">
                <a:solidFill>
                  <a:schemeClr val="tx1"/>
                </a:solidFill>
              </a:rPr>
              <a:t>請求書明細</a:t>
            </a:r>
            <a:r>
              <a:rPr kumimoji="1" lang="en-US" altLang="ja-JP" sz="700" dirty="0">
                <a:solidFill>
                  <a:schemeClr val="tx1"/>
                </a:solidFill>
              </a:rPr>
              <a:t>)</a:t>
            </a:r>
            <a:r>
              <a:rPr kumimoji="1" lang="ja-JP" altLang="en-US" sz="700" dirty="0">
                <a:solidFill>
                  <a:schemeClr val="tx1"/>
                </a:solidFill>
              </a:rPr>
              <a:t>は対象外</a:t>
            </a:r>
          </a:p>
        </p:txBody>
      </p:sp>
    </p:spTree>
    <p:extLst>
      <p:ext uri="{BB962C8B-B14F-4D97-AF65-F5344CB8AC3E}">
        <p14:creationId xmlns:p14="http://schemas.microsoft.com/office/powerpoint/2010/main" val="1899352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white"/>
                </a:solidFill>
                <a:effectLst/>
                <a:uLnTx/>
                <a:uFillTx/>
                <a:latin typeface="メイリオ"/>
                <a:ea typeface="メイリオ"/>
                <a:cs typeface="+mn-cs"/>
              </a:rPr>
              <a:t>©SuperStream Inc. All rights reserved.</a:t>
            </a: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733" y="1989686"/>
            <a:ext cx="3546184" cy="759663"/>
          </a:xfrm>
          <a:prstGeom prst="rect">
            <a:avLst/>
          </a:prstGeom>
        </p:spPr>
      </p:pic>
    </p:spTree>
    <p:extLst>
      <p:ext uri="{BB962C8B-B14F-4D97-AF65-F5344CB8AC3E}">
        <p14:creationId xmlns:p14="http://schemas.microsoft.com/office/powerpoint/2010/main" val="378801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8</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 SuperStream Inc. All rights reserved.</a:t>
            </a:r>
            <a:endParaRPr lang="ja-JP" altLang="en-US" dirty="0"/>
          </a:p>
        </p:txBody>
      </p:sp>
      <p:sp>
        <p:nvSpPr>
          <p:cNvPr id="5" name="タイトル 3"/>
          <p:cNvSpPr>
            <a:spLocks noGrp="1"/>
          </p:cNvSpPr>
          <p:nvPr>
            <p:ph type="title"/>
          </p:nvPr>
        </p:nvSpPr>
        <p:spPr>
          <a:xfrm>
            <a:off x="1907703" y="1599642"/>
            <a:ext cx="7119665" cy="1424313"/>
          </a:xfrm>
        </p:spPr>
        <p:txBody>
          <a:bodyPr/>
          <a:lstStyle/>
          <a:p>
            <a:r>
              <a:rPr lang="en-US" altLang="ja-JP" b="0" dirty="0">
                <a:solidFill>
                  <a:schemeClr val="accent1"/>
                </a:solidFill>
              </a:rPr>
              <a:t>02</a:t>
            </a:r>
            <a:r>
              <a:rPr lang="en-US" altLang="ja-JP" sz="2400" dirty="0"/>
              <a:t/>
            </a:r>
            <a:br>
              <a:rPr lang="en-US" altLang="ja-JP" sz="2400" dirty="0"/>
            </a:br>
            <a:r>
              <a:rPr lang="en-US" altLang="ja-JP" sz="1600" dirty="0"/>
              <a:t>SuperStream-NX AI-OCR(</a:t>
            </a:r>
            <a:r>
              <a:rPr lang="ja-JP" altLang="en-US" sz="1600" dirty="0"/>
              <a:t>請求書・請求書明細</a:t>
            </a:r>
            <a:r>
              <a:rPr lang="en-US" altLang="ja-JP" sz="1600" dirty="0"/>
              <a:t>)</a:t>
            </a:r>
            <a:r>
              <a:rPr lang="en-US" altLang="ja-JP" sz="2400" dirty="0"/>
              <a:t/>
            </a:r>
            <a:br>
              <a:rPr lang="en-US" altLang="ja-JP" sz="2400" dirty="0"/>
            </a:br>
            <a:r>
              <a:rPr lang="ja-JP" altLang="en-US" dirty="0"/>
              <a:t>お客様ニーズと機能活用傾向について</a:t>
            </a:r>
            <a:endParaRPr kumimoji="1" lang="ja-JP" altLang="en-US" dirty="0"/>
          </a:p>
        </p:txBody>
      </p:sp>
      <p:sp>
        <p:nvSpPr>
          <p:cNvPr id="6" name="テキスト ボックス 5"/>
          <p:cNvSpPr txBox="1"/>
          <p:nvPr/>
        </p:nvSpPr>
        <p:spPr>
          <a:xfrm>
            <a:off x="4608004" y="3226392"/>
            <a:ext cx="4419365" cy="1661993"/>
          </a:xfrm>
          <a:prstGeom prst="rect">
            <a:avLst/>
          </a:prstGeom>
          <a:noFill/>
        </p:spPr>
        <p:txBody>
          <a:bodyPr wrap="square" lIns="0" tIns="0" rIns="0" bIns="0" rtlCol="0">
            <a:spAutoFit/>
          </a:bodyPr>
          <a:lstStyle/>
          <a:p>
            <a:pPr>
              <a:lnSpc>
                <a:spcPct val="150000"/>
              </a:lnSpc>
            </a:pPr>
            <a:r>
              <a:rPr lang="ja-JP" altLang="en-US" b="1" dirty="0">
                <a:solidFill>
                  <a:schemeClr val="tx1">
                    <a:lumMod val="65000"/>
                    <a:lumOff val="35000"/>
                  </a:schemeClr>
                </a:solidFill>
              </a:rPr>
              <a:t>スーパーストリーム株式会社</a:t>
            </a:r>
            <a:br>
              <a:rPr lang="ja-JP" altLang="en-US" b="1" dirty="0">
                <a:solidFill>
                  <a:schemeClr val="tx1">
                    <a:lumMod val="65000"/>
                    <a:lumOff val="35000"/>
                  </a:schemeClr>
                </a:solidFill>
              </a:rPr>
            </a:br>
            <a:r>
              <a:rPr lang="ja-JP" altLang="en-US" b="1" dirty="0">
                <a:solidFill>
                  <a:schemeClr val="tx1">
                    <a:lumMod val="65000"/>
                    <a:lumOff val="35000"/>
                  </a:schemeClr>
                </a:solidFill>
              </a:rPr>
              <a:t>マーケティング本部　マーケティング部</a:t>
            </a:r>
            <a:endParaRPr lang="en-US" altLang="ja-JP" b="1" dirty="0">
              <a:solidFill>
                <a:schemeClr val="tx1">
                  <a:lumMod val="65000"/>
                  <a:lumOff val="35000"/>
                </a:schemeClr>
              </a:solidFill>
            </a:endParaRPr>
          </a:p>
          <a:p>
            <a:pPr>
              <a:lnSpc>
                <a:spcPct val="150000"/>
              </a:lnSpc>
            </a:pPr>
            <a:r>
              <a:rPr lang="ja-JP" altLang="en-US" b="1" dirty="0">
                <a:solidFill>
                  <a:schemeClr val="tx1">
                    <a:lumMod val="65000"/>
                    <a:lumOff val="35000"/>
                  </a:schemeClr>
                </a:solidFill>
              </a:rPr>
              <a:t>営業支援課</a:t>
            </a:r>
            <a:endParaRPr lang="en-US" altLang="ja-JP" b="1" dirty="0">
              <a:solidFill>
                <a:schemeClr val="tx1">
                  <a:lumMod val="65000"/>
                  <a:lumOff val="35000"/>
                </a:schemeClr>
              </a:solidFill>
              <a:latin typeface="Segoe UI Light" panose="020B0502040204020203" pitchFamily="34" charset="0"/>
              <a:cs typeface="Segoe UI Light" panose="020B0502040204020203" pitchFamily="34" charset="0"/>
            </a:endParaRPr>
          </a:p>
          <a:p>
            <a:pPr>
              <a:lnSpc>
                <a:spcPct val="150000"/>
              </a:lnSpc>
            </a:pPr>
            <a:r>
              <a:rPr lang="ja-JP" altLang="en-US" b="1" dirty="0">
                <a:solidFill>
                  <a:schemeClr val="tx1">
                    <a:lumMod val="65000"/>
                    <a:lumOff val="35000"/>
                  </a:schemeClr>
                </a:solidFill>
                <a:latin typeface="Segoe UI Light" panose="020B0502040204020203" pitchFamily="34" charset="0"/>
                <a:cs typeface="Segoe UI Light" panose="020B0502040204020203" pitchFamily="34" charset="0"/>
              </a:rPr>
              <a:t>畠山　明子</a:t>
            </a:r>
            <a:endParaRPr lang="en-US" altLang="ja-JP" b="1" dirty="0">
              <a:solidFill>
                <a:schemeClr val="tx1">
                  <a:lumMod val="65000"/>
                  <a:lumOff val="35000"/>
                </a:scheme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83448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14690" y="0"/>
            <a:ext cx="6228692" cy="5143500"/>
          </a:xfrm>
          <a:prstGeom prst="rect">
            <a:avLst/>
          </a:prstGeom>
        </p:spPr>
      </p:pic>
      <p:sp>
        <p:nvSpPr>
          <p:cNvPr id="22" name="コンテンツ プレースホルダー 3"/>
          <p:cNvSpPr txBox="1">
            <a:spLocks/>
          </p:cNvSpPr>
          <p:nvPr/>
        </p:nvSpPr>
        <p:spPr>
          <a:xfrm>
            <a:off x="358698" y="0"/>
            <a:ext cx="4892638" cy="5143500"/>
          </a:xfrm>
          <a:prstGeom prst="rect">
            <a:avLst/>
          </a:prstGeom>
          <a:solidFill>
            <a:srgbClr val="FFFFFF">
              <a:alpha val="80000"/>
            </a:srgbClr>
          </a:solidFill>
        </p:spPr>
        <p:txBody>
          <a:bodyPr vert="horz" lIns="0" tIns="18000" rIns="0" bIns="0" rtlCol="0">
            <a:noAutofit/>
          </a:bodyPr>
          <a:lstStyle>
            <a:lvl1pPr marL="216000" indent="-216000" algn="l" defTabSz="514338" rtl="0" eaLnBrk="1" latinLnBrk="0" hangingPunct="1">
              <a:lnSpc>
                <a:spcPct val="125000"/>
              </a:lnSpc>
              <a:spcBef>
                <a:spcPts val="1000"/>
              </a:spcBef>
              <a:spcAft>
                <a:spcPts val="0"/>
              </a:spcAft>
              <a:buClr>
                <a:schemeClr val="accent1"/>
              </a:buClr>
              <a:buSzPct val="112000"/>
              <a:buFont typeface="Wingdings" pitchFamily="2" charset="2"/>
              <a:buChar char="n"/>
              <a:defRPr kumimoji="1" sz="1800" b="1" kern="1200">
                <a:solidFill>
                  <a:schemeClr val="tx1"/>
                </a:solidFill>
                <a:latin typeface="+mn-lt"/>
                <a:ea typeface="+mn-ea"/>
                <a:cs typeface="+mn-cs"/>
              </a:defRPr>
            </a:lvl1pPr>
            <a:lvl2pPr marL="432000" indent="-216000" algn="l" defTabSz="514338" rtl="0" eaLnBrk="1" latinLnBrk="0" hangingPunct="1">
              <a:lnSpc>
                <a:spcPct val="125000"/>
              </a:lnSpc>
              <a:spcBef>
                <a:spcPts val="300"/>
              </a:spcBef>
              <a:buSzPct val="100000"/>
              <a:buFont typeface="Wingdings" panose="05000000000000000000" pitchFamily="2" charset="2"/>
              <a:buChar char="n"/>
              <a:defRPr kumimoji="1" sz="1600" b="0" kern="1200">
                <a:solidFill>
                  <a:schemeClr val="tx1"/>
                </a:solidFill>
                <a:latin typeface="+mn-lt"/>
                <a:ea typeface="+mn-ea"/>
                <a:cs typeface="+mn-cs"/>
              </a:defRPr>
            </a:lvl2pPr>
            <a:lvl3pPr marL="612000" indent="-180000" algn="l" defTabSz="514338" rtl="0" eaLnBrk="1" latinLnBrk="0" hangingPunct="1">
              <a:lnSpc>
                <a:spcPct val="125000"/>
              </a:lnSpc>
              <a:spcBef>
                <a:spcPts val="300"/>
              </a:spcBef>
              <a:buClr>
                <a:schemeClr val="tx2"/>
              </a:buClr>
              <a:buFont typeface="Wingdings" panose="05000000000000000000" pitchFamily="2" charset="2"/>
              <a:buChar char="n"/>
              <a:defRPr kumimoji="1" sz="1400" kern="1200">
                <a:solidFill>
                  <a:schemeClr val="tx1"/>
                </a:solidFill>
                <a:latin typeface="+mn-lt"/>
                <a:ea typeface="+mn-ea"/>
                <a:cs typeface="+mn-cs"/>
              </a:defRPr>
            </a:lvl3pPr>
            <a:lvl4pPr marL="828000" indent="-180000" algn="l" defTabSz="514338" rtl="0" eaLnBrk="1" latinLnBrk="0" hangingPunct="1">
              <a:lnSpc>
                <a:spcPct val="125000"/>
              </a:lnSpc>
              <a:spcBef>
                <a:spcPts val="300"/>
              </a:spcBef>
              <a:buClr>
                <a:schemeClr val="tx2"/>
              </a:buClr>
              <a:buFont typeface="Wingdings" pitchFamily="2" charset="2"/>
              <a:buChar char=""/>
              <a:defRPr kumimoji="1" sz="1200" kern="1200">
                <a:solidFill>
                  <a:schemeClr val="tx1"/>
                </a:solidFill>
                <a:latin typeface="+mn-lt"/>
                <a:ea typeface="+mn-ea"/>
                <a:cs typeface="+mn-cs"/>
              </a:defRPr>
            </a:lvl4pPr>
            <a:lvl5pPr marL="828000" indent="-180000" algn="l" defTabSz="514338" rtl="0" eaLnBrk="1" latinLnBrk="0" hangingPunct="1">
              <a:lnSpc>
                <a:spcPct val="125000"/>
              </a:lnSpc>
              <a:spcBef>
                <a:spcPts val="300"/>
              </a:spcBef>
              <a:buClr>
                <a:schemeClr val="tx2"/>
              </a:buClr>
              <a:buFont typeface="Meiryo UI" pitchFamily="50" charset="-128"/>
              <a:buChar char="※"/>
              <a:defRPr kumimoji="1" sz="1200" kern="1200">
                <a:solidFill>
                  <a:schemeClr val="tx1"/>
                </a:solidFill>
                <a:latin typeface="+mn-lt"/>
                <a:ea typeface="+mn-ea"/>
                <a:cs typeface="+mn-cs"/>
              </a:defRPr>
            </a:lvl5pPr>
            <a:lvl6pPr marL="1414427" indent="-128585" algn="l" defTabSz="514338" rtl="0" eaLnBrk="1" latinLnBrk="0" hangingPunct="1">
              <a:spcBef>
                <a:spcPct val="20000"/>
              </a:spcBef>
              <a:buFont typeface="Arial" pitchFamily="34" charset="0"/>
              <a:buChar char="•"/>
              <a:defRPr kumimoji="1" sz="1125" kern="1200">
                <a:solidFill>
                  <a:schemeClr val="tx1"/>
                </a:solidFill>
                <a:latin typeface="+mn-lt"/>
                <a:ea typeface="+mn-ea"/>
                <a:cs typeface="+mn-cs"/>
              </a:defRPr>
            </a:lvl6pPr>
            <a:lvl7pPr marL="1671597" indent="-128585" algn="l" defTabSz="514338" rtl="0" eaLnBrk="1" latinLnBrk="0" hangingPunct="1">
              <a:spcBef>
                <a:spcPct val="20000"/>
              </a:spcBef>
              <a:buFont typeface="Arial" pitchFamily="34" charset="0"/>
              <a:buChar char="•"/>
              <a:defRPr kumimoji="1" sz="1125" kern="1200">
                <a:solidFill>
                  <a:schemeClr val="tx1"/>
                </a:solidFill>
                <a:latin typeface="+mn-lt"/>
                <a:ea typeface="+mn-ea"/>
                <a:cs typeface="+mn-cs"/>
              </a:defRPr>
            </a:lvl7pPr>
            <a:lvl8pPr marL="1928765" indent="-128585" algn="l" defTabSz="514338" rtl="0" eaLnBrk="1" latinLnBrk="0" hangingPunct="1">
              <a:spcBef>
                <a:spcPct val="20000"/>
              </a:spcBef>
              <a:buFont typeface="Arial" pitchFamily="34" charset="0"/>
              <a:buChar char="•"/>
              <a:defRPr kumimoji="1" sz="1125" kern="1200">
                <a:solidFill>
                  <a:schemeClr val="tx1"/>
                </a:solidFill>
                <a:latin typeface="+mn-lt"/>
                <a:ea typeface="+mn-ea"/>
                <a:cs typeface="+mn-cs"/>
              </a:defRPr>
            </a:lvl8pPr>
            <a:lvl9pPr marL="2185933" indent="-128585" algn="l" defTabSz="514338" rtl="0" eaLnBrk="1" latinLnBrk="0" hangingPunct="1">
              <a:spcBef>
                <a:spcPct val="20000"/>
              </a:spcBef>
              <a:buFont typeface="Arial" pitchFamily="34" charset="0"/>
              <a:buChar char="•"/>
              <a:defRPr kumimoji="1" sz="1125" kern="1200">
                <a:solidFill>
                  <a:schemeClr val="tx1"/>
                </a:solidFill>
                <a:latin typeface="+mn-lt"/>
                <a:ea typeface="+mn-ea"/>
                <a:cs typeface="+mn-cs"/>
              </a:defRPr>
            </a:lvl9pPr>
          </a:lstStyle>
          <a:p>
            <a:pPr marL="0" lvl="1" indent="0">
              <a:buNone/>
            </a:pPr>
            <a:endParaRPr kumimoji="1" lang="en-US" altLang="ja-JP" sz="1600" b="0" i="0" u="none" strike="noStrike" kern="1200" cap="none" spc="0" normalizeH="0" baseline="0" noProof="0" dirty="0">
              <a:ln>
                <a:noFill/>
              </a:ln>
              <a:solidFill>
                <a:srgbClr val="101010"/>
              </a:solidFill>
              <a:effectLst/>
              <a:uLnTx/>
              <a:uFillTx/>
              <a:latin typeface="BIZ UDPゴシック"/>
              <a:ea typeface="BIZ UDPゴシック"/>
              <a:cs typeface="+mn-cs"/>
            </a:endParaRPr>
          </a:p>
          <a:p>
            <a:pPr marL="0" lvl="1" indent="0">
              <a:buNone/>
            </a:pPr>
            <a:r>
              <a:rPr kumimoji="1" lang="ja-JP" altLang="en-US" sz="1400" b="0" i="0" u="none" strike="noStrike" kern="1200" cap="none" spc="0" normalizeH="0" baseline="0" noProof="0" dirty="0">
                <a:ln>
                  <a:noFill/>
                </a:ln>
                <a:solidFill>
                  <a:srgbClr val="101010"/>
                </a:solidFill>
                <a:effectLst/>
                <a:uLnTx/>
                <a:uFillTx/>
                <a:latin typeface="BIZ UDPゴシック"/>
                <a:ea typeface="BIZ UDPゴシック"/>
                <a:cs typeface="+mn-cs"/>
              </a:rPr>
              <a:t>スーパーストリーム株式会社 </a:t>
            </a:r>
            <a:r>
              <a:rPr kumimoji="1" lang="en-US" altLang="ja-JP" sz="1400" b="0" i="0" u="none" strike="noStrike" kern="1200" cap="none" spc="0" normalizeH="0" baseline="0" noProof="0" dirty="0">
                <a:ln>
                  <a:noFill/>
                </a:ln>
                <a:solidFill>
                  <a:srgbClr val="101010"/>
                </a:solidFill>
                <a:effectLst/>
                <a:uLnTx/>
                <a:uFillTx/>
                <a:latin typeface="BIZ UDPゴシック"/>
                <a:ea typeface="BIZ UDPゴシック"/>
                <a:cs typeface="+mn-cs"/>
              </a:rPr>
              <a:t/>
            </a:r>
            <a:br>
              <a:rPr kumimoji="1" lang="en-US" altLang="ja-JP" sz="1400" b="0" i="0" u="none" strike="noStrike" kern="1200" cap="none" spc="0" normalizeH="0" baseline="0" noProof="0" dirty="0">
                <a:ln>
                  <a:noFill/>
                </a:ln>
                <a:solidFill>
                  <a:srgbClr val="101010"/>
                </a:solidFill>
                <a:effectLst/>
                <a:uLnTx/>
                <a:uFillTx/>
                <a:latin typeface="BIZ UDPゴシック"/>
                <a:ea typeface="BIZ UDPゴシック"/>
                <a:cs typeface="+mn-cs"/>
              </a:rPr>
            </a:br>
            <a:r>
              <a:rPr lang="ja-JP" altLang="en-US" sz="1400" dirty="0">
                <a:solidFill>
                  <a:srgbClr val="101010"/>
                </a:solidFill>
                <a:latin typeface="BIZ UDPゴシック"/>
                <a:ea typeface="BIZ UDPゴシック"/>
              </a:rPr>
              <a:t>マーケティング本部 マーケティング部 営業支援課</a:t>
            </a:r>
            <a:endParaRPr lang="en-US" altLang="ja-JP" sz="1000" dirty="0">
              <a:solidFill>
                <a:srgbClr val="101010"/>
              </a:solidFill>
              <a:latin typeface="BIZ UDPゴシック"/>
              <a:ea typeface="BIZ UDPゴシック"/>
            </a:endParaRPr>
          </a:p>
          <a:p>
            <a:pPr marL="0" lvl="1" indent="0">
              <a:buNone/>
            </a:pPr>
            <a:endParaRPr kumimoji="1" lang="en-US" altLang="ja-JP" sz="1000" b="1" i="0" u="none" strike="noStrike" kern="1200" cap="none" spc="0" normalizeH="0" baseline="0" noProof="0" dirty="0">
              <a:ln>
                <a:noFill/>
              </a:ln>
              <a:solidFill>
                <a:srgbClr val="101010"/>
              </a:solidFill>
              <a:effectLst/>
              <a:uLnTx/>
              <a:uFillTx/>
              <a:latin typeface="BIZ UDPゴシック"/>
              <a:ea typeface="BIZ UDPゴシック"/>
            </a:endParaRPr>
          </a:p>
          <a:p>
            <a:pPr marL="0" lvl="1" indent="0">
              <a:buNone/>
            </a:pPr>
            <a:r>
              <a:rPr kumimoji="1" lang="ja-JP" altLang="en-US" sz="2000" b="1" i="0" u="none" strike="noStrike" kern="1200" cap="none" spc="0" normalizeH="0" baseline="0" noProof="0" dirty="0">
                <a:ln>
                  <a:noFill/>
                </a:ln>
                <a:solidFill>
                  <a:srgbClr val="101010"/>
                </a:solidFill>
                <a:effectLst/>
                <a:uLnTx/>
                <a:uFillTx/>
                <a:latin typeface="BIZ UDPゴシック"/>
                <a:ea typeface="BIZ UDPゴシック"/>
                <a:cs typeface="+mn-cs"/>
              </a:rPr>
              <a:t>畠山　明子</a:t>
            </a:r>
            <a:r>
              <a:rPr lang="en-US" altLang="ja-JP" sz="1050" dirty="0">
                <a:solidFill>
                  <a:srgbClr val="101010"/>
                </a:solidFill>
                <a:latin typeface="BIZ UDPゴシック"/>
                <a:ea typeface="BIZ UDPゴシック"/>
              </a:rPr>
              <a:t/>
            </a:r>
            <a:br>
              <a:rPr lang="en-US" altLang="ja-JP" sz="1050" dirty="0">
                <a:solidFill>
                  <a:srgbClr val="101010"/>
                </a:solidFill>
                <a:latin typeface="BIZ UDPゴシック"/>
                <a:ea typeface="BIZ UDPゴシック"/>
              </a:rPr>
            </a:br>
            <a:r>
              <a:rPr lang="en-US" altLang="ja-JP" sz="1050" dirty="0">
                <a:solidFill>
                  <a:srgbClr val="101010"/>
                </a:solidFill>
                <a:latin typeface="BIZ UDPゴシック"/>
                <a:ea typeface="BIZ UDPゴシック"/>
              </a:rPr>
              <a:t>Akiko</a:t>
            </a:r>
            <a:r>
              <a:rPr lang="ja-JP" altLang="en-US" sz="1050" dirty="0">
                <a:solidFill>
                  <a:srgbClr val="101010"/>
                </a:solidFill>
                <a:latin typeface="BIZ UDPゴシック"/>
                <a:ea typeface="BIZ UDPゴシック"/>
              </a:rPr>
              <a:t> </a:t>
            </a:r>
            <a:r>
              <a:rPr lang="en-US" altLang="ja-JP" sz="1050" dirty="0" err="1">
                <a:solidFill>
                  <a:srgbClr val="101010"/>
                </a:solidFill>
                <a:latin typeface="BIZ UDPゴシック"/>
                <a:ea typeface="BIZ UDPゴシック"/>
              </a:rPr>
              <a:t>Hatakeyama</a:t>
            </a:r>
            <a:endParaRPr lang="en-US" altLang="ja-JP" sz="1000" dirty="0">
              <a:solidFill>
                <a:srgbClr val="101010"/>
              </a:solidFill>
              <a:latin typeface="BIZ UDPゴシック"/>
              <a:ea typeface="BIZ UDPゴシック"/>
            </a:endParaRPr>
          </a:p>
          <a:p>
            <a:pPr marL="0" marR="0" lvl="0" indent="0" algn="l" defTabSz="514338" rtl="0" eaLnBrk="1" fontAlgn="auto" latinLnBrk="0" hangingPunct="1">
              <a:lnSpc>
                <a:spcPct val="125000"/>
              </a:lnSpc>
              <a:spcBef>
                <a:spcPts val="1000"/>
              </a:spcBef>
              <a:spcAft>
                <a:spcPts val="0"/>
              </a:spcAft>
              <a:buClr>
                <a:srgbClr val="4B4B4B"/>
              </a:buClr>
              <a:buSzPct val="112000"/>
              <a:buFont typeface="Wingdings" pitchFamily="2" charset="2"/>
              <a:buNone/>
              <a:tabLst/>
              <a:defRPr/>
            </a:pPr>
            <a:endParaRPr kumimoji="1" lang="en-US" altLang="ja-JP" sz="1000" b="1" i="0" u="none" strike="noStrike" kern="1200" cap="none" spc="0" normalizeH="0" baseline="0" noProof="0" dirty="0">
              <a:ln>
                <a:noFill/>
              </a:ln>
              <a:solidFill>
                <a:srgbClr val="101010"/>
              </a:solidFill>
              <a:effectLst/>
              <a:uLnTx/>
              <a:uFillTx/>
              <a:latin typeface="BIZ UDPゴシック"/>
              <a:ea typeface="BIZ UDPゴシック"/>
            </a:endParaRPr>
          </a:p>
          <a:p>
            <a:pPr marL="0" lvl="2" indent="0" algn="just">
              <a:buClr>
                <a:srgbClr val="5F5F5F"/>
              </a:buClr>
              <a:buNone/>
            </a:pPr>
            <a:r>
              <a:rPr kumimoji="1" lang="ja-JP" altLang="en-US" sz="1400" b="0" i="0" u="none" strike="noStrike" kern="1200" cap="none" spc="0" normalizeH="0" baseline="0" noProof="0" dirty="0">
                <a:ln>
                  <a:noFill/>
                </a:ln>
                <a:solidFill>
                  <a:srgbClr val="101010"/>
                </a:solidFill>
                <a:effectLst/>
                <a:uLnTx/>
                <a:uFillTx/>
                <a:latin typeface="BIZ UDPゴシック"/>
                <a:ea typeface="BIZ UDPゴシック"/>
                <a:cs typeface="+mn-cs"/>
              </a:rPr>
              <a:t> ■社歴 ： </a:t>
            </a:r>
            <a:r>
              <a:rPr kumimoji="1" lang="en-US" altLang="ja-JP" sz="1400" b="0" i="0" u="none" strike="noStrike" kern="1200" cap="none" spc="0" normalizeH="0" baseline="0" noProof="0" dirty="0">
                <a:ln>
                  <a:noFill/>
                </a:ln>
                <a:solidFill>
                  <a:srgbClr val="101010"/>
                </a:solidFill>
                <a:effectLst/>
                <a:uLnTx/>
                <a:uFillTx/>
                <a:latin typeface="BIZ UDPゴシック"/>
                <a:ea typeface="BIZ UDPゴシック"/>
                <a:cs typeface="+mn-cs"/>
              </a:rPr>
              <a:t>4</a:t>
            </a:r>
            <a:r>
              <a:rPr lang="ja-JP" altLang="en-US" dirty="0">
                <a:solidFill>
                  <a:srgbClr val="101010"/>
                </a:solidFill>
                <a:latin typeface="BIZ UDPゴシック"/>
                <a:ea typeface="BIZ UDPゴシック"/>
              </a:rPr>
              <a:t>年目（</a:t>
            </a:r>
            <a:r>
              <a:rPr kumimoji="1" lang="en-US" altLang="ja-JP" sz="1400" b="0" i="0" u="none" strike="noStrike" kern="1200" cap="none" spc="0" normalizeH="0" baseline="0" noProof="0" dirty="0">
                <a:ln>
                  <a:noFill/>
                </a:ln>
                <a:solidFill>
                  <a:srgbClr val="101010"/>
                </a:solidFill>
                <a:effectLst/>
                <a:uLnTx/>
                <a:uFillTx/>
                <a:latin typeface="BIZ UDPゴシック"/>
                <a:ea typeface="BIZ UDPゴシック"/>
                <a:cs typeface="+mn-cs"/>
              </a:rPr>
              <a:t>2019</a:t>
            </a:r>
            <a:r>
              <a:rPr kumimoji="1" lang="ja-JP" altLang="en-US" sz="1400" b="0" i="0" u="none" strike="noStrike" kern="1200" cap="none" spc="0" normalizeH="0" baseline="0" noProof="0" dirty="0">
                <a:ln>
                  <a:noFill/>
                </a:ln>
                <a:solidFill>
                  <a:srgbClr val="101010"/>
                </a:solidFill>
                <a:effectLst/>
                <a:uLnTx/>
                <a:uFillTx/>
                <a:latin typeface="BIZ UDPゴシック"/>
                <a:ea typeface="BIZ UDPゴシック"/>
                <a:cs typeface="+mn-cs"/>
              </a:rPr>
              <a:t>年入社）</a:t>
            </a:r>
            <a:endParaRPr kumimoji="1" lang="en-US" altLang="ja-JP" sz="1400" b="0" i="0" u="none" strike="noStrike" kern="1200" cap="none" spc="0" normalizeH="0" baseline="0" noProof="0" dirty="0">
              <a:ln>
                <a:noFill/>
              </a:ln>
              <a:solidFill>
                <a:srgbClr val="101010"/>
              </a:solidFill>
              <a:effectLst/>
              <a:uLnTx/>
              <a:uFillTx/>
              <a:latin typeface="BIZ UDPゴシック"/>
              <a:ea typeface="BIZ UDPゴシック"/>
              <a:cs typeface="+mn-cs"/>
            </a:endParaRPr>
          </a:p>
          <a:p>
            <a:pPr marL="0" lvl="2" indent="0" algn="just">
              <a:buClr>
                <a:srgbClr val="5F5F5F"/>
              </a:buClr>
              <a:buNone/>
            </a:pPr>
            <a:r>
              <a:rPr lang="ja-JP" altLang="en-US" noProof="0" dirty="0">
                <a:solidFill>
                  <a:srgbClr val="101010"/>
                </a:solidFill>
                <a:latin typeface="BIZ UDPゴシック"/>
                <a:ea typeface="BIZ UDPゴシック"/>
              </a:rPr>
              <a:t> ■</a:t>
            </a:r>
            <a:r>
              <a:rPr kumimoji="1" lang="ja-JP" altLang="en-US" sz="1400" b="0" i="0" u="none" strike="noStrike" kern="1200" cap="none" spc="0" normalizeH="0" baseline="0" noProof="0" dirty="0">
                <a:ln>
                  <a:noFill/>
                </a:ln>
                <a:solidFill>
                  <a:srgbClr val="101010"/>
                </a:solidFill>
                <a:effectLst/>
                <a:uLnTx/>
                <a:uFillTx/>
                <a:latin typeface="BIZ UDPゴシック"/>
                <a:ea typeface="BIZ UDPゴシック"/>
                <a:cs typeface="+mn-cs"/>
              </a:rPr>
              <a:t>前職 ： </a:t>
            </a:r>
            <a:r>
              <a:rPr lang="ja-JP" altLang="en-US" dirty="0">
                <a:solidFill>
                  <a:srgbClr val="101010"/>
                </a:solidFill>
                <a:latin typeface="BIZ UDPゴシック"/>
                <a:ea typeface="BIZ UDPゴシック"/>
              </a:rPr>
              <a:t>ホテル業、</a:t>
            </a:r>
            <a:r>
              <a:rPr lang="en-US" altLang="ja-JP" dirty="0">
                <a:solidFill>
                  <a:srgbClr val="101010"/>
                </a:solidFill>
                <a:latin typeface="BIZ UDPゴシック"/>
                <a:ea typeface="BIZ UDPゴシック"/>
              </a:rPr>
              <a:t>EC</a:t>
            </a:r>
            <a:r>
              <a:rPr lang="ja-JP" altLang="en-US" dirty="0">
                <a:solidFill>
                  <a:srgbClr val="101010"/>
                </a:solidFill>
                <a:latin typeface="BIZ UDPゴシック"/>
                <a:ea typeface="BIZ UDPゴシック"/>
              </a:rPr>
              <a:t>小売業で主に経理・財務を担当</a:t>
            </a:r>
            <a:endParaRPr lang="en-US" altLang="ja-JP" dirty="0">
              <a:solidFill>
                <a:srgbClr val="101010"/>
              </a:solidFill>
              <a:latin typeface="BIZ UDPゴシック"/>
              <a:ea typeface="BIZ UDPゴシック"/>
            </a:endParaRPr>
          </a:p>
          <a:p>
            <a:pPr marL="0" lvl="2" indent="0" algn="just">
              <a:buClr>
                <a:srgbClr val="5F5F5F"/>
              </a:buClr>
              <a:buNone/>
            </a:pPr>
            <a:r>
              <a:rPr lang="ja-JP" altLang="en-US" dirty="0">
                <a:solidFill>
                  <a:srgbClr val="101010"/>
                </a:solidFill>
                <a:latin typeface="BIZ UDPゴシック"/>
                <a:ea typeface="BIZ UDPゴシック"/>
              </a:rPr>
              <a:t>　　　　　　 現場からマーケティングまで幅広く経験</a:t>
            </a:r>
            <a:endParaRPr lang="en-US" altLang="ja-JP" dirty="0">
              <a:solidFill>
                <a:srgbClr val="101010"/>
              </a:solidFill>
              <a:latin typeface="BIZ UDPゴシック"/>
              <a:ea typeface="BIZ UDPゴシック"/>
            </a:endParaRPr>
          </a:p>
          <a:p>
            <a:pPr marL="0" lvl="2" indent="0" algn="just">
              <a:buClr>
                <a:srgbClr val="5F5F5F"/>
              </a:buClr>
              <a:buNone/>
            </a:pPr>
            <a:r>
              <a:rPr lang="ja-JP" altLang="en-US" dirty="0">
                <a:solidFill>
                  <a:srgbClr val="101010"/>
                </a:solidFill>
                <a:latin typeface="BIZ UDPゴシック"/>
                <a:ea typeface="BIZ UDPゴシック"/>
              </a:rPr>
              <a:t>　　　　　 　</a:t>
            </a:r>
            <a:r>
              <a:rPr lang="en-US" altLang="ja-JP" dirty="0">
                <a:solidFill>
                  <a:srgbClr val="101010"/>
                </a:solidFill>
                <a:latin typeface="BIZ UDPゴシック"/>
                <a:ea typeface="BIZ UDPゴシック"/>
              </a:rPr>
              <a:t>SuperStream</a:t>
            </a:r>
            <a:r>
              <a:rPr lang="ja-JP" altLang="en-US" dirty="0">
                <a:solidFill>
                  <a:srgbClr val="101010"/>
                </a:solidFill>
                <a:latin typeface="BIZ UDPゴシック"/>
                <a:ea typeface="BIZ UDPゴシック"/>
              </a:rPr>
              <a:t>ユーザー歴</a:t>
            </a:r>
            <a:r>
              <a:rPr lang="en-US" altLang="ja-JP" dirty="0">
                <a:solidFill>
                  <a:srgbClr val="101010"/>
                </a:solidFill>
                <a:latin typeface="BIZ UDPゴシック"/>
                <a:ea typeface="BIZ UDPゴシック"/>
              </a:rPr>
              <a:t>3</a:t>
            </a:r>
            <a:r>
              <a:rPr lang="ja-JP" altLang="en-US" dirty="0">
                <a:solidFill>
                  <a:srgbClr val="101010"/>
                </a:solidFill>
                <a:latin typeface="BIZ UDPゴシック"/>
                <a:ea typeface="BIZ UDPゴシック"/>
              </a:rPr>
              <a:t>年</a:t>
            </a:r>
            <a:r>
              <a:rPr lang="en-US" altLang="ja-JP" dirty="0">
                <a:solidFill>
                  <a:srgbClr val="101010"/>
                </a:solidFill>
                <a:latin typeface="BIZ UDPゴシック"/>
                <a:ea typeface="BIZ UDPゴシック"/>
              </a:rPr>
              <a:t>(SS</a:t>
            </a:r>
            <a:r>
              <a:rPr lang="ja-JP" altLang="en-US" dirty="0">
                <a:solidFill>
                  <a:srgbClr val="101010"/>
                </a:solidFill>
                <a:latin typeface="BIZ UDPゴシック"/>
                <a:ea typeface="BIZ UDPゴシック"/>
              </a:rPr>
              <a:t>歴</a:t>
            </a:r>
            <a:r>
              <a:rPr lang="en-US" altLang="ja-JP" dirty="0">
                <a:solidFill>
                  <a:srgbClr val="101010"/>
                </a:solidFill>
                <a:latin typeface="BIZ UDPゴシック"/>
                <a:ea typeface="BIZ UDPゴシック"/>
              </a:rPr>
              <a:t>7</a:t>
            </a:r>
            <a:r>
              <a:rPr lang="ja-JP" altLang="en-US" dirty="0">
                <a:solidFill>
                  <a:srgbClr val="101010"/>
                </a:solidFill>
                <a:latin typeface="BIZ UDPゴシック"/>
                <a:ea typeface="BIZ UDPゴシック"/>
              </a:rPr>
              <a:t>年目</a:t>
            </a:r>
            <a:r>
              <a:rPr lang="en-US" altLang="ja-JP" dirty="0">
                <a:solidFill>
                  <a:srgbClr val="101010"/>
                </a:solidFill>
                <a:latin typeface="BIZ UDPゴシック"/>
                <a:ea typeface="BIZ UDPゴシック"/>
              </a:rPr>
              <a:t>)</a:t>
            </a:r>
          </a:p>
          <a:p>
            <a:pPr marL="0" lvl="2" indent="0" algn="just">
              <a:buClr>
                <a:srgbClr val="5F5F5F"/>
              </a:buClr>
              <a:buNone/>
            </a:pPr>
            <a:r>
              <a:rPr lang="ja-JP" altLang="en-US" dirty="0">
                <a:solidFill>
                  <a:srgbClr val="101010"/>
                </a:solidFill>
                <a:latin typeface="BIZ UDPゴシック"/>
                <a:ea typeface="BIZ UDPゴシック"/>
              </a:rPr>
              <a:t> ■機能 ： </a:t>
            </a:r>
            <a:r>
              <a:rPr lang="en-US" altLang="ja-JP" dirty="0">
                <a:solidFill>
                  <a:srgbClr val="101010"/>
                </a:solidFill>
                <a:latin typeface="BIZ UDPゴシック"/>
                <a:ea typeface="BIZ UDPゴシック"/>
              </a:rPr>
              <a:t>AP(</a:t>
            </a:r>
            <a:r>
              <a:rPr lang="ja-JP" altLang="en-US" dirty="0">
                <a:solidFill>
                  <a:srgbClr val="101010"/>
                </a:solidFill>
                <a:latin typeface="BIZ UDPゴシック"/>
                <a:ea typeface="BIZ UDPゴシック"/>
              </a:rPr>
              <a:t>買掛金、未払金の支払）</a:t>
            </a:r>
            <a:endParaRPr lang="en-US" altLang="ja-JP" dirty="0">
              <a:solidFill>
                <a:srgbClr val="101010"/>
              </a:solidFill>
              <a:latin typeface="BIZ UDPゴシック"/>
              <a:ea typeface="BIZ UDPゴシック"/>
            </a:endParaRPr>
          </a:p>
          <a:p>
            <a:pPr marL="0" lvl="2" indent="0" algn="just">
              <a:buClr>
                <a:srgbClr val="5F5F5F"/>
              </a:buClr>
              <a:buNone/>
            </a:pPr>
            <a:r>
              <a:rPr lang="ja-JP" altLang="en-US" dirty="0">
                <a:solidFill>
                  <a:srgbClr val="101010"/>
                </a:solidFill>
                <a:latin typeface="BIZ UDPゴシック"/>
                <a:ea typeface="BIZ UDPゴシック"/>
              </a:rPr>
              <a:t>　　　　　　 ペーパレス承認</a:t>
            </a:r>
            <a:r>
              <a:rPr lang="en-US" altLang="ja-JP" dirty="0">
                <a:solidFill>
                  <a:srgbClr val="101010"/>
                </a:solidFill>
                <a:latin typeface="BIZ UDPゴシック"/>
                <a:ea typeface="BIZ UDPゴシック"/>
              </a:rPr>
              <a:t>(</a:t>
            </a:r>
            <a:r>
              <a:rPr lang="ja-JP" altLang="en-US" dirty="0">
                <a:solidFill>
                  <a:srgbClr val="101010"/>
                </a:solidFill>
                <a:latin typeface="BIZ UDPゴシック"/>
                <a:ea typeface="BIZ UDPゴシック"/>
              </a:rPr>
              <a:t>全仕訳に証憑標準添付する運用）</a:t>
            </a: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solidFill>
                  <a:schemeClr val="bg1"/>
                </a:solidFill>
              </a:rPr>
              <a:t>9</a:t>
            </a:fld>
            <a:endParaRPr kumimoji="1" lang="ja-JP" altLang="en-US" dirty="0">
              <a:solidFill>
                <a:schemeClr val="bg1"/>
              </a:solidFill>
            </a:endParaRPr>
          </a:p>
        </p:txBody>
      </p:sp>
      <p:sp>
        <p:nvSpPr>
          <p:cNvPr id="5" name="フッター プレースホルダー 4"/>
          <p:cNvSpPr>
            <a:spLocks noGrp="1"/>
          </p:cNvSpPr>
          <p:nvPr>
            <p:ph type="ftr" sz="quarter" idx="3"/>
          </p:nvPr>
        </p:nvSpPr>
        <p:spPr/>
        <p:txBody>
          <a:bodyPr/>
          <a:lstStyle/>
          <a:p>
            <a:r>
              <a:rPr lang="en-US" altLang="ja-JP"/>
              <a:t>© SuperStream Inc. All rights reserved.</a:t>
            </a:r>
            <a:endParaRPr lang="ja-JP" altLang="en-US" dirty="0"/>
          </a:p>
        </p:txBody>
      </p:sp>
      <p:sp>
        <p:nvSpPr>
          <p:cNvPr id="6" name="角丸四角形 5"/>
          <p:cNvSpPr/>
          <p:nvPr/>
        </p:nvSpPr>
        <p:spPr>
          <a:xfrm>
            <a:off x="374684" y="4017961"/>
            <a:ext cx="950427" cy="618893"/>
          </a:xfrm>
          <a:prstGeom prst="roundRect">
            <a:avLst/>
          </a:prstGeom>
          <a:solidFill>
            <a:srgbClr val="00B7EE"/>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dirty="0"/>
              <a:t>　</a:t>
            </a:r>
            <a:r>
              <a:rPr lang="en-US" altLang="ja-JP" sz="1200" dirty="0"/>
              <a:t>GL</a:t>
            </a:r>
            <a:endParaRPr lang="ja-JP" altLang="en-US" sz="1200" dirty="0"/>
          </a:p>
        </p:txBody>
      </p:sp>
      <p:sp>
        <p:nvSpPr>
          <p:cNvPr id="7" name="角丸四角形 6"/>
          <p:cNvSpPr/>
          <p:nvPr/>
        </p:nvSpPr>
        <p:spPr>
          <a:xfrm>
            <a:off x="1448344" y="4019249"/>
            <a:ext cx="950427" cy="616316"/>
          </a:xfrm>
          <a:prstGeom prst="roundRect">
            <a:avLst/>
          </a:prstGeom>
          <a:solidFill>
            <a:srgbClr val="00B7EE"/>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a:t>　</a:t>
            </a:r>
            <a:r>
              <a:rPr lang="en-US" altLang="ja-JP" sz="1200"/>
              <a:t>AP</a:t>
            </a:r>
            <a:endParaRPr lang="ja-JP" altLang="en-US" sz="1200"/>
          </a:p>
        </p:txBody>
      </p:sp>
      <p:sp>
        <p:nvSpPr>
          <p:cNvPr id="8" name="テキスト ボックス 7"/>
          <p:cNvSpPr txBox="1"/>
          <p:nvPr/>
        </p:nvSpPr>
        <p:spPr>
          <a:xfrm>
            <a:off x="527793" y="4290650"/>
            <a:ext cx="659831" cy="369332"/>
          </a:xfrm>
          <a:prstGeom prst="rect">
            <a:avLst/>
          </a:prstGeom>
          <a:noFill/>
        </p:spPr>
        <p:txBody>
          <a:bodyPr wrap="square" rtlCol="0">
            <a:spAutoFit/>
          </a:bodyPr>
          <a:lstStyle/>
          <a:p>
            <a:r>
              <a:rPr lang="ja-JP" altLang="en-US" sz="900" dirty="0">
                <a:solidFill>
                  <a:schemeClr val="bg1"/>
                </a:solidFill>
              </a:rPr>
              <a:t>財務会計</a:t>
            </a:r>
            <a:endParaRPr lang="en-US" altLang="ja-JP" sz="900" dirty="0">
              <a:solidFill>
                <a:schemeClr val="bg1"/>
              </a:solidFill>
            </a:endParaRPr>
          </a:p>
          <a:p>
            <a:r>
              <a:rPr lang="ja-JP" altLang="en-US" sz="900" dirty="0">
                <a:solidFill>
                  <a:schemeClr val="bg1"/>
                </a:solidFill>
              </a:rPr>
              <a:t>管理会計</a:t>
            </a:r>
          </a:p>
        </p:txBody>
      </p:sp>
      <p:sp>
        <p:nvSpPr>
          <p:cNvPr id="9" name="テキスト ボックス 8"/>
          <p:cNvSpPr txBox="1"/>
          <p:nvPr/>
        </p:nvSpPr>
        <p:spPr>
          <a:xfrm>
            <a:off x="1600350" y="4323877"/>
            <a:ext cx="780005" cy="230832"/>
          </a:xfrm>
          <a:prstGeom prst="rect">
            <a:avLst/>
          </a:prstGeom>
          <a:noFill/>
        </p:spPr>
        <p:txBody>
          <a:bodyPr wrap="square" rtlCol="0">
            <a:spAutoFit/>
          </a:bodyPr>
          <a:lstStyle/>
          <a:p>
            <a:r>
              <a:rPr lang="ja-JP" altLang="en-US" sz="900" dirty="0">
                <a:solidFill>
                  <a:schemeClr val="bg1"/>
                </a:solidFill>
              </a:rPr>
              <a:t>支払管理</a:t>
            </a:r>
            <a:endParaRPr lang="en-US" altLang="ja-JP" sz="900" dirty="0">
              <a:solidFill>
                <a:schemeClr val="bg1"/>
              </a:solidFill>
            </a:endParaRPr>
          </a:p>
        </p:txBody>
      </p:sp>
      <p:sp>
        <p:nvSpPr>
          <p:cNvPr id="10" name="Freeform 54"/>
          <p:cNvSpPr>
            <a:spLocks noEditPoints="1"/>
          </p:cNvSpPr>
          <p:nvPr/>
        </p:nvSpPr>
        <p:spPr bwMode="auto">
          <a:xfrm>
            <a:off x="1607632" y="4082707"/>
            <a:ext cx="253308" cy="167524"/>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1" name="Freeform 64"/>
          <p:cNvSpPr>
            <a:spLocks noEditPoints="1"/>
          </p:cNvSpPr>
          <p:nvPr/>
        </p:nvSpPr>
        <p:spPr bwMode="auto">
          <a:xfrm>
            <a:off x="597104" y="4082707"/>
            <a:ext cx="130253" cy="167524"/>
          </a:xfrm>
          <a:custGeom>
            <a:avLst/>
            <a:gdLst>
              <a:gd name="T0" fmla="*/ 605 w 605"/>
              <a:gd name="T1" fmla="*/ 832 h 832"/>
              <a:gd name="T2" fmla="*/ 76 w 605"/>
              <a:gd name="T3" fmla="*/ 76 h 832"/>
              <a:gd name="T4" fmla="*/ 280 w 605"/>
              <a:gd name="T5" fmla="*/ 308 h 832"/>
              <a:gd name="T6" fmla="*/ 529 w 605"/>
              <a:gd name="T7" fmla="*/ 308 h 832"/>
              <a:gd name="T8" fmla="*/ 280 w 605"/>
              <a:gd name="T9" fmla="*/ 557 h 832"/>
              <a:gd name="T10" fmla="*/ 529 w 605"/>
              <a:gd name="T11" fmla="*/ 557 h 832"/>
              <a:gd name="T12" fmla="*/ 253 w 605"/>
              <a:gd name="T13" fmla="*/ 642 h 832"/>
              <a:gd name="T14" fmla="*/ 503 w 605"/>
              <a:gd name="T15" fmla="*/ 393 h 832"/>
              <a:gd name="T16" fmla="*/ 161 w 605"/>
              <a:gd name="T17" fmla="*/ 393 h 832"/>
              <a:gd name="T18" fmla="*/ 195 w 605"/>
              <a:gd name="T19" fmla="*/ 485 h 832"/>
              <a:gd name="T20" fmla="*/ 155 w 605"/>
              <a:gd name="T21" fmla="*/ 604 h 832"/>
              <a:gd name="T22" fmla="*/ 178 w 605"/>
              <a:gd name="T23" fmla="*/ 692 h 832"/>
              <a:gd name="T24" fmla="*/ 469 w 605"/>
              <a:gd name="T25" fmla="*/ 594 h 832"/>
              <a:gd name="T26" fmla="*/ 362 w 605"/>
              <a:gd name="T27" fmla="*/ 701 h 832"/>
              <a:gd name="T28" fmla="*/ 451 w 605"/>
              <a:gd name="T29" fmla="*/ 659 h 832"/>
              <a:gd name="T30" fmla="*/ 117 w 605"/>
              <a:gd name="T31" fmla="*/ 202 h 832"/>
              <a:gd name="T32" fmla="*/ 124 w 605"/>
              <a:gd name="T33" fmla="*/ 151 h 832"/>
              <a:gd name="T34" fmla="*/ 130 w 605"/>
              <a:gd name="T35" fmla="*/ 114 h 832"/>
              <a:gd name="T36" fmla="*/ 127 w 605"/>
              <a:gd name="T37" fmla="*/ 211 h 832"/>
              <a:gd name="T38" fmla="*/ 178 w 605"/>
              <a:gd name="T39" fmla="*/ 108 h 832"/>
              <a:gd name="T40" fmla="*/ 177 w 605"/>
              <a:gd name="T41" fmla="*/ 160 h 832"/>
              <a:gd name="T42" fmla="*/ 166 w 605"/>
              <a:gd name="T43" fmla="*/ 170 h 832"/>
              <a:gd name="T44" fmla="*/ 169 w 605"/>
              <a:gd name="T45" fmla="*/ 149 h 832"/>
              <a:gd name="T46" fmla="*/ 205 w 605"/>
              <a:gd name="T47" fmla="*/ 197 h 832"/>
              <a:gd name="T48" fmla="*/ 210 w 605"/>
              <a:gd name="T49" fmla="*/ 169 h 832"/>
              <a:gd name="T50" fmla="*/ 217 w 605"/>
              <a:gd name="T51" fmla="*/ 120 h 832"/>
              <a:gd name="T52" fmla="*/ 243 w 605"/>
              <a:gd name="T53" fmla="*/ 208 h 832"/>
              <a:gd name="T54" fmla="*/ 217 w 605"/>
              <a:gd name="T55" fmla="*/ 107 h 832"/>
              <a:gd name="T56" fmla="*/ 213 w 605"/>
              <a:gd name="T57" fmla="*/ 110 h 832"/>
              <a:gd name="T58" fmla="*/ 245 w 605"/>
              <a:gd name="T59" fmla="*/ 206 h 832"/>
              <a:gd name="T60" fmla="*/ 257 w 605"/>
              <a:gd name="T61" fmla="*/ 154 h 832"/>
              <a:gd name="T62" fmla="*/ 263 w 605"/>
              <a:gd name="T63" fmla="*/ 117 h 832"/>
              <a:gd name="T64" fmla="*/ 273 w 605"/>
              <a:gd name="T65" fmla="*/ 164 h 832"/>
              <a:gd name="T66" fmla="*/ 279 w 605"/>
              <a:gd name="T67" fmla="*/ 157 h 832"/>
              <a:gd name="T68" fmla="*/ 284 w 605"/>
              <a:gd name="T69" fmla="*/ 199 h 832"/>
              <a:gd name="T70" fmla="*/ 275 w 605"/>
              <a:gd name="T71" fmla="*/ 208 h 832"/>
              <a:gd name="T72" fmla="*/ 321 w 605"/>
              <a:gd name="T73" fmla="*/ 119 h 832"/>
              <a:gd name="T74" fmla="*/ 330 w 605"/>
              <a:gd name="T75" fmla="*/ 163 h 832"/>
              <a:gd name="T76" fmla="*/ 327 w 605"/>
              <a:gd name="T77" fmla="*/ 160 h 832"/>
              <a:gd name="T78" fmla="*/ 324 w 605"/>
              <a:gd name="T79" fmla="*/ 120 h 832"/>
              <a:gd name="T80" fmla="*/ 347 w 605"/>
              <a:gd name="T81" fmla="*/ 206 h 832"/>
              <a:gd name="T82" fmla="*/ 356 w 605"/>
              <a:gd name="T83" fmla="*/ 114 h 832"/>
              <a:gd name="T84" fmla="*/ 360 w 605"/>
              <a:gd name="T85" fmla="*/ 111 h 832"/>
              <a:gd name="T86" fmla="*/ 391 w 605"/>
              <a:gd name="T87" fmla="*/ 211 h 832"/>
              <a:gd name="T88" fmla="*/ 403 w 605"/>
              <a:gd name="T89" fmla="*/ 107 h 832"/>
              <a:gd name="T90" fmla="*/ 368 w 605"/>
              <a:gd name="T91" fmla="*/ 107 h 832"/>
              <a:gd name="T92" fmla="*/ 388 w 605"/>
              <a:gd name="T93" fmla="*/ 196 h 832"/>
              <a:gd name="T94" fmla="*/ 403 w 605"/>
              <a:gd name="T95" fmla="*/ 157 h 832"/>
              <a:gd name="T96" fmla="*/ 436 w 605"/>
              <a:gd name="T97" fmla="*/ 169 h 832"/>
              <a:gd name="T98" fmla="*/ 430 w 605"/>
              <a:gd name="T99" fmla="*/ 160 h 832"/>
              <a:gd name="T100" fmla="*/ 439 w 605"/>
              <a:gd name="T101" fmla="*/ 149 h 832"/>
              <a:gd name="T102" fmla="*/ 461 w 605"/>
              <a:gd name="T103" fmla="*/ 199 h 832"/>
              <a:gd name="T104" fmla="*/ 434 w 605"/>
              <a:gd name="T105" fmla="*/ 199 h 832"/>
              <a:gd name="T106" fmla="*/ 446 w 605"/>
              <a:gd name="T107" fmla="*/ 119 h 832"/>
              <a:gd name="T108" fmla="*/ 475 w 605"/>
              <a:gd name="T109" fmla="*/ 202 h 832"/>
              <a:gd name="T110" fmla="*/ 488 w 605"/>
              <a:gd name="T111" fmla="*/ 117 h 832"/>
              <a:gd name="T112" fmla="*/ 482 w 605"/>
              <a:gd name="T113" fmla="*/ 11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76" y="76"/>
                </a:moveTo>
                <a:cubicBezTo>
                  <a:pt x="76" y="242"/>
                  <a:pt x="76" y="242"/>
                  <a:pt x="76" y="242"/>
                </a:cubicBezTo>
                <a:cubicBezTo>
                  <a:pt x="529" y="242"/>
                  <a:pt x="529" y="242"/>
                  <a:pt x="529" y="242"/>
                </a:cubicBezTo>
                <a:cubicBezTo>
                  <a:pt x="529" y="76"/>
                  <a:pt x="529" y="76"/>
                  <a:pt x="529" y="76"/>
                </a:cubicBezTo>
                <a:lnTo>
                  <a:pt x="76" y="76"/>
                </a:lnTo>
                <a:close/>
                <a:moveTo>
                  <a:pt x="280" y="308"/>
                </a:moveTo>
                <a:cubicBezTo>
                  <a:pt x="76" y="308"/>
                  <a:pt x="76" y="308"/>
                  <a:pt x="76" y="308"/>
                </a:cubicBezTo>
                <a:cubicBezTo>
                  <a:pt x="76" y="512"/>
                  <a:pt x="76" y="512"/>
                  <a:pt x="76" y="512"/>
                </a:cubicBezTo>
                <a:cubicBezTo>
                  <a:pt x="280" y="512"/>
                  <a:pt x="280" y="512"/>
                  <a:pt x="280" y="512"/>
                </a:cubicBezTo>
                <a:lnTo>
                  <a:pt x="280" y="308"/>
                </a:lnTo>
                <a:close/>
                <a:moveTo>
                  <a:pt x="529" y="308"/>
                </a:moveTo>
                <a:cubicBezTo>
                  <a:pt x="325" y="308"/>
                  <a:pt x="325" y="308"/>
                  <a:pt x="325" y="308"/>
                </a:cubicBezTo>
                <a:cubicBezTo>
                  <a:pt x="325" y="512"/>
                  <a:pt x="325" y="512"/>
                  <a:pt x="325" y="512"/>
                </a:cubicBezTo>
                <a:cubicBezTo>
                  <a:pt x="529" y="512"/>
                  <a:pt x="529" y="512"/>
                  <a:pt x="529" y="512"/>
                </a:cubicBezTo>
                <a:lnTo>
                  <a:pt x="529" y="308"/>
                </a:lnTo>
                <a:close/>
                <a:moveTo>
                  <a:pt x="280" y="557"/>
                </a:moveTo>
                <a:cubicBezTo>
                  <a:pt x="76" y="557"/>
                  <a:pt x="76" y="557"/>
                  <a:pt x="76" y="557"/>
                </a:cubicBezTo>
                <a:cubicBezTo>
                  <a:pt x="76" y="761"/>
                  <a:pt x="76" y="761"/>
                  <a:pt x="76" y="761"/>
                </a:cubicBezTo>
                <a:cubicBezTo>
                  <a:pt x="280" y="761"/>
                  <a:pt x="280" y="761"/>
                  <a:pt x="280" y="761"/>
                </a:cubicBezTo>
                <a:lnTo>
                  <a:pt x="280" y="557"/>
                </a:lnTo>
                <a:close/>
                <a:moveTo>
                  <a:pt x="529" y="557"/>
                </a:moveTo>
                <a:cubicBezTo>
                  <a:pt x="325" y="557"/>
                  <a:pt x="325" y="557"/>
                  <a:pt x="325" y="557"/>
                </a:cubicBezTo>
                <a:cubicBezTo>
                  <a:pt x="325" y="761"/>
                  <a:pt x="325" y="761"/>
                  <a:pt x="325" y="761"/>
                </a:cubicBezTo>
                <a:cubicBezTo>
                  <a:pt x="529" y="761"/>
                  <a:pt x="529" y="761"/>
                  <a:pt x="529" y="761"/>
                </a:cubicBezTo>
                <a:lnTo>
                  <a:pt x="529" y="557"/>
                </a:lnTo>
                <a:close/>
                <a:moveTo>
                  <a:pt x="253" y="642"/>
                </a:moveTo>
                <a:cubicBezTo>
                  <a:pt x="102" y="642"/>
                  <a:pt x="102" y="642"/>
                  <a:pt x="102" y="642"/>
                </a:cubicBezTo>
                <a:cubicBezTo>
                  <a:pt x="102" y="676"/>
                  <a:pt x="102" y="676"/>
                  <a:pt x="102" y="676"/>
                </a:cubicBezTo>
                <a:cubicBezTo>
                  <a:pt x="253" y="676"/>
                  <a:pt x="253" y="676"/>
                  <a:pt x="253" y="676"/>
                </a:cubicBezTo>
                <a:lnTo>
                  <a:pt x="253" y="642"/>
                </a:lnTo>
                <a:close/>
                <a:moveTo>
                  <a:pt x="503" y="393"/>
                </a:moveTo>
                <a:cubicBezTo>
                  <a:pt x="352" y="393"/>
                  <a:pt x="352" y="393"/>
                  <a:pt x="352" y="393"/>
                </a:cubicBezTo>
                <a:cubicBezTo>
                  <a:pt x="352" y="427"/>
                  <a:pt x="352" y="427"/>
                  <a:pt x="352" y="427"/>
                </a:cubicBezTo>
                <a:cubicBezTo>
                  <a:pt x="503" y="427"/>
                  <a:pt x="503" y="427"/>
                  <a:pt x="503" y="427"/>
                </a:cubicBezTo>
                <a:lnTo>
                  <a:pt x="503" y="393"/>
                </a:lnTo>
                <a:close/>
                <a:moveTo>
                  <a:pt x="253" y="393"/>
                </a:moveTo>
                <a:cubicBezTo>
                  <a:pt x="195" y="393"/>
                  <a:pt x="195" y="393"/>
                  <a:pt x="195" y="393"/>
                </a:cubicBezTo>
                <a:cubicBezTo>
                  <a:pt x="195" y="334"/>
                  <a:pt x="195" y="334"/>
                  <a:pt x="195" y="334"/>
                </a:cubicBezTo>
                <a:cubicBezTo>
                  <a:pt x="161" y="334"/>
                  <a:pt x="161" y="334"/>
                  <a:pt x="161" y="334"/>
                </a:cubicBezTo>
                <a:cubicBezTo>
                  <a:pt x="161" y="393"/>
                  <a:pt x="161" y="393"/>
                  <a:pt x="161" y="393"/>
                </a:cubicBezTo>
                <a:cubicBezTo>
                  <a:pt x="102" y="393"/>
                  <a:pt x="102" y="393"/>
                  <a:pt x="102" y="393"/>
                </a:cubicBezTo>
                <a:cubicBezTo>
                  <a:pt x="102" y="427"/>
                  <a:pt x="102" y="427"/>
                  <a:pt x="102" y="427"/>
                </a:cubicBezTo>
                <a:cubicBezTo>
                  <a:pt x="161" y="427"/>
                  <a:pt x="161" y="427"/>
                  <a:pt x="161" y="427"/>
                </a:cubicBezTo>
                <a:cubicBezTo>
                  <a:pt x="161" y="485"/>
                  <a:pt x="161" y="485"/>
                  <a:pt x="161" y="485"/>
                </a:cubicBezTo>
                <a:cubicBezTo>
                  <a:pt x="195" y="485"/>
                  <a:pt x="195" y="485"/>
                  <a:pt x="195" y="485"/>
                </a:cubicBezTo>
                <a:cubicBezTo>
                  <a:pt x="195" y="427"/>
                  <a:pt x="195" y="427"/>
                  <a:pt x="195" y="427"/>
                </a:cubicBezTo>
                <a:cubicBezTo>
                  <a:pt x="253" y="427"/>
                  <a:pt x="253" y="427"/>
                  <a:pt x="253" y="427"/>
                </a:cubicBezTo>
                <a:lnTo>
                  <a:pt x="253" y="393"/>
                </a:lnTo>
                <a:close/>
                <a:moveTo>
                  <a:pt x="178" y="581"/>
                </a:moveTo>
                <a:cubicBezTo>
                  <a:pt x="165" y="581"/>
                  <a:pt x="155" y="591"/>
                  <a:pt x="155" y="604"/>
                </a:cubicBezTo>
                <a:cubicBezTo>
                  <a:pt x="155" y="616"/>
                  <a:pt x="165" y="626"/>
                  <a:pt x="178" y="626"/>
                </a:cubicBezTo>
                <a:cubicBezTo>
                  <a:pt x="190" y="626"/>
                  <a:pt x="200" y="616"/>
                  <a:pt x="200" y="604"/>
                </a:cubicBezTo>
                <a:cubicBezTo>
                  <a:pt x="200" y="591"/>
                  <a:pt x="190" y="581"/>
                  <a:pt x="178" y="581"/>
                </a:cubicBezTo>
                <a:close/>
                <a:moveTo>
                  <a:pt x="200" y="714"/>
                </a:moveTo>
                <a:cubicBezTo>
                  <a:pt x="200" y="702"/>
                  <a:pt x="190" y="692"/>
                  <a:pt x="178" y="692"/>
                </a:cubicBezTo>
                <a:cubicBezTo>
                  <a:pt x="165" y="692"/>
                  <a:pt x="155" y="702"/>
                  <a:pt x="155" y="714"/>
                </a:cubicBezTo>
                <a:cubicBezTo>
                  <a:pt x="155" y="727"/>
                  <a:pt x="165" y="737"/>
                  <a:pt x="178" y="737"/>
                </a:cubicBezTo>
                <a:cubicBezTo>
                  <a:pt x="190" y="737"/>
                  <a:pt x="200" y="727"/>
                  <a:pt x="200" y="714"/>
                </a:cubicBezTo>
                <a:close/>
                <a:moveTo>
                  <a:pt x="493" y="618"/>
                </a:moveTo>
                <a:cubicBezTo>
                  <a:pt x="469" y="594"/>
                  <a:pt x="469" y="594"/>
                  <a:pt x="469" y="594"/>
                </a:cubicBezTo>
                <a:cubicBezTo>
                  <a:pt x="427" y="635"/>
                  <a:pt x="427" y="635"/>
                  <a:pt x="427" y="635"/>
                </a:cubicBezTo>
                <a:cubicBezTo>
                  <a:pt x="386" y="594"/>
                  <a:pt x="386" y="594"/>
                  <a:pt x="386" y="594"/>
                </a:cubicBezTo>
                <a:cubicBezTo>
                  <a:pt x="362" y="618"/>
                  <a:pt x="362" y="618"/>
                  <a:pt x="362" y="618"/>
                </a:cubicBezTo>
                <a:cubicBezTo>
                  <a:pt x="403" y="659"/>
                  <a:pt x="403" y="659"/>
                  <a:pt x="403" y="659"/>
                </a:cubicBezTo>
                <a:cubicBezTo>
                  <a:pt x="362" y="701"/>
                  <a:pt x="362" y="701"/>
                  <a:pt x="362" y="701"/>
                </a:cubicBezTo>
                <a:cubicBezTo>
                  <a:pt x="386" y="725"/>
                  <a:pt x="386" y="725"/>
                  <a:pt x="386" y="725"/>
                </a:cubicBezTo>
                <a:cubicBezTo>
                  <a:pt x="427" y="683"/>
                  <a:pt x="427" y="683"/>
                  <a:pt x="427" y="683"/>
                </a:cubicBezTo>
                <a:cubicBezTo>
                  <a:pt x="469" y="725"/>
                  <a:pt x="469" y="725"/>
                  <a:pt x="469" y="725"/>
                </a:cubicBezTo>
                <a:cubicBezTo>
                  <a:pt x="493" y="701"/>
                  <a:pt x="493" y="701"/>
                  <a:pt x="493" y="701"/>
                </a:cubicBezTo>
                <a:cubicBezTo>
                  <a:pt x="451" y="659"/>
                  <a:pt x="451" y="659"/>
                  <a:pt x="451" y="659"/>
                </a:cubicBezTo>
                <a:lnTo>
                  <a:pt x="493" y="618"/>
                </a:lnTo>
                <a:close/>
                <a:moveTo>
                  <a:pt x="135" y="169"/>
                </a:moveTo>
                <a:cubicBezTo>
                  <a:pt x="130" y="197"/>
                  <a:pt x="130" y="197"/>
                  <a:pt x="130" y="197"/>
                </a:cubicBezTo>
                <a:cubicBezTo>
                  <a:pt x="121" y="206"/>
                  <a:pt x="121" y="206"/>
                  <a:pt x="121" y="206"/>
                </a:cubicBezTo>
                <a:cubicBezTo>
                  <a:pt x="117" y="202"/>
                  <a:pt x="117" y="202"/>
                  <a:pt x="117" y="202"/>
                </a:cubicBezTo>
                <a:cubicBezTo>
                  <a:pt x="123" y="164"/>
                  <a:pt x="123" y="164"/>
                  <a:pt x="123" y="164"/>
                </a:cubicBezTo>
                <a:cubicBezTo>
                  <a:pt x="129" y="160"/>
                  <a:pt x="129" y="160"/>
                  <a:pt x="129" y="160"/>
                </a:cubicBezTo>
                <a:lnTo>
                  <a:pt x="135" y="169"/>
                </a:lnTo>
                <a:close/>
                <a:moveTo>
                  <a:pt x="130" y="114"/>
                </a:moveTo>
                <a:cubicBezTo>
                  <a:pt x="124" y="151"/>
                  <a:pt x="124" y="151"/>
                  <a:pt x="124" y="151"/>
                </a:cubicBezTo>
                <a:cubicBezTo>
                  <a:pt x="129" y="157"/>
                  <a:pt x="129" y="157"/>
                  <a:pt x="129" y="157"/>
                </a:cubicBezTo>
                <a:cubicBezTo>
                  <a:pt x="138" y="149"/>
                  <a:pt x="138" y="149"/>
                  <a:pt x="138" y="149"/>
                </a:cubicBezTo>
                <a:cubicBezTo>
                  <a:pt x="142" y="120"/>
                  <a:pt x="142" y="120"/>
                  <a:pt x="142" y="120"/>
                </a:cubicBezTo>
                <a:cubicBezTo>
                  <a:pt x="135" y="111"/>
                  <a:pt x="135" y="111"/>
                  <a:pt x="135" y="111"/>
                </a:cubicBezTo>
                <a:lnTo>
                  <a:pt x="130" y="114"/>
                </a:lnTo>
                <a:close/>
                <a:moveTo>
                  <a:pt x="133" y="199"/>
                </a:moveTo>
                <a:cubicBezTo>
                  <a:pt x="160" y="199"/>
                  <a:pt x="160" y="199"/>
                  <a:pt x="160" y="199"/>
                </a:cubicBezTo>
                <a:cubicBezTo>
                  <a:pt x="168" y="208"/>
                  <a:pt x="168" y="208"/>
                  <a:pt x="168" y="208"/>
                </a:cubicBezTo>
                <a:cubicBezTo>
                  <a:pt x="165" y="211"/>
                  <a:pt x="165" y="211"/>
                  <a:pt x="165" y="211"/>
                </a:cubicBezTo>
                <a:cubicBezTo>
                  <a:pt x="127" y="211"/>
                  <a:pt x="127" y="211"/>
                  <a:pt x="127" y="211"/>
                </a:cubicBezTo>
                <a:cubicBezTo>
                  <a:pt x="124" y="208"/>
                  <a:pt x="124" y="208"/>
                  <a:pt x="124" y="208"/>
                </a:cubicBezTo>
                <a:lnTo>
                  <a:pt x="133" y="199"/>
                </a:lnTo>
                <a:close/>
                <a:moveTo>
                  <a:pt x="142" y="107"/>
                </a:moveTo>
                <a:cubicBezTo>
                  <a:pt x="177" y="107"/>
                  <a:pt x="177" y="107"/>
                  <a:pt x="177" y="107"/>
                </a:cubicBezTo>
                <a:cubicBezTo>
                  <a:pt x="178" y="108"/>
                  <a:pt x="178" y="108"/>
                  <a:pt x="178" y="108"/>
                </a:cubicBezTo>
                <a:cubicBezTo>
                  <a:pt x="171" y="119"/>
                  <a:pt x="171" y="119"/>
                  <a:pt x="171" y="119"/>
                </a:cubicBezTo>
                <a:cubicBezTo>
                  <a:pt x="145" y="119"/>
                  <a:pt x="145" y="119"/>
                  <a:pt x="145" y="119"/>
                </a:cubicBezTo>
                <a:cubicBezTo>
                  <a:pt x="138" y="110"/>
                  <a:pt x="138" y="110"/>
                  <a:pt x="138" y="110"/>
                </a:cubicBezTo>
                <a:lnTo>
                  <a:pt x="142" y="107"/>
                </a:lnTo>
                <a:close/>
                <a:moveTo>
                  <a:pt x="177" y="160"/>
                </a:moveTo>
                <a:cubicBezTo>
                  <a:pt x="180" y="163"/>
                  <a:pt x="180" y="163"/>
                  <a:pt x="180" y="163"/>
                </a:cubicBezTo>
                <a:cubicBezTo>
                  <a:pt x="174" y="202"/>
                  <a:pt x="174" y="202"/>
                  <a:pt x="174" y="202"/>
                </a:cubicBezTo>
                <a:cubicBezTo>
                  <a:pt x="169" y="206"/>
                  <a:pt x="169" y="206"/>
                  <a:pt x="169" y="206"/>
                </a:cubicBezTo>
                <a:cubicBezTo>
                  <a:pt x="162" y="196"/>
                  <a:pt x="162" y="196"/>
                  <a:pt x="162" y="196"/>
                </a:cubicBezTo>
                <a:cubicBezTo>
                  <a:pt x="166" y="170"/>
                  <a:pt x="166" y="170"/>
                  <a:pt x="166" y="170"/>
                </a:cubicBezTo>
                <a:lnTo>
                  <a:pt x="177" y="160"/>
                </a:lnTo>
                <a:close/>
                <a:moveTo>
                  <a:pt x="187" y="117"/>
                </a:moveTo>
                <a:cubicBezTo>
                  <a:pt x="181" y="154"/>
                  <a:pt x="181" y="154"/>
                  <a:pt x="181" y="154"/>
                </a:cubicBezTo>
                <a:cubicBezTo>
                  <a:pt x="177" y="157"/>
                  <a:pt x="177" y="157"/>
                  <a:pt x="177" y="157"/>
                </a:cubicBezTo>
                <a:cubicBezTo>
                  <a:pt x="169" y="149"/>
                  <a:pt x="169" y="149"/>
                  <a:pt x="169" y="149"/>
                </a:cubicBezTo>
                <a:cubicBezTo>
                  <a:pt x="174" y="120"/>
                  <a:pt x="174" y="120"/>
                  <a:pt x="174" y="120"/>
                </a:cubicBezTo>
                <a:cubicBezTo>
                  <a:pt x="181" y="111"/>
                  <a:pt x="181" y="111"/>
                  <a:pt x="181" y="111"/>
                </a:cubicBezTo>
                <a:lnTo>
                  <a:pt x="187" y="117"/>
                </a:lnTo>
                <a:close/>
                <a:moveTo>
                  <a:pt x="210" y="169"/>
                </a:moveTo>
                <a:cubicBezTo>
                  <a:pt x="205" y="197"/>
                  <a:pt x="205" y="197"/>
                  <a:pt x="205" y="197"/>
                </a:cubicBezTo>
                <a:cubicBezTo>
                  <a:pt x="196" y="206"/>
                  <a:pt x="196" y="206"/>
                  <a:pt x="196" y="206"/>
                </a:cubicBezTo>
                <a:cubicBezTo>
                  <a:pt x="192" y="202"/>
                  <a:pt x="192" y="202"/>
                  <a:pt x="192" y="202"/>
                </a:cubicBezTo>
                <a:cubicBezTo>
                  <a:pt x="198" y="164"/>
                  <a:pt x="198" y="164"/>
                  <a:pt x="198" y="164"/>
                </a:cubicBezTo>
                <a:cubicBezTo>
                  <a:pt x="204" y="160"/>
                  <a:pt x="204" y="160"/>
                  <a:pt x="204" y="160"/>
                </a:cubicBezTo>
                <a:lnTo>
                  <a:pt x="210" y="169"/>
                </a:lnTo>
                <a:close/>
                <a:moveTo>
                  <a:pt x="205" y="114"/>
                </a:moveTo>
                <a:cubicBezTo>
                  <a:pt x="199" y="151"/>
                  <a:pt x="199" y="151"/>
                  <a:pt x="199" y="151"/>
                </a:cubicBezTo>
                <a:cubicBezTo>
                  <a:pt x="204" y="157"/>
                  <a:pt x="204" y="157"/>
                  <a:pt x="204" y="157"/>
                </a:cubicBezTo>
                <a:cubicBezTo>
                  <a:pt x="213" y="149"/>
                  <a:pt x="213" y="149"/>
                  <a:pt x="213" y="149"/>
                </a:cubicBezTo>
                <a:cubicBezTo>
                  <a:pt x="217" y="120"/>
                  <a:pt x="217" y="120"/>
                  <a:pt x="217" y="120"/>
                </a:cubicBezTo>
                <a:cubicBezTo>
                  <a:pt x="210" y="111"/>
                  <a:pt x="210" y="111"/>
                  <a:pt x="210" y="111"/>
                </a:cubicBezTo>
                <a:lnTo>
                  <a:pt x="205" y="114"/>
                </a:lnTo>
                <a:close/>
                <a:moveTo>
                  <a:pt x="208" y="199"/>
                </a:moveTo>
                <a:cubicBezTo>
                  <a:pt x="235" y="199"/>
                  <a:pt x="235" y="199"/>
                  <a:pt x="235" y="199"/>
                </a:cubicBezTo>
                <a:cubicBezTo>
                  <a:pt x="243" y="208"/>
                  <a:pt x="243" y="208"/>
                  <a:pt x="243" y="208"/>
                </a:cubicBezTo>
                <a:cubicBezTo>
                  <a:pt x="240" y="211"/>
                  <a:pt x="240" y="211"/>
                  <a:pt x="240" y="211"/>
                </a:cubicBezTo>
                <a:cubicBezTo>
                  <a:pt x="202" y="211"/>
                  <a:pt x="202" y="211"/>
                  <a:pt x="202" y="211"/>
                </a:cubicBezTo>
                <a:cubicBezTo>
                  <a:pt x="199" y="208"/>
                  <a:pt x="199" y="208"/>
                  <a:pt x="199" y="208"/>
                </a:cubicBezTo>
                <a:lnTo>
                  <a:pt x="208" y="199"/>
                </a:lnTo>
                <a:close/>
                <a:moveTo>
                  <a:pt x="217" y="107"/>
                </a:moveTo>
                <a:cubicBezTo>
                  <a:pt x="252" y="107"/>
                  <a:pt x="252" y="107"/>
                  <a:pt x="252" y="107"/>
                </a:cubicBezTo>
                <a:cubicBezTo>
                  <a:pt x="254" y="108"/>
                  <a:pt x="254" y="108"/>
                  <a:pt x="254" y="108"/>
                </a:cubicBezTo>
                <a:cubicBezTo>
                  <a:pt x="246" y="119"/>
                  <a:pt x="246" y="119"/>
                  <a:pt x="246" y="119"/>
                </a:cubicBezTo>
                <a:cubicBezTo>
                  <a:pt x="220" y="119"/>
                  <a:pt x="220" y="119"/>
                  <a:pt x="220" y="119"/>
                </a:cubicBezTo>
                <a:cubicBezTo>
                  <a:pt x="213" y="110"/>
                  <a:pt x="213" y="110"/>
                  <a:pt x="213" y="110"/>
                </a:cubicBezTo>
                <a:lnTo>
                  <a:pt x="217" y="107"/>
                </a:lnTo>
                <a:close/>
                <a:moveTo>
                  <a:pt x="252" y="160"/>
                </a:moveTo>
                <a:cubicBezTo>
                  <a:pt x="255" y="163"/>
                  <a:pt x="255" y="163"/>
                  <a:pt x="255" y="163"/>
                </a:cubicBezTo>
                <a:cubicBezTo>
                  <a:pt x="249" y="202"/>
                  <a:pt x="249" y="202"/>
                  <a:pt x="249" y="202"/>
                </a:cubicBezTo>
                <a:cubicBezTo>
                  <a:pt x="245" y="206"/>
                  <a:pt x="245" y="206"/>
                  <a:pt x="245" y="206"/>
                </a:cubicBezTo>
                <a:cubicBezTo>
                  <a:pt x="237" y="196"/>
                  <a:pt x="237" y="196"/>
                  <a:pt x="237" y="196"/>
                </a:cubicBezTo>
                <a:cubicBezTo>
                  <a:pt x="242" y="170"/>
                  <a:pt x="242" y="170"/>
                  <a:pt x="242" y="170"/>
                </a:cubicBezTo>
                <a:lnTo>
                  <a:pt x="252" y="160"/>
                </a:lnTo>
                <a:close/>
                <a:moveTo>
                  <a:pt x="263" y="117"/>
                </a:moveTo>
                <a:cubicBezTo>
                  <a:pt x="257" y="154"/>
                  <a:pt x="257" y="154"/>
                  <a:pt x="257" y="154"/>
                </a:cubicBezTo>
                <a:cubicBezTo>
                  <a:pt x="252" y="157"/>
                  <a:pt x="252" y="157"/>
                  <a:pt x="252" y="157"/>
                </a:cubicBezTo>
                <a:cubicBezTo>
                  <a:pt x="245" y="149"/>
                  <a:pt x="245" y="149"/>
                  <a:pt x="245" y="149"/>
                </a:cubicBezTo>
                <a:cubicBezTo>
                  <a:pt x="249" y="120"/>
                  <a:pt x="249" y="120"/>
                  <a:pt x="249" y="120"/>
                </a:cubicBezTo>
                <a:cubicBezTo>
                  <a:pt x="257" y="111"/>
                  <a:pt x="257" y="111"/>
                  <a:pt x="257" y="111"/>
                </a:cubicBezTo>
                <a:lnTo>
                  <a:pt x="263" y="117"/>
                </a:lnTo>
                <a:close/>
                <a:moveTo>
                  <a:pt x="285" y="169"/>
                </a:moveTo>
                <a:cubicBezTo>
                  <a:pt x="281" y="197"/>
                  <a:pt x="281" y="197"/>
                  <a:pt x="281" y="197"/>
                </a:cubicBezTo>
                <a:cubicBezTo>
                  <a:pt x="272" y="206"/>
                  <a:pt x="272" y="206"/>
                  <a:pt x="272" y="206"/>
                </a:cubicBezTo>
                <a:cubicBezTo>
                  <a:pt x="267" y="202"/>
                  <a:pt x="267" y="202"/>
                  <a:pt x="267" y="202"/>
                </a:cubicBezTo>
                <a:cubicBezTo>
                  <a:pt x="273" y="164"/>
                  <a:pt x="273" y="164"/>
                  <a:pt x="273" y="164"/>
                </a:cubicBezTo>
                <a:cubicBezTo>
                  <a:pt x="279" y="160"/>
                  <a:pt x="279" y="160"/>
                  <a:pt x="279" y="160"/>
                </a:cubicBezTo>
                <a:lnTo>
                  <a:pt x="285" y="169"/>
                </a:lnTo>
                <a:close/>
                <a:moveTo>
                  <a:pt x="281" y="114"/>
                </a:moveTo>
                <a:cubicBezTo>
                  <a:pt x="275" y="151"/>
                  <a:pt x="275" y="151"/>
                  <a:pt x="275" y="151"/>
                </a:cubicBezTo>
                <a:cubicBezTo>
                  <a:pt x="279" y="157"/>
                  <a:pt x="279" y="157"/>
                  <a:pt x="279" y="157"/>
                </a:cubicBezTo>
                <a:cubicBezTo>
                  <a:pt x="288" y="149"/>
                  <a:pt x="288" y="149"/>
                  <a:pt x="288" y="149"/>
                </a:cubicBezTo>
                <a:cubicBezTo>
                  <a:pt x="293" y="120"/>
                  <a:pt x="293" y="120"/>
                  <a:pt x="293" y="120"/>
                </a:cubicBezTo>
                <a:cubicBezTo>
                  <a:pt x="285" y="111"/>
                  <a:pt x="285" y="111"/>
                  <a:pt x="285" y="111"/>
                </a:cubicBezTo>
                <a:lnTo>
                  <a:pt x="281" y="114"/>
                </a:lnTo>
                <a:close/>
                <a:moveTo>
                  <a:pt x="284" y="199"/>
                </a:moveTo>
                <a:cubicBezTo>
                  <a:pt x="311" y="199"/>
                  <a:pt x="311" y="199"/>
                  <a:pt x="311" y="199"/>
                </a:cubicBezTo>
                <a:cubicBezTo>
                  <a:pt x="318" y="208"/>
                  <a:pt x="318" y="208"/>
                  <a:pt x="318" y="208"/>
                </a:cubicBezTo>
                <a:cubicBezTo>
                  <a:pt x="315" y="211"/>
                  <a:pt x="315" y="211"/>
                  <a:pt x="315" y="211"/>
                </a:cubicBezTo>
                <a:cubicBezTo>
                  <a:pt x="278" y="211"/>
                  <a:pt x="278" y="211"/>
                  <a:pt x="278" y="211"/>
                </a:cubicBezTo>
                <a:cubicBezTo>
                  <a:pt x="275" y="208"/>
                  <a:pt x="275" y="208"/>
                  <a:pt x="275" y="208"/>
                </a:cubicBezTo>
                <a:lnTo>
                  <a:pt x="284" y="199"/>
                </a:lnTo>
                <a:close/>
                <a:moveTo>
                  <a:pt x="293" y="107"/>
                </a:moveTo>
                <a:cubicBezTo>
                  <a:pt x="327" y="107"/>
                  <a:pt x="327" y="107"/>
                  <a:pt x="327" y="107"/>
                </a:cubicBezTo>
                <a:cubicBezTo>
                  <a:pt x="329" y="108"/>
                  <a:pt x="329" y="108"/>
                  <a:pt x="329" y="108"/>
                </a:cubicBezTo>
                <a:cubicBezTo>
                  <a:pt x="321" y="119"/>
                  <a:pt x="321" y="119"/>
                  <a:pt x="321" y="119"/>
                </a:cubicBezTo>
                <a:cubicBezTo>
                  <a:pt x="296" y="119"/>
                  <a:pt x="296" y="119"/>
                  <a:pt x="296" y="119"/>
                </a:cubicBezTo>
                <a:cubicBezTo>
                  <a:pt x="288" y="110"/>
                  <a:pt x="288" y="110"/>
                  <a:pt x="288" y="110"/>
                </a:cubicBezTo>
                <a:lnTo>
                  <a:pt x="293" y="107"/>
                </a:lnTo>
                <a:close/>
                <a:moveTo>
                  <a:pt x="327" y="160"/>
                </a:moveTo>
                <a:cubicBezTo>
                  <a:pt x="330" y="163"/>
                  <a:pt x="330" y="163"/>
                  <a:pt x="330" y="163"/>
                </a:cubicBezTo>
                <a:cubicBezTo>
                  <a:pt x="324" y="202"/>
                  <a:pt x="324" y="202"/>
                  <a:pt x="324" y="202"/>
                </a:cubicBezTo>
                <a:cubicBezTo>
                  <a:pt x="320" y="206"/>
                  <a:pt x="320" y="206"/>
                  <a:pt x="320" y="206"/>
                </a:cubicBezTo>
                <a:cubicBezTo>
                  <a:pt x="312" y="196"/>
                  <a:pt x="312" y="196"/>
                  <a:pt x="312" y="196"/>
                </a:cubicBezTo>
                <a:cubicBezTo>
                  <a:pt x="317" y="170"/>
                  <a:pt x="317" y="170"/>
                  <a:pt x="317" y="170"/>
                </a:cubicBezTo>
                <a:lnTo>
                  <a:pt x="327" y="160"/>
                </a:lnTo>
                <a:close/>
                <a:moveTo>
                  <a:pt x="338" y="117"/>
                </a:moveTo>
                <a:cubicBezTo>
                  <a:pt x="332" y="154"/>
                  <a:pt x="332" y="154"/>
                  <a:pt x="332" y="154"/>
                </a:cubicBezTo>
                <a:cubicBezTo>
                  <a:pt x="327" y="157"/>
                  <a:pt x="327" y="157"/>
                  <a:pt x="327" y="157"/>
                </a:cubicBezTo>
                <a:cubicBezTo>
                  <a:pt x="320" y="149"/>
                  <a:pt x="320" y="149"/>
                  <a:pt x="320" y="149"/>
                </a:cubicBezTo>
                <a:cubicBezTo>
                  <a:pt x="324" y="120"/>
                  <a:pt x="324" y="120"/>
                  <a:pt x="324" y="120"/>
                </a:cubicBezTo>
                <a:cubicBezTo>
                  <a:pt x="332" y="111"/>
                  <a:pt x="332" y="111"/>
                  <a:pt x="332" y="111"/>
                </a:cubicBezTo>
                <a:lnTo>
                  <a:pt x="338" y="117"/>
                </a:lnTo>
                <a:close/>
                <a:moveTo>
                  <a:pt x="360" y="169"/>
                </a:moveTo>
                <a:cubicBezTo>
                  <a:pt x="356" y="197"/>
                  <a:pt x="356" y="197"/>
                  <a:pt x="356" y="197"/>
                </a:cubicBezTo>
                <a:cubicBezTo>
                  <a:pt x="347" y="206"/>
                  <a:pt x="347" y="206"/>
                  <a:pt x="347" y="206"/>
                </a:cubicBezTo>
                <a:cubicBezTo>
                  <a:pt x="342" y="202"/>
                  <a:pt x="342" y="202"/>
                  <a:pt x="342" y="202"/>
                </a:cubicBezTo>
                <a:cubicBezTo>
                  <a:pt x="348" y="164"/>
                  <a:pt x="348" y="164"/>
                  <a:pt x="348" y="164"/>
                </a:cubicBezTo>
                <a:cubicBezTo>
                  <a:pt x="354" y="160"/>
                  <a:pt x="354" y="160"/>
                  <a:pt x="354" y="160"/>
                </a:cubicBezTo>
                <a:lnTo>
                  <a:pt x="360" y="169"/>
                </a:lnTo>
                <a:close/>
                <a:moveTo>
                  <a:pt x="356" y="114"/>
                </a:moveTo>
                <a:cubicBezTo>
                  <a:pt x="350" y="151"/>
                  <a:pt x="350" y="151"/>
                  <a:pt x="350" y="151"/>
                </a:cubicBezTo>
                <a:cubicBezTo>
                  <a:pt x="354" y="157"/>
                  <a:pt x="354" y="157"/>
                  <a:pt x="354" y="157"/>
                </a:cubicBezTo>
                <a:cubicBezTo>
                  <a:pt x="363" y="149"/>
                  <a:pt x="363" y="149"/>
                  <a:pt x="363" y="149"/>
                </a:cubicBezTo>
                <a:cubicBezTo>
                  <a:pt x="368" y="120"/>
                  <a:pt x="368" y="120"/>
                  <a:pt x="368" y="120"/>
                </a:cubicBezTo>
                <a:cubicBezTo>
                  <a:pt x="360" y="111"/>
                  <a:pt x="360" y="111"/>
                  <a:pt x="360" y="111"/>
                </a:cubicBezTo>
                <a:lnTo>
                  <a:pt x="356" y="114"/>
                </a:lnTo>
                <a:close/>
                <a:moveTo>
                  <a:pt x="359" y="199"/>
                </a:moveTo>
                <a:cubicBezTo>
                  <a:pt x="386" y="199"/>
                  <a:pt x="386" y="199"/>
                  <a:pt x="386" y="199"/>
                </a:cubicBezTo>
                <a:cubicBezTo>
                  <a:pt x="394" y="208"/>
                  <a:pt x="394" y="208"/>
                  <a:pt x="394" y="208"/>
                </a:cubicBezTo>
                <a:cubicBezTo>
                  <a:pt x="391" y="211"/>
                  <a:pt x="391" y="211"/>
                  <a:pt x="391" y="211"/>
                </a:cubicBezTo>
                <a:cubicBezTo>
                  <a:pt x="353" y="211"/>
                  <a:pt x="353" y="211"/>
                  <a:pt x="353" y="211"/>
                </a:cubicBezTo>
                <a:cubicBezTo>
                  <a:pt x="350" y="208"/>
                  <a:pt x="350" y="208"/>
                  <a:pt x="350" y="208"/>
                </a:cubicBezTo>
                <a:lnTo>
                  <a:pt x="359" y="199"/>
                </a:lnTo>
                <a:close/>
                <a:moveTo>
                  <a:pt x="368" y="107"/>
                </a:moveTo>
                <a:cubicBezTo>
                  <a:pt x="403" y="107"/>
                  <a:pt x="403" y="107"/>
                  <a:pt x="403" y="107"/>
                </a:cubicBezTo>
                <a:cubicBezTo>
                  <a:pt x="404" y="108"/>
                  <a:pt x="404" y="108"/>
                  <a:pt x="404" y="108"/>
                </a:cubicBezTo>
                <a:cubicBezTo>
                  <a:pt x="397" y="119"/>
                  <a:pt x="397" y="119"/>
                  <a:pt x="397" y="119"/>
                </a:cubicBezTo>
                <a:cubicBezTo>
                  <a:pt x="371" y="119"/>
                  <a:pt x="371" y="119"/>
                  <a:pt x="371" y="119"/>
                </a:cubicBezTo>
                <a:cubicBezTo>
                  <a:pt x="363" y="110"/>
                  <a:pt x="363" y="110"/>
                  <a:pt x="363" y="110"/>
                </a:cubicBezTo>
                <a:lnTo>
                  <a:pt x="368" y="107"/>
                </a:lnTo>
                <a:close/>
                <a:moveTo>
                  <a:pt x="403" y="160"/>
                </a:moveTo>
                <a:cubicBezTo>
                  <a:pt x="406" y="163"/>
                  <a:pt x="406" y="163"/>
                  <a:pt x="406" y="163"/>
                </a:cubicBezTo>
                <a:cubicBezTo>
                  <a:pt x="400" y="202"/>
                  <a:pt x="400" y="202"/>
                  <a:pt x="400" y="202"/>
                </a:cubicBezTo>
                <a:cubicBezTo>
                  <a:pt x="395" y="206"/>
                  <a:pt x="395" y="206"/>
                  <a:pt x="395" y="206"/>
                </a:cubicBezTo>
                <a:cubicBezTo>
                  <a:pt x="388" y="196"/>
                  <a:pt x="388" y="196"/>
                  <a:pt x="388" y="196"/>
                </a:cubicBezTo>
                <a:cubicBezTo>
                  <a:pt x="392" y="170"/>
                  <a:pt x="392" y="170"/>
                  <a:pt x="392" y="170"/>
                </a:cubicBezTo>
                <a:lnTo>
                  <a:pt x="403" y="160"/>
                </a:lnTo>
                <a:close/>
                <a:moveTo>
                  <a:pt x="413" y="117"/>
                </a:moveTo>
                <a:cubicBezTo>
                  <a:pt x="407" y="154"/>
                  <a:pt x="407" y="154"/>
                  <a:pt x="407" y="154"/>
                </a:cubicBezTo>
                <a:cubicBezTo>
                  <a:pt x="403" y="157"/>
                  <a:pt x="403" y="157"/>
                  <a:pt x="403" y="157"/>
                </a:cubicBezTo>
                <a:cubicBezTo>
                  <a:pt x="395" y="149"/>
                  <a:pt x="395" y="149"/>
                  <a:pt x="395" y="149"/>
                </a:cubicBezTo>
                <a:cubicBezTo>
                  <a:pt x="400" y="120"/>
                  <a:pt x="400" y="120"/>
                  <a:pt x="400" y="120"/>
                </a:cubicBezTo>
                <a:cubicBezTo>
                  <a:pt x="407" y="111"/>
                  <a:pt x="407" y="111"/>
                  <a:pt x="407" y="111"/>
                </a:cubicBezTo>
                <a:lnTo>
                  <a:pt x="413" y="117"/>
                </a:lnTo>
                <a:close/>
                <a:moveTo>
                  <a:pt x="436" y="169"/>
                </a:moveTo>
                <a:cubicBezTo>
                  <a:pt x="431" y="197"/>
                  <a:pt x="431" y="197"/>
                  <a:pt x="431" y="197"/>
                </a:cubicBezTo>
                <a:cubicBezTo>
                  <a:pt x="422" y="206"/>
                  <a:pt x="422" y="206"/>
                  <a:pt x="422" y="206"/>
                </a:cubicBezTo>
                <a:cubicBezTo>
                  <a:pt x="418" y="202"/>
                  <a:pt x="418" y="202"/>
                  <a:pt x="418" y="202"/>
                </a:cubicBezTo>
                <a:cubicBezTo>
                  <a:pt x="424" y="164"/>
                  <a:pt x="424" y="164"/>
                  <a:pt x="424" y="164"/>
                </a:cubicBezTo>
                <a:cubicBezTo>
                  <a:pt x="430" y="160"/>
                  <a:pt x="430" y="160"/>
                  <a:pt x="430" y="160"/>
                </a:cubicBezTo>
                <a:lnTo>
                  <a:pt x="436" y="169"/>
                </a:lnTo>
                <a:close/>
                <a:moveTo>
                  <a:pt x="431" y="114"/>
                </a:moveTo>
                <a:cubicBezTo>
                  <a:pt x="425" y="151"/>
                  <a:pt x="425" y="151"/>
                  <a:pt x="425" y="151"/>
                </a:cubicBezTo>
                <a:cubicBezTo>
                  <a:pt x="430" y="157"/>
                  <a:pt x="430" y="157"/>
                  <a:pt x="430" y="157"/>
                </a:cubicBezTo>
                <a:cubicBezTo>
                  <a:pt x="439" y="149"/>
                  <a:pt x="439" y="149"/>
                  <a:pt x="439" y="149"/>
                </a:cubicBezTo>
                <a:cubicBezTo>
                  <a:pt x="443" y="120"/>
                  <a:pt x="443" y="120"/>
                  <a:pt x="443" y="120"/>
                </a:cubicBezTo>
                <a:cubicBezTo>
                  <a:pt x="436" y="111"/>
                  <a:pt x="436" y="111"/>
                  <a:pt x="436" y="111"/>
                </a:cubicBezTo>
                <a:lnTo>
                  <a:pt x="431" y="114"/>
                </a:lnTo>
                <a:close/>
                <a:moveTo>
                  <a:pt x="434" y="199"/>
                </a:moveTo>
                <a:cubicBezTo>
                  <a:pt x="461" y="199"/>
                  <a:pt x="461" y="199"/>
                  <a:pt x="461" y="199"/>
                </a:cubicBezTo>
                <a:cubicBezTo>
                  <a:pt x="469" y="208"/>
                  <a:pt x="469" y="208"/>
                  <a:pt x="469" y="208"/>
                </a:cubicBezTo>
                <a:cubicBezTo>
                  <a:pt x="466" y="211"/>
                  <a:pt x="466" y="211"/>
                  <a:pt x="466" y="211"/>
                </a:cubicBezTo>
                <a:cubicBezTo>
                  <a:pt x="428" y="211"/>
                  <a:pt x="428" y="211"/>
                  <a:pt x="428" y="211"/>
                </a:cubicBezTo>
                <a:cubicBezTo>
                  <a:pt x="425" y="208"/>
                  <a:pt x="425" y="208"/>
                  <a:pt x="425" y="208"/>
                </a:cubicBezTo>
                <a:lnTo>
                  <a:pt x="434" y="199"/>
                </a:lnTo>
                <a:close/>
                <a:moveTo>
                  <a:pt x="443" y="107"/>
                </a:moveTo>
                <a:cubicBezTo>
                  <a:pt x="478" y="107"/>
                  <a:pt x="478" y="107"/>
                  <a:pt x="478" y="107"/>
                </a:cubicBezTo>
                <a:cubicBezTo>
                  <a:pt x="479" y="108"/>
                  <a:pt x="479" y="108"/>
                  <a:pt x="479" y="108"/>
                </a:cubicBezTo>
                <a:cubicBezTo>
                  <a:pt x="472" y="119"/>
                  <a:pt x="472" y="119"/>
                  <a:pt x="472" y="119"/>
                </a:cubicBezTo>
                <a:cubicBezTo>
                  <a:pt x="446" y="119"/>
                  <a:pt x="446" y="119"/>
                  <a:pt x="446" y="119"/>
                </a:cubicBezTo>
                <a:cubicBezTo>
                  <a:pt x="439" y="110"/>
                  <a:pt x="439" y="110"/>
                  <a:pt x="439" y="110"/>
                </a:cubicBezTo>
                <a:lnTo>
                  <a:pt x="443" y="107"/>
                </a:lnTo>
                <a:close/>
                <a:moveTo>
                  <a:pt x="478" y="160"/>
                </a:moveTo>
                <a:cubicBezTo>
                  <a:pt x="481" y="163"/>
                  <a:pt x="481" y="163"/>
                  <a:pt x="481" y="163"/>
                </a:cubicBezTo>
                <a:cubicBezTo>
                  <a:pt x="475" y="202"/>
                  <a:pt x="475" y="202"/>
                  <a:pt x="475" y="202"/>
                </a:cubicBezTo>
                <a:cubicBezTo>
                  <a:pt x="470" y="206"/>
                  <a:pt x="470" y="206"/>
                  <a:pt x="470" y="206"/>
                </a:cubicBezTo>
                <a:cubicBezTo>
                  <a:pt x="463" y="196"/>
                  <a:pt x="463" y="196"/>
                  <a:pt x="463" y="196"/>
                </a:cubicBezTo>
                <a:cubicBezTo>
                  <a:pt x="467" y="170"/>
                  <a:pt x="467" y="170"/>
                  <a:pt x="467" y="170"/>
                </a:cubicBezTo>
                <a:lnTo>
                  <a:pt x="478" y="160"/>
                </a:lnTo>
                <a:close/>
                <a:moveTo>
                  <a:pt x="488" y="117"/>
                </a:moveTo>
                <a:cubicBezTo>
                  <a:pt x="482" y="154"/>
                  <a:pt x="482" y="154"/>
                  <a:pt x="482" y="154"/>
                </a:cubicBezTo>
                <a:cubicBezTo>
                  <a:pt x="478" y="157"/>
                  <a:pt x="478" y="157"/>
                  <a:pt x="478" y="157"/>
                </a:cubicBezTo>
                <a:cubicBezTo>
                  <a:pt x="470" y="149"/>
                  <a:pt x="470" y="149"/>
                  <a:pt x="470" y="149"/>
                </a:cubicBezTo>
                <a:cubicBezTo>
                  <a:pt x="475" y="120"/>
                  <a:pt x="475" y="120"/>
                  <a:pt x="475" y="120"/>
                </a:cubicBezTo>
                <a:cubicBezTo>
                  <a:pt x="482" y="111"/>
                  <a:pt x="482" y="111"/>
                  <a:pt x="482" y="111"/>
                </a:cubicBezTo>
                <a:lnTo>
                  <a:pt x="488" y="11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2" name="角丸四角形 11"/>
          <p:cNvSpPr/>
          <p:nvPr/>
        </p:nvSpPr>
        <p:spPr>
          <a:xfrm>
            <a:off x="2513818" y="4015719"/>
            <a:ext cx="950427" cy="618893"/>
          </a:xfrm>
          <a:prstGeom prst="roundRect">
            <a:avLst/>
          </a:prstGeom>
          <a:solidFill>
            <a:srgbClr val="00B7EE"/>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a:t>　</a:t>
            </a:r>
            <a:r>
              <a:rPr lang="en-US" altLang="ja-JP" sz="1200"/>
              <a:t>FA</a:t>
            </a:r>
            <a:endParaRPr lang="ja-JP" altLang="en-US" sz="1200"/>
          </a:p>
        </p:txBody>
      </p:sp>
      <p:sp>
        <p:nvSpPr>
          <p:cNvPr id="13" name="角丸四角形 12"/>
          <p:cNvSpPr/>
          <p:nvPr/>
        </p:nvSpPr>
        <p:spPr>
          <a:xfrm>
            <a:off x="3549565" y="4015719"/>
            <a:ext cx="950427" cy="616316"/>
          </a:xfrm>
          <a:prstGeom prst="roundRect">
            <a:avLst/>
          </a:prstGeom>
          <a:solidFill>
            <a:srgbClr val="00B7EE"/>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a:t>　</a:t>
            </a:r>
            <a:r>
              <a:rPr lang="en-US" altLang="ja-JP" sz="1200"/>
              <a:t>LM</a:t>
            </a:r>
            <a:endParaRPr lang="ja-JP" altLang="en-US" sz="1200"/>
          </a:p>
        </p:txBody>
      </p:sp>
      <p:sp>
        <p:nvSpPr>
          <p:cNvPr id="14" name="テキスト ボックス 13"/>
          <p:cNvSpPr txBox="1"/>
          <p:nvPr/>
        </p:nvSpPr>
        <p:spPr>
          <a:xfrm>
            <a:off x="3663531" y="4326654"/>
            <a:ext cx="780005" cy="369332"/>
          </a:xfrm>
          <a:prstGeom prst="rect">
            <a:avLst/>
          </a:prstGeom>
          <a:noFill/>
        </p:spPr>
        <p:txBody>
          <a:bodyPr wrap="square" rtlCol="0">
            <a:spAutoFit/>
          </a:bodyPr>
          <a:lstStyle/>
          <a:p>
            <a:r>
              <a:rPr lang="ja-JP" altLang="en-US" sz="900" dirty="0">
                <a:solidFill>
                  <a:schemeClr val="bg1"/>
                </a:solidFill>
              </a:rPr>
              <a:t>リース資産</a:t>
            </a:r>
            <a:endParaRPr lang="en-US" altLang="ja-JP" sz="900" dirty="0">
              <a:solidFill>
                <a:schemeClr val="bg1"/>
              </a:solidFill>
            </a:endParaRPr>
          </a:p>
        </p:txBody>
      </p:sp>
      <p:sp>
        <p:nvSpPr>
          <p:cNvPr id="15" name="テキスト ボックス 14"/>
          <p:cNvSpPr txBox="1"/>
          <p:nvPr/>
        </p:nvSpPr>
        <p:spPr>
          <a:xfrm>
            <a:off x="2655419" y="4326654"/>
            <a:ext cx="780005" cy="230832"/>
          </a:xfrm>
          <a:prstGeom prst="rect">
            <a:avLst/>
          </a:prstGeom>
          <a:noFill/>
        </p:spPr>
        <p:txBody>
          <a:bodyPr wrap="square" rtlCol="0">
            <a:spAutoFit/>
          </a:bodyPr>
          <a:lstStyle/>
          <a:p>
            <a:r>
              <a:rPr lang="ja-JP" altLang="en-US" sz="900" dirty="0">
                <a:solidFill>
                  <a:schemeClr val="bg1"/>
                </a:solidFill>
              </a:rPr>
              <a:t>固定資産</a:t>
            </a:r>
            <a:endParaRPr lang="en-US" altLang="ja-JP" sz="900" dirty="0">
              <a:solidFill>
                <a:schemeClr val="bg1"/>
              </a:solidFill>
            </a:endParaRPr>
          </a:p>
        </p:txBody>
      </p:sp>
      <p:sp>
        <p:nvSpPr>
          <p:cNvPr id="16" name="Freeform 65"/>
          <p:cNvSpPr>
            <a:spLocks noEditPoints="1"/>
          </p:cNvSpPr>
          <p:nvPr/>
        </p:nvSpPr>
        <p:spPr bwMode="auto">
          <a:xfrm>
            <a:off x="3685186" y="4069910"/>
            <a:ext cx="196459" cy="170215"/>
          </a:xfrm>
          <a:custGeom>
            <a:avLst/>
            <a:gdLst>
              <a:gd name="T0" fmla="*/ 912 w 912"/>
              <a:gd name="T1" fmla="*/ 739 h 844"/>
              <a:gd name="T2" fmla="*/ 896 w 912"/>
              <a:gd name="T3" fmla="*/ 799 h 844"/>
              <a:gd name="T4" fmla="*/ 863 w 912"/>
              <a:gd name="T5" fmla="*/ 844 h 844"/>
              <a:gd name="T6" fmla="*/ 830 w 912"/>
              <a:gd name="T7" fmla="*/ 799 h 844"/>
              <a:gd name="T8" fmla="*/ 697 w 912"/>
              <a:gd name="T9" fmla="*/ 811 h 844"/>
              <a:gd name="T10" fmla="*/ 631 w 912"/>
              <a:gd name="T11" fmla="*/ 811 h 844"/>
              <a:gd name="T12" fmla="*/ 566 w 912"/>
              <a:gd name="T13" fmla="*/ 799 h 844"/>
              <a:gd name="T14" fmla="*/ 566 w 912"/>
              <a:gd name="T15" fmla="*/ 709 h 844"/>
              <a:gd name="T16" fmla="*/ 912 w 912"/>
              <a:gd name="T17" fmla="*/ 653 h 844"/>
              <a:gd name="T18" fmla="*/ 566 w 912"/>
              <a:gd name="T19" fmla="*/ 709 h 844"/>
              <a:gd name="T20" fmla="*/ 912 w 912"/>
              <a:gd name="T21" fmla="*/ 536 h 844"/>
              <a:gd name="T22" fmla="*/ 566 w 912"/>
              <a:gd name="T23" fmla="*/ 370 h 844"/>
              <a:gd name="T24" fmla="*/ 566 w 912"/>
              <a:gd name="T25" fmla="*/ 622 h 844"/>
              <a:gd name="T26" fmla="*/ 912 w 912"/>
              <a:gd name="T27" fmla="*/ 566 h 844"/>
              <a:gd name="T28" fmla="*/ 566 w 912"/>
              <a:gd name="T29" fmla="*/ 622 h 844"/>
              <a:gd name="T30" fmla="*/ 534 w 912"/>
              <a:gd name="T31" fmla="*/ 799 h 844"/>
              <a:gd name="T32" fmla="*/ 188 w 912"/>
              <a:gd name="T33" fmla="*/ 101 h 844"/>
              <a:gd name="T34" fmla="*/ 58 w 912"/>
              <a:gd name="T35" fmla="*/ 181 h 844"/>
              <a:gd name="T36" fmla="*/ 29 w 912"/>
              <a:gd name="T37" fmla="*/ 251 h 844"/>
              <a:gd name="T38" fmla="*/ 188 w 912"/>
              <a:gd name="T39" fmla="*/ 448 h 844"/>
              <a:gd name="T40" fmla="*/ 8 w 912"/>
              <a:gd name="T41" fmla="*/ 415 h 844"/>
              <a:gd name="T42" fmla="*/ 188 w 912"/>
              <a:gd name="T43" fmla="*/ 531 h 844"/>
              <a:gd name="T44" fmla="*/ 219 w 912"/>
              <a:gd name="T45" fmla="*/ 799 h 844"/>
              <a:gd name="T46" fmla="*/ 252 w 912"/>
              <a:gd name="T47" fmla="*/ 844 h 844"/>
              <a:gd name="T48" fmla="*/ 285 w 912"/>
              <a:gd name="T49" fmla="*/ 799 h 844"/>
              <a:gd name="T50" fmla="*/ 433 w 912"/>
              <a:gd name="T51" fmla="*/ 811 h 844"/>
              <a:gd name="T52" fmla="*/ 499 w 912"/>
              <a:gd name="T53" fmla="*/ 811 h 844"/>
              <a:gd name="T54" fmla="*/ 859 w 912"/>
              <a:gd name="T55" fmla="*/ 12 h 844"/>
              <a:gd name="T56" fmla="*/ 600 w 912"/>
              <a:gd name="T57" fmla="*/ 102 h 844"/>
              <a:gd name="T58" fmla="*/ 566 w 912"/>
              <a:gd name="T59" fmla="*/ 264 h 844"/>
              <a:gd name="T60" fmla="*/ 912 w 912"/>
              <a:gd name="T61" fmla="*/ 183 h 844"/>
              <a:gd name="T62" fmla="*/ 679 w 912"/>
              <a:gd name="T63" fmla="*/ 102 h 844"/>
              <a:gd name="T64" fmla="*/ 859 w 912"/>
              <a:gd name="T65" fmla="*/ 12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2" h="844">
                <a:moveTo>
                  <a:pt x="566" y="739"/>
                </a:moveTo>
                <a:cubicBezTo>
                  <a:pt x="912" y="739"/>
                  <a:pt x="912" y="739"/>
                  <a:pt x="912" y="739"/>
                </a:cubicBezTo>
                <a:cubicBezTo>
                  <a:pt x="912" y="799"/>
                  <a:pt x="912" y="799"/>
                  <a:pt x="912" y="799"/>
                </a:cubicBezTo>
                <a:cubicBezTo>
                  <a:pt x="896" y="799"/>
                  <a:pt x="896" y="799"/>
                  <a:pt x="896" y="799"/>
                </a:cubicBezTo>
                <a:cubicBezTo>
                  <a:pt x="896" y="811"/>
                  <a:pt x="896" y="811"/>
                  <a:pt x="896" y="811"/>
                </a:cubicBezTo>
                <a:cubicBezTo>
                  <a:pt x="896" y="829"/>
                  <a:pt x="881" y="844"/>
                  <a:pt x="863" y="844"/>
                </a:cubicBezTo>
                <a:cubicBezTo>
                  <a:pt x="844" y="844"/>
                  <a:pt x="830" y="829"/>
                  <a:pt x="830" y="811"/>
                </a:cubicBezTo>
                <a:cubicBezTo>
                  <a:pt x="830" y="799"/>
                  <a:pt x="830" y="799"/>
                  <a:pt x="830" y="799"/>
                </a:cubicBezTo>
                <a:cubicBezTo>
                  <a:pt x="697" y="799"/>
                  <a:pt x="697" y="799"/>
                  <a:pt x="697" y="799"/>
                </a:cubicBezTo>
                <a:cubicBezTo>
                  <a:pt x="697" y="811"/>
                  <a:pt x="697" y="811"/>
                  <a:pt x="697" y="811"/>
                </a:cubicBezTo>
                <a:cubicBezTo>
                  <a:pt x="697" y="829"/>
                  <a:pt x="682" y="844"/>
                  <a:pt x="664" y="844"/>
                </a:cubicBezTo>
                <a:cubicBezTo>
                  <a:pt x="646" y="844"/>
                  <a:pt x="631" y="829"/>
                  <a:pt x="631" y="811"/>
                </a:cubicBezTo>
                <a:cubicBezTo>
                  <a:pt x="631" y="799"/>
                  <a:pt x="631" y="799"/>
                  <a:pt x="631" y="799"/>
                </a:cubicBezTo>
                <a:cubicBezTo>
                  <a:pt x="566" y="799"/>
                  <a:pt x="566" y="799"/>
                  <a:pt x="566" y="799"/>
                </a:cubicBezTo>
                <a:lnTo>
                  <a:pt x="566" y="739"/>
                </a:lnTo>
                <a:close/>
                <a:moveTo>
                  <a:pt x="566" y="709"/>
                </a:moveTo>
                <a:cubicBezTo>
                  <a:pt x="912" y="709"/>
                  <a:pt x="912" y="709"/>
                  <a:pt x="912" y="709"/>
                </a:cubicBezTo>
                <a:cubicBezTo>
                  <a:pt x="912" y="653"/>
                  <a:pt x="912" y="653"/>
                  <a:pt x="912" y="653"/>
                </a:cubicBezTo>
                <a:cubicBezTo>
                  <a:pt x="566" y="653"/>
                  <a:pt x="566" y="653"/>
                  <a:pt x="566" y="653"/>
                </a:cubicBezTo>
                <a:lnTo>
                  <a:pt x="566" y="709"/>
                </a:lnTo>
                <a:close/>
                <a:moveTo>
                  <a:pt x="566" y="536"/>
                </a:moveTo>
                <a:cubicBezTo>
                  <a:pt x="912" y="536"/>
                  <a:pt x="912" y="536"/>
                  <a:pt x="912" y="536"/>
                </a:cubicBezTo>
                <a:cubicBezTo>
                  <a:pt x="912" y="370"/>
                  <a:pt x="912" y="370"/>
                  <a:pt x="912" y="370"/>
                </a:cubicBezTo>
                <a:cubicBezTo>
                  <a:pt x="566" y="370"/>
                  <a:pt x="566" y="370"/>
                  <a:pt x="566" y="370"/>
                </a:cubicBezTo>
                <a:lnTo>
                  <a:pt x="566" y="536"/>
                </a:lnTo>
                <a:close/>
                <a:moveTo>
                  <a:pt x="566" y="622"/>
                </a:moveTo>
                <a:cubicBezTo>
                  <a:pt x="912" y="622"/>
                  <a:pt x="912" y="622"/>
                  <a:pt x="912" y="622"/>
                </a:cubicBezTo>
                <a:cubicBezTo>
                  <a:pt x="912" y="566"/>
                  <a:pt x="912" y="566"/>
                  <a:pt x="912" y="566"/>
                </a:cubicBezTo>
                <a:cubicBezTo>
                  <a:pt x="566" y="566"/>
                  <a:pt x="566" y="566"/>
                  <a:pt x="566" y="566"/>
                </a:cubicBezTo>
                <a:lnTo>
                  <a:pt x="566" y="622"/>
                </a:lnTo>
                <a:close/>
                <a:moveTo>
                  <a:pt x="499" y="799"/>
                </a:moveTo>
                <a:cubicBezTo>
                  <a:pt x="534" y="799"/>
                  <a:pt x="534" y="799"/>
                  <a:pt x="534" y="799"/>
                </a:cubicBezTo>
                <a:cubicBezTo>
                  <a:pt x="534" y="101"/>
                  <a:pt x="534" y="101"/>
                  <a:pt x="534" y="101"/>
                </a:cubicBezTo>
                <a:cubicBezTo>
                  <a:pt x="188" y="101"/>
                  <a:pt x="188" y="101"/>
                  <a:pt x="188" y="101"/>
                </a:cubicBezTo>
                <a:cubicBezTo>
                  <a:pt x="188" y="235"/>
                  <a:pt x="188" y="235"/>
                  <a:pt x="188" y="235"/>
                </a:cubicBezTo>
                <a:cubicBezTo>
                  <a:pt x="58" y="181"/>
                  <a:pt x="58" y="181"/>
                  <a:pt x="58" y="181"/>
                </a:cubicBezTo>
                <a:cubicBezTo>
                  <a:pt x="38" y="173"/>
                  <a:pt x="16" y="182"/>
                  <a:pt x="8" y="202"/>
                </a:cubicBezTo>
                <a:cubicBezTo>
                  <a:pt x="0" y="221"/>
                  <a:pt x="9" y="243"/>
                  <a:pt x="29" y="251"/>
                </a:cubicBezTo>
                <a:cubicBezTo>
                  <a:pt x="188" y="317"/>
                  <a:pt x="188" y="317"/>
                  <a:pt x="188" y="317"/>
                </a:cubicBezTo>
                <a:cubicBezTo>
                  <a:pt x="188" y="448"/>
                  <a:pt x="188" y="448"/>
                  <a:pt x="188" y="448"/>
                </a:cubicBezTo>
                <a:cubicBezTo>
                  <a:pt x="58" y="395"/>
                  <a:pt x="58" y="395"/>
                  <a:pt x="58" y="395"/>
                </a:cubicBezTo>
                <a:cubicBezTo>
                  <a:pt x="38" y="387"/>
                  <a:pt x="16" y="396"/>
                  <a:pt x="8" y="415"/>
                </a:cubicBezTo>
                <a:cubicBezTo>
                  <a:pt x="0" y="435"/>
                  <a:pt x="9" y="457"/>
                  <a:pt x="29" y="465"/>
                </a:cubicBezTo>
                <a:cubicBezTo>
                  <a:pt x="188" y="531"/>
                  <a:pt x="188" y="531"/>
                  <a:pt x="188" y="531"/>
                </a:cubicBezTo>
                <a:cubicBezTo>
                  <a:pt x="188" y="799"/>
                  <a:pt x="188" y="799"/>
                  <a:pt x="188" y="799"/>
                </a:cubicBezTo>
                <a:cubicBezTo>
                  <a:pt x="219" y="799"/>
                  <a:pt x="219" y="799"/>
                  <a:pt x="219" y="799"/>
                </a:cubicBezTo>
                <a:cubicBezTo>
                  <a:pt x="219" y="811"/>
                  <a:pt x="219" y="811"/>
                  <a:pt x="219" y="811"/>
                </a:cubicBezTo>
                <a:cubicBezTo>
                  <a:pt x="219" y="829"/>
                  <a:pt x="234" y="844"/>
                  <a:pt x="252" y="844"/>
                </a:cubicBezTo>
                <a:cubicBezTo>
                  <a:pt x="270" y="844"/>
                  <a:pt x="285" y="829"/>
                  <a:pt x="285" y="811"/>
                </a:cubicBezTo>
                <a:cubicBezTo>
                  <a:pt x="285" y="799"/>
                  <a:pt x="285" y="799"/>
                  <a:pt x="285" y="799"/>
                </a:cubicBezTo>
                <a:cubicBezTo>
                  <a:pt x="433" y="799"/>
                  <a:pt x="433" y="799"/>
                  <a:pt x="433" y="799"/>
                </a:cubicBezTo>
                <a:cubicBezTo>
                  <a:pt x="433" y="811"/>
                  <a:pt x="433" y="811"/>
                  <a:pt x="433" y="811"/>
                </a:cubicBezTo>
                <a:cubicBezTo>
                  <a:pt x="433" y="829"/>
                  <a:pt x="447" y="844"/>
                  <a:pt x="466" y="844"/>
                </a:cubicBezTo>
                <a:cubicBezTo>
                  <a:pt x="484" y="844"/>
                  <a:pt x="499" y="829"/>
                  <a:pt x="499" y="811"/>
                </a:cubicBezTo>
                <a:lnTo>
                  <a:pt x="499" y="799"/>
                </a:lnTo>
                <a:close/>
                <a:moveTo>
                  <a:pt x="859" y="12"/>
                </a:moveTo>
                <a:cubicBezTo>
                  <a:pt x="856" y="4"/>
                  <a:pt x="847" y="0"/>
                  <a:pt x="839" y="4"/>
                </a:cubicBezTo>
                <a:cubicBezTo>
                  <a:pt x="600" y="102"/>
                  <a:pt x="600" y="102"/>
                  <a:pt x="600" y="102"/>
                </a:cubicBezTo>
                <a:cubicBezTo>
                  <a:pt x="566" y="102"/>
                  <a:pt x="566" y="102"/>
                  <a:pt x="566" y="102"/>
                </a:cubicBezTo>
                <a:cubicBezTo>
                  <a:pt x="566" y="264"/>
                  <a:pt x="566" y="264"/>
                  <a:pt x="566" y="264"/>
                </a:cubicBezTo>
                <a:cubicBezTo>
                  <a:pt x="912" y="264"/>
                  <a:pt x="912" y="264"/>
                  <a:pt x="912" y="264"/>
                </a:cubicBezTo>
                <a:cubicBezTo>
                  <a:pt x="912" y="183"/>
                  <a:pt x="912" y="183"/>
                  <a:pt x="912" y="183"/>
                </a:cubicBezTo>
                <a:cubicBezTo>
                  <a:pt x="912" y="139"/>
                  <a:pt x="874" y="102"/>
                  <a:pt x="826" y="102"/>
                </a:cubicBezTo>
                <a:cubicBezTo>
                  <a:pt x="679" y="102"/>
                  <a:pt x="679" y="102"/>
                  <a:pt x="679" y="102"/>
                </a:cubicBezTo>
                <a:cubicBezTo>
                  <a:pt x="851" y="32"/>
                  <a:pt x="851" y="32"/>
                  <a:pt x="851" y="32"/>
                </a:cubicBezTo>
                <a:cubicBezTo>
                  <a:pt x="858" y="29"/>
                  <a:pt x="862" y="20"/>
                  <a:pt x="859" y="12"/>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7" name="Freeform 66"/>
          <p:cNvSpPr>
            <a:spLocks noEditPoints="1"/>
          </p:cNvSpPr>
          <p:nvPr/>
        </p:nvSpPr>
        <p:spPr bwMode="auto">
          <a:xfrm>
            <a:off x="2636773" y="4069910"/>
            <a:ext cx="244673" cy="167524"/>
          </a:xfrm>
          <a:custGeom>
            <a:avLst/>
            <a:gdLst>
              <a:gd name="T0" fmla="*/ 0 w 1133"/>
              <a:gd name="T1" fmla="*/ 832 h 832"/>
              <a:gd name="T2" fmla="*/ 145 w 1133"/>
              <a:gd name="T3" fmla="*/ 693 h 832"/>
              <a:gd name="T4" fmla="*/ 326 w 1133"/>
              <a:gd name="T5" fmla="*/ 832 h 832"/>
              <a:gd name="T6" fmla="*/ 472 w 1133"/>
              <a:gd name="T7" fmla="*/ 0 h 832"/>
              <a:gd name="T8" fmla="*/ 149 w 1133"/>
              <a:gd name="T9" fmla="*/ 178 h 832"/>
              <a:gd name="T10" fmla="*/ 66 w 1133"/>
              <a:gd name="T11" fmla="*/ 73 h 832"/>
              <a:gd name="T12" fmla="*/ 149 w 1133"/>
              <a:gd name="T13" fmla="*/ 178 h 832"/>
              <a:gd name="T14" fmla="*/ 194 w 1133"/>
              <a:gd name="T15" fmla="*/ 178 h 832"/>
              <a:gd name="T16" fmla="*/ 277 w 1133"/>
              <a:gd name="T17" fmla="*/ 73 h 832"/>
              <a:gd name="T18" fmla="*/ 406 w 1133"/>
              <a:gd name="T19" fmla="*/ 178 h 832"/>
              <a:gd name="T20" fmla="*/ 323 w 1133"/>
              <a:gd name="T21" fmla="*/ 73 h 832"/>
              <a:gd name="T22" fmla="*/ 406 w 1133"/>
              <a:gd name="T23" fmla="*/ 178 h 832"/>
              <a:gd name="T24" fmla="*/ 66 w 1133"/>
              <a:gd name="T25" fmla="*/ 330 h 832"/>
              <a:gd name="T26" fmla="*/ 149 w 1133"/>
              <a:gd name="T27" fmla="*/ 224 h 832"/>
              <a:gd name="T28" fmla="*/ 277 w 1133"/>
              <a:gd name="T29" fmla="*/ 330 h 832"/>
              <a:gd name="T30" fmla="*/ 194 w 1133"/>
              <a:gd name="T31" fmla="*/ 224 h 832"/>
              <a:gd name="T32" fmla="*/ 277 w 1133"/>
              <a:gd name="T33" fmla="*/ 330 h 832"/>
              <a:gd name="T34" fmla="*/ 323 w 1133"/>
              <a:gd name="T35" fmla="*/ 330 h 832"/>
              <a:gd name="T36" fmla="*/ 406 w 1133"/>
              <a:gd name="T37" fmla="*/ 224 h 832"/>
              <a:gd name="T38" fmla="*/ 149 w 1133"/>
              <a:gd name="T39" fmla="*/ 481 h 832"/>
              <a:gd name="T40" fmla="*/ 66 w 1133"/>
              <a:gd name="T41" fmla="*/ 375 h 832"/>
              <a:gd name="T42" fmla="*/ 149 w 1133"/>
              <a:gd name="T43" fmla="*/ 481 h 832"/>
              <a:gd name="T44" fmla="*/ 194 w 1133"/>
              <a:gd name="T45" fmla="*/ 481 h 832"/>
              <a:gd name="T46" fmla="*/ 277 w 1133"/>
              <a:gd name="T47" fmla="*/ 375 h 832"/>
              <a:gd name="T48" fmla="*/ 406 w 1133"/>
              <a:gd name="T49" fmla="*/ 481 h 832"/>
              <a:gd name="T50" fmla="*/ 323 w 1133"/>
              <a:gd name="T51" fmla="*/ 375 h 832"/>
              <a:gd name="T52" fmla="*/ 406 w 1133"/>
              <a:gd name="T53" fmla="*/ 481 h 832"/>
              <a:gd name="T54" fmla="*/ 66 w 1133"/>
              <a:gd name="T55" fmla="*/ 632 h 832"/>
              <a:gd name="T56" fmla="*/ 149 w 1133"/>
              <a:gd name="T57" fmla="*/ 526 h 832"/>
              <a:gd name="T58" fmla="*/ 277 w 1133"/>
              <a:gd name="T59" fmla="*/ 632 h 832"/>
              <a:gd name="T60" fmla="*/ 194 w 1133"/>
              <a:gd name="T61" fmla="*/ 526 h 832"/>
              <a:gd name="T62" fmla="*/ 277 w 1133"/>
              <a:gd name="T63" fmla="*/ 632 h 832"/>
              <a:gd name="T64" fmla="*/ 323 w 1133"/>
              <a:gd name="T65" fmla="*/ 632 h 832"/>
              <a:gd name="T66" fmla="*/ 406 w 1133"/>
              <a:gd name="T67" fmla="*/ 526 h 832"/>
              <a:gd name="T68" fmla="*/ 1093 w 1133"/>
              <a:gd name="T69" fmla="*/ 665 h 832"/>
              <a:gd name="T70" fmla="*/ 1012 w 1133"/>
              <a:gd name="T71" fmla="*/ 623 h 832"/>
              <a:gd name="T72" fmla="*/ 1093 w 1133"/>
              <a:gd name="T73" fmla="*/ 665 h 832"/>
              <a:gd name="T74" fmla="*/ 851 w 1133"/>
              <a:gd name="T75" fmla="*/ 665 h 832"/>
              <a:gd name="T76" fmla="*/ 932 w 1133"/>
              <a:gd name="T77" fmla="*/ 623 h 832"/>
              <a:gd name="T78" fmla="*/ 770 w 1133"/>
              <a:gd name="T79" fmla="*/ 665 h 832"/>
              <a:gd name="T80" fmla="*/ 689 w 1133"/>
              <a:gd name="T81" fmla="*/ 623 h 832"/>
              <a:gd name="T82" fmla="*/ 770 w 1133"/>
              <a:gd name="T83" fmla="*/ 665 h 832"/>
              <a:gd name="T84" fmla="*/ 972 w 1133"/>
              <a:gd name="T85" fmla="*/ 455 h 832"/>
              <a:gd name="T86" fmla="*/ 810 w 1133"/>
              <a:gd name="T87" fmla="*/ 455 h 832"/>
              <a:gd name="T88" fmla="*/ 649 w 1133"/>
              <a:gd name="T89" fmla="*/ 455 h 832"/>
              <a:gd name="T90" fmla="*/ 559 w 1133"/>
              <a:gd name="T91" fmla="*/ 832 h 832"/>
              <a:gd name="T92" fmla="*/ 1133 w 1133"/>
              <a:gd name="T93" fmla="*/ 455 h 832"/>
              <a:gd name="T94" fmla="*/ 972 w 1133"/>
              <a:gd name="T95" fmla="*/ 125 h 832"/>
              <a:gd name="T96" fmla="*/ 782 w 1133"/>
              <a:gd name="T97" fmla="*/ 221 h 832"/>
              <a:gd name="T98" fmla="*/ 665 w 1133"/>
              <a:gd name="T99" fmla="*/ 310 h 832"/>
              <a:gd name="T100" fmla="*/ 604 w 1133"/>
              <a:gd name="T101" fmla="*/ 394 h 832"/>
              <a:gd name="T102" fmla="*/ 604 w 1133"/>
              <a:gd name="T103" fmla="*/ 265 h 832"/>
              <a:gd name="T104" fmla="*/ 594 w 1133"/>
              <a:gd name="T105" fmla="*/ 219 h 832"/>
              <a:gd name="T106" fmla="*/ 734 w 1133"/>
              <a:gd name="T107" fmla="*/ 138 h 832"/>
              <a:gd name="T108" fmla="*/ 853 w 1133"/>
              <a:gd name="T109" fmla="*/ 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3" h="832">
                <a:moveTo>
                  <a:pt x="0" y="0"/>
                </a:moveTo>
                <a:cubicBezTo>
                  <a:pt x="0" y="832"/>
                  <a:pt x="0" y="832"/>
                  <a:pt x="0" y="832"/>
                </a:cubicBezTo>
                <a:cubicBezTo>
                  <a:pt x="145" y="832"/>
                  <a:pt x="145" y="832"/>
                  <a:pt x="145" y="832"/>
                </a:cubicBezTo>
                <a:cubicBezTo>
                  <a:pt x="145" y="693"/>
                  <a:pt x="145" y="693"/>
                  <a:pt x="145" y="693"/>
                </a:cubicBezTo>
                <a:cubicBezTo>
                  <a:pt x="326" y="693"/>
                  <a:pt x="326" y="693"/>
                  <a:pt x="326" y="693"/>
                </a:cubicBezTo>
                <a:cubicBezTo>
                  <a:pt x="326" y="832"/>
                  <a:pt x="326" y="832"/>
                  <a:pt x="326" y="832"/>
                </a:cubicBezTo>
                <a:cubicBezTo>
                  <a:pt x="472" y="832"/>
                  <a:pt x="472" y="832"/>
                  <a:pt x="472" y="832"/>
                </a:cubicBezTo>
                <a:cubicBezTo>
                  <a:pt x="472" y="0"/>
                  <a:pt x="472" y="0"/>
                  <a:pt x="472" y="0"/>
                </a:cubicBezTo>
                <a:lnTo>
                  <a:pt x="0" y="0"/>
                </a:lnTo>
                <a:close/>
                <a:moveTo>
                  <a:pt x="149" y="178"/>
                </a:moveTo>
                <a:cubicBezTo>
                  <a:pt x="66" y="178"/>
                  <a:pt x="66" y="178"/>
                  <a:pt x="66" y="178"/>
                </a:cubicBezTo>
                <a:cubicBezTo>
                  <a:pt x="66" y="73"/>
                  <a:pt x="66" y="73"/>
                  <a:pt x="66" y="73"/>
                </a:cubicBezTo>
                <a:cubicBezTo>
                  <a:pt x="149" y="73"/>
                  <a:pt x="149" y="73"/>
                  <a:pt x="149" y="73"/>
                </a:cubicBezTo>
                <a:lnTo>
                  <a:pt x="149" y="178"/>
                </a:lnTo>
                <a:close/>
                <a:moveTo>
                  <a:pt x="277" y="178"/>
                </a:moveTo>
                <a:cubicBezTo>
                  <a:pt x="194" y="178"/>
                  <a:pt x="194" y="178"/>
                  <a:pt x="194" y="178"/>
                </a:cubicBezTo>
                <a:cubicBezTo>
                  <a:pt x="194" y="73"/>
                  <a:pt x="194" y="73"/>
                  <a:pt x="194" y="73"/>
                </a:cubicBezTo>
                <a:cubicBezTo>
                  <a:pt x="277" y="73"/>
                  <a:pt x="277" y="73"/>
                  <a:pt x="277" y="73"/>
                </a:cubicBezTo>
                <a:lnTo>
                  <a:pt x="277" y="178"/>
                </a:lnTo>
                <a:close/>
                <a:moveTo>
                  <a:pt x="406" y="178"/>
                </a:moveTo>
                <a:cubicBezTo>
                  <a:pt x="323" y="178"/>
                  <a:pt x="323" y="178"/>
                  <a:pt x="323" y="178"/>
                </a:cubicBezTo>
                <a:cubicBezTo>
                  <a:pt x="323" y="73"/>
                  <a:pt x="323" y="73"/>
                  <a:pt x="323" y="73"/>
                </a:cubicBezTo>
                <a:cubicBezTo>
                  <a:pt x="406" y="73"/>
                  <a:pt x="406" y="73"/>
                  <a:pt x="406" y="73"/>
                </a:cubicBezTo>
                <a:lnTo>
                  <a:pt x="406" y="178"/>
                </a:lnTo>
                <a:close/>
                <a:moveTo>
                  <a:pt x="149" y="330"/>
                </a:moveTo>
                <a:cubicBezTo>
                  <a:pt x="66" y="330"/>
                  <a:pt x="66" y="330"/>
                  <a:pt x="66" y="330"/>
                </a:cubicBezTo>
                <a:cubicBezTo>
                  <a:pt x="66" y="224"/>
                  <a:pt x="66" y="224"/>
                  <a:pt x="66" y="224"/>
                </a:cubicBezTo>
                <a:cubicBezTo>
                  <a:pt x="149" y="224"/>
                  <a:pt x="149" y="224"/>
                  <a:pt x="149" y="224"/>
                </a:cubicBezTo>
                <a:lnTo>
                  <a:pt x="149" y="330"/>
                </a:lnTo>
                <a:close/>
                <a:moveTo>
                  <a:pt x="277" y="330"/>
                </a:moveTo>
                <a:cubicBezTo>
                  <a:pt x="194" y="330"/>
                  <a:pt x="194" y="330"/>
                  <a:pt x="194" y="330"/>
                </a:cubicBezTo>
                <a:cubicBezTo>
                  <a:pt x="194" y="224"/>
                  <a:pt x="194" y="224"/>
                  <a:pt x="194" y="224"/>
                </a:cubicBezTo>
                <a:cubicBezTo>
                  <a:pt x="277" y="224"/>
                  <a:pt x="277" y="224"/>
                  <a:pt x="277" y="224"/>
                </a:cubicBezTo>
                <a:lnTo>
                  <a:pt x="277" y="330"/>
                </a:lnTo>
                <a:close/>
                <a:moveTo>
                  <a:pt x="406" y="330"/>
                </a:moveTo>
                <a:cubicBezTo>
                  <a:pt x="323" y="330"/>
                  <a:pt x="323" y="330"/>
                  <a:pt x="323" y="330"/>
                </a:cubicBezTo>
                <a:cubicBezTo>
                  <a:pt x="323" y="224"/>
                  <a:pt x="323" y="224"/>
                  <a:pt x="323" y="224"/>
                </a:cubicBezTo>
                <a:cubicBezTo>
                  <a:pt x="406" y="224"/>
                  <a:pt x="406" y="224"/>
                  <a:pt x="406" y="224"/>
                </a:cubicBezTo>
                <a:lnTo>
                  <a:pt x="406" y="330"/>
                </a:lnTo>
                <a:close/>
                <a:moveTo>
                  <a:pt x="149" y="481"/>
                </a:moveTo>
                <a:cubicBezTo>
                  <a:pt x="66" y="481"/>
                  <a:pt x="66" y="481"/>
                  <a:pt x="66" y="481"/>
                </a:cubicBezTo>
                <a:cubicBezTo>
                  <a:pt x="66" y="375"/>
                  <a:pt x="66" y="375"/>
                  <a:pt x="66" y="375"/>
                </a:cubicBezTo>
                <a:cubicBezTo>
                  <a:pt x="149" y="375"/>
                  <a:pt x="149" y="375"/>
                  <a:pt x="149" y="375"/>
                </a:cubicBezTo>
                <a:lnTo>
                  <a:pt x="149" y="481"/>
                </a:lnTo>
                <a:close/>
                <a:moveTo>
                  <a:pt x="277" y="481"/>
                </a:moveTo>
                <a:cubicBezTo>
                  <a:pt x="194" y="481"/>
                  <a:pt x="194" y="481"/>
                  <a:pt x="194" y="481"/>
                </a:cubicBezTo>
                <a:cubicBezTo>
                  <a:pt x="194" y="375"/>
                  <a:pt x="194" y="375"/>
                  <a:pt x="194" y="375"/>
                </a:cubicBezTo>
                <a:cubicBezTo>
                  <a:pt x="277" y="375"/>
                  <a:pt x="277" y="375"/>
                  <a:pt x="277" y="375"/>
                </a:cubicBezTo>
                <a:lnTo>
                  <a:pt x="277" y="481"/>
                </a:lnTo>
                <a:close/>
                <a:moveTo>
                  <a:pt x="406" y="481"/>
                </a:moveTo>
                <a:cubicBezTo>
                  <a:pt x="323" y="481"/>
                  <a:pt x="323" y="481"/>
                  <a:pt x="323" y="481"/>
                </a:cubicBezTo>
                <a:cubicBezTo>
                  <a:pt x="323" y="375"/>
                  <a:pt x="323" y="375"/>
                  <a:pt x="323" y="375"/>
                </a:cubicBezTo>
                <a:cubicBezTo>
                  <a:pt x="406" y="375"/>
                  <a:pt x="406" y="375"/>
                  <a:pt x="406" y="375"/>
                </a:cubicBezTo>
                <a:lnTo>
                  <a:pt x="406" y="481"/>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277" y="632"/>
                </a:moveTo>
                <a:cubicBezTo>
                  <a:pt x="194" y="632"/>
                  <a:pt x="194" y="632"/>
                  <a:pt x="194" y="632"/>
                </a:cubicBezTo>
                <a:cubicBezTo>
                  <a:pt x="194" y="526"/>
                  <a:pt x="194" y="526"/>
                  <a:pt x="194" y="526"/>
                </a:cubicBezTo>
                <a:cubicBezTo>
                  <a:pt x="277" y="526"/>
                  <a:pt x="277" y="526"/>
                  <a:pt x="277" y="526"/>
                </a:cubicBezTo>
                <a:lnTo>
                  <a:pt x="277" y="632"/>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1093" y="665"/>
                </a:moveTo>
                <a:cubicBezTo>
                  <a:pt x="1012" y="665"/>
                  <a:pt x="1012" y="665"/>
                  <a:pt x="1012" y="665"/>
                </a:cubicBezTo>
                <a:cubicBezTo>
                  <a:pt x="1012" y="623"/>
                  <a:pt x="1012" y="623"/>
                  <a:pt x="1012" y="623"/>
                </a:cubicBezTo>
                <a:cubicBezTo>
                  <a:pt x="1093" y="623"/>
                  <a:pt x="1093" y="623"/>
                  <a:pt x="1093" y="623"/>
                </a:cubicBezTo>
                <a:lnTo>
                  <a:pt x="1093" y="665"/>
                </a:lnTo>
                <a:close/>
                <a:moveTo>
                  <a:pt x="932" y="665"/>
                </a:moveTo>
                <a:cubicBezTo>
                  <a:pt x="851" y="665"/>
                  <a:pt x="851" y="665"/>
                  <a:pt x="851" y="665"/>
                </a:cubicBezTo>
                <a:cubicBezTo>
                  <a:pt x="851" y="623"/>
                  <a:pt x="851" y="623"/>
                  <a:pt x="851" y="623"/>
                </a:cubicBezTo>
                <a:cubicBezTo>
                  <a:pt x="932" y="623"/>
                  <a:pt x="932" y="623"/>
                  <a:pt x="932" y="623"/>
                </a:cubicBezTo>
                <a:lnTo>
                  <a:pt x="932" y="665"/>
                </a:lnTo>
                <a:close/>
                <a:moveTo>
                  <a:pt x="770" y="665"/>
                </a:moveTo>
                <a:cubicBezTo>
                  <a:pt x="689" y="665"/>
                  <a:pt x="689" y="665"/>
                  <a:pt x="689" y="665"/>
                </a:cubicBezTo>
                <a:cubicBezTo>
                  <a:pt x="689" y="623"/>
                  <a:pt x="689" y="623"/>
                  <a:pt x="689" y="623"/>
                </a:cubicBezTo>
                <a:cubicBezTo>
                  <a:pt x="770" y="623"/>
                  <a:pt x="770" y="623"/>
                  <a:pt x="770" y="623"/>
                </a:cubicBezTo>
                <a:lnTo>
                  <a:pt x="770" y="665"/>
                </a:lnTo>
                <a:close/>
                <a:moveTo>
                  <a:pt x="972" y="565"/>
                </a:moveTo>
                <a:cubicBezTo>
                  <a:pt x="972" y="455"/>
                  <a:pt x="972" y="455"/>
                  <a:pt x="972" y="455"/>
                </a:cubicBezTo>
                <a:cubicBezTo>
                  <a:pt x="810" y="565"/>
                  <a:pt x="810" y="565"/>
                  <a:pt x="810" y="565"/>
                </a:cubicBezTo>
                <a:cubicBezTo>
                  <a:pt x="810" y="455"/>
                  <a:pt x="810" y="455"/>
                  <a:pt x="810" y="455"/>
                </a:cubicBezTo>
                <a:cubicBezTo>
                  <a:pt x="649" y="565"/>
                  <a:pt x="649" y="565"/>
                  <a:pt x="649" y="565"/>
                </a:cubicBezTo>
                <a:cubicBezTo>
                  <a:pt x="649" y="455"/>
                  <a:pt x="649" y="455"/>
                  <a:pt x="649" y="455"/>
                </a:cubicBezTo>
                <a:cubicBezTo>
                  <a:pt x="559" y="455"/>
                  <a:pt x="559" y="455"/>
                  <a:pt x="559" y="455"/>
                </a:cubicBezTo>
                <a:cubicBezTo>
                  <a:pt x="559" y="832"/>
                  <a:pt x="559" y="832"/>
                  <a:pt x="559" y="832"/>
                </a:cubicBezTo>
                <a:cubicBezTo>
                  <a:pt x="1133" y="832"/>
                  <a:pt x="1133" y="832"/>
                  <a:pt x="1133" y="832"/>
                </a:cubicBezTo>
                <a:cubicBezTo>
                  <a:pt x="1133" y="455"/>
                  <a:pt x="1133" y="455"/>
                  <a:pt x="1133" y="455"/>
                </a:cubicBezTo>
                <a:lnTo>
                  <a:pt x="972" y="565"/>
                </a:lnTo>
                <a:close/>
                <a:moveTo>
                  <a:pt x="972" y="125"/>
                </a:moveTo>
                <a:cubicBezTo>
                  <a:pt x="972" y="191"/>
                  <a:pt x="919" y="245"/>
                  <a:pt x="853" y="245"/>
                </a:cubicBezTo>
                <a:cubicBezTo>
                  <a:pt x="826" y="245"/>
                  <a:pt x="802" y="236"/>
                  <a:pt x="782" y="221"/>
                </a:cubicBezTo>
                <a:cubicBezTo>
                  <a:pt x="781" y="272"/>
                  <a:pt x="739" y="313"/>
                  <a:pt x="688" y="313"/>
                </a:cubicBezTo>
                <a:cubicBezTo>
                  <a:pt x="680" y="313"/>
                  <a:pt x="673" y="312"/>
                  <a:pt x="665" y="310"/>
                </a:cubicBezTo>
                <a:cubicBezTo>
                  <a:pt x="667" y="316"/>
                  <a:pt x="668" y="323"/>
                  <a:pt x="668" y="329"/>
                </a:cubicBezTo>
                <a:cubicBezTo>
                  <a:pt x="668" y="365"/>
                  <a:pt x="639" y="394"/>
                  <a:pt x="604" y="394"/>
                </a:cubicBezTo>
                <a:cubicBezTo>
                  <a:pt x="568" y="394"/>
                  <a:pt x="539" y="365"/>
                  <a:pt x="539" y="329"/>
                </a:cubicBezTo>
                <a:cubicBezTo>
                  <a:pt x="539" y="294"/>
                  <a:pt x="568" y="265"/>
                  <a:pt x="604" y="265"/>
                </a:cubicBezTo>
                <a:cubicBezTo>
                  <a:pt x="605" y="265"/>
                  <a:pt x="605" y="265"/>
                  <a:pt x="606" y="265"/>
                </a:cubicBezTo>
                <a:cubicBezTo>
                  <a:pt x="598" y="251"/>
                  <a:pt x="594" y="236"/>
                  <a:pt x="594" y="219"/>
                </a:cubicBezTo>
                <a:cubicBezTo>
                  <a:pt x="594" y="167"/>
                  <a:pt x="636" y="125"/>
                  <a:pt x="688" y="125"/>
                </a:cubicBezTo>
                <a:cubicBezTo>
                  <a:pt x="705" y="125"/>
                  <a:pt x="720" y="130"/>
                  <a:pt x="734" y="138"/>
                </a:cubicBezTo>
                <a:cubicBezTo>
                  <a:pt x="734" y="134"/>
                  <a:pt x="733" y="129"/>
                  <a:pt x="733" y="125"/>
                </a:cubicBezTo>
                <a:cubicBezTo>
                  <a:pt x="733" y="59"/>
                  <a:pt x="786" y="5"/>
                  <a:pt x="853" y="5"/>
                </a:cubicBezTo>
                <a:cubicBezTo>
                  <a:pt x="919" y="5"/>
                  <a:pt x="972" y="59"/>
                  <a:pt x="972" y="12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4" name="タイトル 3"/>
          <p:cNvSpPr>
            <a:spLocks noGrp="1"/>
          </p:cNvSpPr>
          <p:nvPr>
            <p:ph type="title"/>
          </p:nvPr>
        </p:nvSpPr>
        <p:spPr>
          <a:xfrm>
            <a:off x="0" y="0"/>
            <a:ext cx="2914689" cy="231490"/>
          </a:xfrm>
          <a:solidFill>
            <a:schemeClr val="bg1"/>
          </a:solidFill>
        </p:spPr>
        <p:txBody>
          <a:bodyPr wrap="none" anchor="b"/>
          <a:lstStyle/>
          <a:p>
            <a:r>
              <a:rPr kumimoji="1" lang="ja-JP" altLang="en-US" dirty="0"/>
              <a:t>　</a:t>
            </a:r>
          </a:p>
        </p:txBody>
      </p:sp>
      <p:pic>
        <p:nvPicPr>
          <p:cNvPr id="24" name="図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1373" y="1503060"/>
            <a:ext cx="1006243" cy="984083"/>
          </a:xfrm>
          <a:prstGeom prst="rect">
            <a:avLst/>
          </a:prstGeom>
        </p:spPr>
      </p:pic>
    </p:spTree>
    <p:extLst>
      <p:ext uri="{BB962C8B-B14F-4D97-AF65-F5344CB8AC3E}">
        <p14:creationId xmlns:p14="http://schemas.microsoft.com/office/powerpoint/2010/main" val="417295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kumimoji="1" sz="2400" dirty="0"/>
        </a:defPPr>
      </a:lstStyle>
      <a:style>
        <a:lnRef idx="2">
          <a:schemeClr val="accent2"/>
        </a:lnRef>
        <a:fillRef idx="1">
          <a:schemeClr val="lt1"/>
        </a:fillRef>
        <a:effectRef idx="0">
          <a:schemeClr val="accent2"/>
        </a:effectRef>
        <a:fontRef idx="minor">
          <a:schemeClr val="dk1"/>
        </a:fontRef>
      </a:style>
    </a:spDef>
  </a:objectDefaults>
  <a:extraClrSchemeLst/>
</a:theme>
</file>

<file path=ppt/theme/theme2.xml><?xml version="1.0" encoding="utf-8"?>
<a:theme xmlns:a="http://schemas.openxmlformats.org/drawingml/2006/main" name="1_Office ​​テーマ">
  <a:themeElements>
    <a:clrScheme name="SuperStream 2017">
      <a:dk1>
        <a:sysClr val="windowText" lastClr="000000"/>
      </a:dk1>
      <a:lt1>
        <a:sysClr val="window" lastClr="FFFFFF"/>
      </a:lt1>
      <a:dk2>
        <a:srgbClr val="008CCF"/>
      </a:dk2>
      <a:lt2>
        <a:srgbClr val="FFFFFF"/>
      </a:lt2>
      <a:accent1>
        <a:srgbClr val="F9BE00"/>
      </a:accent1>
      <a:accent2>
        <a:srgbClr val="54C2F0"/>
      </a:accent2>
      <a:accent3>
        <a:srgbClr val="F18F60"/>
      </a:accent3>
      <a:accent4>
        <a:srgbClr val="D580B2"/>
      </a:accent4>
      <a:accent5>
        <a:srgbClr val="AACE36"/>
      </a:accent5>
      <a:accent6>
        <a:srgbClr val="EE5500"/>
      </a:accent6>
      <a:hlink>
        <a:srgbClr val="00AEEB"/>
      </a:hlink>
      <a:folHlink>
        <a:srgbClr val="00AEEB"/>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5875">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2_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F90CC"/>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5450</Words>
  <Application>Microsoft Office PowerPoint</Application>
  <PresentationFormat>画面に合わせる (16:9)</PresentationFormat>
  <Paragraphs>974</Paragraphs>
  <Slides>58</Slides>
  <Notes>26</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58</vt:i4>
      </vt:variant>
    </vt:vector>
  </HeadingPairs>
  <TitlesOfParts>
    <vt:vector size="70" baseType="lpstr">
      <vt:lpstr>Adobe Fan Heiti Std B</vt:lpstr>
      <vt:lpstr>BIZ UDPゴシック</vt:lpstr>
      <vt:lpstr>ＭＳ Ｐゴシック</vt:lpstr>
      <vt:lpstr>メイリオ</vt:lpstr>
      <vt:lpstr>游ゴシック Medium</vt:lpstr>
      <vt:lpstr>Arial</vt:lpstr>
      <vt:lpstr>Calibri</vt:lpstr>
      <vt:lpstr>Segoe UI Light</vt:lpstr>
      <vt:lpstr>Wingdings</vt:lpstr>
      <vt:lpstr>Office ​​テーマ</vt:lpstr>
      <vt:lpstr>1_Office ​​テーマ</vt:lpstr>
      <vt:lpstr>2_Office ​​テーマ</vt:lpstr>
      <vt:lpstr>SuperStream-NX  AI-OCR（請求書・請求書明細） 製品説明会</vt:lpstr>
      <vt:lpstr>PowerPoint プレゼンテーション</vt:lpstr>
      <vt:lpstr>01 SuperStream-NX AI-OCR(請求書・請求書明細) 概要とセールスポイントについて</vt:lpstr>
      <vt:lpstr>概要とセールスポイントについて</vt:lpstr>
      <vt:lpstr>概要とセールスポイントについて</vt:lpstr>
      <vt:lpstr>概要とセールスポイントについて</vt:lpstr>
      <vt:lpstr>PowerPoint プレゼンテーション</vt:lpstr>
      <vt:lpstr>02 SuperStream-NX AI-OCR(請求書・請求書明細) お客様ニーズと機能活用傾向について</vt:lpstr>
      <vt:lpstr>　</vt:lpstr>
      <vt:lpstr>PowerPoint プレゼンテーション</vt:lpstr>
      <vt:lpstr>提案ポイント、過去提案事例</vt:lpstr>
      <vt:lpstr>AI-OCR受注案件の傾向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５つの提案事例からまとめ</vt:lpstr>
      <vt:lpstr>５つの提案事例から、提案先を絞ってアプローチ</vt:lpstr>
      <vt:lpstr>ご参考：検証方法</vt:lpstr>
      <vt:lpstr>ご参考：検証資料（任意、要件に合わせて）</vt:lpstr>
      <vt:lpstr>ご参考：解析情報について</vt:lpstr>
      <vt:lpstr>AI-OCR機能習得ポイント</vt:lpstr>
      <vt:lpstr>AI-OCR機能習得ポイント </vt:lpstr>
      <vt:lpstr>AI-OCR機能習得ポイント </vt:lpstr>
      <vt:lpstr>さいごに</vt:lpstr>
      <vt:lpstr>元APユーザー視点から SuperSteamユーザーさんへのセールスポイント！</vt:lpstr>
      <vt:lpstr>PowerPoint プレゼンテーション</vt:lpstr>
      <vt:lpstr>03 SuperStream-NX AI-OCR(請求書・請求書明細) 導入のプロセス及び、注意点と過去導入事例について  </vt:lpstr>
      <vt:lpstr>PowerPoint プレゼンテーション</vt:lpstr>
      <vt:lpstr>01 導入プロジェクト事例</vt:lpstr>
      <vt:lpstr>導入プロジェクト事例</vt:lpstr>
      <vt:lpstr>導入プロジェクト事例 　～導入手順～</vt:lpstr>
      <vt:lpstr>02 導入のポイント</vt:lpstr>
      <vt:lpstr>導入のポイント</vt:lpstr>
      <vt:lpstr>導入のポイント</vt:lpstr>
      <vt:lpstr>導入のポイント 読取に影響ある請求書PDFの特徴</vt:lpstr>
      <vt:lpstr>導入のポイント</vt:lpstr>
      <vt:lpstr>AI経費パターンマスタ画面サンプル</vt:lpstr>
      <vt:lpstr>実際の紐付け処理（一般的な例）</vt:lpstr>
      <vt:lpstr>実際の紐付け処理 　同じ会社で複数仕入先マスタがある場合</vt:lpstr>
      <vt:lpstr>導入のポイント</vt:lpstr>
      <vt:lpstr>明細紐付設定登録画面サンプル</vt:lpstr>
      <vt:lpstr>導入のポイント</vt:lpstr>
      <vt:lpstr>導入のポイント</vt:lpstr>
      <vt:lpstr>導入のポイント</vt:lpstr>
      <vt:lpstr>オプションツール利用設定</vt:lpstr>
      <vt:lpstr>03 さいごに</vt:lpstr>
      <vt:lpstr>さいごに</vt:lpstr>
      <vt:lpstr>PowerPoint プレゼンテーション</vt:lpstr>
      <vt:lpstr>04 SuperStream-NX AI-OCR(請求書・請求書明細) 発注手続きの注意点とキャンペーンのご案内 </vt:lpstr>
      <vt:lpstr>AI-OCR 拡販キャンペーン</vt:lpstr>
      <vt:lpstr>拡販キャンペーン　補足事項</vt:lpstr>
      <vt:lpstr>AI-OCR（請求書・請求書明細） 初回発注手続きの留意点</vt:lpstr>
      <vt:lpstr>AI-OCR（請求書・請求書明細） 更新時の留意点</vt:lpstr>
      <vt:lpstr>証憑管理e文書対応オプション 発注時の留意点</vt:lpstr>
      <vt:lpstr>ご案内</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2022-12-14T01:37:16Z</dcterms:created>
  <dcterms:modified xsi:type="dcterms:W3CDTF">2022-12-14T01:37:31Z</dcterms:modified>
</cp:coreProperties>
</file>