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handoutMasterIdLst>
    <p:handoutMasterId r:id="rId8"/>
  </p:handoutMasterIdLst>
  <p:sldIdLst>
    <p:sldId id="274" r:id="rId2"/>
    <p:sldId id="275" r:id="rId3"/>
    <p:sldId id="272" r:id="rId4"/>
    <p:sldId id="271" r:id="rId5"/>
    <p:sldId id="276" r:id="rId6"/>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96" y="7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3198"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79003E7-9BBD-47BC-B07C-15998268DD66}" type="datetimeFigureOut">
              <a:rPr lang="ja-JP" altLang="en-US"/>
              <a:pPr>
                <a:defRPr/>
              </a:pPr>
              <a:t>2015/9/23</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3E5DF1F9-A920-4635-934C-8041340CE406}"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21174937-346B-4103-A113-9779C8B26A60}" type="datetimeFigureOut">
              <a:rPr lang="ja-JP" altLang="en-US"/>
              <a:pPr>
                <a:defRPr/>
              </a:pPr>
              <a:t>2015/9/23</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D7BACC51-07C3-47B9-8FD6-67C12A672CBC}"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420938"/>
            <a:ext cx="3979862" cy="517525"/>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924944"/>
            <a:ext cx="4535487" cy="647700"/>
          </a:xfr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3" name="図 7" descr="Blue_Agenda.png"/>
          <p:cNvPicPr>
            <a:picLocks noChangeAspect="1"/>
          </p:cNvPicPr>
          <p:nvPr userDrawn="1"/>
        </p:nvPicPr>
        <p:blipFill>
          <a:blip r:embed="rId3" cstate="print"/>
          <a:srcRect/>
          <a:stretch>
            <a:fillRect/>
          </a:stretch>
        </p:blipFill>
        <p:spPr bwMode="auto">
          <a:xfrm>
            <a:off x="971550" y="2808288"/>
            <a:ext cx="1481138" cy="682625"/>
          </a:xfrm>
          <a:prstGeom prst="rect">
            <a:avLst/>
          </a:prstGeom>
          <a:noFill/>
          <a:ln w="9525">
            <a:noFill/>
            <a:miter lim="800000"/>
            <a:headEnd/>
            <a:tailEnd/>
          </a:ln>
        </p:spPr>
      </p:pic>
      <p:sp>
        <p:nvSpPr>
          <p:cNvPr id="7" name="テキスト プレースホルダ 6"/>
          <p:cNvSpPr>
            <a:spLocks noGrp="1"/>
          </p:cNvSpPr>
          <p:nvPr>
            <p:ph type="body" sz="quarter" idx="10"/>
          </p:nvPr>
        </p:nvSpPr>
        <p:spPr>
          <a:xfrm>
            <a:off x="3600000" y="864000"/>
            <a:ext cx="5286412" cy="5661344"/>
          </a:xfrm>
          <a:prstGeom prst="rect">
            <a:avLst/>
          </a:prstGeom>
          <a:noFill/>
        </p:spPr>
        <p:txBody>
          <a:bodyPr anchor="ctr">
            <a:normAutofit/>
          </a:bodyPr>
          <a:lstStyle>
            <a:lvl1pPr fontAlgn="auto">
              <a:lnSpc>
                <a:spcPts val="2800"/>
              </a:lnSpc>
              <a:buFontTx/>
              <a:buNone/>
              <a:defRPr sz="1900" baseline="0">
                <a:solidFill>
                  <a:schemeClr val="bg1"/>
                </a:solidFill>
                <a:latin typeface="+mn-lt"/>
                <a:ea typeface="+mn-ea"/>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smtClean="0"/>
              <a:t>マスタ テキストの書式設定</a:t>
            </a:r>
          </a:p>
        </p:txBody>
      </p:sp>
      <p:sp>
        <p:nvSpPr>
          <p:cNvPr id="4"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Titl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504000" y="1124744"/>
            <a:ext cx="5400000" cy="1295944"/>
          </a:xfrm>
          <a:prstGeom prst="rect">
            <a:avLst/>
          </a:prstGeom>
        </p:spPr>
        <p:txBody>
          <a:bodyPr anchor="b">
            <a:normAutofit/>
          </a:bodyPr>
          <a:lstStyle>
            <a:lvl1pPr algn="l" fontAlgn="auto">
              <a:lnSpc>
                <a:spcPts val="3400"/>
              </a:lnSpc>
              <a:defRPr sz="2500" b="0" cap="none" spc="100" baseline="0">
                <a:ln>
                  <a:noFill/>
                </a:ln>
                <a:solidFill>
                  <a:schemeClr val="bg1"/>
                </a:solidFill>
                <a:effectLst/>
                <a:latin typeface="+mj-lt"/>
                <a:ea typeface="+mj-ea"/>
              </a:defRPr>
            </a:lvl1pPr>
          </a:lstStyle>
          <a:p>
            <a:r>
              <a:rPr lang="ja-JP" altLang="en-US" smtClean="0"/>
              <a:t>マスタ タイトルの書式設定</a:t>
            </a:r>
            <a:endParaRPr lang="ja-JP" altLang="en-US" dirty="0"/>
          </a:p>
        </p:txBody>
      </p:sp>
      <p:sp>
        <p:nvSpPr>
          <p:cNvPr id="7" name="テキスト プレースホルダ 6"/>
          <p:cNvSpPr>
            <a:spLocks noGrp="1"/>
          </p:cNvSpPr>
          <p:nvPr>
            <p:ph type="body" sz="quarter" idx="10"/>
          </p:nvPr>
        </p:nvSpPr>
        <p:spPr>
          <a:xfrm>
            <a:off x="504000" y="3284984"/>
            <a:ext cx="3095625" cy="1944687"/>
          </a:xfrm>
        </p:spPr>
        <p:txBody>
          <a:bodyPr>
            <a:normAutofit/>
          </a:bodyPr>
          <a:lstStyle>
            <a:lvl1pPr>
              <a:lnSpc>
                <a:spcPts val="2200"/>
              </a:lnSpc>
              <a:buFontTx/>
              <a:buNone/>
              <a:defRPr sz="1400">
                <a:solidFill>
                  <a:schemeClr val="bg1"/>
                </a:solidFill>
              </a:defRPr>
            </a:lvl1pPr>
          </a:lstStyle>
          <a:p>
            <a:pPr lvl="0"/>
            <a:r>
              <a:rPr lang="ja-JP" altLang="en-US" dirty="0" smtClean="0"/>
              <a:t>マスタ テキストの書式</a:t>
            </a:r>
            <a:endParaRPr lang="ja-JP" altLang="en-US" dirty="0"/>
          </a:p>
        </p:txBody>
      </p:sp>
      <p:sp>
        <p:nvSpPr>
          <p:cNvPr id="4"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378B2A34-73D3-46E4-AB8B-DDA3FC2060B9}" type="slidenum">
              <a:rPr lang="ja-JP" altLang="en-US"/>
              <a:pPr>
                <a:defRPr/>
              </a:pPr>
              <a:t>&lt;#&gt;</a:t>
            </a:fld>
            <a:endParaRPr lang="ja-JP" altLang="en-US" dirty="0"/>
          </a:p>
        </p:txBody>
      </p:sp>
      <p:sp>
        <p:nvSpPr>
          <p:cNvPr id="5" name="フッター プレースホルダ 2"/>
          <p:cNvSpPr>
            <a:spLocks noGrp="1"/>
          </p:cNvSpPr>
          <p:nvPr userDrawn="1">
            <p:ph type="ftr" sz="quarter" idx="15"/>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eneral 2 Columns">
    <p:spTree>
      <p:nvGrpSpPr>
        <p:cNvPr id="1" name=""/>
        <p:cNvGrpSpPr/>
        <p:nvPr/>
      </p:nvGrpSpPr>
      <p:grpSpPr>
        <a:xfrm>
          <a:off x="0" y="0"/>
          <a:ext cx="0" cy="0"/>
          <a:chOff x="0" y="0"/>
          <a:chExt cx="0" cy="0"/>
        </a:xfrm>
      </p:grpSpPr>
      <p:sp>
        <p:nvSpPr>
          <p:cNvPr id="10" name="コンテンツ プレースホルダ 9"/>
          <p:cNvSpPr>
            <a:spLocks noGrp="1"/>
          </p:cNvSpPr>
          <p:nvPr>
            <p:ph sz="quarter" idx="13"/>
          </p:nvPr>
        </p:nvSpPr>
        <p:spPr>
          <a:xfrm>
            <a:off x="4680000" y="1440000"/>
            <a:ext cx="3960000" cy="4860000"/>
          </a:xfrm>
        </p:spPr>
        <p:txBody>
          <a:bodyPr/>
          <a:lstStyle>
            <a:lvl1pPr>
              <a:buClr>
                <a:schemeClr val="accent1">
                  <a:lumMod val="20000"/>
                  <a:lumOff val="80000"/>
                </a:schemeClr>
              </a:buClr>
              <a:defRPr/>
            </a:lvl1pPr>
            <a:lvl2pPr>
              <a:buClr>
                <a:schemeClr val="accent1">
                  <a:lumMod val="20000"/>
                  <a:lumOff val="80000"/>
                </a:schemeClr>
              </a:buClr>
              <a:defRPr/>
            </a:lvl2pPr>
            <a:lvl3pPr>
              <a:buClr>
                <a:schemeClr val="accent1">
                  <a:lumMod val="20000"/>
                  <a:lumOff val="80000"/>
                </a:schemeClr>
              </a:buClr>
              <a:defRPr/>
            </a:lvl3pPr>
            <a:lvl4pPr>
              <a:buClr>
                <a:schemeClr val="accent1">
                  <a:lumMod val="20000"/>
                  <a:lumOff val="80000"/>
                </a:schemeClr>
              </a:buClr>
              <a:defRPr/>
            </a:lvl4pPr>
            <a:lvl5pPr>
              <a:buClr>
                <a:schemeClr val="accent1">
                  <a:lumMod val="20000"/>
                  <a:lumOff val="80000"/>
                </a:schemeClr>
              </a:buClr>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7" name="タイトル 6"/>
          <p:cNvSpPr>
            <a:spLocks noGrp="1"/>
          </p:cNvSpPr>
          <p:nvPr>
            <p:ph type="title"/>
          </p:nvPr>
        </p:nvSpPr>
        <p:spPr/>
        <p:txBody>
          <a:bodyPr/>
          <a:lstStyle>
            <a:lvl1pPr>
              <a:defRPr b="0" baseline="0"/>
            </a:lvl1pPr>
          </a:lstStyle>
          <a:p>
            <a:r>
              <a:rPr lang="ja-JP" altLang="en-US" dirty="0" smtClean="0"/>
              <a:t>マスタ タイトルの書式設定</a:t>
            </a:r>
            <a:endParaRPr lang="ja-JP" altLang="en-US" dirty="0"/>
          </a:p>
        </p:txBody>
      </p:sp>
      <p:sp>
        <p:nvSpPr>
          <p:cNvPr id="9" name="コンテンツ プレースホルダ 8"/>
          <p:cNvSpPr>
            <a:spLocks noGrp="1"/>
          </p:cNvSpPr>
          <p:nvPr>
            <p:ph sz="quarter" idx="14"/>
          </p:nvPr>
        </p:nvSpPr>
        <p:spPr>
          <a:xfrm>
            <a:off x="504000" y="1440000"/>
            <a:ext cx="3960000" cy="4860000"/>
          </a:xfrm>
        </p:spPr>
        <p:txBody>
          <a:bodyPr/>
          <a:lstStyle>
            <a:lvl1pPr>
              <a:buClr>
                <a:schemeClr val="accent1">
                  <a:lumMod val="20000"/>
                  <a:lumOff val="80000"/>
                </a:schemeClr>
              </a:buClr>
              <a:defRPr/>
            </a:lvl1pPr>
            <a:lvl2pPr>
              <a:buClr>
                <a:schemeClr val="accent1">
                  <a:lumMod val="20000"/>
                  <a:lumOff val="80000"/>
                </a:schemeClr>
              </a:buClr>
              <a:defRPr/>
            </a:lvl2pPr>
            <a:lvl3pPr>
              <a:buClr>
                <a:schemeClr val="accent1">
                  <a:lumMod val="20000"/>
                  <a:lumOff val="80000"/>
                </a:schemeClr>
              </a:buClr>
              <a:defRPr/>
            </a:lvl3pPr>
            <a:lvl4pPr>
              <a:buClr>
                <a:schemeClr val="accent1">
                  <a:lumMod val="20000"/>
                  <a:lumOff val="80000"/>
                </a:schemeClr>
              </a:buClr>
              <a:defRPr/>
            </a:lvl4pPr>
            <a:lvl5pPr>
              <a:buClr>
                <a:schemeClr val="accent1">
                  <a:lumMod val="20000"/>
                  <a:lumOff val="80000"/>
                </a:schemeClr>
              </a:buClr>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5" name="スライド番号プレースホルダ 5"/>
          <p:cNvSpPr>
            <a:spLocks noGrp="1"/>
          </p:cNvSpPr>
          <p:nvPr>
            <p:ph type="sldNum" sz="quarter" idx="15"/>
          </p:nvPr>
        </p:nvSpPr>
        <p:spPr/>
        <p:txBody>
          <a:bodyPr anchorCtr="0"/>
          <a:lstStyle>
            <a:lvl1pPr algn="r">
              <a:defRPr sz="900">
                <a:latin typeface="+mn-lt"/>
              </a:defRPr>
            </a:lvl1pPr>
          </a:lstStyle>
          <a:p>
            <a:pPr>
              <a:defRPr/>
            </a:pPr>
            <a:fld id="{C5465D04-2140-4715-887C-625CC451B80C}" type="slidenum">
              <a:rPr lang="ja-JP" altLang="en-US"/>
              <a:pPr>
                <a:defRPr/>
              </a:pPr>
              <a:t>&lt;#&gt;</a:t>
            </a:fld>
            <a:endParaRPr lang="ja-JP" altLang="en-US" dirty="0"/>
          </a:p>
        </p:txBody>
      </p:sp>
      <p:sp>
        <p:nvSpPr>
          <p:cNvPr id="6" name="フッター プレースホルダ 2"/>
          <p:cNvSpPr>
            <a:spLocks noGrp="1"/>
          </p:cNvSpPr>
          <p:nvPr userDrawn="1">
            <p:ph type="ftr" sz="quarter" idx="16"/>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print"/>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print"/>
          <a:srcRect/>
          <a:stretch>
            <a:fillRect/>
          </a:stretch>
        </p:blipFill>
        <p:spPr bwMode="auto">
          <a:xfrm>
            <a:off x="3546475" y="3186113"/>
            <a:ext cx="3979863" cy="517525"/>
          </a:xfrm>
          <a:prstGeom prst="rect">
            <a:avLst/>
          </a:prstGeom>
          <a:noFill/>
          <a:ln w="9525">
            <a:noFill/>
            <a:miter lim="800000"/>
            <a:headEnd/>
            <a:tailEnd/>
          </a:ln>
        </p:spPr>
      </p:pic>
      <p:sp>
        <p:nvSpPr>
          <p:cNvPr id="5" name="フッター プレースホルダ 2"/>
          <p:cNvSpPr>
            <a:spLocks noGrp="1"/>
          </p:cNvSpPr>
          <p:nvPr userDrawn="1">
            <p:ph type="ftr" sz="quarter" idx="10"/>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General Black">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D4DD50E-86B4-48BA-AC41-297983D4E7DA}" type="slidenum">
              <a:rPr lang="ja-JP" altLang="en-US"/>
              <a:pPr>
                <a:defRPr/>
              </a:pPr>
              <a:t>&lt;#&gt;</a:t>
            </a:fld>
            <a:endParaRPr lang="ja-JP" altLang="en-US" dirty="0"/>
          </a:p>
        </p:txBody>
      </p:sp>
      <p:sp>
        <p:nvSpPr>
          <p:cNvPr id="4"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349500"/>
            <a:ext cx="3979862" cy="517525"/>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924944"/>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cstate="print"/>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schemeClr val="bg1"/>
                </a:solidFill>
                <a:latin typeface="+mn-lt"/>
                <a:ea typeface="+mn-ea"/>
              </a:defRPr>
            </a:lvl1pPr>
          </a:lstStyle>
          <a:p>
            <a:pPr>
              <a:defRPr/>
            </a:pPr>
            <a:fld id="{F1A4E816-288B-4646-ACEC-D7E5A6827E73}" type="slidenum">
              <a:rPr lang="ja-JP" altLang="en-US"/>
              <a:pPr>
                <a:defRPr/>
              </a:pPr>
              <a:t>&lt;#&gt;</a:t>
            </a:fld>
            <a:endParaRPr lang="ja-JP" altLang="en-US" dirty="0"/>
          </a:p>
        </p:txBody>
      </p:sp>
      <p:sp>
        <p:nvSpPr>
          <p:cNvPr id="1027" name="タイトル プレースホルダ 11"/>
          <p:cNvSpPr>
            <a:spLocks noGrp="1"/>
          </p:cNvSpPr>
          <p:nvPr>
            <p:ph type="title"/>
          </p:nvPr>
        </p:nvSpPr>
        <p:spPr bwMode="auto">
          <a:xfrm>
            <a:off x="503238" y="215900"/>
            <a:ext cx="8137525" cy="10080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ja-JP" altLang="en-US" smtClean="0"/>
              <a:t>マスタ タイトルの書式設定</a:t>
            </a:r>
          </a:p>
        </p:txBody>
      </p:sp>
      <p:sp>
        <p:nvSpPr>
          <p:cNvPr id="1028" name="テキスト プレースホルダ 12"/>
          <p:cNvSpPr>
            <a:spLocks noGrp="1"/>
          </p:cNvSpPr>
          <p:nvPr>
            <p:ph type="body" idx="1"/>
          </p:nvPr>
        </p:nvSpPr>
        <p:spPr bwMode="auto">
          <a:xfrm>
            <a:off x="468313" y="1341438"/>
            <a:ext cx="8137525" cy="48609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1029" name="図 6" descr="Logo_SSCORE.png"/>
          <p:cNvPicPr>
            <a:picLocks noChangeAspect="1"/>
          </p:cNvPicPr>
          <p:nvPr userDrawn="1"/>
        </p:nvPicPr>
        <p:blipFill>
          <a:blip r:embed="rId11" cstate="print"/>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smtClean="0"/>
              <a:t>© 2014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Lst>
  <p:timing>
    <p:tnLst>
      <p:par>
        <p:cTn id="1" dur="indefinite" restart="never" nodeType="tmRoot"/>
      </p:par>
    </p:tnLst>
  </p:timing>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 1"/>
          <p:cNvSpPr txBox="1">
            <a:spLocks/>
          </p:cNvSpPr>
          <p:nvPr/>
        </p:nvSpPr>
        <p:spPr>
          <a:xfrm>
            <a:off x="4286250" y="5214938"/>
            <a:ext cx="4535488" cy="785812"/>
          </a:xfrm>
          <a:prstGeom prst="rect">
            <a:avLst/>
          </a:prstGeom>
        </p:spPr>
        <p:txBody>
          <a:bodyPr lIns="0" tIns="0" rIns="0" bIns="0">
            <a:normAutofit/>
          </a:bodyPr>
          <a:lstStyle/>
          <a:p>
            <a:pPr marL="216000" indent="-216000" algn="r" fontAlgn="ctr">
              <a:spcBef>
                <a:spcPct val="20000"/>
              </a:spcBef>
              <a:spcAft>
                <a:spcPts val="0"/>
              </a:spcAft>
              <a:buClr>
                <a:schemeClr val="accent1">
                  <a:lumMod val="20000"/>
                  <a:lumOff val="80000"/>
                </a:schemeClr>
              </a:buClr>
              <a:buSzPct val="75000"/>
              <a:buFont typeface="Wingdings" pitchFamily="2" charset="2"/>
              <a:buNone/>
              <a:defRPr/>
            </a:pPr>
            <a:endParaRPr lang="en-US" altLang="ja-JP" dirty="0">
              <a:solidFill>
                <a:schemeClr val="bg1"/>
              </a:solidFill>
              <a:latin typeface="メイリオ" pitchFamily="50" charset="-128"/>
              <a:ea typeface="メイリオ" pitchFamily="50" charset="-128"/>
              <a:cs typeface="メイリオ" pitchFamily="50" charset="-128"/>
            </a:endParaRPr>
          </a:p>
          <a:p>
            <a:pPr marL="216000" indent="-216000" algn="r" fontAlgn="ctr">
              <a:spcBef>
                <a:spcPct val="20000"/>
              </a:spcBef>
              <a:spcAft>
                <a:spcPts val="0"/>
              </a:spcAft>
              <a:buClr>
                <a:schemeClr val="accent1">
                  <a:lumMod val="20000"/>
                  <a:lumOff val="80000"/>
                </a:schemeClr>
              </a:buClr>
              <a:buSzPct val="75000"/>
              <a:buFont typeface="Wingdings" pitchFamily="2" charset="2"/>
              <a:buNone/>
              <a:defRPr/>
            </a:pPr>
            <a:r>
              <a:rPr lang="ja-JP" altLang="en-US" dirty="0">
                <a:solidFill>
                  <a:schemeClr val="bg1"/>
                </a:solidFill>
                <a:latin typeface="メイリオ" pitchFamily="50" charset="-128"/>
                <a:ea typeface="メイリオ" pitchFamily="50" charset="-128"/>
                <a:cs typeface="メイリオ" pitchFamily="50" charset="-128"/>
              </a:rPr>
              <a:t>スーパーストリーム株式会社</a:t>
            </a:r>
          </a:p>
        </p:txBody>
      </p:sp>
      <p:sp>
        <p:nvSpPr>
          <p:cNvPr id="5" name="テキスト プレースホルダ 1"/>
          <p:cNvSpPr>
            <a:spLocks noGrp="1"/>
          </p:cNvSpPr>
          <p:nvPr>
            <p:ph type="body" sz="quarter" idx="10"/>
          </p:nvPr>
        </p:nvSpPr>
        <p:spPr>
          <a:xfrm>
            <a:off x="4394200" y="2857500"/>
            <a:ext cx="4535488" cy="785813"/>
          </a:xfrm>
        </p:spPr>
        <p:txBody>
          <a:bodyPr rtlCol="0"/>
          <a:lstStyle/>
          <a:p>
            <a:pPr marL="216000" indent="-216000" eaLnBrk="1" hangingPunct="1">
              <a:spcAft>
                <a:spcPts val="0"/>
              </a:spcAft>
              <a:buClr>
                <a:schemeClr val="accent1">
                  <a:lumMod val="20000"/>
                  <a:lumOff val="80000"/>
                </a:schemeClr>
              </a:buClr>
              <a:defRPr/>
            </a:pPr>
            <a:r>
              <a:rPr lang="en-US" altLang="ja-JP" sz="2200" b="1" kern="0" dirty="0" smtClean="0">
                <a:solidFill>
                  <a:srgbClr val="FFFFFF"/>
                </a:solidFill>
                <a:latin typeface="Times New Roman" pitchFamily="18" charset="0"/>
                <a:cs typeface="+mj-cs"/>
              </a:rPr>
              <a:t>PN+</a:t>
            </a:r>
            <a:r>
              <a:rPr lang="en-US" altLang="ja-JP" sz="2200" kern="0" dirty="0" smtClean="0">
                <a:solidFill>
                  <a:srgbClr val="FFFFFF"/>
                </a:solidFill>
                <a:cs typeface="+mj-cs"/>
              </a:rPr>
              <a:t> </a:t>
            </a:r>
            <a:r>
              <a:rPr lang="ja-JP" altLang="en-US" sz="2200" kern="0" dirty="0" smtClean="0">
                <a:solidFill>
                  <a:srgbClr val="FFFFFF"/>
                </a:solidFill>
                <a:latin typeface="メイリオ" pitchFamily="50" charset="-128"/>
                <a:ea typeface="メイリオ" pitchFamily="50" charset="-128"/>
                <a:cs typeface="メイリオ" pitchFamily="50" charset="-128"/>
              </a:rPr>
              <a:t>（手形管理システム）のご紹介</a:t>
            </a:r>
            <a:endParaRPr lang="ja-JP" altLang="en-US" sz="2200" dirty="0">
              <a:latin typeface="メイリオ" pitchFamily="50" charset="-128"/>
              <a:ea typeface="メイリオ" pitchFamily="50" charset="-128"/>
              <a:cs typeface="メイリオ" pitchFamily="50" charset="-128"/>
            </a:endParaRPr>
          </a:p>
        </p:txBody>
      </p:sp>
      <p:sp>
        <p:nvSpPr>
          <p:cNvPr id="4" name="フッター プレースホルダ 4"/>
          <p:cNvSpPr txBox="1">
            <a:spLocks/>
          </p:cNvSpPr>
          <p:nvPr/>
        </p:nvSpPr>
        <p:spPr bwMode="auto">
          <a:xfrm>
            <a:off x="306388" y="6457950"/>
            <a:ext cx="2268537" cy="206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40000" lnSpcReduction="20000"/>
          </a:bodyPr>
          <a:lstStyle/>
          <a:p>
            <a:pPr marL="215900" marR="0" lvl="0" indent="-215900" algn="l" defTabSz="914400" rtl="0" eaLnBrk="0" fontAlgn="ctr" latinLnBrk="0" hangingPunct="0">
              <a:lnSpc>
                <a:spcPct val="100000"/>
              </a:lnSpc>
              <a:spcBef>
                <a:spcPct val="20000"/>
              </a:spcBef>
              <a:spcAft>
                <a:spcPct val="0"/>
              </a:spcAft>
              <a:buClr>
                <a:srgbClr val="BCE3FF"/>
              </a:buClr>
              <a:buSzPct val="75000"/>
              <a:buFont typeface="Wingdings" pitchFamily="2" charset="2"/>
              <a:buNone/>
              <a:tabLst/>
              <a:defRPr/>
            </a:pPr>
            <a:r>
              <a:rPr kumimoji="1" lang="en-US" altLang="ja-JP" sz="20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t>
            </a:r>
            <a:r>
              <a:rPr kumimoji="1" lang="en-US" altLang="ja-JP" sz="2000" b="0" i="0" u="none" strike="noStrike" kern="1200" cap="none" spc="0" normalizeH="0" baseline="0" noProof="0" dirty="0" err="1" smtClean="0">
                <a:ln>
                  <a:noFill/>
                </a:ln>
                <a:solidFill>
                  <a:schemeClr val="bg1"/>
                </a:solidFill>
                <a:effectLst/>
                <a:uLnTx/>
                <a:uFillTx/>
                <a:latin typeface="メイリオ" pitchFamily="50" charset="-128"/>
                <a:ea typeface="メイリオ" pitchFamily="50" charset="-128"/>
                <a:cs typeface="メイリオ" pitchFamily="50" charset="-128"/>
              </a:rPr>
              <a:t>SuperStream</a:t>
            </a:r>
            <a:r>
              <a:rPr kumimoji="1" lang="en-US" altLang="ja-JP" sz="20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Inc. All rights reserved.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19"/>
          <p:cNvSpPr>
            <a:spLocks noChangeArrowheads="1"/>
          </p:cNvSpPr>
          <p:nvPr/>
        </p:nvSpPr>
        <p:spPr bwMode="auto">
          <a:xfrm>
            <a:off x="5715000" y="2714625"/>
            <a:ext cx="287338" cy="714375"/>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267" name="AutoShape 19"/>
          <p:cNvSpPr>
            <a:spLocks noChangeArrowheads="1"/>
          </p:cNvSpPr>
          <p:nvPr/>
        </p:nvSpPr>
        <p:spPr bwMode="auto">
          <a:xfrm>
            <a:off x="2928938" y="4533900"/>
            <a:ext cx="287337" cy="758825"/>
          </a:xfrm>
          <a:prstGeom prst="downArrow">
            <a:avLst>
              <a:gd name="adj1" fmla="val 50000"/>
              <a:gd name="adj2" fmla="val 57183"/>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268" name="タイトル 2"/>
          <p:cNvSpPr>
            <a:spLocks noGrp="1"/>
          </p:cNvSpPr>
          <p:nvPr>
            <p:ph type="title"/>
          </p:nvPr>
        </p:nvSpPr>
        <p:spPr/>
        <p:txBody>
          <a:bodyPr lIns="91440" tIns="45720" rIns="91440" bIns="45720"/>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-PN+</a:t>
            </a:r>
            <a:r>
              <a:rPr lang="ja-JP" altLang="en-US" dirty="0" smtClean="0">
                <a:latin typeface="メイリオ" pitchFamily="50" charset="-128"/>
                <a:ea typeface="メイリオ" pitchFamily="50" charset="-128"/>
                <a:cs typeface="メイリオ" pitchFamily="50" charset="-128"/>
              </a:rPr>
              <a:t>システムフロー</a:t>
            </a:r>
          </a:p>
        </p:txBody>
      </p:sp>
      <p:sp>
        <p:nvSpPr>
          <p:cNvPr id="1331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683FB3D-7DB1-4DA0-80EF-9E9FCB6B1027}" type="slidenum">
              <a:rPr lang="ja-JP" altLang="en-US" smtClean="0">
                <a:solidFill>
                  <a:srgbClr val="FFFFFF"/>
                </a:solidFill>
              </a:rPr>
              <a:pPr fontAlgn="base">
                <a:spcBef>
                  <a:spcPct val="0"/>
                </a:spcBef>
                <a:spcAft>
                  <a:spcPct val="0"/>
                </a:spcAft>
                <a:defRPr/>
              </a:pPr>
              <a:t>2</a:t>
            </a:fld>
            <a:endParaRPr lang="ja-JP" altLang="en-US" smtClean="0">
              <a:solidFill>
                <a:srgbClr val="FFFFFF"/>
              </a:solidFill>
            </a:endParaRPr>
          </a:p>
        </p:txBody>
      </p:sp>
      <p:sp>
        <p:nvSpPr>
          <p:cNvPr id="11270" name="AutoShape 5"/>
          <p:cNvSpPr>
            <a:spLocks noChangeArrowheads="1"/>
          </p:cNvSpPr>
          <p:nvPr/>
        </p:nvSpPr>
        <p:spPr bwMode="gray">
          <a:xfrm>
            <a:off x="250825" y="1604963"/>
            <a:ext cx="4249738" cy="4329112"/>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1271" name="AutoShape 12"/>
          <p:cNvSpPr>
            <a:spLocks noChangeArrowheads="1"/>
          </p:cNvSpPr>
          <p:nvPr/>
        </p:nvSpPr>
        <p:spPr bwMode="auto">
          <a:xfrm>
            <a:off x="214313" y="1285875"/>
            <a:ext cx="428625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受取手形管理</a:t>
            </a:r>
          </a:p>
        </p:txBody>
      </p:sp>
      <p:sp>
        <p:nvSpPr>
          <p:cNvPr id="16" name="Oval 13"/>
          <p:cNvSpPr>
            <a:spLocks noChangeArrowheads="1"/>
          </p:cNvSpPr>
          <p:nvPr/>
        </p:nvSpPr>
        <p:spPr bwMode="auto">
          <a:xfrm>
            <a:off x="3000375" y="1714500"/>
            <a:ext cx="1285875" cy="43021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7" name="Oval 18"/>
          <p:cNvSpPr>
            <a:spLocks noChangeArrowheads="1"/>
          </p:cNvSpPr>
          <p:nvPr/>
        </p:nvSpPr>
        <p:spPr bwMode="auto">
          <a:xfrm>
            <a:off x="623888" y="2500313"/>
            <a:ext cx="3733800" cy="3603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受取手形情報承認</a:t>
            </a:r>
          </a:p>
        </p:txBody>
      </p:sp>
      <p:sp>
        <p:nvSpPr>
          <p:cNvPr id="11278" name="AutoShape 19"/>
          <p:cNvSpPr>
            <a:spLocks noChangeArrowheads="1"/>
          </p:cNvSpPr>
          <p:nvPr/>
        </p:nvSpPr>
        <p:spPr bwMode="auto">
          <a:xfrm>
            <a:off x="954088" y="2243138"/>
            <a:ext cx="287337"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2" name="円柱 51"/>
          <p:cNvSpPr/>
          <p:nvPr/>
        </p:nvSpPr>
        <p:spPr>
          <a:xfrm>
            <a:off x="714375" y="1643063"/>
            <a:ext cx="714375" cy="512762"/>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11280" name="AutoShape 8"/>
          <p:cNvSpPr>
            <a:spLocks noChangeArrowheads="1"/>
          </p:cNvSpPr>
          <p:nvPr/>
        </p:nvSpPr>
        <p:spPr bwMode="auto">
          <a:xfrm>
            <a:off x="928688" y="371475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281" name="AutoShape 19"/>
          <p:cNvSpPr>
            <a:spLocks noChangeArrowheads="1"/>
          </p:cNvSpPr>
          <p:nvPr/>
        </p:nvSpPr>
        <p:spPr bwMode="auto">
          <a:xfrm rot="10800000">
            <a:off x="1714500" y="3786188"/>
            <a:ext cx="287338" cy="11430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282" name="AutoShape 12"/>
          <p:cNvSpPr>
            <a:spLocks noChangeArrowheads="1"/>
          </p:cNvSpPr>
          <p:nvPr/>
        </p:nvSpPr>
        <p:spPr bwMode="auto">
          <a:xfrm>
            <a:off x="4572000" y="1285875"/>
            <a:ext cx="4286250"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支払手形管理</a:t>
            </a:r>
          </a:p>
        </p:txBody>
      </p:sp>
      <p:sp>
        <p:nvSpPr>
          <p:cNvPr id="11283" name="AutoShape 5"/>
          <p:cNvSpPr>
            <a:spLocks noChangeArrowheads="1"/>
          </p:cNvSpPr>
          <p:nvPr/>
        </p:nvSpPr>
        <p:spPr bwMode="gray">
          <a:xfrm>
            <a:off x="4572000" y="1643063"/>
            <a:ext cx="4249738" cy="4286250"/>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58" name="フローチャート : 代替処理 57"/>
          <p:cNvSpPr/>
          <p:nvPr/>
        </p:nvSpPr>
        <p:spPr>
          <a:xfrm>
            <a:off x="1643063" y="1714500"/>
            <a:ext cx="1285875" cy="428625"/>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chemeClr val="accent1">
                    <a:lumMod val="75000"/>
                  </a:schemeClr>
                </a:solidFill>
                <a:latin typeface="Times New Roman" pitchFamily="18" charset="0"/>
                <a:ea typeface="メイリオ" pitchFamily="50" charset="-128"/>
                <a:cs typeface="Times New Roman" pitchFamily="18" charset="0"/>
              </a:rPr>
              <a:t>SuperStream</a:t>
            </a:r>
            <a:endParaRPr lang="en-US" altLang="ja-JP" sz="1200" b="1" i="1" dirty="0">
              <a:solidFill>
                <a:schemeClr val="accent1">
                  <a:lumMod val="75000"/>
                </a:schemeClr>
              </a:solidFill>
              <a:latin typeface="Times New Roman" pitchFamily="18" charset="0"/>
              <a:ea typeface="メイリオ" pitchFamily="50" charset="-128"/>
              <a:cs typeface="Times New Roman" pitchFamily="18" charset="0"/>
            </a:endParaRPr>
          </a:p>
          <a:p>
            <a:pPr algn="ctr">
              <a:defRPr/>
            </a:pPr>
            <a:r>
              <a:rPr lang="en-US" altLang="ja-JP" sz="1200" b="1" dirty="0">
                <a:solidFill>
                  <a:schemeClr val="accent1">
                    <a:lumMod val="75000"/>
                  </a:schemeClr>
                </a:solidFill>
                <a:latin typeface="Times New Roman" pitchFamily="18" charset="0"/>
                <a:ea typeface="メイリオ" pitchFamily="50" charset="-128"/>
                <a:cs typeface="Times New Roman" pitchFamily="18" charset="0"/>
              </a:rPr>
              <a:t>AR+</a:t>
            </a:r>
            <a:endParaRPr lang="ja-JP" altLang="en-US" sz="1200" dirty="0">
              <a:solidFill>
                <a:schemeClr val="accent1">
                  <a:lumMod val="75000"/>
                </a:schemeClr>
              </a:solidFill>
              <a:latin typeface="Times New Roman" pitchFamily="18" charset="0"/>
              <a:ea typeface="メイリオ" pitchFamily="50" charset="-128"/>
              <a:cs typeface="Times New Roman" pitchFamily="18" charset="0"/>
            </a:endParaRPr>
          </a:p>
        </p:txBody>
      </p:sp>
      <p:sp>
        <p:nvSpPr>
          <p:cNvPr id="11285" name="AutoShape 19"/>
          <p:cNvSpPr>
            <a:spLocks noChangeArrowheads="1"/>
          </p:cNvSpPr>
          <p:nvPr/>
        </p:nvSpPr>
        <p:spPr bwMode="auto">
          <a:xfrm>
            <a:off x="2157413" y="2214563"/>
            <a:ext cx="287337"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286" name="AutoShape 19"/>
          <p:cNvSpPr>
            <a:spLocks noChangeArrowheads="1"/>
          </p:cNvSpPr>
          <p:nvPr/>
        </p:nvSpPr>
        <p:spPr bwMode="auto">
          <a:xfrm>
            <a:off x="3492500" y="2205038"/>
            <a:ext cx="287338"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5" name="円柱 64"/>
          <p:cNvSpPr/>
          <p:nvPr/>
        </p:nvSpPr>
        <p:spPr>
          <a:xfrm>
            <a:off x="1000125" y="3201988"/>
            <a:ext cx="2786063" cy="512762"/>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受取手形データ</a:t>
            </a:r>
          </a:p>
        </p:txBody>
      </p:sp>
      <p:sp>
        <p:nvSpPr>
          <p:cNvPr id="66" name="Oval 13"/>
          <p:cNvSpPr>
            <a:spLocks noChangeArrowheads="1"/>
          </p:cNvSpPr>
          <p:nvPr/>
        </p:nvSpPr>
        <p:spPr bwMode="auto">
          <a:xfrm>
            <a:off x="428625" y="4071938"/>
            <a:ext cx="1285875" cy="5000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移動入力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67" name="Oval 13"/>
          <p:cNvSpPr>
            <a:spLocks noChangeArrowheads="1"/>
          </p:cNvSpPr>
          <p:nvPr/>
        </p:nvSpPr>
        <p:spPr bwMode="auto">
          <a:xfrm>
            <a:off x="357188" y="4929188"/>
            <a:ext cx="1714500" cy="5000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受取手形</a:t>
            </a:r>
            <a:endParaRPr lang="en-US" altLang="ja-JP" sz="1200" dirty="0">
              <a:solidFill>
                <a:prstClr val="black"/>
              </a:solidFill>
              <a:latin typeface="メイリオ" pitchFamily="50" charset="-128"/>
              <a:ea typeface="メイリオ" pitchFamily="50" charset="-128"/>
              <a:cs typeface="メイリオ" pitchFamily="50" charset="-128"/>
            </a:endParaRPr>
          </a:p>
          <a:p>
            <a:pPr algn="ctr">
              <a:defRPr/>
            </a:pPr>
            <a:r>
              <a:rPr lang="ja-JP" altLang="en-US" sz="1200" dirty="0">
                <a:solidFill>
                  <a:prstClr val="black"/>
                </a:solidFill>
                <a:latin typeface="メイリオ" pitchFamily="50" charset="-128"/>
                <a:ea typeface="メイリオ" pitchFamily="50" charset="-128"/>
                <a:cs typeface="メイリオ" pitchFamily="50" charset="-128"/>
              </a:rPr>
              <a:t>移動承認</a:t>
            </a: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11294" name="AutoShape 8"/>
          <p:cNvSpPr>
            <a:spLocks noChangeArrowheads="1"/>
          </p:cNvSpPr>
          <p:nvPr/>
        </p:nvSpPr>
        <p:spPr bwMode="auto">
          <a:xfrm>
            <a:off x="928688" y="457200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295" name="AutoShape 19"/>
          <p:cNvSpPr>
            <a:spLocks noChangeArrowheads="1"/>
          </p:cNvSpPr>
          <p:nvPr/>
        </p:nvSpPr>
        <p:spPr bwMode="auto">
          <a:xfrm>
            <a:off x="3133725" y="3786188"/>
            <a:ext cx="287338" cy="38100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72" name="Oval 13"/>
          <p:cNvSpPr>
            <a:spLocks noChangeArrowheads="1"/>
          </p:cNvSpPr>
          <p:nvPr/>
        </p:nvSpPr>
        <p:spPr bwMode="auto">
          <a:xfrm>
            <a:off x="2428875" y="4176713"/>
            <a:ext cx="1785938" cy="357187"/>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受取手形顛末入力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74" name="Oval 13"/>
          <p:cNvSpPr>
            <a:spLocks noChangeArrowheads="1"/>
          </p:cNvSpPr>
          <p:nvPr/>
        </p:nvSpPr>
        <p:spPr bwMode="auto">
          <a:xfrm>
            <a:off x="2214546" y="4643438"/>
            <a:ext cx="1571643" cy="357187"/>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受取手形入金入力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76" name="AutoShape 48"/>
          <p:cNvSpPr>
            <a:spLocks noChangeArrowheads="1"/>
          </p:cNvSpPr>
          <p:nvPr/>
        </p:nvSpPr>
        <p:spPr bwMode="auto">
          <a:xfrm>
            <a:off x="2571750" y="5292725"/>
            <a:ext cx="4143375"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手形決済処理</a:t>
            </a:r>
          </a:p>
        </p:txBody>
      </p:sp>
      <p:sp>
        <p:nvSpPr>
          <p:cNvPr id="11305" name="AutoShape 19"/>
          <p:cNvSpPr>
            <a:spLocks noChangeArrowheads="1"/>
          </p:cNvSpPr>
          <p:nvPr/>
        </p:nvSpPr>
        <p:spPr bwMode="auto">
          <a:xfrm>
            <a:off x="3786188" y="4533900"/>
            <a:ext cx="287337" cy="752475"/>
          </a:xfrm>
          <a:prstGeom prst="downArrow">
            <a:avLst>
              <a:gd name="adj1" fmla="val 50000"/>
              <a:gd name="adj2" fmla="val 57177"/>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306" name="AutoShape 19"/>
          <p:cNvSpPr>
            <a:spLocks noChangeArrowheads="1"/>
          </p:cNvSpPr>
          <p:nvPr/>
        </p:nvSpPr>
        <p:spPr bwMode="auto">
          <a:xfrm>
            <a:off x="2176463" y="2909888"/>
            <a:ext cx="287337"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307" name="AutoShape 19"/>
          <p:cNvSpPr>
            <a:spLocks noChangeArrowheads="1"/>
          </p:cNvSpPr>
          <p:nvPr/>
        </p:nvSpPr>
        <p:spPr bwMode="auto">
          <a:xfrm>
            <a:off x="5357813" y="4643438"/>
            <a:ext cx="287337" cy="661987"/>
          </a:xfrm>
          <a:prstGeom prst="downArrow">
            <a:avLst>
              <a:gd name="adj1" fmla="val 50000"/>
              <a:gd name="adj2" fmla="val 57127"/>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82" name="Oval 13"/>
          <p:cNvSpPr>
            <a:spLocks noChangeArrowheads="1"/>
          </p:cNvSpPr>
          <p:nvPr/>
        </p:nvSpPr>
        <p:spPr bwMode="auto">
          <a:xfrm>
            <a:off x="7253288" y="1714500"/>
            <a:ext cx="1285875" cy="43021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支払手形入力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85" name="円柱 84"/>
          <p:cNvSpPr/>
          <p:nvPr/>
        </p:nvSpPr>
        <p:spPr>
          <a:xfrm>
            <a:off x="4967288" y="1643063"/>
            <a:ext cx="714375" cy="512762"/>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11312" name="AutoShape 19"/>
          <p:cNvSpPr>
            <a:spLocks noChangeArrowheads="1"/>
          </p:cNvSpPr>
          <p:nvPr/>
        </p:nvSpPr>
        <p:spPr bwMode="auto">
          <a:xfrm>
            <a:off x="5995988" y="2171700"/>
            <a:ext cx="287337"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313" name="AutoShape 19"/>
          <p:cNvSpPr>
            <a:spLocks noChangeArrowheads="1"/>
          </p:cNvSpPr>
          <p:nvPr/>
        </p:nvSpPr>
        <p:spPr bwMode="auto">
          <a:xfrm>
            <a:off x="7767638" y="2214563"/>
            <a:ext cx="287337" cy="1214437"/>
          </a:xfrm>
          <a:prstGeom prst="downArrow">
            <a:avLst>
              <a:gd name="adj1" fmla="val 50000"/>
              <a:gd name="adj2" fmla="val 5717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91" name="円柱 90"/>
          <p:cNvSpPr/>
          <p:nvPr/>
        </p:nvSpPr>
        <p:spPr>
          <a:xfrm>
            <a:off x="5286375" y="4143375"/>
            <a:ext cx="3000375" cy="428625"/>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支払手形データ</a:t>
            </a:r>
          </a:p>
        </p:txBody>
      </p:sp>
      <p:sp>
        <p:nvSpPr>
          <p:cNvPr id="97" name="Oval 13"/>
          <p:cNvSpPr>
            <a:spLocks noChangeArrowheads="1"/>
          </p:cNvSpPr>
          <p:nvPr/>
        </p:nvSpPr>
        <p:spPr bwMode="auto">
          <a:xfrm>
            <a:off x="4857750" y="4643438"/>
            <a:ext cx="1357313" cy="357187"/>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手形払出入力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1318" name="AutoShape 19"/>
          <p:cNvSpPr>
            <a:spLocks noChangeArrowheads="1"/>
          </p:cNvSpPr>
          <p:nvPr/>
        </p:nvSpPr>
        <p:spPr bwMode="auto">
          <a:xfrm>
            <a:off x="6215063" y="4641850"/>
            <a:ext cx="287337" cy="657225"/>
          </a:xfrm>
          <a:prstGeom prst="downArrow">
            <a:avLst>
              <a:gd name="adj1" fmla="val 50000"/>
              <a:gd name="adj2" fmla="val 57193"/>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319" name="AutoShape 19"/>
          <p:cNvSpPr>
            <a:spLocks noChangeArrowheads="1"/>
          </p:cNvSpPr>
          <p:nvPr/>
        </p:nvSpPr>
        <p:spPr bwMode="auto">
          <a:xfrm>
            <a:off x="5424488" y="2171700"/>
            <a:ext cx="287337"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3" name="AutoShape 48"/>
          <p:cNvSpPr>
            <a:spLocks noChangeArrowheads="1"/>
          </p:cNvSpPr>
          <p:nvPr/>
        </p:nvSpPr>
        <p:spPr bwMode="auto">
          <a:xfrm>
            <a:off x="5000625" y="2428875"/>
            <a:ext cx="1785938"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印紙税分割</a:t>
            </a:r>
          </a:p>
        </p:txBody>
      </p:sp>
      <p:sp>
        <p:nvSpPr>
          <p:cNvPr id="105" name="Oval 18"/>
          <p:cNvSpPr>
            <a:spLocks noChangeArrowheads="1"/>
          </p:cNvSpPr>
          <p:nvPr/>
        </p:nvSpPr>
        <p:spPr bwMode="auto">
          <a:xfrm>
            <a:off x="5072063" y="2786063"/>
            <a:ext cx="1609725" cy="36036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手形番号入力</a:t>
            </a:r>
          </a:p>
        </p:txBody>
      </p:sp>
      <p:sp>
        <p:nvSpPr>
          <p:cNvPr id="106" name="Oval 18"/>
          <p:cNvSpPr>
            <a:spLocks noChangeArrowheads="1"/>
          </p:cNvSpPr>
          <p:nvPr/>
        </p:nvSpPr>
        <p:spPr bwMode="auto">
          <a:xfrm>
            <a:off x="5072063" y="3425825"/>
            <a:ext cx="3571875" cy="360363"/>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支払手形情報承認</a:t>
            </a:r>
          </a:p>
        </p:txBody>
      </p:sp>
      <p:sp>
        <p:nvSpPr>
          <p:cNvPr id="11329" name="AutoShape 19"/>
          <p:cNvSpPr>
            <a:spLocks noChangeArrowheads="1"/>
          </p:cNvSpPr>
          <p:nvPr/>
        </p:nvSpPr>
        <p:spPr bwMode="auto">
          <a:xfrm>
            <a:off x="6732588" y="3860800"/>
            <a:ext cx="287337"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330" name="AutoShape 19"/>
          <p:cNvSpPr>
            <a:spLocks noChangeArrowheads="1"/>
          </p:cNvSpPr>
          <p:nvPr/>
        </p:nvSpPr>
        <p:spPr bwMode="auto">
          <a:xfrm rot="10800000">
            <a:off x="8072438" y="4643438"/>
            <a:ext cx="285750" cy="714375"/>
          </a:xfrm>
          <a:prstGeom prst="downArrow">
            <a:avLst>
              <a:gd name="adj1" fmla="val 43370"/>
              <a:gd name="adj2" fmla="val 57188"/>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2" name="Oval 13"/>
          <p:cNvSpPr>
            <a:spLocks noChangeArrowheads="1"/>
          </p:cNvSpPr>
          <p:nvPr/>
        </p:nvSpPr>
        <p:spPr bwMode="auto">
          <a:xfrm>
            <a:off x="6500826" y="4819650"/>
            <a:ext cx="1643074" cy="357188"/>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支払手形移動入力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1334" name="AutoShape 19"/>
          <p:cNvSpPr>
            <a:spLocks noChangeArrowheads="1"/>
          </p:cNvSpPr>
          <p:nvPr/>
        </p:nvSpPr>
        <p:spPr bwMode="auto">
          <a:xfrm>
            <a:off x="7439025" y="4591050"/>
            <a:ext cx="287338" cy="261938"/>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335" name="AutoShape 19"/>
          <p:cNvSpPr>
            <a:spLocks noChangeArrowheads="1"/>
          </p:cNvSpPr>
          <p:nvPr/>
        </p:nvSpPr>
        <p:spPr bwMode="auto">
          <a:xfrm>
            <a:off x="7451725" y="5157788"/>
            <a:ext cx="287338"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6" name="Oval 13"/>
          <p:cNvSpPr>
            <a:spLocks noChangeArrowheads="1"/>
          </p:cNvSpPr>
          <p:nvPr/>
        </p:nvSpPr>
        <p:spPr bwMode="auto">
          <a:xfrm>
            <a:off x="6929438" y="5429250"/>
            <a:ext cx="1785937" cy="428625"/>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支払手形移動承認</a:t>
            </a:r>
            <a:endParaRPr lang="ja-JP" altLang="en-US" sz="1400" dirty="0">
              <a:solidFill>
                <a:prstClr val="black"/>
              </a:solidFill>
              <a:latin typeface="メイリオ" pitchFamily="50" charset="-128"/>
              <a:ea typeface="メイリオ" pitchFamily="50" charset="-128"/>
              <a:cs typeface="メイリオ" pitchFamily="50" charset="-128"/>
            </a:endParaRPr>
          </a:p>
        </p:txBody>
      </p:sp>
      <p:sp>
        <p:nvSpPr>
          <p:cNvPr id="117" name="Text Box 7"/>
          <p:cNvSpPr txBox="1">
            <a:spLocks noChangeArrowheads="1"/>
          </p:cNvSpPr>
          <p:nvPr/>
        </p:nvSpPr>
        <p:spPr bwMode="auto">
          <a:xfrm>
            <a:off x="2943225" y="5611813"/>
            <a:ext cx="3414713" cy="246062"/>
          </a:xfrm>
          <a:prstGeom prst="rect">
            <a:avLst/>
          </a:prstGeom>
          <a:solidFill>
            <a:schemeClr val="accent3">
              <a:lumMod val="20000"/>
              <a:lumOff val="80000"/>
            </a:schemeClr>
          </a:solidFill>
          <a:ln w="9525">
            <a:noFill/>
            <a:miter lim="800000"/>
            <a:headEnd/>
            <a:tailEnd/>
          </a:ln>
        </p:spPr>
        <p:txBody>
          <a:bodyPr>
            <a:spAutoFit/>
          </a:bodyPr>
          <a:lstStyle/>
          <a:p>
            <a:pPr algn="ctr">
              <a:spcBef>
                <a:spcPct val="50000"/>
              </a:spcBef>
              <a:defRPr/>
            </a:pPr>
            <a:r>
              <a:rPr lang="ja-JP" altLang="en-US" sz="1000" dirty="0">
                <a:solidFill>
                  <a:prstClr val="black"/>
                </a:solidFill>
                <a:latin typeface="メイリオ" pitchFamily="50" charset="-128"/>
                <a:ea typeface="メイリオ" pitchFamily="50" charset="-128"/>
                <a:cs typeface="メイリオ" pitchFamily="50" charset="-128"/>
              </a:rPr>
              <a:t>満期日到来データを決済処理（一括</a:t>
            </a:r>
            <a:r>
              <a:rPr lang="en-US" altLang="ja-JP" sz="1000" dirty="0">
                <a:solidFill>
                  <a:prstClr val="black"/>
                </a:solidFill>
                <a:latin typeface="メイリオ" pitchFamily="50" charset="-128"/>
                <a:ea typeface="メイリオ" pitchFamily="50" charset="-128"/>
                <a:cs typeface="メイリオ" pitchFamily="50" charset="-128"/>
              </a:rPr>
              <a:t>/</a:t>
            </a:r>
            <a:r>
              <a:rPr lang="ja-JP" altLang="en-US" sz="1000" dirty="0">
                <a:solidFill>
                  <a:prstClr val="black"/>
                </a:solidFill>
                <a:latin typeface="メイリオ" pitchFamily="50" charset="-128"/>
                <a:ea typeface="メイリオ" pitchFamily="50" charset="-128"/>
                <a:cs typeface="メイリオ" pitchFamily="50" charset="-128"/>
              </a:rPr>
              <a:t>個別指定）</a:t>
            </a:r>
          </a:p>
        </p:txBody>
      </p:sp>
      <p:sp>
        <p:nvSpPr>
          <p:cNvPr id="118" name="フローチャート : 代替処理 117"/>
          <p:cNvSpPr/>
          <p:nvPr/>
        </p:nvSpPr>
        <p:spPr>
          <a:xfrm>
            <a:off x="285750" y="6143625"/>
            <a:ext cx="8501063"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chemeClr val="accent1">
                    <a:lumMod val="75000"/>
                  </a:schemeClr>
                </a:solidFill>
                <a:latin typeface="Times New Roman" pitchFamily="18" charset="0"/>
                <a:cs typeface="Times New Roman" pitchFamily="18" charset="0"/>
              </a:rPr>
              <a:t>SuperStream</a:t>
            </a:r>
            <a:r>
              <a:rPr lang="en-US" altLang="ja-JP" sz="1200" b="1" dirty="0">
                <a:solidFill>
                  <a:schemeClr val="accent1">
                    <a:lumMod val="75000"/>
                  </a:schemeClr>
                </a:solidFill>
                <a:latin typeface="Times New Roman" pitchFamily="18" charset="0"/>
                <a:cs typeface="Times New Roman" pitchFamily="18" charset="0"/>
              </a:rPr>
              <a:t>-CORE</a:t>
            </a:r>
            <a:endParaRPr lang="ja-JP" altLang="en-US" sz="1200" dirty="0">
              <a:solidFill>
                <a:schemeClr val="accent1">
                  <a:lumMod val="75000"/>
                </a:schemeClr>
              </a:solidFill>
            </a:endParaRPr>
          </a:p>
        </p:txBody>
      </p:sp>
      <p:sp>
        <p:nvSpPr>
          <p:cNvPr id="11341" name="AutoShape 19"/>
          <p:cNvSpPr>
            <a:spLocks noChangeArrowheads="1"/>
          </p:cNvSpPr>
          <p:nvPr/>
        </p:nvSpPr>
        <p:spPr bwMode="auto">
          <a:xfrm>
            <a:off x="6572250" y="5929313"/>
            <a:ext cx="287338"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1342" name="AutoShape 19"/>
          <p:cNvSpPr>
            <a:spLocks noChangeArrowheads="1"/>
          </p:cNvSpPr>
          <p:nvPr/>
        </p:nvSpPr>
        <p:spPr bwMode="auto">
          <a:xfrm>
            <a:off x="1928813" y="5929313"/>
            <a:ext cx="287337" cy="261937"/>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endParaRPr>
          </a:p>
        </p:txBody>
      </p:sp>
      <p:sp>
        <p:nvSpPr>
          <p:cNvPr id="121" name="AutoShape 21"/>
          <p:cNvSpPr>
            <a:spLocks noChangeArrowheads="1"/>
          </p:cNvSpPr>
          <p:nvPr/>
        </p:nvSpPr>
        <p:spPr bwMode="auto">
          <a:xfrm>
            <a:off x="2219325" y="5919788"/>
            <a:ext cx="857250" cy="222250"/>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仕訳データ</a:t>
            </a:r>
          </a:p>
        </p:txBody>
      </p:sp>
      <p:sp>
        <p:nvSpPr>
          <p:cNvPr id="122" name="AutoShape 21"/>
          <p:cNvSpPr>
            <a:spLocks noChangeArrowheads="1"/>
          </p:cNvSpPr>
          <p:nvPr/>
        </p:nvSpPr>
        <p:spPr bwMode="auto">
          <a:xfrm>
            <a:off x="6858000" y="5929313"/>
            <a:ext cx="857250" cy="222250"/>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仕訳データ</a:t>
            </a:r>
          </a:p>
        </p:txBody>
      </p:sp>
      <p:sp>
        <p:nvSpPr>
          <p:cNvPr id="57" name="フローチャート : 代替処理 56"/>
          <p:cNvSpPr/>
          <p:nvPr/>
        </p:nvSpPr>
        <p:spPr>
          <a:xfrm>
            <a:off x="5724525" y="1700213"/>
            <a:ext cx="1285875" cy="428625"/>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chemeClr val="accent1">
                    <a:lumMod val="75000"/>
                  </a:schemeClr>
                </a:solidFill>
                <a:latin typeface="Times New Roman" pitchFamily="18" charset="0"/>
                <a:ea typeface="メイリオ" pitchFamily="50" charset="-128"/>
                <a:cs typeface="Times New Roman" pitchFamily="18" charset="0"/>
              </a:rPr>
              <a:t>SuperStream</a:t>
            </a:r>
            <a:endParaRPr lang="en-US" altLang="ja-JP" sz="1200" b="1" i="1" dirty="0">
              <a:solidFill>
                <a:schemeClr val="accent1">
                  <a:lumMod val="75000"/>
                </a:schemeClr>
              </a:solidFill>
              <a:latin typeface="Times New Roman" pitchFamily="18" charset="0"/>
              <a:ea typeface="メイリオ" pitchFamily="50" charset="-128"/>
              <a:cs typeface="Times New Roman" pitchFamily="18" charset="0"/>
            </a:endParaRPr>
          </a:p>
          <a:p>
            <a:pPr algn="ctr">
              <a:defRPr/>
            </a:pPr>
            <a:r>
              <a:rPr lang="en-US" altLang="ja-JP" sz="1200" b="1" dirty="0">
                <a:solidFill>
                  <a:schemeClr val="accent1">
                    <a:lumMod val="75000"/>
                  </a:schemeClr>
                </a:solidFill>
                <a:latin typeface="Times New Roman" pitchFamily="18" charset="0"/>
                <a:ea typeface="メイリオ" pitchFamily="50" charset="-128"/>
                <a:cs typeface="Times New Roman" pitchFamily="18" charset="0"/>
              </a:rPr>
              <a:t>AP+</a:t>
            </a:r>
            <a:endParaRPr lang="ja-JP" altLang="en-US" sz="1200" dirty="0">
              <a:solidFill>
                <a:schemeClr val="accent1">
                  <a:lumMod val="75000"/>
                </a:schemeClr>
              </a:solidFill>
              <a:latin typeface="Times New Roman" pitchFamily="18" charset="0"/>
              <a:ea typeface="メイリオ" pitchFamily="50" charset="-128"/>
              <a:cs typeface="Times New Roman" pitchFamily="18" charset="0"/>
            </a:endParaRPr>
          </a:p>
        </p:txBody>
      </p:sp>
      <p:sp>
        <p:nvSpPr>
          <p:cNvPr id="11346" name="フッター プレースホルダ 2"/>
          <p:cNvSpPr>
            <a:spLocks noGrp="1"/>
          </p:cNvSpPr>
          <p:nvPr>
            <p:ph type="ftr" sz="quarter" idx="11"/>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12E16F8F-2A68-4380-8BF1-8AA37D84A6AA}" type="slidenum">
              <a:rPr lang="ja-JP" altLang="en-US" smtClean="0"/>
              <a:pPr fontAlgn="base">
                <a:spcBef>
                  <a:spcPct val="0"/>
                </a:spcBef>
                <a:spcAft>
                  <a:spcPct val="0"/>
                </a:spcAft>
                <a:defRPr/>
              </a:pPr>
              <a:t>3</a:t>
            </a:fld>
            <a:endParaRPr lang="ja-JP" altLang="en-US" smtClean="0"/>
          </a:p>
        </p:txBody>
      </p:sp>
      <p:sp>
        <p:nvSpPr>
          <p:cNvPr id="12291" name="タイトル 4"/>
          <p:cNvSpPr>
            <a:spLocks noGrp="1"/>
          </p:cNvSpPr>
          <p:nvPr>
            <p:ph type="title"/>
          </p:nvPr>
        </p:nvSpPr>
        <p:spPr/>
        <p:txBody>
          <a:bodyPr/>
          <a:lstStyle/>
          <a:p>
            <a:pPr eaLnBrk="1" hangingPunct="1"/>
            <a:r>
              <a:rPr lang="en-US" altLang="ja-JP" b="1" i="1" dirty="0" smtClean="0">
                <a:latin typeface="Times New Roman" pitchFamily="18" charset="0"/>
                <a:ea typeface="MS UI Gothic" pitchFamily="50" charset="-128"/>
              </a:rPr>
              <a:t>SuperStream-</a:t>
            </a:r>
            <a:r>
              <a:rPr lang="en-US" altLang="ja-JP" b="1" dirty="0" smtClean="0">
                <a:latin typeface="Times New Roman" pitchFamily="18" charset="0"/>
                <a:ea typeface="MS UI Gothic" pitchFamily="50" charset="-128"/>
              </a:rPr>
              <a:t>PN+ </a:t>
            </a:r>
            <a:r>
              <a:rPr lang="ja-JP" altLang="en-US" dirty="0" smtClean="0">
                <a:latin typeface="メイリオ" pitchFamily="50" charset="-128"/>
                <a:ea typeface="メイリオ" pitchFamily="50" charset="-128"/>
                <a:cs typeface="メイリオ" pitchFamily="50" charset="-128"/>
              </a:rPr>
              <a:t>支払手形分割処理</a:t>
            </a:r>
          </a:p>
        </p:txBody>
      </p:sp>
      <p:sp>
        <p:nvSpPr>
          <p:cNvPr id="20" name="Rectangle 2"/>
          <p:cNvSpPr>
            <a:spLocks noChangeArrowheads="1"/>
          </p:cNvSpPr>
          <p:nvPr/>
        </p:nvSpPr>
        <p:spPr bwMode="auto">
          <a:xfrm>
            <a:off x="328612" y="2235200"/>
            <a:ext cx="8491859" cy="1500188"/>
          </a:xfrm>
          <a:prstGeom prst="rect">
            <a:avLst/>
          </a:prstGeom>
          <a:noFill/>
          <a:ln w="9525">
            <a:solidFill>
              <a:srgbClr val="000000"/>
            </a:solidFill>
            <a:miter lim="800000"/>
            <a:headEnd/>
            <a:tailEnd/>
          </a:ln>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1" name="Text Box 3"/>
          <p:cNvSpPr txBox="1">
            <a:spLocks noChangeArrowheads="1"/>
          </p:cNvSpPr>
          <p:nvPr/>
        </p:nvSpPr>
        <p:spPr bwMode="auto">
          <a:xfrm>
            <a:off x="338138" y="1341438"/>
            <a:ext cx="7981672" cy="584775"/>
          </a:xfrm>
          <a:prstGeom prst="rect">
            <a:avLst/>
          </a:prstGeom>
          <a:noFill/>
          <a:ln w="9525">
            <a:noFill/>
            <a:miter lim="800000"/>
            <a:headEnd/>
            <a:tailEnd/>
          </a:ln>
        </p:spPr>
        <p:txBody>
          <a:bodyPr wrap="none">
            <a:spAutoFit/>
          </a:bodyPr>
          <a:lstStyle/>
          <a:p>
            <a:pPr fontAlgn="auto">
              <a:spcBef>
                <a:spcPts val="0"/>
              </a:spcBef>
              <a:spcAft>
                <a:spcPts val="0"/>
              </a:spcAft>
              <a:defRPr/>
            </a:pPr>
            <a:r>
              <a:rPr kumimoji="0" lang="ja-JP" altLang="en-US" sz="1600" kern="0" dirty="0">
                <a:solidFill>
                  <a:srgbClr val="0065AE"/>
                </a:solidFill>
                <a:latin typeface="メイリオ" pitchFamily="50" charset="-128"/>
                <a:ea typeface="メイリオ" pitchFamily="50" charset="-128"/>
                <a:cs typeface="メイリオ" pitchFamily="50" charset="-128"/>
              </a:rPr>
              <a:t>印紙税節税における最適化のために支払手形の分割方法を指定することができます。</a:t>
            </a:r>
          </a:p>
          <a:p>
            <a:pPr fontAlgn="auto">
              <a:spcBef>
                <a:spcPts val="0"/>
              </a:spcBef>
              <a:spcAft>
                <a:spcPts val="0"/>
              </a:spcAft>
              <a:defRPr/>
            </a:pPr>
            <a:r>
              <a:rPr kumimoji="0" lang="ja-JP" altLang="en-US" sz="1600" kern="0" dirty="0">
                <a:solidFill>
                  <a:srgbClr val="0065AE"/>
                </a:solidFill>
                <a:latin typeface="メイリオ" pitchFamily="50" charset="-128"/>
                <a:ea typeface="メイリオ" pitchFamily="50" charset="-128"/>
                <a:cs typeface="メイリオ" pitchFamily="50" charset="-128"/>
              </a:rPr>
              <a:t>以下の分割方法が利用可能です。</a:t>
            </a:r>
            <a:endParaRPr kumimoji="0" lang="ja-JP" altLang="en-US" sz="1600" b="1" kern="0" dirty="0">
              <a:solidFill>
                <a:srgbClr val="4D4D4D"/>
              </a:solidFill>
              <a:latin typeface="メイリオ" pitchFamily="50" charset="-128"/>
              <a:ea typeface="メイリオ" pitchFamily="50" charset="-128"/>
              <a:cs typeface="メイリオ" pitchFamily="50" charset="-128"/>
            </a:endParaRPr>
          </a:p>
        </p:txBody>
      </p:sp>
      <p:sp>
        <p:nvSpPr>
          <p:cNvPr id="22" name="Rectangle 4"/>
          <p:cNvSpPr>
            <a:spLocks noChangeArrowheads="1"/>
          </p:cNvSpPr>
          <p:nvPr/>
        </p:nvSpPr>
        <p:spPr bwMode="auto">
          <a:xfrm>
            <a:off x="633413" y="2073275"/>
            <a:ext cx="2498725" cy="381000"/>
          </a:xfrm>
          <a:prstGeom prst="rect">
            <a:avLst/>
          </a:prstGeom>
          <a:solidFill>
            <a:srgbClr val="66A3CE"/>
          </a:solidFill>
          <a:ln w="9525">
            <a:solidFill>
              <a:srgbClr val="005096"/>
            </a:solidFill>
            <a:miter lim="800000"/>
            <a:headEnd/>
            <a:tailEnd/>
          </a:ln>
        </p:spPr>
        <p:txBody>
          <a:bodyPr wrap="none" anchor="ctr"/>
          <a:lstStyle/>
          <a:p>
            <a:pPr fontAlgn="auto">
              <a:spcBef>
                <a:spcPts val="0"/>
              </a:spcBef>
              <a:spcAft>
                <a:spcPts val="0"/>
              </a:spcAft>
              <a:defRPr/>
            </a:pPr>
            <a:r>
              <a:rPr kumimoji="0" lang="ja-JP" altLang="en-US" b="1" kern="0">
                <a:solidFill>
                  <a:schemeClr val="bg1"/>
                </a:solidFill>
                <a:latin typeface="メイリオ" pitchFamily="50" charset="-128"/>
                <a:ea typeface="メイリオ" pitchFamily="50" charset="-128"/>
                <a:cs typeface="メイリオ" pitchFamily="50" charset="-128"/>
              </a:rPr>
              <a:t>自動分割</a:t>
            </a:r>
          </a:p>
        </p:txBody>
      </p:sp>
      <p:sp>
        <p:nvSpPr>
          <p:cNvPr id="23" name="Rectangle 7"/>
          <p:cNvSpPr>
            <a:spLocks noChangeArrowheads="1"/>
          </p:cNvSpPr>
          <p:nvPr/>
        </p:nvSpPr>
        <p:spPr bwMode="auto">
          <a:xfrm>
            <a:off x="319441" y="3922713"/>
            <a:ext cx="8500855" cy="960437"/>
          </a:xfrm>
          <a:prstGeom prst="rect">
            <a:avLst/>
          </a:prstGeom>
          <a:noFill/>
          <a:ln w="9525">
            <a:solidFill>
              <a:srgbClr val="000000"/>
            </a:solidFill>
            <a:miter lim="800000"/>
            <a:headEnd/>
            <a:tailEnd/>
          </a:ln>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12296" name="Text Box 8"/>
          <p:cNvSpPr txBox="1">
            <a:spLocks noChangeArrowheads="1"/>
          </p:cNvSpPr>
          <p:nvPr/>
        </p:nvSpPr>
        <p:spPr bwMode="auto">
          <a:xfrm>
            <a:off x="557213" y="2473325"/>
            <a:ext cx="8533105" cy="1169551"/>
          </a:xfrm>
          <a:prstGeom prst="rect">
            <a:avLst/>
          </a:prstGeom>
          <a:noFill/>
          <a:ln w="9525" algn="ctr">
            <a:noFill/>
            <a:miter lim="800000"/>
            <a:headEnd/>
            <a:tailEnd/>
          </a:ln>
        </p:spPr>
        <p:txBody>
          <a:bodyPr wrap="none">
            <a:spAutoFit/>
          </a:bodyPr>
          <a:lstStyle/>
          <a:p>
            <a:r>
              <a:rPr lang="ja-JP" altLang="en-US" sz="1400" dirty="0">
                <a:solidFill>
                  <a:srgbClr val="333333"/>
                </a:solidFill>
                <a:latin typeface="メイリオ" pitchFamily="50" charset="-128"/>
                <a:ea typeface="メイリオ" pitchFamily="50" charset="-128"/>
                <a:cs typeface="メイリオ" pitchFamily="50" charset="-128"/>
              </a:rPr>
              <a:t>・あらかじめ印紙税マスタと下限金額を指定しておき、その条件で最適な分割を自動で行います。</a:t>
            </a:r>
          </a:p>
          <a:p>
            <a:r>
              <a:rPr lang="ja-JP" altLang="en-US" sz="1400" dirty="0">
                <a:solidFill>
                  <a:srgbClr val="333333"/>
                </a:solidFill>
                <a:latin typeface="メイリオ" pitchFamily="50" charset="-128"/>
                <a:ea typeface="メイリオ" pitchFamily="50" charset="-128"/>
                <a:cs typeface="メイリオ" pitchFamily="50" charset="-128"/>
              </a:rPr>
              <a:t>（例）　支払金額</a:t>
            </a:r>
            <a:r>
              <a:rPr lang="en-US" altLang="ja-JP" sz="1400" dirty="0">
                <a:solidFill>
                  <a:srgbClr val="333333"/>
                </a:solidFill>
                <a:latin typeface="メイリオ" pitchFamily="50" charset="-128"/>
                <a:ea typeface="メイリオ" pitchFamily="50" charset="-128"/>
                <a:cs typeface="メイリオ" pitchFamily="50" charset="-128"/>
              </a:rPr>
              <a:t>1525</a:t>
            </a:r>
            <a:r>
              <a:rPr lang="ja-JP" altLang="en-US" sz="1400" dirty="0">
                <a:solidFill>
                  <a:srgbClr val="333333"/>
                </a:solidFill>
                <a:latin typeface="メイリオ" pitchFamily="50" charset="-128"/>
                <a:ea typeface="メイリオ" pitchFamily="50" charset="-128"/>
                <a:cs typeface="メイリオ" pitchFamily="50" charset="-128"/>
              </a:rPr>
              <a:t>万円、印紙税マスタは以下の通り、下限を</a:t>
            </a:r>
            <a:r>
              <a:rPr lang="en-US" altLang="ja-JP" sz="1400" dirty="0">
                <a:solidFill>
                  <a:srgbClr val="333333"/>
                </a:solidFill>
                <a:latin typeface="メイリオ" pitchFamily="50" charset="-128"/>
                <a:ea typeface="メイリオ" pitchFamily="50" charset="-128"/>
                <a:cs typeface="メイリオ" pitchFamily="50" charset="-128"/>
              </a:rPr>
              <a:t>10</a:t>
            </a:r>
            <a:r>
              <a:rPr lang="ja-JP" altLang="en-US" sz="1400" dirty="0">
                <a:solidFill>
                  <a:srgbClr val="333333"/>
                </a:solidFill>
                <a:latin typeface="メイリオ" pitchFamily="50" charset="-128"/>
                <a:ea typeface="メイリオ" pitchFamily="50" charset="-128"/>
                <a:cs typeface="メイリオ" pitchFamily="50" charset="-128"/>
              </a:rPr>
              <a:t>万と指定した場合。</a:t>
            </a:r>
          </a:p>
          <a:p>
            <a:endParaRPr lang="ja-JP" altLang="en-US" sz="1400" dirty="0">
              <a:solidFill>
                <a:srgbClr val="333333"/>
              </a:solidFill>
              <a:latin typeface="メイリオ" pitchFamily="50" charset="-128"/>
              <a:ea typeface="メイリオ" pitchFamily="50" charset="-128"/>
              <a:cs typeface="メイリオ" pitchFamily="50" charset="-128"/>
            </a:endParaRPr>
          </a:p>
          <a:p>
            <a:r>
              <a:rPr lang="ja-JP" altLang="en-US" sz="1400" dirty="0">
                <a:solidFill>
                  <a:srgbClr val="333333"/>
                </a:solidFill>
                <a:latin typeface="メイリオ" pitchFamily="50" charset="-128"/>
                <a:ea typeface="メイリオ" pitchFamily="50" charset="-128"/>
                <a:cs typeface="メイリオ" pitchFamily="50" charset="-128"/>
              </a:rPr>
              <a:t>　　　　　　　　　　　　　　　　　　　　→　</a:t>
            </a:r>
            <a:r>
              <a:rPr lang="en-US" altLang="ja-JP" sz="1400" dirty="0">
                <a:solidFill>
                  <a:srgbClr val="333333"/>
                </a:solidFill>
                <a:latin typeface="メイリオ" pitchFamily="50" charset="-128"/>
                <a:ea typeface="メイリオ" pitchFamily="50" charset="-128"/>
                <a:cs typeface="メイリオ" pitchFamily="50" charset="-128"/>
              </a:rPr>
              <a:t>1000</a:t>
            </a:r>
            <a:r>
              <a:rPr lang="ja-JP" altLang="en-US" sz="1400" dirty="0">
                <a:solidFill>
                  <a:srgbClr val="333333"/>
                </a:solidFill>
                <a:latin typeface="メイリオ" pitchFamily="50" charset="-128"/>
                <a:ea typeface="メイリオ" pitchFamily="50" charset="-128"/>
                <a:cs typeface="メイリオ" pitchFamily="50" charset="-128"/>
              </a:rPr>
              <a:t>万円を</a:t>
            </a:r>
            <a:r>
              <a:rPr lang="en-US" altLang="ja-JP" sz="1400" dirty="0">
                <a:solidFill>
                  <a:srgbClr val="333333"/>
                </a:solidFill>
                <a:latin typeface="メイリオ" pitchFamily="50" charset="-128"/>
                <a:ea typeface="メイリオ" pitchFamily="50" charset="-128"/>
                <a:cs typeface="メイリオ" pitchFamily="50" charset="-128"/>
              </a:rPr>
              <a:t>1</a:t>
            </a:r>
            <a:r>
              <a:rPr lang="ja-JP" altLang="en-US" sz="1400" dirty="0">
                <a:solidFill>
                  <a:srgbClr val="333333"/>
                </a:solidFill>
                <a:latin typeface="メイリオ" pitchFamily="50" charset="-128"/>
                <a:ea typeface="メイリオ" pitchFamily="50" charset="-128"/>
                <a:cs typeface="メイリオ" pitchFamily="50" charset="-128"/>
              </a:rPr>
              <a:t>枚、</a:t>
            </a:r>
            <a:r>
              <a:rPr lang="en-US" altLang="ja-JP" sz="1400" dirty="0">
                <a:solidFill>
                  <a:srgbClr val="333333"/>
                </a:solidFill>
                <a:latin typeface="メイリオ" pitchFamily="50" charset="-128"/>
                <a:ea typeface="メイリオ" pitchFamily="50" charset="-128"/>
                <a:cs typeface="メイリオ" pitchFamily="50" charset="-128"/>
              </a:rPr>
              <a:t>500</a:t>
            </a:r>
            <a:r>
              <a:rPr lang="ja-JP" altLang="en-US" sz="1400" dirty="0">
                <a:solidFill>
                  <a:srgbClr val="333333"/>
                </a:solidFill>
                <a:latin typeface="メイリオ" pitchFamily="50" charset="-128"/>
                <a:ea typeface="メイリオ" pitchFamily="50" charset="-128"/>
                <a:cs typeface="メイリオ" pitchFamily="50" charset="-128"/>
              </a:rPr>
              <a:t>万円を</a:t>
            </a:r>
            <a:r>
              <a:rPr lang="en-US" altLang="ja-JP" sz="1400" dirty="0">
                <a:solidFill>
                  <a:srgbClr val="333333"/>
                </a:solidFill>
                <a:latin typeface="メイリオ" pitchFamily="50" charset="-128"/>
                <a:ea typeface="メイリオ" pitchFamily="50" charset="-128"/>
                <a:cs typeface="メイリオ" pitchFamily="50" charset="-128"/>
              </a:rPr>
              <a:t>1</a:t>
            </a:r>
            <a:r>
              <a:rPr lang="ja-JP" altLang="en-US" sz="1400" dirty="0">
                <a:solidFill>
                  <a:srgbClr val="333333"/>
                </a:solidFill>
                <a:latin typeface="メイリオ" pitchFamily="50" charset="-128"/>
                <a:ea typeface="メイリオ" pitchFamily="50" charset="-128"/>
                <a:cs typeface="メイリオ" pitchFamily="50" charset="-128"/>
              </a:rPr>
              <a:t>枚、</a:t>
            </a:r>
            <a:r>
              <a:rPr lang="en-US" altLang="ja-JP" sz="1400" dirty="0">
                <a:solidFill>
                  <a:srgbClr val="333333"/>
                </a:solidFill>
                <a:latin typeface="メイリオ" pitchFamily="50" charset="-128"/>
                <a:ea typeface="メイリオ" pitchFamily="50" charset="-128"/>
                <a:cs typeface="メイリオ" pitchFamily="50" charset="-128"/>
              </a:rPr>
              <a:t>25</a:t>
            </a:r>
            <a:r>
              <a:rPr lang="ja-JP" altLang="en-US" sz="1400" dirty="0">
                <a:solidFill>
                  <a:srgbClr val="333333"/>
                </a:solidFill>
                <a:latin typeface="メイリオ" pitchFamily="50" charset="-128"/>
                <a:ea typeface="メイリオ" pitchFamily="50" charset="-128"/>
                <a:cs typeface="メイリオ" pitchFamily="50" charset="-128"/>
              </a:rPr>
              <a:t>万円を</a:t>
            </a:r>
            <a:r>
              <a:rPr lang="en-US" altLang="ja-JP" sz="1400" dirty="0">
                <a:solidFill>
                  <a:srgbClr val="333333"/>
                </a:solidFill>
                <a:latin typeface="メイリオ" pitchFamily="50" charset="-128"/>
                <a:ea typeface="メイリオ" pitchFamily="50" charset="-128"/>
                <a:cs typeface="メイリオ" pitchFamily="50" charset="-128"/>
              </a:rPr>
              <a:t>1</a:t>
            </a:r>
            <a:r>
              <a:rPr lang="ja-JP" altLang="en-US" sz="1400" dirty="0">
                <a:solidFill>
                  <a:srgbClr val="333333"/>
                </a:solidFill>
                <a:latin typeface="メイリオ" pitchFamily="50" charset="-128"/>
                <a:ea typeface="メイリオ" pitchFamily="50" charset="-128"/>
                <a:cs typeface="メイリオ" pitchFamily="50" charset="-128"/>
              </a:rPr>
              <a:t>枚作成</a:t>
            </a:r>
          </a:p>
          <a:p>
            <a:r>
              <a:rPr lang="ja-JP" altLang="en-US" sz="1400" dirty="0">
                <a:solidFill>
                  <a:srgbClr val="333333"/>
                </a:solidFill>
                <a:latin typeface="メイリオ" pitchFamily="50" charset="-128"/>
                <a:ea typeface="メイリオ" pitchFamily="50" charset="-128"/>
                <a:cs typeface="メイリオ" pitchFamily="50" charset="-128"/>
              </a:rPr>
              <a:t>　　　　　　　　　　　　　　　　　　　　　　</a:t>
            </a:r>
            <a:r>
              <a:rPr lang="ja-JP" altLang="en-US" sz="1400" dirty="0" smtClean="0">
                <a:solidFill>
                  <a:srgbClr val="333333"/>
                </a:solidFill>
                <a:latin typeface="メイリオ" pitchFamily="50" charset="-128"/>
                <a:ea typeface="メイリオ" pitchFamily="50" charset="-128"/>
                <a:cs typeface="メイリオ" pitchFamily="50" charset="-128"/>
              </a:rPr>
              <a:t>（</a:t>
            </a:r>
            <a:r>
              <a:rPr lang="ja-JP" altLang="en-US" sz="1400" dirty="0">
                <a:solidFill>
                  <a:srgbClr val="333333"/>
                </a:solidFill>
                <a:latin typeface="メイリオ" pitchFamily="50" charset="-128"/>
                <a:ea typeface="メイリオ" pitchFamily="50" charset="-128"/>
                <a:cs typeface="メイリオ" pitchFamily="50" charset="-128"/>
              </a:rPr>
              <a:t>印紙税合計</a:t>
            </a:r>
            <a:r>
              <a:rPr lang="en-US" altLang="ja-JP" sz="1400" dirty="0">
                <a:solidFill>
                  <a:srgbClr val="333333"/>
                </a:solidFill>
                <a:latin typeface="メイリオ" pitchFamily="50" charset="-128"/>
                <a:ea typeface="メイリオ" pitchFamily="50" charset="-128"/>
                <a:cs typeface="メイリオ" pitchFamily="50" charset="-128"/>
              </a:rPr>
              <a:t>3200</a:t>
            </a:r>
            <a:r>
              <a:rPr lang="ja-JP" altLang="en-US" sz="1400" dirty="0">
                <a:solidFill>
                  <a:srgbClr val="333333"/>
                </a:solidFill>
                <a:latin typeface="メイリオ" pitchFamily="50" charset="-128"/>
                <a:ea typeface="メイリオ" pitchFamily="50" charset="-128"/>
                <a:cs typeface="メイリオ" pitchFamily="50" charset="-128"/>
              </a:rPr>
              <a:t>円）</a:t>
            </a:r>
          </a:p>
        </p:txBody>
      </p:sp>
      <p:sp>
        <p:nvSpPr>
          <p:cNvPr id="25" name="Rectangle 9"/>
          <p:cNvSpPr>
            <a:spLocks noChangeArrowheads="1"/>
          </p:cNvSpPr>
          <p:nvPr/>
        </p:nvSpPr>
        <p:spPr bwMode="auto">
          <a:xfrm>
            <a:off x="611188" y="3797300"/>
            <a:ext cx="2498725" cy="381000"/>
          </a:xfrm>
          <a:prstGeom prst="rect">
            <a:avLst/>
          </a:prstGeom>
          <a:solidFill>
            <a:srgbClr val="66A3CE"/>
          </a:solidFill>
          <a:ln w="9525">
            <a:solidFill>
              <a:srgbClr val="005096"/>
            </a:solidFill>
            <a:miter lim="800000"/>
            <a:headEnd/>
            <a:tailEnd/>
          </a:ln>
        </p:spPr>
        <p:txBody>
          <a:bodyPr wrap="none" anchor="ctr"/>
          <a:lstStyle/>
          <a:p>
            <a:pPr fontAlgn="auto">
              <a:spcBef>
                <a:spcPts val="0"/>
              </a:spcBef>
              <a:spcAft>
                <a:spcPts val="0"/>
              </a:spcAft>
              <a:defRPr/>
            </a:pPr>
            <a:r>
              <a:rPr kumimoji="0" lang="ja-JP" altLang="en-US" b="1" kern="0">
                <a:solidFill>
                  <a:schemeClr val="bg1"/>
                </a:solidFill>
                <a:latin typeface="メイリオ" pitchFamily="50" charset="-128"/>
                <a:ea typeface="メイリオ" pitchFamily="50" charset="-128"/>
                <a:cs typeface="メイリオ" pitchFamily="50" charset="-128"/>
              </a:rPr>
              <a:t>分割金額指定（会社）</a:t>
            </a:r>
          </a:p>
        </p:txBody>
      </p:sp>
      <p:sp>
        <p:nvSpPr>
          <p:cNvPr id="26" name="Rectangle 10"/>
          <p:cNvSpPr>
            <a:spLocks noChangeArrowheads="1"/>
          </p:cNvSpPr>
          <p:nvPr/>
        </p:nvSpPr>
        <p:spPr bwMode="auto">
          <a:xfrm>
            <a:off x="319617" y="5100638"/>
            <a:ext cx="8500855" cy="992187"/>
          </a:xfrm>
          <a:prstGeom prst="rect">
            <a:avLst/>
          </a:prstGeom>
          <a:noFill/>
          <a:ln w="9525">
            <a:solidFill>
              <a:srgbClr val="000000"/>
            </a:solidFill>
            <a:miter lim="800000"/>
            <a:headEnd/>
            <a:tailEnd/>
          </a:ln>
        </p:spPr>
        <p:txBody>
          <a:bodyPr wrap="none" anchor="ctr"/>
          <a:lstStyle/>
          <a:p>
            <a:pPr fontAlgn="auto">
              <a:spcBef>
                <a:spcPts val="0"/>
              </a:spcBef>
              <a:spcAft>
                <a:spcPts val="0"/>
              </a:spcAft>
              <a:defRPr/>
            </a:pPr>
            <a:endParaRPr kumimoji="0" lang="ja-JP" altLang="en-US" kern="0">
              <a:solidFill>
                <a:sysClr val="windowText" lastClr="000000"/>
              </a:solidFill>
              <a:latin typeface="メイリオ" pitchFamily="50" charset="-128"/>
              <a:ea typeface="メイリオ" pitchFamily="50" charset="-128"/>
              <a:cs typeface="メイリオ" pitchFamily="50" charset="-128"/>
            </a:endParaRPr>
          </a:p>
        </p:txBody>
      </p:sp>
      <p:sp>
        <p:nvSpPr>
          <p:cNvPr id="27" name="Rectangle 11"/>
          <p:cNvSpPr>
            <a:spLocks noChangeArrowheads="1"/>
          </p:cNvSpPr>
          <p:nvPr/>
        </p:nvSpPr>
        <p:spPr bwMode="auto">
          <a:xfrm>
            <a:off x="600075" y="4964113"/>
            <a:ext cx="2498725" cy="381000"/>
          </a:xfrm>
          <a:prstGeom prst="rect">
            <a:avLst/>
          </a:prstGeom>
          <a:solidFill>
            <a:srgbClr val="66A3CE"/>
          </a:solidFill>
          <a:ln w="9525">
            <a:solidFill>
              <a:srgbClr val="005096"/>
            </a:solidFill>
            <a:miter lim="800000"/>
            <a:headEnd/>
            <a:tailEnd/>
          </a:ln>
        </p:spPr>
        <p:txBody>
          <a:bodyPr wrap="none" anchor="ctr"/>
          <a:lstStyle/>
          <a:p>
            <a:pPr fontAlgn="auto">
              <a:spcBef>
                <a:spcPts val="0"/>
              </a:spcBef>
              <a:spcAft>
                <a:spcPts val="0"/>
              </a:spcAft>
              <a:defRPr/>
            </a:pPr>
            <a:r>
              <a:rPr kumimoji="0" lang="ja-JP" altLang="en-US" b="1" kern="0">
                <a:solidFill>
                  <a:schemeClr val="bg1"/>
                </a:solidFill>
                <a:latin typeface="メイリオ" pitchFamily="50" charset="-128"/>
                <a:ea typeface="メイリオ" pitchFamily="50" charset="-128"/>
                <a:cs typeface="メイリオ" pitchFamily="50" charset="-128"/>
              </a:rPr>
              <a:t>分割金額指定（取引先）</a:t>
            </a:r>
          </a:p>
        </p:txBody>
      </p:sp>
      <p:sp>
        <p:nvSpPr>
          <p:cNvPr id="12300" name="Text Box 12"/>
          <p:cNvSpPr txBox="1">
            <a:spLocks noChangeArrowheads="1"/>
          </p:cNvSpPr>
          <p:nvPr/>
        </p:nvSpPr>
        <p:spPr bwMode="auto">
          <a:xfrm>
            <a:off x="652463" y="4175831"/>
            <a:ext cx="5638082" cy="738664"/>
          </a:xfrm>
          <a:prstGeom prst="rect">
            <a:avLst/>
          </a:prstGeom>
          <a:noFill/>
          <a:ln w="9525" algn="ctr">
            <a:noFill/>
            <a:miter lim="800000"/>
            <a:headEnd/>
            <a:tailEnd/>
          </a:ln>
        </p:spPr>
        <p:txBody>
          <a:bodyPr wrap="none">
            <a:spAutoFit/>
          </a:bodyPr>
          <a:lstStyle/>
          <a:p>
            <a:r>
              <a:rPr lang="ja-JP" altLang="en-US" sz="1400" dirty="0">
                <a:solidFill>
                  <a:srgbClr val="333333"/>
                </a:solidFill>
                <a:latin typeface="メイリオ" pitchFamily="50" charset="-128"/>
                <a:ea typeface="メイリオ" pitchFamily="50" charset="-128"/>
                <a:cs typeface="メイリオ" pitchFamily="50" charset="-128"/>
              </a:rPr>
              <a:t>・自社規定の分割金額にしたがって対象の手形を分割します。</a:t>
            </a:r>
          </a:p>
          <a:p>
            <a:r>
              <a:rPr lang="ja-JP" altLang="en-US" sz="1400" dirty="0">
                <a:solidFill>
                  <a:srgbClr val="333333"/>
                </a:solidFill>
                <a:latin typeface="メイリオ" pitchFamily="50" charset="-128"/>
                <a:ea typeface="メイリオ" pitchFamily="50" charset="-128"/>
                <a:cs typeface="メイリオ" pitchFamily="50" charset="-128"/>
              </a:rPr>
              <a:t>　（例）　支払金額</a:t>
            </a:r>
            <a:r>
              <a:rPr lang="en-US" altLang="ja-JP" sz="1400" dirty="0">
                <a:solidFill>
                  <a:srgbClr val="333333"/>
                </a:solidFill>
                <a:latin typeface="メイリオ" pitchFamily="50" charset="-128"/>
                <a:ea typeface="メイリオ" pitchFamily="50" charset="-128"/>
                <a:cs typeface="メイリオ" pitchFamily="50" charset="-128"/>
              </a:rPr>
              <a:t>1525</a:t>
            </a:r>
            <a:r>
              <a:rPr lang="ja-JP" altLang="en-US" sz="1400" dirty="0">
                <a:solidFill>
                  <a:srgbClr val="333333"/>
                </a:solidFill>
                <a:latin typeface="メイリオ" pitchFamily="50" charset="-128"/>
                <a:ea typeface="メイリオ" pitchFamily="50" charset="-128"/>
                <a:cs typeface="メイリオ" pitchFamily="50" charset="-128"/>
              </a:rPr>
              <a:t>万円、自社規定の分割金額</a:t>
            </a:r>
            <a:r>
              <a:rPr lang="en-US" altLang="ja-JP" sz="1400" dirty="0">
                <a:solidFill>
                  <a:srgbClr val="333333"/>
                </a:solidFill>
                <a:latin typeface="メイリオ" pitchFamily="50" charset="-128"/>
                <a:ea typeface="メイリオ" pitchFamily="50" charset="-128"/>
                <a:cs typeface="メイリオ" pitchFamily="50" charset="-128"/>
              </a:rPr>
              <a:t>100</a:t>
            </a:r>
            <a:r>
              <a:rPr lang="ja-JP" altLang="en-US" sz="1400" dirty="0">
                <a:solidFill>
                  <a:srgbClr val="333333"/>
                </a:solidFill>
                <a:latin typeface="メイリオ" pitchFamily="50" charset="-128"/>
                <a:ea typeface="メイリオ" pitchFamily="50" charset="-128"/>
                <a:cs typeface="メイリオ" pitchFamily="50" charset="-128"/>
              </a:rPr>
              <a:t>万円の場合</a:t>
            </a:r>
          </a:p>
          <a:p>
            <a:r>
              <a:rPr lang="ja-JP" altLang="en-US" sz="1400" dirty="0">
                <a:solidFill>
                  <a:srgbClr val="333333"/>
                </a:solidFill>
                <a:latin typeface="メイリオ" pitchFamily="50" charset="-128"/>
                <a:ea typeface="メイリオ" pitchFamily="50" charset="-128"/>
                <a:cs typeface="メイリオ" pitchFamily="50" charset="-128"/>
              </a:rPr>
              <a:t>　　　　　　　→　</a:t>
            </a:r>
            <a:r>
              <a:rPr lang="en-US" altLang="ja-JP" sz="1400" dirty="0">
                <a:solidFill>
                  <a:srgbClr val="333333"/>
                </a:solidFill>
                <a:latin typeface="メイリオ" pitchFamily="50" charset="-128"/>
                <a:ea typeface="メイリオ" pitchFamily="50" charset="-128"/>
                <a:cs typeface="メイリオ" pitchFamily="50" charset="-128"/>
              </a:rPr>
              <a:t>100</a:t>
            </a:r>
            <a:r>
              <a:rPr lang="ja-JP" altLang="en-US" sz="1400" dirty="0">
                <a:solidFill>
                  <a:srgbClr val="333333"/>
                </a:solidFill>
                <a:latin typeface="メイリオ" pitchFamily="50" charset="-128"/>
                <a:ea typeface="メイリオ" pitchFamily="50" charset="-128"/>
                <a:cs typeface="メイリオ" pitchFamily="50" charset="-128"/>
              </a:rPr>
              <a:t>万円を</a:t>
            </a:r>
            <a:r>
              <a:rPr lang="en-US" altLang="ja-JP" sz="1400" dirty="0">
                <a:solidFill>
                  <a:srgbClr val="333333"/>
                </a:solidFill>
                <a:latin typeface="メイリオ" pitchFamily="50" charset="-128"/>
                <a:ea typeface="メイリオ" pitchFamily="50" charset="-128"/>
                <a:cs typeface="メイリオ" pitchFamily="50" charset="-128"/>
              </a:rPr>
              <a:t>14</a:t>
            </a:r>
            <a:r>
              <a:rPr lang="ja-JP" altLang="en-US" sz="1400" dirty="0">
                <a:solidFill>
                  <a:srgbClr val="333333"/>
                </a:solidFill>
                <a:latin typeface="メイリオ" pitchFamily="50" charset="-128"/>
                <a:ea typeface="メイリオ" pitchFamily="50" charset="-128"/>
                <a:cs typeface="メイリオ" pitchFamily="50" charset="-128"/>
              </a:rPr>
              <a:t>枚、</a:t>
            </a:r>
            <a:r>
              <a:rPr lang="en-US" altLang="ja-JP" sz="1400" dirty="0">
                <a:solidFill>
                  <a:srgbClr val="333333"/>
                </a:solidFill>
                <a:latin typeface="メイリオ" pitchFamily="50" charset="-128"/>
                <a:ea typeface="メイリオ" pitchFamily="50" charset="-128"/>
                <a:cs typeface="メイリオ" pitchFamily="50" charset="-128"/>
              </a:rPr>
              <a:t>125</a:t>
            </a:r>
            <a:r>
              <a:rPr lang="ja-JP" altLang="en-US" sz="1400" dirty="0">
                <a:solidFill>
                  <a:srgbClr val="333333"/>
                </a:solidFill>
                <a:latin typeface="メイリオ" pitchFamily="50" charset="-128"/>
                <a:ea typeface="メイリオ" pitchFamily="50" charset="-128"/>
                <a:cs typeface="メイリオ" pitchFamily="50" charset="-128"/>
              </a:rPr>
              <a:t>万円を</a:t>
            </a:r>
            <a:r>
              <a:rPr lang="en-US" altLang="ja-JP" sz="1400" dirty="0">
                <a:solidFill>
                  <a:srgbClr val="333333"/>
                </a:solidFill>
                <a:latin typeface="メイリオ" pitchFamily="50" charset="-128"/>
                <a:ea typeface="メイリオ" pitchFamily="50" charset="-128"/>
                <a:cs typeface="メイリオ" pitchFamily="50" charset="-128"/>
              </a:rPr>
              <a:t>1</a:t>
            </a:r>
            <a:r>
              <a:rPr lang="ja-JP" altLang="en-US" sz="1400" dirty="0">
                <a:solidFill>
                  <a:srgbClr val="333333"/>
                </a:solidFill>
                <a:latin typeface="メイリオ" pitchFamily="50" charset="-128"/>
                <a:ea typeface="メイリオ" pitchFamily="50" charset="-128"/>
                <a:cs typeface="メイリオ" pitchFamily="50" charset="-128"/>
              </a:rPr>
              <a:t>枚作成</a:t>
            </a:r>
          </a:p>
        </p:txBody>
      </p:sp>
      <p:sp>
        <p:nvSpPr>
          <p:cNvPr id="12301" name="Text Box 13"/>
          <p:cNvSpPr txBox="1">
            <a:spLocks noChangeArrowheads="1"/>
          </p:cNvSpPr>
          <p:nvPr/>
        </p:nvSpPr>
        <p:spPr bwMode="auto">
          <a:xfrm>
            <a:off x="648407" y="5376158"/>
            <a:ext cx="5817618" cy="738664"/>
          </a:xfrm>
          <a:prstGeom prst="rect">
            <a:avLst/>
          </a:prstGeom>
          <a:noFill/>
          <a:ln w="9525" algn="ctr">
            <a:noFill/>
            <a:miter lim="800000"/>
            <a:headEnd/>
            <a:tailEnd/>
          </a:ln>
        </p:spPr>
        <p:txBody>
          <a:bodyPr wrap="none">
            <a:spAutoFit/>
          </a:bodyPr>
          <a:lstStyle/>
          <a:p>
            <a:r>
              <a:rPr lang="ja-JP" altLang="en-US" sz="1400" dirty="0">
                <a:solidFill>
                  <a:srgbClr val="333333"/>
                </a:solidFill>
                <a:latin typeface="メイリオ" pitchFamily="50" charset="-128"/>
                <a:ea typeface="メイリオ" pitchFamily="50" charset="-128"/>
                <a:cs typeface="メイリオ" pitchFamily="50" charset="-128"/>
              </a:rPr>
              <a:t>・取引先指定の分割金額にしたがって対象の手形を分割します。</a:t>
            </a:r>
          </a:p>
          <a:p>
            <a:r>
              <a:rPr lang="ja-JP" altLang="en-US" sz="1400" dirty="0">
                <a:solidFill>
                  <a:srgbClr val="333333"/>
                </a:solidFill>
                <a:latin typeface="メイリオ" pitchFamily="50" charset="-128"/>
                <a:ea typeface="メイリオ" pitchFamily="50" charset="-128"/>
                <a:cs typeface="メイリオ" pitchFamily="50" charset="-128"/>
              </a:rPr>
              <a:t>　（例）　支払金額</a:t>
            </a:r>
            <a:r>
              <a:rPr lang="en-US" altLang="ja-JP" sz="1400" dirty="0">
                <a:solidFill>
                  <a:srgbClr val="333333"/>
                </a:solidFill>
                <a:latin typeface="メイリオ" pitchFamily="50" charset="-128"/>
                <a:ea typeface="メイリオ" pitchFamily="50" charset="-128"/>
                <a:cs typeface="メイリオ" pitchFamily="50" charset="-128"/>
              </a:rPr>
              <a:t>1525</a:t>
            </a:r>
            <a:r>
              <a:rPr lang="ja-JP" altLang="en-US" sz="1400" dirty="0">
                <a:solidFill>
                  <a:srgbClr val="333333"/>
                </a:solidFill>
                <a:latin typeface="メイリオ" pitchFamily="50" charset="-128"/>
                <a:ea typeface="メイリオ" pitchFamily="50" charset="-128"/>
                <a:cs typeface="メイリオ" pitchFamily="50" charset="-128"/>
              </a:rPr>
              <a:t>万円、取引先指定の分割金額</a:t>
            </a:r>
            <a:r>
              <a:rPr lang="en-US" altLang="ja-JP" sz="1400" dirty="0">
                <a:solidFill>
                  <a:srgbClr val="333333"/>
                </a:solidFill>
                <a:latin typeface="メイリオ" pitchFamily="50" charset="-128"/>
                <a:ea typeface="メイリオ" pitchFamily="50" charset="-128"/>
                <a:cs typeface="メイリオ" pitchFamily="50" charset="-128"/>
              </a:rPr>
              <a:t>200</a:t>
            </a:r>
            <a:r>
              <a:rPr lang="ja-JP" altLang="en-US" sz="1400" dirty="0">
                <a:solidFill>
                  <a:srgbClr val="333333"/>
                </a:solidFill>
                <a:latin typeface="メイリオ" pitchFamily="50" charset="-128"/>
                <a:ea typeface="メイリオ" pitchFamily="50" charset="-128"/>
                <a:cs typeface="メイリオ" pitchFamily="50" charset="-128"/>
              </a:rPr>
              <a:t>万円の場合</a:t>
            </a:r>
          </a:p>
          <a:p>
            <a:r>
              <a:rPr lang="ja-JP" altLang="en-US" sz="1400" dirty="0">
                <a:solidFill>
                  <a:srgbClr val="333333"/>
                </a:solidFill>
                <a:latin typeface="メイリオ" pitchFamily="50" charset="-128"/>
                <a:ea typeface="メイリオ" pitchFamily="50" charset="-128"/>
                <a:cs typeface="メイリオ" pitchFamily="50" charset="-128"/>
              </a:rPr>
              <a:t>　　　　　　　　→　</a:t>
            </a:r>
            <a:r>
              <a:rPr lang="en-US" altLang="ja-JP" sz="1400" dirty="0">
                <a:solidFill>
                  <a:srgbClr val="333333"/>
                </a:solidFill>
                <a:latin typeface="メイリオ" pitchFamily="50" charset="-128"/>
                <a:ea typeface="メイリオ" pitchFamily="50" charset="-128"/>
                <a:cs typeface="メイリオ" pitchFamily="50" charset="-128"/>
              </a:rPr>
              <a:t>200</a:t>
            </a:r>
            <a:r>
              <a:rPr lang="ja-JP" altLang="en-US" sz="1400" dirty="0">
                <a:solidFill>
                  <a:srgbClr val="333333"/>
                </a:solidFill>
                <a:latin typeface="メイリオ" pitchFamily="50" charset="-128"/>
                <a:ea typeface="メイリオ" pitchFamily="50" charset="-128"/>
                <a:cs typeface="メイリオ" pitchFamily="50" charset="-128"/>
              </a:rPr>
              <a:t>万円を</a:t>
            </a:r>
            <a:r>
              <a:rPr lang="en-US" altLang="ja-JP" sz="1400" dirty="0">
                <a:solidFill>
                  <a:srgbClr val="333333"/>
                </a:solidFill>
                <a:latin typeface="メイリオ" pitchFamily="50" charset="-128"/>
                <a:ea typeface="メイリオ" pitchFamily="50" charset="-128"/>
                <a:cs typeface="メイリオ" pitchFamily="50" charset="-128"/>
              </a:rPr>
              <a:t>7</a:t>
            </a:r>
            <a:r>
              <a:rPr lang="ja-JP" altLang="en-US" sz="1400" dirty="0">
                <a:solidFill>
                  <a:srgbClr val="333333"/>
                </a:solidFill>
                <a:latin typeface="メイリオ" pitchFamily="50" charset="-128"/>
                <a:ea typeface="メイリオ" pitchFamily="50" charset="-128"/>
                <a:cs typeface="メイリオ" pitchFamily="50" charset="-128"/>
              </a:rPr>
              <a:t>枚、</a:t>
            </a:r>
            <a:r>
              <a:rPr lang="en-US" altLang="ja-JP" sz="1400" dirty="0">
                <a:solidFill>
                  <a:srgbClr val="333333"/>
                </a:solidFill>
                <a:latin typeface="メイリオ" pitchFamily="50" charset="-128"/>
                <a:ea typeface="メイリオ" pitchFamily="50" charset="-128"/>
                <a:cs typeface="メイリオ" pitchFamily="50" charset="-128"/>
              </a:rPr>
              <a:t>125</a:t>
            </a:r>
            <a:r>
              <a:rPr lang="ja-JP" altLang="en-US" sz="1400" dirty="0">
                <a:solidFill>
                  <a:srgbClr val="333333"/>
                </a:solidFill>
                <a:latin typeface="メイリオ" pitchFamily="50" charset="-128"/>
                <a:ea typeface="メイリオ" pitchFamily="50" charset="-128"/>
                <a:cs typeface="メイリオ" pitchFamily="50" charset="-128"/>
              </a:rPr>
              <a:t>万円を</a:t>
            </a:r>
            <a:r>
              <a:rPr lang="en-US" altLang="ja-JP" sz="1400" dirty="0">
                <a:solidFill>
                  <a:srgbClr val="333333"/>
                </a:solidFill>
                <a:latin typeface="メイリオ" pitchFamily="50" charset="-128"/>
                <a:ea typeface="メイリオ" pitchFamily="50" charset="-128"/>
                <a:cs typeface="メイリオ" pitchFamily="50" charset="-128"/>
              </a:rPr>
              <a:t>1</a:t>
            </a:r>
            <a:r>
              <a:rPr lang="ja-JP" altLang="en-US" sz="1400" dirty="0">
                <a:solidFill>
                  <a:srgbClr val="333333"/>
                </a:solidFill>
                <a:latin typeface="メイリオ" pitchFamily="50" charset="-128"/>
                <a:ea typeface="メイリオ" pitchFamily="50" charset="-128"/>
                <a:cs typeface="メイリオ" pitchFamily="50" charset="-128"/>
              </a:rPr>
              <a:t>枚作成</a:t>
            </a:r>
          </a:p>
        </p:txBody>
      </p:sp>
      <p:sp>
        <p:nvSpPr>
          <p:cNvPr id="12302" name="Rectangle 14"/>
          <p:cNvSpPr>
            <a:spLocks noChangeArrowheads="1"/>
          </p:cNvSpPr>
          <p:nvPr/>
        </p:nvSpPr>
        <p:spPr bwMode="auto">
          <a:xfrm>
            <a:off x="468313" y="6148388"/>
            <a:ext cx="8802410" cy="307777"/>
          </a:xfrm>
          <a:prstGeom prst="rect">
            <a:avLst/>
          </a:prstGeom>
          <a:noFill/>
          <a:ln w="9525" algn="ctr">
            <a:noFill/>
            <a:miter lim="800000"/>
            <a:headEnd/>
            <a:tailEnd/>
          </a:ln>
        </p:spPr>
        <p:txBody>
          <a:bodyPr wrap="none">
            <a:spAutoFit/>
          </a:bodyPr>
          <a:lstStyle/>
          <a:p>
            <a:r>
              <a:rPr lang="en-US" altLang="ja-JP" sz="1400" b="1">
                <a:solidFill>
                  <a:srgbClr val="FF0000"/>
                </a:solidFill>
                <a:latin typeface="メイリオ" pitchFamily="50" charset="-128"/>
                <a:ea typeface="メイリオ" pitchFamily="50" charset="-128"/>
                <a:cs typeface="メイリオ" pitchFamily="50" charset="-128"/>
              </a:rPr>
              <a:t>※</a:t>
            </a:r>
            <a:r>
              <a:rPr lang="ja-JP" altLang="en-US" sz="1400" b="1">
                <a:solidFill>
                  <a:srgbClr val="FF0000"/>
                </a:solidFill>
                <a:latin typeface="メイリオ" pitchFamily="50" charset="-128"/>
                <a:ea typeface="メイリオ" pitchFamily="50" charset="-128"/>
                <a:cs typeface="メイリオ" pitchFamily="50" charset="-128"/>
              </a:rPr>
              <a:t>いずれの場合も、分割処理後に自由に手形枚数／手形金額が変更できる分割調整入力の機能があります。</a:t>
            </a:r>
          </a:p>
        </p:txBody>
      </p:sp>
      <p:sp>
        <p:nvSpPr>
          <p:cNvPr id="31" name="Text Box 15"/>
          <p:cNvSpPr txBox="1">
            <a:spLocks noChangeArrowheads="1"/>
          </p:cNvSpPr>
          <p:nvPr/>
        </p:nvSpPr>
        <p:spPr bwMode="auto">
          <a:xfrm>
            <a:off x="928688" y="2974975"/>
            <a:ext cx="3139256" cy="707886"/>
          </a:xfrm>
          <a:prstGeom prst="rect">
            <a:avLst/>
          </a:prstGeom>
          <a:noFill/>
          <a:ln w="9525" algn="ctr">
            <a:solidFill>
              <a:srgbClr val="005096"/>
            </a:solidFill>
            <a:miter lim="800000"/>
            <a:headEnd/>
            <a:tailEnd/>
          </a:ln>
        </p:spPr>
        <p:txBody>
          <a:bodyPr wrap="square">
            <a:spAutoFit/>
          </a:bodyPr>
          <a:lstStyle/>
          <a:p>
            <a:pPr fontAlgn="auto">
              <a:spcBef>
                <a:spcPts val="0"/>
              </a:spcBef>
              <a:spcAft>
                <a:spcPts val="0"/>
              </a:spcAft>
              <a:defRPr/>
            </a:pPr>
            <a:r>
              <a:rPr kumimoji="0" lang="ja-JP" altLang="en-US" sz="800" kern="0">
                <a:solidFill>
                  <a:srgbClr val="333333"/>
                </a:solidFill>
                <a:latin typeface="メイリオ" pitchFamily="50" charset="-128"/>
                <a:ea typeface="メイリオ" pitchFamily="50" charset="-128"/>
                <a:cs typeface="メイリオ" pitchFamily="50" charset="-128"/>
              </a:rPr>
              <a:t>　　　　　　　　　＜印紙税マスタ＞</a:t>
            </a:r>
          </a:p>
          <a:p>
            <a:pPr fontAlgn="auto">
              <a:spcBef>
                <a:spcPts val="0"/>
              </a:spcBef>
              <a:spcAft>
                <a:spcPts val="0"/>
              </a:spcAft>
              <a:defRPr/>
            </a:pPr>
            <a:r>
              <a:rPr kumimoji="0" lang="ja-JP" altLang="en-US" sz="800" kern="0">
                <a:solidFill>
                  <a:srgbClr val="333333"/>
                </a:solidFill>
                <a:latin typeface="メイリオ" pitchFamily="50" charset="-128"/>
                <a:ea typeface="メイリオ" pitchFamily="50" charset="-128"/>
                <a:cs typeface="メイリオ" pitchFamily="50" charset="-128"/>
              </a:rPr>
              <a:t>　 </a:t>
            </a:r>
            <a:r>
              <a:rPr kumimoji="0" lang="en-US" altLang="ja-JP" sz="800" kern="0">
                <a:solidFill>
                  <a:srgbClr val="333333"/>
                </a:solidFill>
                <a:latin typeface="メイリオ" pitchFamily="50" charset="-128"/>
                <a:ea typeface="メイリオ" pitchFamily="50" charset="-128"/>
                <a:cs typeface="メイリオ" pitchFamily="50" charset="-128"/>
              </a:rPr>
              <a:t>0</a:t>
            </a:r>
            <a:r>
              <a:rPr kumimoji="0" lang="ja-JP" altLang="en-US" sz="800" kern="0">
                <a:solidFill>
                  <a:srgbClr val="333333"/>
                </a:solidFill>
                <a:latin typeface="メイリオ" pitchFamily="50" charset="-128"/>
                <a:ea typeface="メイリオ" pitchFamily="50" charset="-128"/>
                <a:cs typeface="メイリオ" pitchFamily="50" charset="-128"/>
              </a:rPr>
              <a:t>～</a:t>
            </a:r>
            <a:r>
              <a:rPr kumimoji="0" lang="en-US" altLang="ja-JP" sz="800" kern="0">
                <a:solidFill>
                  <a:srgbClr val="333333"/>
                </a:solidFill>
                <a:latin typeface="メイリオ" pitchFamily="50" charset="-128"/>
                <a:ea typeface="メイリオ" pitchFamily="50" charset="-128"/>
                <a:cs typeface="メイリオ" pitchFamily="50" charset="-128"/>
              </a:rPr>
              <a:t>100</a:t>
            </a:r>
            <a:r>
              <a:rPr kumimoji="0" lang="ja-JP" altLang="en-US" sz="800" kern="0">
                <a:solidFill>
                  <a:srgbClr val="333333"/>
                </a:solidFill>
                <a:latin typeface="メイリオ" pitchFamily="50" charset="-128"/>
                <a:ea typeface="メイリオ" pitchFamily="50" charset="-128"/>
                <a:cs typeface="メイリオ" pitchFamily="50" charset="-128"/>
              </a:rPr>
              <a:t>万円　　</a:t>
            </a:r>
            <a:r>
              <a:rPr kumimoji="0" lang="en-US" altLang="ja-JP" sz="800" kern="0">
                <a:solidFill>
                  <a:srgbClr val="333333"/>
                </a:solidFill>
                <a:latin typeface="メイリオ" pitchFamily="50" charset="-128"/>
                <a:ea typeface="メイリオ" pitchFamily="50" charset="-128"/>
                <a:cs typeface="メイリオ" pitchFamily="50" charset="-128"/>
              </a:rPr>
              <a:t>200</a:t>
            </a:r>
            <a:r>
              <a:rPr kumimoji="0" lang="ja-JP" altLang="en-US" sz="800" kern="0">
                <a:solidFill>
                  <a:srgbClr val="333333"/>
                </a:solidFill>
                <a:latin typeface="メイリオ" pitchFamily="50" charset="-128"/>
                <a:ea typeface="メイリオ" pitchFamily="50" charset="-128"/>
                <a:cs typeface="メイリオ" pitchFamily="50" charset="-128"/>
              </a:rPr>
              <a:t>円　　　　</a:t>
            </a:r>
            <a:r>
              <a:rPr kumimoji="0" lang="en-US" altLang="ja-JP" sz="800" kern="0">
                <a:solidFill>
                  <a:srgbClr val="333333"/>
                </a:solidFill>
                <a:latin typeface="メイリオ" pitchFamily="50" charset="-128"/>
                <a:ea typeface="メイリオ" pitchFamily="50" charset="-128"/>
                <a:cs typeface="メイリオ" pitchFamily="50" charset="-128"/>
              </a:rPr>
              <a:t>500</a:t>
            </a:r>
            <a:r>
              <a:rPr kumimoji="0" lang="ja-JP" altLang="en-US" sz="800" kern="0">
                <a:solidFill>
                  <a:srgbClr val="333333"/>
                </a:solidFill>
                <a:latin typeface="メイリオ" pitchFamily="50" charset="-128"/>
                <a:ea typeface="メイリオ" pitchFamily="50" charset="-128"/>
                <a:cs typeface="メイリオ" pitchFamily="50" charset="-128"/>
              </a:rPr>
              <a:t>～</a:t>
            </a:r>
            <a:r>
              <a:rPr kumimoji="0" lang="en-US" altLang="ja-JP" sz="800" kern="0">
                <a:solidFill>
                  <a:srgbClr val="333333"/>
                </a:solidFill>
                <a:latin typeface="メイリオ" pitchFamily="50" charset="-128"/>
                <a:ea typeface="メイリオ" pitchFamily="50" charset="-128"/>
                <a:cs typeface="メイリオ" pitchFamily="50" charset="-128"/>
              </a:rPr>
              <a:t>1000</a:t>
            </a:r>
            <a:r>
              <a:rPr kumimoji="0" lang="ja-JP" altLang="en-US" sz="800" kern="0">
                <a:solidFill>
                  <a:srgbClr val="333333"/>
                </a:solidFill>
                <a:latin typeface="メイリオ" pitchFamily="50" charset="-128"/>
                <a:ea typeface="メイリオ" pitchFamily="50" charset="-128"/>
                <a:cs typeface="メイリオ" pitchFamily="50" charset="-128"/>
              </a:rPr>
              <a:t>万円　　</a:t>
            </a:r>
            <a:r>
              <a:rPr kumimoji="0" lang="en-US" altLang="ja-JP" sz="800" kern="0">
                <a:solidFill>
                  <a:srgbClr val="333333"/>
                </a:solidFill>
                <a:latin typeface="メイリオ" pitchFamily="50" charset="-128"/>
                <a:ea typeface="メイリオ" pitchFamily="50" charset="-128"/>
                <a:cs typeface="メイリオ" pitchFamily="50" charset="-128"/>
              </a:rPr>
              <a:t>2000</a:t>
            </a:r>
            <a:r>
              <a:rPr kumimoji="0" lang="ja-JP" altLang="en-US" sz="800" kern="0">
                <a:solidFill>
                  <a:srgbClr val="333333"/>
                </a:solidFill>
                <a:latin typeface="メイリオ" pitchFamily="50" charset="-128"/>
                <a:ea typeface="メイリオ" pitchFamily="50" charset="-128"/>
                <a:cs typeface="メイリオ" pitchFamily="50" charset="-128"/>
              </a:rPr>
              <a:t>円</a:t>
            </a:r>
          </a:p>
          <a:p>
            <a:pPr fontAlgn="auto">
              <a:spcBef>
                <a:spcPts val="0"/>
              </a:spcBef>
              <a:spcAft>
                <a:spcPts val="0"/>
              </a:spcAft>
              <a:defRPr/>
            </a:pPr>
            <a:r>
              <a:rPr kumimoji="0" lang="en-US" altLang="ja-JP" sz="800" kern="0">
                <a:solidFill>
                  <a:srgbClr val="333333"/>
                </a:solidFill>
                <a:latin typeface="メイリオ" pitchFamily="50" charset="-128"/>
                <a:ea typeface="メイリオ" pitchFamily="50" charset="-128"/>
                <a:cs typeface="メイリオ" pitchFamily="50" charset="-128"/>
              </a:rPr>
              <a:t>100</a:t>
            </a:r>
            <a:r>
              <a:rPr kumimoji="0" lang="ja-JP" altLang="en-US" sz="800" kern="0">
                <a:solidFill>
                  <a:srgbClr val="333333"/>
                </a:solidFill>
                <a:latin typeface="メイリオ" pitchFamily="50" charset="-128"/>
                <a:ea typeface="メイリオ" pitchFamily="50" charset="-128"/>
                <a:cs typeface="メイリオ" pitchFamily="50" charset="-128"/>
              </a:rPr>
              <a:t>～</a:t>
            </a:r>
            <a:r>
              <a:rPr kumimoji="0" lang="en-US" altLang="ja-JP" sz="800" kern="0">
                <a:solidFill>
                  <a:srgbClr val="333333"/>
                </a:solidFill>
                <a:latin typeface="メイリオ" pitchFamily="50" charset="-128"/>
                <a:ea typeface="メイリオ" pitchFamily="50" charset="-128"/>
                <a:cs typeface="メイリオ" pitchFamily="50" charset="-128"/>
              </a:rPr>
              <a:t>200</a:t>
            </a:r>
            <a:r>
              <a:rPr kumimoji="0" lang="ja-JP" altLang="en-US" sz="800" kern="0">
                <a:solidFill>
                  <a:srgbClr val="333333"/>
                </a:solidFill>
                <a:latin typeface="メイリオ" pitchFamily="50" charset="-128"/>
                <a:ea typeface="メイリオ" pitchFamily="50" charset="-128"/>
                <a:cs typeface="メイリオ" pitchFamily="50" charset="-128"/>
              </a:rPr>
              <a:t>万円　　</a:t>
            </a:r>
            <a:r>
              <a:rPr kumimoji="0" lang="en-US" altLang="ja-JP" sz="800" kern="0">
                <a:solidFill>
                  <a:srgbClr val="333333"/>
                </a:solidFill>
                <a:latin typeface="メイリオ" pitchFamily="50" charset="-128"/>
                <a:ea typeface="メイリオ" pitchFamily="50" charset="-128"/>
                <a:cs typeface="メイリオ" pitchFamily="50" charset="-128"/>
              </a:rPr>
              <a:t>400</a:t>
            </a:r>
            <a:r>
              <a:rPr kumimoji="0" lang="ja-JP" altLang="en-US" sz="800" kern="0">
                <a:solidFill>
                  <a:srgbClr val="333333"/>
                </a:solidFill>
                <a:latin typeface="メイリオ" pitchFamily="50" charset="-128"/>
                <a:ea typeface="メイリオ" pitchFamily="50" charset="-128"/>
                <a:cs typeface="メイリオ" pitchFamily="50" charset="-128"/>
              </a:rPr>
              <a:t>円　　　</a:t>
            </a:r>
            <a:r>
              <a:rPr kumimoji="0" lang="en-US" altLang="ja-JP" sz="800" kern="0">
                <a:solidFill>
                  <a:srgbClr val="333333"/>
                </a:solidFill>
                <a:latin typeface="メイリオ" pitchFamily="50" charset="-128"/>
                <a:ea typeface="メイリオ" pitchFamily="50" charset="-128"/>
                <a:cs typeface="メイリオ" pitchFamily="50" charset="-128"/>
              </a:rPr>
              <a:t>1000</a:t>
            </a:r>
            <a:r>
              <a:rPr kumimoji="0" lang="ja-JP" altLang="en-US" sz="800" kern="0">
                <a:solidFill>
                  <a:srgbClr val="333333"/>
                </a:solidFill>
                <a:latin typeface="メイリオ" pitchFamily="50" charset="-128"/>
                <a:ea typeface="メイリオ" pitchFamily="50" charset="-128"/>
                <a:cs typeface="メイリオ" pitchFamily="50" charset="-128"/>
              </a:rPr>
              <a:t>～</a:t>
            </a:r>
            <a:r>
              <a:rPr kumimoji="0" lang="en-US" altLang="ja-JP" sz="800" kern="0">
                <a:solidFill>
                  <a:srgbClr val="333333"/>
                </a:solidFill>
                <a:latin typeface="メイリオ" pitchFamily="50" charset="-128"/>
                <a:ea typeface="メイリオ" pitchFamily="50" charset="-128"/>
                <a:cs typeface="メイリオ" pitchFamily="50" charset="-128"/>
              </a:rPr>
              <a:t>2000</a:t>
            </a:r>
            <a:r>
              <a:rPr kumimoji="0" lang="ja-JP" altLang="en-US" sz="800" kern="0">
                <a:solidFill>
                  <a:srgbClr val="333333"/>
                </a:solidFill>
                <a:latin typeface="メイリオ" pitchFamily="50" charset="-128"/>
                <a:ea typeface="メイリオ" pitchFamily="50" charset="-128"/>
                <a:cs typeface="メイリオ" pitchFamily="50" charset="-128"/>
              </a:rPr>
              <a:t>万円　　</a:t>
            </a:r>
            <a:r>
              <a:rPr kumimoji="0" lang="en-US" altLang="ja-JP" sz="800" kern="0">
                <a:solidFill>
                  <a:srgbClr val="333333"/>
                </a:solidFill>
                <a:latin typeface="メイリオ" pitchFamily="50" charset="-128"/>
                <a:ea typeface="メイリオ" pitchFamily="50" charset="-128"/>
                <a:cs typeface="メイリオ" pitchFamily="50" charset="-128"/>
              </a:rPr>
              <a:t>4000</a:t>
            </a:r>
            <a:r>
              <a:rPr kumimoji="0" lang="ja-JP" altLang="en-US" sz="800" kern="0">
                <a:solidFill>
                  <a:srgbClr val="333333"/>
                </a:solidFill>
                <a:latin typeface="メイリオ" pitchFamily="50" charset="-128"/>
                <a:ea typeface="メイリオ" pitchFamily="50" charset="-128"/>
                <a:cs typeface="メイリオ" pitchFamily="50" charset="-128"/>
              </a:rPr>
              <a:t>円</a:t>
            </a:r>
          </a:p>
          <a:p>
            <a:pPr fontAlgn="auto">
              <a:spcBef>
                <a:spcPts val="0"/>
              </a:spcBef>
              <a:spcAft>
                <a:spcPts val="0"/>
              </a:spcAft>
              <a:defRPr/>
            </a:pPr>
            <a:r>
              <a:rPr kumimoji="0" lang="en-US" altLang="ja-JP" sz="800" kern="0">
                <a:solidFill>
                  <a:srgbClr val="333333"/>
                </a:solidFill>
                <a:latin typeface="メイリオ" pitchFamily="50" charset="-128"/>
                <a:ea typeface="メイリオ" pitchFamily="50" charset="-128"/>
                <a:cs typeface="メイリオ" pitchFamily="50" charset="-128"/>
              </a:rPr>
              <a:t>200</a:t>
            </a:r>
            <a:r>
              <a:rPr kumimoji="0" lang="ja-JP" altLang="en-US" sz="800" kern="0">
                <a:solidFill>
                  <a:srgbClr val="333333"/>
                </a:solidFill>
                <a:latin typeface="メイリオ" pitchFamily="50" charset="-128"/>
                <a:ea typeface="メイリオ" pitchFamily="50" charset="-128"/>
                <a:cs typeface="メイリオ" pitchFamily="50" charset="-128"/>
              </a:rPr>
              <a:t>～</a:t>
            </a:r>
            <a:r>
              <a:rPr kumimoji="0" lang="en-US" altLang="ja-JP" sz="800" kern="0">
                <a:solidFill>
                  <a:srgbClr val="333333"/>
                </a:solidFill>
                <a:latin typeface="メイリオ" pitchFamily="50" charset="-128"/>
                <a:ea typeface="メイリオ" pitchFamily="50" charset="-128"/>
                <a:cs typeface="メイリオ" pitchFamily="50" charset="-128"/>
              </a:rPr>
              <a:t>300</a:t>
            </a:r>
            <a:r>
              <a:rPr kumimoji="0" lang="ja-JP" altLang="en-US" sz="800" kern="0">
                <a:solidFill>
                  <a:srgbClr val="333333"/>
                </a:solidFill>
                <a:latin typeface="メイリオ" pitchFamily="50" charset="-128"/>
                <a:ea typeface="メイリオ" pitchFamily="50" charset="-128"/>
                <a:cs typeface="メイリオ" pitchFamily="50" charset="-128"/>
              </a:rPr>
              <a:t>万円　　</a:t>
            </a:r>
            <a:r>
              <a:rPr kumimoji="0" lang="en-US" altLang="ja-JP" sz="800" kern="0">
                <a:solidFill>
                  <a:srgbClr val="333333"/>
                </a:solidFill>
                <a:latin typeface="メイリオ" pitchFamily="50" charset="-128"/>
                <a:ea typeface="メイリオ" pitchFamily="50" charset="-128"/>
                <a:cs typeface="メイリオ" pitchFamily="50" charset="-128"/>
              </a:rPr>
              <a:t>600</a:t>
            </a:r>
            <a:r>
              <a:rPr kumimoji="0" lang="ja-JP" altLang="en-US" sz="800" kern="0">
                <a:solidFill>
                  <a:srgbClr val="333333"/>
                </a:solidFill>
                <a:latin typeface="メイリオ" pitchFamily="50" charset="-128"/>
                <a:ea typeface="メイリオ" pitchFamily="50" charset="-128"/>
                <a:cs typeface="メイリオ" pitchFamily="50" charset="-128"/>
              </a:rPr>
              <a:t>円　　　</a:t>
            </a:r>
            <a:r>
              <a:rPr kumimoji="0" lang="en-US" altLang="ja-JP" sz="800" kern="0">
                <a:solidFill>
                  <a:srgbClr val="333333"/>
                </a:solidFill>
                <a:latin typeface="メイリオ" pitchFamily="50" charset="-128"/>
                <a:ea typeface="メイリオ" pitchFamily="50" charset="-128"/>
                <a:cs typeface="メイリオ" pitchFamily="50" charset="-128"/>
              </a:rPr>
              <a:t>2000</a:t>
            </a:r>
            <a:r>
              <a:rPr kumimoji="0" lang="ja-JP" altLang="en-US" sz="800" kern="0">
                <a:solidFill>
                  <a:srgbClr val="333333"/>
                </a:solidFill>
                <a:latin typeface="メイリオ" pitchFamily="50" charset="-128"/>
                <a:ea typeface="メイリオ" pitchFamily="50" charset="-128"/>
                <a:cs typeface="メイリオ" pitchFamily="50" charset="-128"/>
              </a:rPr>
              <a:t>～</a:t>
            </a:r>
            <a:r>
              <a:rPr kumimoji="0" lang="en-US" altLang="ja-JP" sz="800" kern="0">
                <a:solidFill>
                  <a:srgbClr val="333333"/>
                </a:solidFill>
                <a:latin typeface="メイリオ" pitchFamily="50" charset="-128"/>
                <a:ea typeface="メイリオ" pitchFamily="50" charset="-128"/>
                <a:cs typeface="メイリオ" pitchFamily="50" charset="-128"/>
              </a:rPr>
              <a:t>3000</a:t>
            </a:r>
            <a:r>
              <a:rPr kumimoji="0" lang="ja-JP" altLang="en-US" sz="800" kern="0">
                <a:solidFill>
                  <a:srgbClr val="333333"/>
                </a:solidFill>
                <a:latin typeface="メイリオ" pitchFamily="50" charset="-128"/>
                <a:ea typeface="メイリオ" pitchFamily="50" charset="-128"/>
                <a:cs typeface="メイリオ" pitchFamily="50" charset="-128"/>
              </a:rPr>
              <a:t>万円　　</a:t>
            </a:r>
            <a:r>
              <a:rPr kumimoji="0" lang="en-US" altLang="ja-JP" sz="800" kern="0">
                <a:solidFill>
                  <a:srgbClr val="333333"/>
                </a:solidFill>
                <a:latin typeface="メイリオ" pitchFamily="50" charset="-128"/>
                <a:ea typeface="メイリオ" pitchFamily="50" charset="-128"/>
                <a:cs typeface="メイリオ" pitchFamily="50" charset="-128"/>
              </a:rPr>
              <a:t>6000</a:t>
            </a:r>
            <a:r>
              <a:rPr kumimoji="0" lang="ja-JP" altLang="en-US" sz="800" kern="0">
                <a:solidFill>
                  <a:srgbClr val="333333"/>
                </a:solidFill>
                <a:latin typeface="メイリオ" pitchFamily="50" charset="-128"/>
                <a:ea typeface="メイリオ" pitchFamily="50" charset="-128"/>
                <a:cs typeface="メイリオ" pitchFamily="50" charset="-128"/>
              </a:rPr>
              <a:t>円</a:t>
            </a:r>
          </a:p>
          <a:p>
            <a:pPr fontAlgn="auto">
              <a:spcBef>
                <a:spcPts val="0"/>
              </a:spcBef>
              <a:spcAft>
                <a:spcPts val="0"/>
              </a:spcAft>
              <a:defRPr/>
            </a:pPr>
            <a:r>
              <a:rPr kumimoji="0" lang="en-US" altLang="ja-JP" sz="800" kern="0">
                <a:solidFill>
                  <a:srgbClr val="333333"/>
                </a:solidFill>
                <a:latin typeface="メイリオ" pitchFamily="50" charset="-128"/>
                <a:ea typeface="メイリオ" pitchFamily="50" charset="-128"/>
                <a:cs typeface="メイリオ" pitchFamily="50" charset="-128"/>
              </a:rPr>
              <a:t>300</a:t>
            </a:r>
            <a:r>
              <a:rPr kumimoji="0" lang="ja-JP" altLang="en-US" sz="800" kern="0">
                <a:solidFill>
                  <a:srgbClr val="333333"/>
                </a:solidFill>
                <a:latin typeface="メイリオ" pitchFamily="50" charset="-128"/>
                <a:ea typeface="メイリオ" pitchFamily="50" charset="-128"/>
                <a:cs typeface="メイリオ" pitchFamily="50" charset="-128"/>
              </a:rPr>
              <a:t>～</a:t>
            </a:r>
            <a:r>
              <a:rPr kumimoji="0" lang="en-US" altLang="ja-JP" sz="800" kern="0">
                <a:solidFill>
                  <a:srgbClr val="333333"/>
                </a:solidFill>
                <a:latin typeface="メイリオ" pitchFamily="50" charset="-128"/>
                <a:ea typeface="メイリオ" pitchFamily="50" charset="-128"/>
                <a:cs typeface="メイリオ" pitchFamily="50" charset="-128"/>
              </a:rPr>
              <a:t>500</a:t>
            </a:r>
            <a:r>
              <a:rPr kumimoji="0" lang="ja-JP" altLang="en-US" sz="800" kern="0">
                <a:solidFill>
                  <a:srgbClr val="333333"/>
                </a:solidFill>
                <a:latin typeface="メイリオ" pitchFamily="50" charset="-128"/>
                <a:ea typeface="メイリオ" pitchFamily="50" charset="-128"/>
                <a:cs typeface="メイリオ" pitchFamily="50" charset="-128"/>
              </a:rPr>
              <a:t>万円　 </a:t>
            </a:r>
            <a:r>
              <a:rPr kumimoji="0" lang="en-US" altLang="ja-JP" sz="800" kern="0">
                <a:solidFill>
                  <a:srgbClr val="333333"/>
                </a:solidFill>
                <a:latin typeface="メイリオ" pitchFamily="50" charset="-128"/>
                <a:ea typeface="メイリオ" pitchFamily="50" charset="-128"/>
                <a:cs typeface="メイリオ" pitchFamily="50" charset="-128"/>
              </a:rPr>
              <a:t>1000</a:t>
            </a:r>
            <a:r>
              <a:rPr kumimoji="0" lang="ja-JP" altLang="en-US" sz="800" kern="0">
                <a:solidFill>
                  <a:srgbClr val="333333"/>
                </a:solidFill>
                <a:latin typeface="メイリオ" pitchFamily="50" charset="-128"/>
                <a:ea typeface="メイリオ" pitchFamily="50" charset="-128"/>
                <a:cs typeface="メイリオ" pitchFamily="50" charset="-128"/>
              </a:rPr>
              <a:t>円　　　</a:t>
            </a:r>
            <a:r>
              <a:rPr kumimoji="0" lang="en-US" altLang="ja-JP" sz="800" kern="0">
                <a:solidFill>
                  <a:srgbClr val="333333"/>
                </a:solidFill>
                <a:latin typeface="メイリオ" pitchFamily="50" charset="-128"/>
                <a:ea typeface="メイリオ" pitchFamily="50" charset="-128"/>
                <a:cs typeface="メイリオ" pitchFamily="50" charset="-128"/>
              </a:rPr>
              <a:t>3000</a:t>
            </a:r>
            <a:r>
              <a:rPr kumimoji="0" lang="ja-JP" altLang="en-US" sz="800" kern="0">
                <a:solidFill>
                  <a:srgbClr val="333333"/>
                </a:solidFill>
                <a:latin typeface="メイリオ" pitchFamily="50" charset="-128"/>
                <a:ea typeface="メイリオ" pitchFamily="50" charset="-128"/>
                <a:cs typeface="メイリオ" pitchFamily="50" charset="-128"/>
              </a:rPr>
              <a:t>～</a:t>
            </a:r>
            <a:r>
              <a:rPr kumimoji="0" lang="en-US" altLang="ja-JP" sz="800" kern="0">
                <a:solidFill>
                  <a:srgbClr val="333333"/>
                </a:solidFill>
                <a:latin typeface="メイリオ" pitchFamily="50" charset="-128"/>
                <a:ea typeface="メイリオ" pitchFamily="50" charset="-128"/>
                <a:cs typeface="メイリオ" pitchFamily="50" charset="-128"/>
              </a:rPr>
              <a:t>5000</a:t>
            </a:r>
            <a:r>
              <a:rPr kumimoji="0" lang="ja-JP" altLang="en-US" sz="800" kern="0">
                <a:solidFill>
                  <a:srgbClr val="333333"/>
                </a:solidFill>
                <a:latin typeface="メイリオ" pitchFamily="50" charset="-128"/>
                <a:ea typeface="メイリオ" pitchFamily="50" charset="-128"/>
                <a:cs typeface="メイリオ" pitchFamily="50" charset="-128"/>
              </a:rPr>
              <a:t>万円　</a:t>
            </a:r>
            <a:r>
              <a:rPr kumimoji="0" lang="en-US" altLang="ja-JP" sz="800" kern="0">
                <a:solidFill>
                  <a:srgbClr val="333333"/>
                </a:solidFill>
                <a:latin typeface="メイリオ" pitchFamily="50" charset="-128"/>
                <a:ea typeface="メイリオ" pitchFamily="50" charset="-128"/>
                <a:cs typeface="メイリオ" pitchFamily="50" charset="-128"/>
              </a:rPr>
              <a:t>10000</a:t>
            </a:r>
            <a:r>
              <a:rPr kumimoji="0" lang="ja-JP" altLang="en-US" sz="800" kern="0">
                <a:solidFill>
                  <a:srgbClr val="333333"/>
                </a:solidFill>
                <a:latin typeface="メイリオ" pitchFamily="50" charset="-128"/>
                <a:ea typeface="メイリオ" pitchFamily="50" charset="-128"/>
                <a:cs typeface="メイリオ" pitchFamily="50" charset="-128"/>
              </a:rPr>
              <a:t>円</a:t>
            </a:r>
          </a:p>
        </p:txBody>
      </p:sp>
      <p:sp>
        <p:nvSpPr>
          <p:cNvPr id="12304"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スライド番号プレースホルダ 2"/>
          <p:cNvSpPr>
            <a:spLocks noGrp="1"/>
          </p:cNvSpPr>
          <p:nvPr>
            <p:ph type="sldNum" sz="quarter" idx="14"/>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A59AED69-71B2-4BFA-A2E1-59B94ACE3BF2}" type="slidenum">
              <a:rPr lang="ja-JP" altLang="en-US" smtClean="0"/>
              <a:pPr fontAlgn="base">
                <a:spcBef>
                  <a:spcPct val="0"/>
                </a:spcBef>
                <a:spcAft>
                  <a:spcPct val="0"/>
                </a:spcAft>
                <a:defRPr/>
              </a:pPr>
              <a:t>4</a:t>
            </a:fld>
            <a:endParaRPr lang="ja-JP" altLang="en-US" smtClean="0"/>
          </a:p>
        </p:txBody>
      </p:sp>
      <p:sp>
        <p:nvSpPr>
          <p:cNvPr id="13315" name="タイトル 4"/>
          <p:cNvSpPr>
            <a:spLocks noGrp="1"/>
          </p:cNvSpPr>
          <p:nvPr>
            <p:ph type="title"/>
          </p:nvPr>
        </p:nvSpPr>
        <p:spPr/>
        <p:txBody>
          <a:bodyPr/>
          <a:lstStyle/>
          <a:p>
            <a:pPr eaLnBrk="1" hangingPunct="1"/>
            <a:r>
              <a:rPr lang="en-US" altLang="ja-JP" b="1" i="1" dirty="0" smtClean="0">
                <a:latin typeface="Times New Roman" pitchFamily="18" charset="0"/>
                <a:ea typeface="MS UI Gothic" pitchFamily="50" charset="-128"/>
              </a:rPr>
              <a:t>SuperStream-</a:t>
            </a:r>
            <a:r>
              <a:rPr lang="en-US" altLang="ja-JP" b="1" dirty="0" smtClean="0">
                <a:latin typeface="Times New Roman" pitchFamily="18" charset="0"/>
                <a:ea typeface="MS UI Gothic" pitchFamily="50" charset="-128"/>
              </a:rPr>
              <a:t>PN+ </a:t>
            </a:r>
            <a:r>
              <a:rPr lang="ja-JP" altLang="en-US" dirty="0" smtClean="0">
                <a:latin typeface="メイリオ" pitchFamily="50" charset="-128"/>
                <a:ea typeface="メイリオ" pitchFamily="50" charset="-128"/>
                <a:cs typeface="メイリオ" pitchFamily="50" charset="-128"/>
              </a:rPr>
              <a:t>受取手形顛末処理</a:t>
            </a:r>
          </a:p>
        </p:txBody>
      </p:sp>
      <p:sp>
        <p:nvSpPr>
          <p:cNvPr id="13316" name="Rectangle 5"/>
          <p:cNvSpPr>
            <a:spLocks noChangeArrowheads="1"/>
          </p:cNvSpPr>
          <p:nvPr/>
        </p:nvSpPr>
        <p:spPr bwMode="auto">
          <a:xfrm>
            <a:off x="419098" y="2268538"/>
            <a:ext cx="396875" cy="2519362"/>
          </a:xfrm>
          <a:prstGeom prst="rect">
            <a:avLst/>
          </a:prstGeom>
          <a:solidFill>
            <a:srgbClr val="3399FF"/>
          </a:solidFill>
          <a:ln w="9525" algn="ctr">
            <a:solidFill>
              <a:srgbClr val="0000FF"/>
            </a:solidFill>
            <a:miter lim="800000"/>
            <a:headEnd/>
            <a:tailEnd/>
          </a:ln>
        </p:spPr>
        <p:txBody>
          <a:bodyPr wrap="none" anchor="ctr"/>
          <a:lstStyle/>
          <a:p>
            <a:r>
              <a:rPr lang="ja-JP" altLang="en-US" sz="1600" b="1">
                <a:solidFill>
                  <a:schemeClr val="bg1"/>
                </a:solidFill>
                <a:latin typeface="メイリオ" pitchFamily="50" charset="-128"/>
                <a:ea typeface="メイリオ" pitchFamily="50" charset="-128"/>
                <a:cs typeface="メイリオ" pitchFamily="50" charset="-128"/>
              </a:rPr>
              <a:t>取</a:t>
            </a:r>
          </a:p>
          <a:p>
            <a:r>
              <a:rPr lang="ja-JP" altLang="en-US" sz="1600" b="1">
                <a:solidFill>
                  <a:schemeClr val="bg1"/>
                </a:solidFill>
                <a:latin typeface="メイリオ" pitchFamily="50" charset="-128"/>
                <a:ea typeface="メイリオ" pitchFamily="50" charset="-128"/>
                <a:cs typeface="メイリオ" pitchFamily="50" charset="-128"/>
              </a:rPr>
              <a:t>組</a:t>
            </a:r>
          </a:p>
        </p:txBody>
      </p:sp>
      <p:sp>
        <p:nvSpPr>
          <p:cNvPr id="13317" name="Rectangle 6"/>
          <p:cNvSpPr>
            <a:spLocks noChangeArrowheads="1"/>
          </p:cNvSpPr>
          <p:nvPr/>
        </p:nvSpPr>
        <p:spPr bwMode="auto">
          <a:xfrm>
            <a:off x="420686" y="4870450"/>
            <a:ext cx="396875" cy="1230313"/>
          </a:xfrm>
          <a:prstGeom prst="rect">
            <a:avLst/>
          </a:prstGeom>
          <a:solidFill>
            <a:srgbClr val="FF7C80"/>
          </a:solidFill>
          <a:ln w="9525" algn="ctr">
            <a:solidFill>
              <a:srgbClr val="CC0000"/>
            </a:solidFill>
            <a:miter lim="800000"/>
            <a:headEnd/>
            <a:tailEnd/>
          </a:ln>
        </p:spPr>
        <p:txBody>
          <a:bodyPr wrap="none" anchor="ctr"/>
          <a:lstStyle/>
          <a:p>
            <a:r>
              <a:rPr lang="ja-JP" altLang="en-US" sz="1600" b="1">
                <a:solidFill>
                  <a:schemeClr val="bg1"/>
                </a:solidFill>
                <a:latin typeface="メイリオ" pitchFamily="50" charset="-128"/>
                <a:ea typeface="メイリオ" pitchFamily="50" charset="-128"/>
                <a:cs typeface="メイリオ" pitchFamily="50" charset="-128"/>
              </a:rPr>
              <a:t>解</a:t>
            </a:r>
          </a:p>
          <a:p>
            <a:r>
              <a:rPr lang="ja-JP" altLang="en-US" sz="1600" b="1">
                <a:solidFill>
                  <a:schemeClr val="bg1"/>
                </a:solidFill>
                <a:latin typeface="メイリオ" pitchFamily="50" charset="-128"/>
                <a:ea typeface="メイリオ" pitchFamily="50" charset="-128"/>
                <a:cs typeface="メイリオ" pitchFamily="50" charset="-128"/>
              </a:rPr>
              <a:t>消</a:t>
            </a:r>
          </a:p>
        </p:txBody>
      </p:sp>
      <p:sp>
        <p:nvSpPr>
          <p:cNvPr id="13318" name="Rectangle 7"/>
          <p:cNvSpPr>
            <a:spLocks noChangeArrowheads="1"/>
          </p:cNvSpPr>
          <p:nvPr/>
        </p:nvSpPr>
        <p:spPr bwMode="auto">
          <a:xfrm>
            <a:off x="874711" y="2276475"/>
            <a:ext cx="1225550" cy="590550"/>
          </a:xfrm>
          <a:prstGeom prst="rect">
            <a:avLst/>
          </a:prstGeom>
          <a:solidFill>
            <a:srgbClr val="3399FF"/>
          </a:solidFill>
          <a:ln w="9525" algn="ctr">
            <a:solidFill>
              <a:srgbClr val="0000FF"/>
            </a:solidFill>
            <a:miter lim="800000"/>
            <a:headEnd/>
            <a:tailEnd/>
          </a:ln>
        </p:spPr>
        <p:txBody>
          <a:bodyPr wrap="none" anchor="ctr"/>
          <a:lstStyle/>
          <a:p>
            <a:pPr algn="ctr"/>
            <a:r>
              <a:rPr lang="ja-JP" altLang="en-US" sz="1600" b="1" dirty="0">
                <a:solidFill>
                  <a:schemeClr val="bg1"/>
                </a:solidFill>
                <a:latin typeface="メイリオ" pitchFamily="50" charset="-128"/>
                <a:ea typeface="メイリオ" pitchFamily="50" charset="-128"/>
                <a:cs typeface="メイリオ" pitchFamily="50" charset="-128"/>
              </a:rPr>
              <a:t>取立依頼</a:t>
            </a:r>
          </a:p>
        </p:txBody>
      </p:sp>
      <p:sp>
        <p:nvSpPr>
          <p:cNvPr id="13319" name="Rectangle 8"/>
          <p:cNvSpPr>
            <a:spLocks noChangeArrowheads="1"/>
          </p:cNvSpPr>
          <p:nvPr/>
        </p:nvSpPr>
        <p:spPr bwMode="auto">
          <a:xfrm>
            <a:off x="874711" y="2921000"/>
            <a:ext cx="1225550" cy="590550"/>
          </a:xfrm>
          <a:prstGeom prst="rect">
            <a:avLst/>
          </a:prstGeom>
          <a:solidFill>
            <a:srgbClr val="3399FF"/>
          </a:solidFill>
          <a:ln w="9525" algn="ctr">
            <a:solidFill>
              <a:srgbClr val="0000FF"/>
            </a:solidFill>
            <a:miter lim="800000"/>
            <a:headEnd/>
            <a:tailEnd/>
          </a:ln>
        </p:spPr>
        <p:txBody>
          <a:bodyPr wrap="none" anchor="ctr"/>
          <a:lstStyle/>
          <a:p>
            <a:pPr algn="ctr"/>
            <a:r>
              <a:rPr lang="ja-JP" altLang="en-US" sz="1600" b="1" dirty="0">
                <a:solidFill>
                  <a:schemeClr val="bg1"/>
                </a:solidFill>
                <a:latin typeface="メイリオ" pitchFamily="50" charset="-128"/>
                <a:ea typeface="メイリオ" pitchFamily="50" charset="-128"/>
                <a:cs typeface="メイリオ" pitchFamily="50" charset="-128"/>
              </a:rPr>
              <a:t>割引</a:t>
            </a:r>
          </a:p>
        </p:txBody>
      </p:sp>
      <p:sp>
        <p:nvSpPr>
          <p:cNvPr id="13320" name="Rectangle 9"/>
          <p:cNvSpPr>
            <a:spLocks noChangeArrowheads="1"/>
          </p:cNvSpPr>
          <p:nvPr/>
        </p:nvSpPr>
        <p:spPr bwMode="auto">
          <a:xfrm>
            <a:off x="874711" y="3556000"/>
            <a:ext cx="1225550" cy="590550"/>
          </a:xfrm>
          <a:prstGeom prst="rect">
            <a:avLst/>
          </a:prstGeom>
          <a:solidFill>
            <a:srgbClr val="3399FF"/>
          </a:solidFill>
          <a:ln w="9525" algn="ctr">
            <a:solidFill>
              <a:srgbClr val="0000FF"/>
            </a:solidFill>
            <a:miter lim="800000"/>
            <a:headEnd/>
            <a:tailEnd/>
          </a:ln>
        </p:spPr>
        <p:txBody>
          <a:bodyPr wrap="none" anchor="ctr"/>
          <a:lstStyle/>
          <a:p>
            <a:pPr algn="ctr"/>
            <a:r>
              <a:rPr lang="ja-JP" altLang="en-US" sz="1600" b="1">
                <a:solidFill>
                  <a:schemeClr val="bg1"/>
                </a:solidFill>
                <a:latin typeface="メイリオ" pitchFamily="50" charset="-128"/>
                <a:ea typeface="メイリオ" pitchFamily="50" charset="-128"/>
                <a:cs typeface="メイリオ" pitchFamily="50" charset="-128"/>
              </a:rPr>
              <a:t>裏書</a:t>
            </a:r>
          </a:p>
        </p:txBody>
      </p:sp>
      <p:sp>
        <p:nvSpPr>
          <p:cNvPr id="13321" name="Rectangle 10"/>
          <p:cNvSpPr>
            <a:spLocks noChangeArrowheads="1"/>
          </p:cNvSpPr>
          <p:nvPr/>
        </p:nvSpPr>
        <p:spPr bwMode="auto">
          <a:xfrm>
            <a:off x="874711" y="4189413"/>
            <a:ext cx="1225550" cy="590550"/>
          </a:xfrm>
          <a:prstGeom prst="rect">
            <a:avLst/>
          </a:prstGeom>
          <a:solidFill>
            <a:srgbClr val="3399FF"/>
          </a:solidFill>
          <a:ln w="9525" algn="ctr">
            <a:solidFill>
              <a:srgbClr val="0000FF"/>
            </a:solidFill>
            <a:miter lim="800000"/>
            <a:headEnd/>
            <a:tailEnd/>
          </a:ln>
        </p:spPr>
        <p:txBody>
          <a:bodyPr wrap="none" anchor="ctr"/>
          <a:lstStyle/>
          <a:p>
            <a:pPr algn="ctr"/>
            <a:r>
              <a:rPr lang="ja-JP" altLang="en-US" sz="1600" b="1">
                <a:solidFill>
                  <a:schemeClr val="bg1"/>
                </a:solidFill>
                <a:latin typeface="メイリオ" pitchFamily="50" charset="-128"/>
                <a:ea typeface="メイリオ" pitchFamily="50" charset="-128"/>
                <a:cs typeface="メイリオ" pitchFamily="50" charset="-128"/>
              </a:rPr>
              <a:t>担保差入</a:t>
            </a:r>
          </a:p>
        </p:txBody>
      </p:sp>
      <p:sp>
        <p:nvSpPr>
          <p:cNvPr id="13322" name="Rectangle 11"/>
          <p:cNvSpPr>
            <a:spLocks noChangeArrowheads="1"/>
          </p:cNvSpPr>
          <p:nvPr/>
        </p:nvSpPr>
        <p:spPr bwMode="auto">
          <a:xfrm>
            <a:off x="874711" y="4870450"/>
            <a:ext cx="1225550" cy="590550"/>
          </a:xfrm>
          <a:prstGeom prst="rect">
            <a:avLst/>
          </a:prstGeom>
          <a:solidFill>
            <a:srgbClr val="FF7C80"/>
          </a:solidFill>
          <a:ln w="9525" algn="ctr">
            <a:solidFill>
              <a:srgbClr val="CC0000"/>
            </a:solidFill>
            <a:miter lim="800000"/>
            <a:headEnd/>
            <a:tailEnd/>
          </a:ln>
        </p:spPr>
        <p:txBody>
          <a:bodyPr wrap="none" anchor="ctr"/>
          <a:lstStyle/>
          <a:p>
            <a:pPr algn="ctr"/>
            <a:r>
              <a:rPr lang="ja-JP" altLang="en-US" sz="1600" b="1">
                <a:solidFill>
                  <a:schemeClr val="bg1"/>
                </a:solidFill>
                <a:latin typeface="メイリオ" pitchFamily="50" charset="-128"/>
                <a:ea typeface="メイリオ" pitchFamily="50" charset="-128"/>
                <a:cs typeface="メイリオ" pitchFamily="50" charset="-128"/>
              </a:rPr>
              <a:t>返却</a:t>
            </a:r>
          </a:p>
        </p:txBody>
      </p:sp>
      <p:sp>
        <p:nvSpPr>
          <p:cNvPr id="13323" name="Rectangle 12"/>
          <p:cNvSpPr>
            <a:spLocks noChangeArrowheads="1"/>
          </p:cNvSpPr>
          <p:nvPr/>
        </p:nvSpPr>
        <p:spPr bwMode="auto">
          <a:xfrm>
            <a:off x="874711" y="5503863"/>
            <a:ext cx="1225550" cy="590550"/>
          </a:xfrm>
          <a:prstGeom prst="rect">
            <a:avLst/>
          </a:prstGeom>
          <a:solidFill>
            <a:srgbClr val="FF7C80"/>
          </a:solidFill>
          <a:ln w="9525" algn="ctr">
            <a:solidFill>
              <a:srgbClr val="CC0000"/>
            </a:solidFill>
            <a:miter lim="800000"/>
            <a:headEnd/>
            <a:tailEnd/>
          </a:ln>
        </p:spPr>
        <p:txBody>
          <a:bodyPr wrap="none" anchor="ctr"/>
          <a:lstStyle/>
          <a:p>
            <a:pPr algn="ctr"/>
            <a:r>
              <a:rPr lang="ja-JP" altLang="en-US" sz="1600" b="1">
                <a:solidFill>
                  <a:schemeClr val="bg1"/>
                </a:solidFill>
                <a:latin typeface="メイリオ" pitchFamily="50" charset="-128"/>
                <a:ea typeface="メイリオ" pitchFamily="50" charset="-128"/>
                <a:cs typeface="メイリオ" pitchFamily="50" charset="-128"/>
              </a:rPr>
              <a:t>不渡</a:t>
            </a:r>
          </a:p>
        </p:txBody>
      </p:sp>
      <p:sp>
        <p:nvSpPr>
          <p:cNvPr id="13324" name="Rectangle 13"/>
          <p:cNvSpPr>
            <a:spLocks noChangeArrowheads="1"/>
          </p:cNvSpPr>
          <p:nvPr/>
        </p:nvSpPr>
        <p:spPr bwMode="auto">
          <a:xfrm>
            <a:off x="2144711" y="2276475"/>
            <a:ext cx="6544567" cy="590550"/>
          </a:xfrm>
          <a:prstGeom prst="rect">
            <a:avLst/>
          </a:prstGeom>
          <a:noFill/>
          <a:ln w="9525" algn="ctr">
            <a:solidFill>
              <a:srgbClr val="0000FF"/>
            </a:solidFill>
            <a:miter lim="800000"/>
            <a:headEnd/>
            <a:tailEnd/>
          </a:ln>
        </p:spPr>
        <p:txBody>
          <a:bodyPr wrap="none" anchor="ctr"/>
          <a:lstStyle/>
          <a:p>
            <a:r>
              <a:rPr lang="ja-JP" altLang="en-US" sz="1400">
                <a:solidFill>
                  <a:srgbClr val="333333"/>
                </a:solidFill>
                <a:latin typeface="メイリオ" pitchFamily="50" charset="-128"/>
                <a:ea typeface="メイリオ" pitchFamily="50" charset="-128"/>
                <a:cs typeface="メイリオ" pitchFamily="50" charset="-128"/>
              </a:rPr>
              <a:t>受取手形の期日到来に向け銀行へ「取立依頼」を行うときに入力します。</a:t>
            </a:r>
            <a:br>
              <a:rPr lang="ja-JP" altLang="en-US" sz="1400">
                <a:solidFill>
                  <a:srgbClr val="333333"/>
                </a:solidFill>
                <a:latin typeface="メイリオ" pitchFamily="50" charset="-128"/>
                <a:ea typeface="メイリオ" pitchFamily="50" charset="-128"/>
                <a:cs typeface="メイリオ" pitchFamily="50" charset="-128"/>
              </a:rPr>
            </a:br>
            <a:r>
              <a:rPr lang="ja-JP" altLang="en-US" sz="1400">
                <a:solidFill>
                  <a:srgbClr val="333333"/>
                </a:solidFill>
                <a:latin typeface="メイリオ" pitchFamily="50" charset="-128"/>
                <a:ea typeface="メイリオ" pitchFamily="50" charset="-128"/>
                <a:cs typeface="メイリオ" pitchFamily="50" charset="-128"/>
              </a:rPr>
              <a:t>取立依頼のための</a:t>
            </a:r>
            <a:r>
              <a:rPr lang="en-US" altLang="ja-JP" sz="1400">
                <a:solidFill>
                  <a:srgbClr val="333333"/>
                </a:solidFill>
                <a:latin typeface="メイリオ" pitchFamily="50" charset="-128"/>
                <a:ea typeface="メイリオ" pitchFamily="50" charset="-128"/>
                <a:cs typeface="メイリオ" pitchFamily="50" charset="-128"/>
              </a:rPr>
              <a:t>『</a:t>
            </a:r>
            <a:r>
              <a:rPr lang="ja-JP" altLang="en-US" sz="1400">
                <a:solidFill>
                  <a:srgbClr val="333333"/>
                </a:solidFill>
                <a:latin typeface="メイリオ" pitchFamily="50" charset="-128"/>
                <a:ea typeface="メイリオ" pitchFamily="50" charset="-128"/>
                <a:cs typeface="メイリオ" pitchFamily="50" charset="-128"/>
              </a:rPr>
              <a:t>手形取組申込書」を出力することができます。</a:t>
            </a:r>
          </a:p>
        </p:txBody>
      </p:sp>
      <p:sp>
        <p:nvSpPr>
          <p:cNvPr id="33" name="AutoShape 14"/>
          <p:cNvSpPr>
            <a:spLocks noChangeArrowheads="1"/>
          </p:cNvSpPr>
          <p:nvPr/>
        </p:nvSpPr>
        <p:spPr bwMode="auto">
          <a:xfrm>
            <a:off x="579436" y="1774825"/>
            <a:ext cx="1409700" cy="341313"/>
          </a:xfrm>
          <a:prstGeom prst="hexagon">
            <a:avLst>
              <a:gd name="adj" fmla="val 59544"/>
              <a:gd name="vf" fmla="val 115470"/>
            </a:avLst>
          </a:prstGeom>
          <a:solidFill>
            <a:srgbClr val="66A3CE"/>
          </a:solidFill>
          <a:ln w="9525" algn="ctr">
            <a:solidFill>
              <a:srgbClr val="005096"/>
            </a:solidFill>
            <a:miter lim="800000"/>
            <a:headEnd/>
            <a:tailEnd/>
          </a:ln>
        </p:spPr>
        <p:txBody>
          <a:bodyPr wrap="none" anchor="ctr"/>
          <a:lstStyle/>
          <a:p>
            <a:pPr algn="ctr" fontAlgn="auto">
              <a:spcBef>
                <a:spcPts val="0"/>
              </a:spcBef>
              <a:spcAft>
                <a:spcPts val="0"/>
              </a:spcAft>
              <a:defRPr/>
            </a:pPr>
            <a:r>
              <a:rPr kumimoji="0" lang="ja-JP" altLang="en-US" sz="1600" b="1" kern="0" dirty="0">
                <a:solidFill>
                  <a:srgbClr val="333333"/>
                </a:solidFill>
                <a:latin typeface="メイリオ" pitchFamily="50" charset="-128"/>
                <a:ea typeface="メイリオ" pitchFamily="50" charset="-128"/>
                <a:cs typeface="メイリオ" pitchFamily="50" charset="-128"/>
              </a:rPr>
              <a:t>顛末</a:t>
            </a:r>
          </a:p>
        </p:txBody>
      </p:sp>
      <p:sp>
        <p:nvSpPr>
          <p:cNvPr id="34" name="AutoShape 15"/>
          <p:cNvSpPr>
            <a:spLocks noChangeArrowheads="1"/>
          </p:cNvSpPr>
          <p:nvPr/>
        </p:nvSpPr>
        <p:spPr bwMode="auto">
          <a:xfrm>
            <a:off x="2227261" y="1773238"/>
            <a:ext cx="5892800" cy="341312"/>
          </a:xfrm>
          <a:prstGeom prst="hexagon">
            <a:avLst>
              <a:gd name="adj" fmla="val 77933"/>
              <a:gd name="vf" fmla="val 115470"/>
            </a:avLst>
          </a:prstGeom>
          <a:solidFill>
            <a:srgbClr val="66A3CE"/>
          </a:solidFill>
          <a:ln w="9525" algn="ctr">
            <a:solidFill>
              <a:srgbClr val="005096"/>
            </a:solidFill>
            <a:miter lim="800000"/>
            <a:headEnd/>
            <a:tailEnd/>
          </a:ln>
        </p:spPr>
        <p:txBody>
          <a:bodyPr wrap="none" anchor="ctr"/>
          <a:lstStyle/>
          <a:p>
            <a:pPr algn="ctr" fontAlgn="auto">
              <a:spcBef>
                <a:spcPts val="0"/>
              </a:spcBef>
              <a:spcAft>
                <a:spcPts val="0"/>
              </a:spcAft>
              <a:defRPr/>
            </a:pPr>
            <a:r>
              <a:rPr kumimoji="0" lang="ja-JP" altLang="en-US" sz="1600" b="1" kern="0" dirty="0">
                <a:solidFill>
                  <a:srgbClr val="333333"/>
                </a:solidFill>
                <a:latin typeface="メイリオ" pitchFamily="50" charset="-128"/>
                <a:ea typeface="メイリオ" pitchFamily="50" charset="-128"/>
                <a:cs typeface="メイリオ" pitchFamily="50" charset="-128"/>
              </a:rPr>
              <a:t>処理内容</a:t>
            </a:r>
          </a:p>
        </p:txBody>
      </p:sp>
      <p:sp>
        <p:nvSpPr>
          <p:cNvPr id="13327" name="Rectangle 16"/>
          <p:cNvSpPr>
            <a:spLocks noChangeArrowheads="1"/>
          </p:cNvSpPr>
          <p:nvPr/>
        </p:nvSpPr>
        <p:spPr bwMode="auto">
          <a:xfrm>
            <a:off x="2144711" y="2921000"/>
            <a:ext cx="6544567" cy="590550"/>
          </a:xfrm>
          <a:prstGeom prst="rect">
            <a:avLst/>
          </a:prstGeom>
          <a:noFill/>
          <a:ln w="9525" algn="ctr">
            <a:solidFill>
              <a:srgbClr val="0000FF"/>
            </a:solidFill>
            <a:miter lim="800000"/>
            <a:headEnd/>
            <a:tailEnd/>
          </a:ln>
        </p:spPr>
        <p:txBody>
          <a:bodyPr wrap="none" anchor="ctr"/>
          <a:lstStyle/>
          <a:p>
            <a:r>
              <a:rPr lang="ja-JP" altLang="en-US" sz="1400">
                <a:solidFill>
                  <a:srgbClr val="333333"/>
                </a:solidFill>
                <a:latin typeface="メイリオ" pitchFamily="50" charset="-128"/>
                <a:ea typeface="メイリオ" pitchFamily="50" charset="-128"/>
                <a:cs typeface="メイリオ" pitchFamily="50" charset="-128"/>
              </a:rPr>
              <a:t>銀行に対し「割引依頼」を行うときに入力します。</a:t>
            </a:r>
            <a:br>
              <a:rPr lang="ja-JP" altLang="en-US" sz="1400">
                <a:solidFill>
                  <a:srgbClr val="333333"/>
                </a:solidFill>
                <a:latin typeface="メイリオ" pitchFamily="50" charset="-128"/>
                <a:ea typeface="メイリオ" pitchFamily="50" charset="-128"/>
                <a:cs typeface="メイリオ" pitchFamily="50" charset="-128"/>
              </a:rPr>
            </a:br>
            <a:r>
              <a:rPr lang="ja-JP" altLang="en-US" sz="1400">
                <a:solidFill>
                  <a:srgbClr val="333333"/>
                </a:solidFill>
                <a:latin typeface="メイリオ" pitchFamily="50" charset="-128"/>
                <a:ea typeface="メイリオ" pitchFamily="50" charset="-128"/>
                <a:cs typeface="メイリオ" pitchFamily="50" charset="-128"/>
              </a:rPr>
              <a:t>割引依頼のための</a:t>
            </a:r>
            <a:r>
              <a:rPr lang="en-US" altLang="ja-JP" sz="1400">
                <a:solidFill>
                  <a:srgbClr val="333333"/>
                </a:solidFill>
                <a:latin typeface="メイリオ" pitchFamily="50" charset="-128"/>
                <a:ea typeface="メイリオ" pitchFamily="50" charset="-128"/>
                <a:cs typeface="メイリオ" pitchFamily="50" charset="-128"/>
              </a:rPr>
              <a:t>『</a:t>
            </a:r>
            <a:r>
              <a:rPr lang="ja-JP" altLang="en-US" sz="1400">
                <a:solidFill>
                  <a:srgbClr val="333333"/>
                </a:solidFill>
                <a:latin typeface="メイリオ" pitchFamily="50" charset="-128"/>
                <a:ea typeface="メイリオ" pitchFamily="50" charset="-128"/>
                <a:cs typeface="メイリオ" pitchFamily="50" charset="-128"/>
              </a:rPr>
              <a:t>手形取組申込書」を出力することができます。</a:t>
            </a:r>
          </a:p>
        </p:txBody>
      </p:sp>
      <p:sp>
        <p:nvSpPr>
          <p:cNvPr id="13328" name="Rectangle 17"/>
          <p:cNvSpPr>
            <a:spLocks noChangeArrowheads="1"/>
          </p:cNvSpPr>
          <p:nvPr/>
        </p:nvSpPr>
        <p:spPr bwMode="auto">
          <a:xfrm>
            <a:off x="2144711" y="3556000"/>
            <a:ext cx="6544567" cy="590550"/>
          </a:xfrm>
          <a:prstGeom prst="rect">
            <a:avLst/>
          </a:prstGeom>
          <a:noFill/>
          <a:ln w="9525" algn="ctr">
            <a:solidFill>
              <a:srgbClr val="0000FF"/>
            </a:solidFill>
            <a:miter lim="800000"/>
            <a:headEnd/>
            <a:tailEnd/>
          </a:ln>
        </p:spPr>
        <p:txBody>
          <a:bodyPr wrap="none" anchor="ctr"/>
          <a:lstStyle/>
          <a:p>
            <a:r>
              <a:rPr lang="ja-JP" altLang="en-US" sz="1400">
                <a:solidFill>
                  <a:srgbClr val="333333"/>
                </a:solidFill>
                <a:latin typeface="メイリオ" pitchFamily="50" charset="-128"/>
                <a:ea typeface="メイリオ" pitchFamily="50" charset="-128"/>
                <a:cs typeface="メイリオ" pitchFamily="50" charset="-128"/>
              </a:rPr>
              <a:t>受取手形を仕入先への支払に充てた場合に入力します。</a:t>
            </a:r>
          </a:p>
          <a:p>
            <a:r>
              <a:rPr lang="ja-JP" altLang="en-US" sz="1400">
                <a:solidFill>
                  <a:srgbClr val="333333"/>
                </a:solidFill>
                <a:latin typeface="メイリオ" pitchFamily="50" charset="-128"/>
                <a:ea typeface="メイリオ" pitchFamily="50" charset="-128"/>
                <a:cs typeface="メイリオ" pitchFamily="50" charset="-128"/>
              </a:rPr>
              <a:t>支払手形として、手持の受取手形を裏書することができます。</a:t>
            </a:r>
            <a:endParaRPr lang="en-US" altLang="ja-JP" sz="1400">
              <a:solidFill>
                <a:srgbClr val="333333"/>
              </a:solidFill>
              <a:latin typeface="メイリオ" pitchFamily="50" charset="-128"/>
              <a:ea typeface="メイリオ" pitchFamily="50" charset="-128"/>
              <a:cs typeface="メイリオ" pitchFamily="50" charset="-128"/>
            </a:endParaRPr>
          </a:p>
        </p:txBody>
      </p:sp>
      <p:sp>
        <p:nvSpPr>
          <p:cNvPr id="13329" name="Rectangle 18"/>
          <p:cNvSpPr>
            <a:spLocks noChangeArrowheads="1"/>
          </p:cNvSpPr>
          <p:nvPr/>
        </p:nvSpPr>
        <p:spPr bwMode="auto">
          <a:xfrm>
            <a:off x="2144711" y="4189413"/>
            <a:ext cx="6544567" cy="590550"/>
          </a:xfrm>
          <a:prstGeom prst="rect">
            <a:avLst/>
          </a:prstGeom>
          <a:noFill/>
          <a:ln w="9525" algn="ctr">
            <a:solidFill>
              <a:srgbClr val="0000FF"/>
            </a:solidFill>
            <a:miter lim="800000"/>
            <a:headEnd/>
            <a:tailEnd/>
          </a:ln>
        </p:spPr>
        <p:txBody>
          <a:bodyPr wrap="none" anchor="ctr"/>
          <a:lstStyle/>
          <a:p>
            <a:r>
              <a:rPr lang="ja-JP" altLang="en-US" sz="1400">
                <a:solidFill>
                  <a:srgbClr val="333333"/>
                </a:solidFill>
                <a:latin typeface="メイリオ" pitchFamily="50" charset="-128"/>
                <a:ea typeface="メイリオ" pitchFamily="50" charset="-128"/>
                <a:cs typeface="メイリオ" pitchFamily="50" charset="-128"/>
              </a:rPr>
              <a:t>保有している受取手形を債務の担保として差し出した場合、</a:t>
            </a:r>
          </a:p>
          <a:p>
            <a:r>
              <a:rPr lang="ja-JP" altLang="en-US" sz="1400">
                <a:solidFill>
                  <a:srgbClr val="333333"/>
                </a:solidFill>
                <a:latin typeface="メイリオ" pitchFamily="50" charset="-128"/>
                <a:ea typeface="メイリオ" pitchFamily="50" charset="-128"/>
                <a:cs typeface="メイリオ" pitchFamily="50" charset="-128"/>
              </a:rPr>
              <a:t>もしくは銀行に対し自社振出の手形を差し出し、借入を行う場合に入力します。</a:t>
            </a:r>
          </a:p>
        </p:txBody>
      </p:sp>
      <p:sp>
        <p:nvSpPr>
          <p:cNvPr id="13330" name="Rectangle 19"/>
          <p:cNvSpPr>
            <a:spLocks noChangeArrowheads="1"/>
          </p:cNvSpPr>
          <p:nvPr/>
        </p:nvSpPr>
        <p:spPr bwMode="auto">
          <a:xfrm>
            <a:off x="2144711" y="4870450"/>
            <a:ext cx="6544567" cy="590550"/>
          </a:xfrm>
          <a:prstGeom prst="rect">
            <a:avLst/>
          </a:prstGeom>
          <a:noFill/>
          <a:ln w="9525" algn="ctr">
            <a:solidFill>
              <a:srgbClr val="CC0000"/>
            </a:solidFill>
            <a:miter lim="800000"/>
            <a:headEnd/>
            <a:tailEnd/>
          </a:ln>
        </p:spPr>
        <p:txBody>
          <a:bodyPr wrap="none" anchor="ctr"/>
          <a:lstStyle/>
          <a:p>
            <a:r>
              <a:rPr lang="ja-JP" altLang="en-US" sz="1400">
                <a:solidFill>
                  <a:srgbClr val="333333"/>
                </a:solidFill>
                <a:latin typeface="メイリオ" pitchFamily="50" charset="-128"/>
                <a:ea typeface="メイリオ" pitchFamily="50" charset="-128"/>
                <a:cs typeface="メイリオ" pitchFamily="50" charset="-128"/>
              </a:rPr>
              <a:t>受取手形を何らかの理由で得意先へ「返却」した場合、</a:t>
            </a:r>
          </a:p>
          <a:p>
            <a:r>
              <a:rPr lang="ja-JP" altLang="en-US" sz="1400">
                <a:solidFill>
                  <a:srgbClr val="333333"/>
                </a:solidFill>
                <a:latin typeface="メイリオ" pitchFamily="50" charset="-128"/>
                <a:ea typeface="メイリオ" pitchFamily="50" charset="-128"/>
                <a:cs typeface="メイリオ" pitchFamily="50" charset="-128"/>
              </a:rPr>
              <a:t>もしくは支払手形が「返却」されたときなどに入力します。</a:t>
            </a:r>
          </a:p>
        </p:txBody>
      </p:sp>
      <p:sp>
        <p:nvSpPr>
          <p:cNvPr id="13331" name="Rectangle 20"/>
          <p:cNvSpPr>
            <a:spLocks noChangeArrowheads="1"/>
          </p:cNvSpPr>
          <p:nvPr/>
        </p:nvSpPr>
        <p:spPr bwMode="auto">
          <a:xfrm>
            <a:off x="2144711" y="5503863"/>
            <a:ext cx="6544567" cy="590550"/>
          </a:xfrm>
          <a:prstGeom prst="rect">
            <a:avLst/>
          </a:prstGeom>
          <a:noFill/>
          <a:ln w="9525" algn="ctr">
            <a:solidFill>
              <a:srgbClr val="CC0000"/>
            </a:solidFill>
            <a:miter lim="800000"/>
            <a:headEnd/>
            <a:tailEnd/>
          </a:ln>
        </p:spPr>
        <p:txBody>
          <a:bodyPr wrap="none" anchor="ctr"/>
          <a:lstStyle/>
          <a:p>
            <a:r>
              <a:rPr lang="ja-JP" altLang="en-US" sz="1400">
                <a:solidFill>
                  <a:srgbClr val="333333"/>
                </a:solidFill>
                <a:latin typeface="メイリオ" pitchFamily="50" charset="-128"/>
                <a:ea typeface="メイリオ" pitchFamily="50" charset="-128"/>
                <a:cs typeface="メイリオ" pitchFamily="50" charset="-128"/>
              </a:rPr>
              <a:t>受取手形の期日到来後、「不渡」になった場合に入力します。</a:t>
            </a:r>
          </a:p>
          <a:p>
            <a:endParaRPr lang="en-US" altLang="ja-JP" sz="1400">
              <a:solidFill>
                <a:srgbClr val="333333"/>
              </a:solidFill>
              <a:latin typeface="メイリオ" pitchFamily="50" charset="-128"/>
              <a:ea typeface="メイリオ" pitchFamily="50" charset="-128"/>
              <a:cs typeface="メイリオ" pitchFamily="50" charset="-128"/>
            </a:endParaRPr>
          </a:p>
        </p:txBody>
      </p:sp>
      <p:sp>
        <p:nvSpPr>
          <p:cNvPr id="13332"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フッター プレースホルダ 4"/>
          <p:cNvSpPr>
            <a:spLocks noGrp="1"/>
          </p:cNvSpPr>
          <p:nvPr>
            <p:ph type="ftr" sz="quarter" idx="10"/>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sp>
        <p:nvSpPr>
          <p:cNvPr id="4" name="スライド番号プレースホルダ 3"/>
          <p:cNvSpPr>
            <a:spLocks noGrp="1"/>
          </p:cNvSpPr>
          <p:nvPr>
            <p:ph type="sldNum" sz="quarter" idx="4294967295"/>
          </p:nvPr>
        </p:nvSpPr>
        <p:spPr>
          <a:xfrm>
            <a:off x="8423275" y="6462713"/>
            <a:ext cx="720725" cy="179387"/>
          </a:xfrm>
        </p:spPr>
        <p:txBody>
          <a:bodyPr/>
          <a:lstStyle/>
          <a:p>
            <a:pPr>
              <a:defRPr/>
            </a:pPr>
            <a:fld id="{135C12C2-84A6-4C31-ABDB-1AA766540548}" type="slidenum">
              <a:rPr lang="ja-JP" altLang="en-US" smtClean="0"/>
              <a:pPr>
                <a:defRPr/>
              </a:pPr>
              <a:t>5</a:t>
            </a:fld>
            <a:endParaRPr lang="ja-JP"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SSJ-2011">
      <a:dk1>
        <a:sysClr val="windowText" lastClr="000000"/>
      </a:dk1>
      <a:lt1>
        <a:srgbClr val="FFFFFF"/>
      </a:lt1>
      <a:dk2>
        <a:srgbClr val="000000"/>
      </a:dk2>
      <a:lt2>
        <a:srgbClr val="FFFFFF"/>
      </a:lt2>
      <a:accent1>
        <a:srgbClr val="0065AE"/>
      </a:accent1>
      <a:accent2>
        <a:srgbClr val="007BC7"/>
      </a:accent2>
      <a:accent3>
        <a:srgbClr val="BC8B00"/>
      </a:accent3>
      <a:accent4>
        <a:srgbClr val="B91B17"/>
      </a:accent4>
      <a:accent5>
        <a:srgbClr val="67792F"/>
      </a:accent5>
      <a:accent6>
        <a:srgbClr val="FFFFFF"/>
      </a:accent6>
      <a:hlink>
        <a:srgbClr val="007BC7"/>
      </a:hlink>
      <a:folHlink>
        <a:srgbClr val="A5A5A5"/>
      </a:folHlink>
    </a:clrScheme>
    <a:fontScheme name="SSJ-2011">
      <a:majorFont>
        <a:latin typeface="HGP創英角ｺﾞｼｯｸUB"/>
        <a:ea typeface="HGP創英角ｺﾞｼｯｸUB"/>
        <a:cs typeface=""/>
      </a:majorFont>
      <a:minorFont>
        <a:latin typeface="Microsoft Sans Serif"/>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749</TotalTime>
  <Words>420</Words>
  <Application>Microsoft Office PowerPoint</Application>
  <PresentationFormat>画面に合わせる (4:3)</PresentationFormat>
  <Paragraphs>90</Paragraphs>
  <Slides>5</Slides>
  <Notes>0</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Office テーマ</vt:lpstr>
      <vt:lpstr>スライド 1</vt:lpstr>
      <vt:lpstr>SuperStream-PN+システムフロー</vt:lpstr>
      <vt:lpstr>SuperStream-PN+ 支払手形分割処理</vt:lpstr>
      <vt:lpstr>SuperStream-PN+ 受取手形顛末処理</vt:lpstr>
      <vt:lpstr>スライド 5</vt:lpstr>
    </vt:vector>
  </TitlesOfParts>
  <Company>譬ｪ蠑丈ｼ夂､ｾSE繝・じ繧､繝ｳ</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Masato Ninomiya</dc:creator>
  <cp:lastModifiedBy>鈴木　由將</cp:lastModifiedBy>
  <cp:revision>160</cp:revision>
  <dcterms:created xsi:type="dcterms:W3CDTF">2010-03-04T05:56:22Z</dcterms:created>
  <dcterms:modified xsi:type="dcterms:W3CDTF">2015-09-23T05:13:48Z</dcterms:modified>
</cp:coreProperties>
</file>