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97" r:id="rId2"/>
    <p:sldId id="270" r:id="rId3"/>
    <p:sldId id="273" r:id="rId4"/>
    <p:sldId id="277" r:id="rId5"/>
    <p:sldId id="278" r:id="rId6"/>
    <p:sldId id="298" r:id="rId7"/>
    <p:sldId id="274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72">
          <p15:clr>
            <a:srgbClr val="A4A3A4"/>
          </p15:clr>
        </p15:guide>
        <p15:guide id="3" pos="54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0" autoAdjust="0"/>
    <p:restoredTop sz="94660"/>
  </p:normalViewPr>
  <p:slideViewPr>
    <p:cSldViewPr>
      <p:cViewPr varScale="1">
        <p:scale>
          <a:sx n="79" d="100"/>
          <a:sy n="79" d="100"/>
        </p:scale>
        <p:origin x="918" y="96"/>
      </p:cViewPr>
      <p:guideLst>
        <p:guide orient="horz" pos="2160"/>
        <p:guide pos="272"/>
        <p:guide pos="54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>
              <a:defRPr sz="1200"/>
            </a:lvl1pPr>
          </a:lstStyle>
          <a:p>
            <a:fld id="{B150248C-AF63-4BD2-AD88-4B686589BEBC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7" tIns="45414" rIns="90827" bIns="454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0827" tIns="45414" rIns="90827" bIns="454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3316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3316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r">
              <a:defRPr sz="1200"/>
            </a:lvl1pPr>
          </a:lstStyle>
          <a:p>
            <a:fld id="{BF87BCA9-3BA0-4426-9EA6-B6C30ED02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52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000" y="1892829"/>
            <a:ext cx="5508352" cy="2188552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4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600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  <p:grpSp>
        <p:nvGrpSpPr>
          <p:cNvPr id="27" name="グループ化 26"/>
          <p:cNvGrpSpPr>
            <a:grpSpLocks noChangeAspect="1"/>
          </p:cNvGrpSpPr>
          <p:nvPr userDrawn="1"/>
        </p:nvGrpSpPr>
        <p:grpSpPr>
          <a:xfrm>
            <a:off x="360000" y="360000"/>
            <a:ext cx="1944000" cy="428068"/>
            <a:chOff x="1154113" y="3752850"/>
            <a:chExt cx="5580063" cy="1228726"/>
          </a:xfrm>
        </p:grpSpPr>
        <p:sp>
          <p:nvSpPr>
            <p:cNvPr id="28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209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</a:rPr>
              <a:t>©2017  SuperStream Inc. All rights reserved.</a:t>
            </a:r>
            <a:endParaRPr lang="ja-JP" altLang="en-US" dirty="0"/>
          </a:p>
        </p:txBody>
      </p:sp>
      <p:sp>
        <p:nvSpPr>
          <p:cNvPr id="10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5112460" y="836713"/>
            <a:ext cx="3600000" cy="5076563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400" b="1">
                <a:solidFill>
                  <a:schemeClr val="bg1"/>
                </a:solidFill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en-US" altLang="ja-JP" dirty="0" smtClean="0"/>
          </a:p>
        </p:txBody>
      </p:sp>
      <p:pic>
        <p:nvPicPr>
          <p:cNvPr id="9" name="Picture 4" descr="\\psf\Host\Volumes\IOHD\G5-temp01_n\SuperStream\SS_PPT_2015\AI\PPT_4-3_Type_Agend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94081"/>
            <a:ext cx="1524032" cy="27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グループ化 26"/>
          <p:cNvGrpSpPr>
            <a:grpSpLocks noChangeAspect="1"/>
          </p:cNvGrpSpPr>
          <p:nvPr userDrawn="1"/>
        </p:nvGrpSpPr>
        <p:grpSpPr>
          <a:xfrm>
            <a:off x="7092000" y="231490"/>
            <a:ext cx="1620000" cy="356723"/>
            <a:chOff x="1154113" y="3752850"/>
            <a:chExt cx="5580063" cy="1228726"/>
          </a:xfrm>
        </p:grpSpPr>
        <p:sp>
          <p:nvSpPr>
            <p:cNvPr id="28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273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35" b="6615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xfrm>
            <a:off x="8424000" y="6480000"/>
            <a:ext cx="360000" cy="180000"/>
          </a:xfrm>
        </p:spPr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altLang="ja-JP" dirty="0" smtClean="0"/>
              <a:t>©2017 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  <a:endParaRPr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359532" y="2160001"/>
            <a:ext cx="4824536" cy="189908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41" name="グループ化 40"/>
          <p:cNvGrpSpPr>
            <a:grpSpLocks noChangeAspect="1"/>
          </p:cNvGrpSpPr>
          <p:nvPr userDrawn="1"/>
        </p:nvGrpSpPr>
        <p:grpSpPr>
          <a:xfrm>
            <a:off x="7092000" y="231490"/>
            <a:ext cx="1620000" cy="356723"/>
            <a:chOff x="1154113" y="3752850"/>
            <a:chExt cx="5580063" cy="1228726"/>
          </a:xfrm>
        </p:grpSpPr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2559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1" b="1235"/>
          <a:stretch/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  <p:sp>
        <p:nvSpPr>
          <p:cNvPr id="27" name="タイトル 1"/>
          <p:cNvSpPr>
            <a:spLocks noGrp="1"/>
          </p:cNvSpPr>
          <p:nvPr>
            <p:ph type="title"/>
          </p:nvPr>
        </p:nvSpPr>
        <p:spPr>
          <a:xfrm>
            <a:off x="359532" y="2160001"/>
            <a:ext cx="5328592" cy="189908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3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28" name="グループ化 27"/>
          <p:cNvGrpSpPr>
            <a:grpSpLocks noChangeAspect="1"/>
          </p:cNvGrpSpPr>
          <p:nvPr userDrawn="1"/>
        </p:nvGrpSpPr>
        <p:grpSpPr>
          <a:xfrm>
            <a:off x="7092000" y="231490"/>
            <a:ext cx="1620000" cy="356723"/>
            <a:chOff x="1154113" y="3752850"/>
            <a:chExt cx="5580063" cy="1228726"/>
          </a:xfrm>
        </p:grpSpPr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704976" y="375285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1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8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4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2 h 217"/>
                <a:gd name="T44" fmla="*/ 19 w 217"/>
                <a:gd name="T45" fmla="*/ 48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7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7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9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1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8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8"/>
                  </a:lnTo>
                  <a:lnTo>
                    <a:pt x="193" y="40"/>
                  </a:lnTo>
                  <a:lnTo>
                    <a:pt x="185" y="32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4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4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1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7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2024063" y="385603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1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7 h 217"/>
                <a:gd name="T24" fmla="*/ 192 w 217"/>
                <a:gd name="T25" fmla="*/ 40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3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7 w 217"/>
                <a:gd name="T45" fmla="*/ 47 h 217"/>
                <a:gd name="T46" fmla="*/ 8 w 217"/>
                <a:gd name="T47" fmla="*/ 66 h 217"/>
                <a:gd name="T48" fmla="*/ 1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4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3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3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1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7"/>
                  </a:lnTo>
                  <a:lnTo>
                    <a:pt x="199" y="47"/>
                  </a:lnTo>
                  <a:lnTo>
                    <a:pt x="192" y="40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3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3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7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1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1"/>
                  </a:lnTo>
                  <a:lnTo>
                    <a:pt x="4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7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3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48"/>
            <p:cNvSpPr>
              <a:spLocks noEditPoints="1"/>
            </p:cNvSpPr>
            <p:nvPr/>
          </p:nvSpPr>
          <p:spPr bwMode="auto">
            <a:xfrm>
              <a:off x="1154113" y="3951288"/>
              <a:ext cx="1168400" cy="971550"/>
            </a:xfrm>
            <a:custGeom>
              <a:avLst/>
              <a:gdLst>
                <a:gd name="T0" fmla="*/ 1069 w 1472"/>
                <a:gd name="T1" fmla="*/ 229 h 1223"/>
                <a:gd name="T2" fmla="*/ 967 w 1472"/>
                <a:gd name="T3" fmla="*/ 132 h 1223"/>
                <a:gd name="T4" fmla="*/ 800 w 1472"/>
                <a:gd name="T5" fmla="*/ 77 h 1223"/>
                <a:gd name="T6" fmla="*/ 599 w 1472"/>
                <a:gd name="T7" fmla="*/ 160 h 1223"/>
                <a:gd name="T8" fmla="*/ 516 w 1472"/>
                <a:gd name="T9" fmla="*/ 359 h 1223"/>
                <a:gd name="T10" fmla="*/ 448 w 1472"/>
                <a:gd name="T11" fmla="*/ 524 h 1223"/>
                <a:gd name="T12" fmla="*/ 283 w 1472"/>
                <a:gd name="T13" fmla="*/ 592 h 1223"/>
                <a:gd name="T14" fmla="*/ 200 w 1472"/>
                <a:gd name="T15" fmla="*/ 554 h 1223"/>
                <a:gd name="T16" fmla="*/ 176 w 1472"/>
                <a:gd name="T17" fmla="*/ 468 h 1223"/>
                <a:gd name="T18" fmla="*/ 216 w 1472"/>
                <a:gd name="T19" fmla="*/ 327 h 1223"/>
                <a:gd name="T20" fmla="*/ 310 w 1472"/>
                <a:gd name="T21" fmla="*/ 218 h 1223"/>
                <a:gd name="T22" fmla="*/ 442 w 1472"/>
                <a:gd name="T23" fmla="*/ 158 h 1223"/>
                <a:gd name="T24" fmla="*/ 272 w 1472"/>
                <a:gd name="T25" fmla="*/ 36 h 1223"/>
                <a:gd name="T26" fmla="*/ 74 w 1472"/>
                <a:gd name="T27" fmla="*/ 222 h 1223"/>
                <a:gd name="T28" fmla="*/ 1 w 1472"/>
                <a:gd name="T29" fmla="*/ 446 h 1223"/>
                <a:gd name="T30" fmla="*/ 33 w 1472"/>
                <a:gd name="T31" fmla="*/ 704 h 1223"/>
                <a:gd name="T32" fmla="*/ 191 w 1472"/>
                <a:gd name="T33" fmla="*/ 981 h 1223"/>
                <a:gd name="T34" fmla="*/ 450 w 1472"/>
                <a:gd name="T35" fmla="*/ 1164 h 1223"/>
                <a:gd name="T36" fmla="*/ 737 w 1472"/>
                <a:gd name="T37" fmla="*/ 1223 h 1223"/>
                <a:gd name="T38" fmla="*/ 951 w 1472"/>
                <a:gd name="T39" fmla="*/ 1190 h 1223"/>
                <a:gd name="T40" fmla="*/ 1179 w 1472"/>
                <a:gd name="T41" fmla="*/ 1072 h 1223"/>
                <a:gd name="T42" fmla="*/ 1394 w 1472"/>
                <a:gd name="T43" fmla="*/ 814 h 1223"/>
                <a:gd name="T44" fmla="*/ 1468 w 1472"/>
                <a:gd name="T45" fmla="*/ 566 h 1223"/>
                <a:gd name="T46" fmla="*/ 1424 w 1472"/>
                <a:gd name="T47" fmla="*/ 327 h 1223"/>
                <a:gd name="T48" fmla="*/ 1219 w 1472"/>
                <a:gd name="T49" fmla="*/ 204 h 1223"/>
                <a:gd name="T50" fmla="*/ 1041 w 1472"/>
                <a:gd name="T51" fmla="*/ 245 h 1223"/>
                <a:gd name="T52" fmla="*/ 1022 w 1472"/>
                <a:gd name="T53" fmla="*/ 258 h 1223"/>
                <a:gd name="T54" fmla="*/ 1008 w 1472"/>
                <a:gd name="T55" fmla="*/ 269 h 1223"/>
                <a:gd name="T56" fmla="*/ 992 w 1472"/>
                <a:gd name="T57" fmla="*/ 284 h 1223"/>
                <a:gd name="T58" fmla="*/ 737 w 1472"/>
                <a:gd name="T59" fmla="*/ 1046 h 1223"/>
                <a:gd name="T60" fmla="*/ 453 w 1472"/>
                <a:gd name="T61" fmla="*/ 970 h 1223"/>
                <a:gd name="T62" fmla="*/ 252 w 1472"/>
                <a:gd name="T63" fmla="*/ 767 h 1223"/>
                <a:gd name="T64" fmla="*/ 402 w 1472"/>
                <a:gd name="T65" fmla="*/ 751 h 1223"/>
                <a:gd name="T66" fmla="*/ 557 w 1472"/>
                <a:gd name="T67" fmla="*/ 663 h 1223"/>
                <a:gd name="T68" fmla="*/ 654 w 1472"/>
                <a:gd name="T69" fmla="*/ 534 h 1223"/>
                <a:gd name="T70" fmla="*/ 692 w 1472"/>
                <a:gd name="T71" fmla="*/ 359 h 1223"/>
                <a:gd name="T72" fmla="*/ 723 w 1472"/>
                <a:gd name="T73" fmla="*/ 284 h 1223"/>
                <a:gd name="T74" fmla="*/ 800 w 1472"/>
                <a:gd name="T75" fmla="*/ 251 h 1223"/>
                <a:gd name="T76" fmla="*/ 882 w 1472"/>
                <a:gd name="T77" fmla="*/ 291 h 1223"/>
                <a:gd name="T78" fmla="*/ 907 w 1472"/>
                <a:gd name="T79" fmla="*/ 486 h 1223"/>
                <a:gd name="T80" fmla="*/ 879 w 1472"/>
                <a:gd name="T81" fmla="*/ 596 h 1223"/>
                <a:gd name="T82" fmla="*/ 742 w 1472"/>
                <a:gd name="T83" fmla="*/ 709 h 1223"/>
                <a:gd name="T84" fmla="*/ 897 w 1472"/>
                <a:gd name="T85" fmla="*/ 829 h 1223"/>
                <a:gd name="T86" fmla="*/ 1014 w 1472"/>
                <a:gd name="T87" fmla="*/ 713 h 1223"/>
                <a:gd name="T88" fmla="*/ 1078 w 1472"/>
                <a:gd name="T89" fmla="*/ 547 h 1223"/>
                <a:gd name="T90" fmla="*/ 1095 w 1472"/>
                <a:gd name="T91" fmla="*/ 435 h 1223"/>
                <a:gd name="T92" fmla="*/ 1168 w 1472"/>
                <a:gd name="T93" fmla="*/ 380 h 1223"/>
                <a:gd name="T94" fmla="*/ 1250 w 1472"/>
                <a:gd name="T95" fmla="*/ 397 h 1223"/>
                <a:gd name="T96" fmla="*/ 1296 w 1472"/>
                <a:gd name="T97" fmla="*/ 475 h 1223"/>
                <a:gd name="T98" fmla="*/ 1250 w 1472"/>
                <a:gd name="T99" fmla="*/ 709 h 1223"/>
                <a:gd name="T100" fmla="*/ 1065 w 1472"/>
                <a:gd name="T101" fmla="*/ 940 h 1223"/>
                <a:gd name="T102" fmla="*/ 737 w 1472"/>
                <a:gd name="T103" fmla="*/ 1046 h 1223"/>
                <a:gd name="T104" fmla="*/ 970 w 1472"/>
                <a:gd name="T105" fmla="*/ 307 h 1223"/>
                <a:gd name="T106" fmla="*/ 962 w 1472"/>
                <a:gd name="T107" fmla="*/ 318 h 1223"/>
                <a:gd name="T108" fmla="*/ 948 w 1472"/>
                <a:gd name="T109" fmla="*/ 339 h 1223"/>
                <a:gd name="T110" fmla="*/ 940 w 1472"/>
                <a:gd name="T111" fmla="*/ 353 h 1223"/>
                <a:gd name="T112" fmla="*/ 928 w 1472"/>
                <a:gd name="T113" fmla="*/ 378 h 1223"/>
                <a:gd name="T114" fmla="*/ 924 w 1472"/>
                <a:gd name="T115" fmla="*/ 389 h 1223"/>
                <a:gd name="T116" fmla="*/ 915 w 1472"/>
                <a:gd name="T117" fmla="*/ 416 h 1223"/>
                <a:gd name="T118" fmla="*/ 912 w 1472"/>
                <a:gd name="T119" fmla="*/ 430 h 1223"/>
                <a:gd name="T120" fmla="*/ 908 w 1472"/>
                <a:gd name="T121" fmla="*/ 459 h 1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2" h="1223">
                  <a:moveTo>
                    <a:pt x="1189" y="203"/>
                  </a:moveTo>
                  <a:lnTo>
                    <a:pt x="1189" y="203"/>
                  </a:lnTo>
                  <a:lnTo>
                    <a:pt x="1172" y="203"/>
                  </a:lnTo>
                  <a:lnTo>
                    <a:pt x="1153" y="204"/>
                  </a:lnTo>
                  <a:lnTo>
                    <a:pt x="1136" y="208"/>
                  </a:lnTo>
                  <a:lnTo>
                    <a:pt x="1119" y="212"/>
                  </a:lnTo>
                  <a:lnTo>
                    <a:pt x="1101" y="217"/>
                  </a:lnTo>
                  <a:lnTo>
                    <a:pt x="1085" y="223"/>
                  </a:lnTo>
                  <a:lnTo>
                    <a:pt x="1069" y="229"/>
                  </a:lnTo>
                  <a:lnTo>
                    <a:pt x="1054" y="238"/>
                  </a:lnTo>
                  <a:lnTo>
                    <a:pt x="1054" y="238"/>
                  </a:lnTo>
                  <a:lnTo>
                    <a:pt x="1045" y="219"/>
                  </a:lnTo>
                  <a:lnTo>
                    <a:pt x="1034" y="203"/>
                  </a:lnTo>
                  <a:lnTo>
                    <a:pt x="1023" y="187"/>
                  </a:lnTo>
                  <a:lnTo>
                    <a:pt x="1011" y="172"/>
                  </a:lnTo>
                  <a:lnTo>
                    <a:pt x="997" y="157"/>
                  </a:lnTo>
                  <a:lnTo>
                    <a:pt x="983" y="145"/>
                  </a:lnTo>
                  <a:lnTo>
                    <a:pt x="967" y="132"/>
                  </a:lnTo>
                  <a:lnTo>
                    <a:pt x="951" y="121"/>
                  </a:lnTo>
                  <a:lnTo>
                    <a:pt x="935" y="111"/>
                  </a:lnTo>
                  <a:lnTo>
                    <a:pt x="918" y="103"/>
                  </a:lnTo>
                  <a:lnTo>
                    <a:pt x="899" y="94"/>
                  </a:lnTo>
                  <a:lnTo>
                    <a:pt x="881" y="88"/>
                  </a:lnTo>
                  <a:lnTo>
                    <a:pt x="861" y="83"/>
                  </a:lnTo>
                  <a:lnTo>
                    <a:pt x="841" y="79"/>
                  </a:lnTo>
                  <a:lnTo>
                    <a:pt x="820" y="77"/>
                  </a:lnTo>
                  <a:lnTo>
                    <a:pt x="800" y="77"/>
                  </a:lnTo>
                  <a:lnTo>
                    <a:pt x="800" y="77"/>
                  </a:lnTo>
                  <a:lnTo>
                    <a:pt x="770" y="78"/>
                  </a:lnTo>
                  <a:lnTo>
                    <a:pt x="743" y="81"/>
                  </a:lnTo>
                  <a:lnTo>
                    <a:pt x="716" y="89"/>
                  </a:lnTo>
                  <a:lnTo>
                    <a:pt x="690" y="99"/>
                  </a:lnTo>
                  <a:lnTo>
                    <a:pt x="665" y="110"/>
                  </a:lnTo>
                  <a:lnTo>
                    <a:pt x="641" y="125"/>
                  </a:lnTo>
                  <a:lnTo>
                    <a:pt x="619" y="141"/>
                  </a:lnTo>
                  <a:lnTo>
                    <a:pt x="599" y="160"/>
                  </a:lnTo>
                  <a:lnTo>
                    <a:pt x="582" y="179"/>
                  </a:lnTo>
                  <a:lnTo>
                    <a:pt x="564" y="202"/>
                  </a:lnTo>
                  <a:lnTo>
                    <a:pt x="551" y="224"/>
                  </a:lnTo>
                  <a:lnTo>
                    <a:pt x="538" y="249"/>
                  </a:lnTo>
                  <a:lnTo>
                    <a:pt x="530" y="275"/>
                  </a:lnTo>
                  <a:lnTo>
                    <a:pt x="522" y="302"/>
                  </a:lnTo>
                  <a:lnTo>
                    <a:pt x="518" y="331"/>
                  </a:lnTo>
                  <a:lnTo>
                    <a:pt x="516" y="359"/>
                  </a:lnTo>
                  <a:lnTo>
                    <a:pt x="516" y="359"/>
                  </a:lnTo>
                  <a:lnTo>
                    <a:pt x="515" y="383"/>
                  </a:lnTo>
                  <a:lnTo>
                    <a:pt x="512" y="405"/>
                  </a:lnTo>
                  <a:lnTo>
                    <a:pt x="506" y="428"/>
                  </a:lnTo>
                  <a:lnTo>
                    <a:pt x="499" y="449"/>
                  </a:lnTo>
                  <a:lnTo>
                    <a:pt x="489" y="470"/>
                  </a:lnTo>
                  <a:lnTo>
                    <a:pt x="477" y="488"/>
                  </a:lnTo>
                  <a:lnTo>
                    <a:pt x="464" y="507"/>
                  </a:lnTo>
                  <a:lnTo>
                    <a:pt x="448" y="524"/>
                  </a:lnTo>
                  <a:lnTo>
                    <a:pt x="448" y="524"/>
                  </a:lnTo>
                  <a:lnTo>
                    <a:pt x="430" y="540"/>
                  </a:lnTo>
                  <a:lnTo>
                    <a:pt x="412" y="554"/>
                  </a:lnTo>
                  <a:lnTo>
                    <a:pt x="393" y="565"/>
                  </a:lnTo>
                  <a:lnTo>
                    <a:pt x="372" y="575"/>
                  </a:lnTo>
                  <a:lnTo>
                    <a:pt x="351" y="583"/>
                  </a:lnTo>
                  <a:lnTo>
                    <a:pt x="329" y="589"/>
                  </a:lnTo>
                  <a:lnTo>
                    <a:pt x="306" y="592"/>
                  </a:lnTo>
                  <a:lnTo>
                    <a:pt x="283" y="592"/>
                  </a:lnTo>
                  <a:lnTo>
                    <a:pt x="283" y="592"/>
                  </a:lnTo>
                  <a:lnTo>
                    <a:pt x="272" y="592"/>
                  </a:lnTo>
                  <a:lnTo>
                    <a:pt x="262" y="591"/>
                  </a:lnTo>
                  <a:lnTo>
                    <a:pt x="251" y="589"/>
                  </a:lnTo>
                  <a:lnTo>
                    <a:pt x="241" y="585"/>
                  </a:lnTo>
                  <a:lnTo>
                    <a:pt x="232" y="580"/>
                  </a:lnTo>
                  <a:lnTo>
                    <a:pt x="223" y="575"/>
                  </a:lnTo>
                  <a:lnTo>
                    <a:pt x="215" y="569"/>
                  </a:lnTo>
                  <a:lnTo>
                    <a:pt x="207" y="561"/>
                  </a:lnTo>
                  <a:lnTo>
                    <a:pt x="200" y="554"/>
                  </a:lnTo>
                  <a:lnTo>
                    <a:pt x="193" y="545"/>
                  </a:lnTo>
                  <a:lnTo>
                    <a:pt x="189" y="537"/>
                  </a:lnTo>
                  <a:lnTo>
                    <a:pt x="184" y="527"/>
                  </a:lnTo>
                  <a:lnTo>
                    <a:pt x="180" y="518"/>
                  </a:lnTo>
                  <a:lnTo>
                    <a:pt x="177" y="507"/>
                  </a:lnTo>
                  <a:lnTo>
                    <a:pt x="176" y="497"/>
                  </a:lnTo>
                  <a:lnTo>
                    <a:pt x="175" y="486"/>
                  </a:lnTo>
                  <a:lnTo>
                    <a:pt x="175" y="486"/>
                  </a:lnTo>
                  <a:lnTo>
                    <a:pt x="176" y="468"/>
                  </a:lnTo>
                  <a:lnTo>
                    <a:pt x="177" y="451"/>
                  </a:lnTo>
                  <a:lnTo>
                    <a:pt x="180" y="435"/>
                  </a:lnTo>
                  <a:lnTo>
                    <a:pt x="182" y="419"/>
                  </a:lnTo>
                  <a:lnTo>
                    <a:pt x="186" y="403"/>
                  </a:lnTo>
                  <a:lnTo>
                    <a:pt x="191" y="387"/>
                  </a:lnTo>
                  <a:lnTo>
                    <a:pt x="196" y="370"/>
                  </a:lnTo>
                  <a:lnTo>
                    <a:pt x="202" y="356"/>
                  </a:lnTo>
                  <a:lnTo>
                    <a:pt x="208" y="341"/>
                  </a:lnTo>
                  <a:lnTo>
                    <a:pt x="216" y="327"/>
                  </a:lnTo>
                  <a:lnTo>
                    <a:pt x="223" y="312"/>
                  </a:lnTo>
                  <a:lnTo>
                    <a:pt x="232" y="299"/>
                  </a:lnTo>
                  <a:lnTo>
                    <a:pt x="242" y="286"/>
                  </a:lnTo>
                  <a:lnTo>
                    <a:pt x="252" y="274"/>
                  </a:lnTo>
                  <a:lnTo>
                    <a:pt x="262" y="261"/>
                  </a:lnTo>
                  <a:lnTo>
                    <a:pt x="273" y="250"/>
                  </a:lnTo>
                  <a:lnTo>
                    <a:pt x="285" y="239"/>
                  </a:lnTo>
                  <a:lnTo>
                    <a:pt x="296" y="228"/>
                  </a:lnTo>
                  <a:lnTo>
                    <a:pt x="310" y="218"/>
                  </a:lnTo>
                  <a:lnTo>
                    <a:pt x="322" y="209"/>
                  </a:lnTo>
                  <a:lnTo>
                    <a:pt x="336" y="201"/>
                  </a:lnTo>
                  <a:lnTo>
                    <a:pt x="350" y="192"/>
                  </a:lnTo>
                  <a:lnTo>
                    <a:pt x="365" y="184"/>
                  </a:lnTo>
                  <a:lnTo>
                    <a:pt x="380" y="178"/>
                  </a:lnTo>
                  <a:lnTo>
                    <a:pt x="394" y="172"/>
                  </a:lnTo>
                  <a:lnTo>
                    <a:pt x="411" y="167"/>
                  </a:lnTo>
                  <a:lnTo>
                    <a:pt x="425" y="162"/>
                  </a:lnTo>
                  <a:lnTo>
                    <a:pt x="442" y="158"/>
                  </a:lnTo>
                  <a:lnTo>
                    <a:pt x="459" y="156"/>
                  </a:lnTo>
                  <a:lnTo>
                    <a:pt x="475" y="153"/>
                  </a:lnTo>
                  <a:lnTo>
                    <a:pt x="492" y="152"/>
                  </a:lnTo>
                  <a:lnTo>
                    <a:pt x="510" y="152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27" y="10"/>
                  </a:lnTo>
                  <a:lnTo>
                    <a:pt x="299" y="22"/>
                  </a:lnTo>
                  <a:lnTo>
                    <a:pt x="272" y="36"/>
                  </a:lnTo>
                  <a:lnTo>
                    <a:pt x="244" y="50"/>
                  </a:lnTo>
                  <a:lnTo>
                    <a:pt x="220" y="67"/>
                  </a:lnTo>
                  <a:lnTo>
                    <a:pt x="195" y="85"/>
                  </a:lnTo>
                  <a:lnTo>
                    <a:pt x="171" y="105"/>
                  </a:lnTo>
                  <a:lnTo>
                    <a:pt x="149" y="126"/>
                  </a:lnTo>
                  <a:lnTo>
                    <a:pt x="128" y="147"/>
                  </a:lnTo>
                  <a:lnTo>
                    <a:pt x="109" y="171"/>
                  </a:lnTo>
                  <a:lnTo>
                    <a:pt x="91" y="196"/>
                  </a:lnTo>
                  <a:lnTo>
                    <a:pt x="74" y="222"/>
                  </a:lnTo>
                  <a:lnTo>
                    <a:pt x="58" y="248"/>
                  </a:lnTo>
                  <a:lnTo>
                    <a:pt x="46" y="276"/>
                  </a:lnTo>
                  <a:lnTo>
                    <a:pt x="33" y="305"/>
                  </a:lnTo>
                  <a:lnTo>
                    <a:pt x="24" y="333"/>
                  </a:lnTo>
                  <a:lnTo>
                    <a:pt x="24" y="333"/>
                  </a:lnTo>
                  <a:lnTo>
                    <a:pt x="14" y="370"/>
                  </a:lnTo>
                  <a:lnTo>
                    <a:pt x="6" y="408"/>
                  </a:lnTo>
                  <a:lnTo>
                    <a:pt x="4" y="426"/>
                  </a:lnTo>
                  <a:lnTo>
                    <a:pt x="1" y="446"/>
                  </a:lnTo>
                  <a:lnTo>
                    <a:pt x="0" y="466"/>
                  </a:lnTo>
                  <a:lnTo>
                    <a:pt x="0" y="486"/>
                  </a:lnTo>
                  <a:lnTo>
                    <a:pt x="0" y="486"/>
                  </a:lnTo>
                  <a:lnTo>
                    <a:pt x="1" y="523"/>
                  </a:lnTo>
                  <a:lnTo>
                    <a:pt x="4" y="560"/>
                  </a:lnTo>
                  <a:lnTo>
                    <a:pt x="9" y="597"/>
                  </a:lnTo>
                  <a:lnTo>
                    <a:pt x="15" y="633"/>
                  </a:lnTo>
                  <a:lnTo>
                    <a:pt x="22" y="669"/>
                  </a:lnTo>
                  <a:lnTo>
                    <a:pt x="33" y="704"/>
                  </a:lnTo>
                  <a:lnTo>
                    <a:pt x="45" y="739"/>
                  </a:lnTo>
                  <a:lnTo>
                    <a:pt x="58" y="772"/>
                  </a:lnTo>
                  <a:lnTo>
                    <a:pt x="72" y="805"/>
                  </a:lnTo>
                  <a:lnTo>
                    <a:pt x="89" y="837"/>
                  </a:lnTo>
                  <a:lnTo>
                    <a:pt x="107" y="868"/>
                  </a:lnTo>
                  <a:lnTo>
                    <a:pt x="125" y="898"/>
                  </a:lnTo>
                  <a:lnTo>
                    <a:pt x="146" y="926"/>
                  </a:lnTo>
                  <a:lnTo>
                    <a:pt x="169" y="953"/>
                  </a:lnTo>
                  <a:lnTo>
                    <a:pt x="191" y="981"/>
                  </a:lnTo>
                  <a:lnTo>
                    <a:pt x="216" y="1007"/>
                  </a:lnTo>
                  <a:lnTo>
                    <a:pt x="242" y="1030"/>
                  </a:lnTo>
                  <a:lnTo>
                    <a:pt x="268" y="1054"/>
                  </a:lnTo>
                  <a:lnTo>
                    <a:pt x="296" y="1076"/>
                  </a:lnTo>
                  <a:lnTo>
                    <a:pt x="325" y="1096"/>
                  </a:lnTo>
                  <a:lnTo>
                    <a:pt x="355" y="1116"/>
                  </a:lnTo>
                  <a:lnTo>
                    <a:pt x="386" y="1133"/>
                  </a:lnTo>
                  <a:lnTo>
                    <a:pt x="417" y="1149"/>
                  </a:lnTo>
                  <a:lnTo>
                    <a:pt x="450" y="1164"/>
                  </a:lnTo>
                  <a:lnTo>
                    <a:pt x="484" y="1178"/>
                  </a:lnTo>
                  <a:lnTo>
                    <a:pt x="517" y="1189"/>
                  </a:lnTo>
                  <a:lnTo>
                    <a:pt x="552" y="1199"/>
                  </a:lnTo>
                  <a:lnTo>
                    <a:pt x="588" y="1208"/>
                  </a:lnTo>
                  <a:lnTo>
                    <a:pt x="624" y="1214"/>
                  </a:lnTo>
                  <a:lnTo>
                    <a:pt x="661" y="1219"/>
                  </a:lnTo>
                  <a:lnTo>
                    <a:pt x="698" y="1221"/>
                  </a:lnTo>
                  <a:lnTo>
                    <a:pt x="737" y="1223"/>
                  </a:lnTo>
                  <a:lnTo>
                    <a:pt x="737" y="1223"/>
                  </a:lnTo>
                  <a:lnTo>
                    <a:pt x="761" y="1221"/>
                  </a:lnTo>
                  <a:lnTo>
                    <a:pt x="786" y="1220"/>
                  </a:lnTo>
                  <a:lnTo>
                    <a:pt x="810" y="1219"/>
                  </a:lnTo>
                  <a:lnTo>
                    <a:pt x="835" y="1215"/>
                  </a:lnTo>
                  <a:lnTo>
                    <a:pt x="858" y="1211"/>
                  </a:lnTo>
                  <a:lnTo>
                    <a:pt x="882" y="1208"/>
                  </a:lnTo>
                  <a:lnTo>
                    <a:pt x="905" y="1203"/>
                  </a:lnTo>
                  <a:lnTo>
                    <a:pt x="929" y="1197"/>
                  </a:lnTo>
                  <a:lnTo>
                    <a:pt x="951" y="1190"/>
                  </a:lnTo>
                  <a:lnTo>
                    <a:pt x="975" y="1183"/>
                  </a:lnTo>
                  <a:lnTo>
                    <a:pt x="996" y="1174"/>
                  </a:lnTo>
                  <a:lnTo>
                    <a:pt x="1018" y="1165"/>
                  </a:lnTo>
                  <a:lnTo>
                    <a:pt x="1041" y="1157"/>
                  </a:lnTo>
                  <a:lnTo>
                    <a:pt x="1062" y="1147"/>
                  </a:lnTo>
                  <a:lnTo>
                    <a:pt x="1081" y="1136"/>
                  </a:lnTo>
                  <a:lnTo>
                    <a:pt x="1103" y="1125"/>
                  </a:lnTo>
                  <a:lnTo>
                    <a:pt x="1142" y="1100"/>
                  </a:lnTo>
                  <a:lnTo>
                    <a:pt x="1179" y="1072"/>
                  </a:lnTo>
                  <a:lnTo>
                    <a:pt x="1215" y="1044"/>
                  </a:lnTo>
                  <a:lnTo>
                    <a:pt x="1250" y="1012"/>
                  </a:lnTo>
                  <a:lnTo>
                    <a:pt x="1282" y="979"/>
                  </a:lnTo>
                  <a:lnTo>
                    <a:pt x="1312" y="943"/>
                  </a:lnTo>
                  <a:lnTo>
                    <a:pt x="1341" y="906"/>
                  </a:lnTo>
                  <a:lnTo>
                    <a:pt x="1365" y="867"/>
                  </a:lnTo>
                  <a:lnTo>
                    <a:pt x="1365" y="867"/>
                  </a:lnTo>
                  <a:lnTo>
                    <a:pt x="1380" y="842"/>
                  </a:lnTo>
                  <a:lnTo>
                    <a:pt x="1394" y="814"/>
                  </a:lnTo>
                  <a:lnTo>
                    <a:pt x="1408" y="787"/>
                  </a:lnTo>
                  <a:lnTo>
                    <a:pt x="1419" y="760"/>
                  </a:lnTo>
                  <a:lnTo>
                    <a:pt x="1430" y="731"/>
                  </a:lnTo>
                  <a:lnTo>
                    <a:pt x="1440" y="703"/>
                  </a:lnTo>
                  <a:lnTo>
                    <a:pt x="1449" y="674"/>
                  </a:lnTo>
                  <a:lnTo>
                    <a:pt x="1455" y="645"/>
                  </a:lnTo>
                  <a:lnTo>
                    <a:pt x="1455" y="645"/>
                  </a:lnTo>
                  <a:lnTo>
                    <a:pt x="1462" y="605"/>
                  </a:lnTo>
                  <a:lnTo>
                    <a:pt x="1468" y="566"/>
                  </a:lnTo>
                  <a:lnTo>
                    <a:pt x="1472" y="525"/>
                  </a:lnTo>
                  <a:lnTo>
                    <a:pt x="1472" y="486"/>
                  </a:lnTo>
                  <a:lnTo>
                    <a:pt x="1472" y="486"/>
                  </a:lnTo>
                  <a:lnTo>
                    <a:pt x="1471" y="457"/>
                  </a:lnTo>
                  <a:lnTo>
                    <a:pt x="1467" y="429"/>
                  </a:lnTo>
                  <a:lnTo>
                    <a:pt x="1460" y="401"/>
                  </a:lnTo>
                  <a:lnTo>
                    <a:pt x="1450" y="375"/>
                  </a:lnTo>
                  <a:lnTo>
                    <a:pt x="1439" y="351"/>
                  </a:lnTo>
                  <a:lnTo>
                    <a:pt x="1424" y="327"/>
                  </a:lnTo>
                  <a:lnTo>
                    <a:pt x="1408" y="306"/>
                  </a:lnTo>
                  <a:lnTo>
                    <a:pt x="1390" y="286"/>
                  </a:lnTo>
                  <a:lnTo>
                    <a:pt x="1369" y="268"/>
                  </a:lnTo>
                  <a:lnTo>
                    <a:pt x="1348" y="251"/>
                  </a:lnTo>
                  <a:lnTo>
                    <a:pt x="1325" y="237"/>
                  </a:lnTo>
                  <a:lnTo>
                    <a:pt x="1300" y="225"/>
                  </a:lnTo>
                  <a:lnTo>
                    <a:pt x="1274" y="215"/>
                  </a:lnTo>
                  <a:lnTo>
                    <a:pt x="1246" y="208"/>
                  </a:lnTo>
                  <a:lnTo>
                    <a:pt x="1219" y="204"/>
                  </a:lnTo>
                  <a:lnTo>
                    <a:pt x="1189" y="203"/>
                  </a:lnTo>
                  <a:lnTo>
                    <a:pt x="1189" y="203"/>
                  </a:lnTo>
                  <a:close/>
                  <a:moveTo>
                    <a:pt x="1050" y="239"/>
                  </a:moveTo>
                  <a:lnTo>
                    <a:pt x="1050" y="239"/>
                  </a:lnTo>
                  <a:lnTo>
                    <a:pt x="1045" y="243"/>
                  </a:lnTo>
                  <a:lnTo>
                    <a:pt x="1045" y="243"/>
                  </a:lnTo>
                  <a:lnTo>
                    <a:pt x="1050" y="239"/>
                  </a:lnTo>
                  <a:lnTo>
                    <a:pt x="1050" y="239"/>
                  </a:lnTo>
                  <a:close/>
                  <a:moveTo>
                    <a:pt x="1041" y="245"/>
                  </a:moveTo>
                  <a:lnTo>
                    <a:pt x="1041" y="245"/>
                  </a:lnTo>
                  <a:lnTo>
                    <a:pt x="1036" y="249"/>
                  </a:lnTo>
                  <a:lnTo>
                    <a:pt x="1036" y="249"/>
                  </a:lnTo>
                  <a:lnTo>
                    <a:pt x="1041" y="245"/>
                  </a:lnTo>
                  <a:lnTo>
                    <a:pt x="1041" y="245"/>
                  </a:lnTo>
                  <a:close/>
                  <a:moveTo>
                    <a:pt x="1031" y="251"/>
                  </a:moveTo>
                  <a:lnTo>
                    <a:pt x="1031" y="251"/>
                  </a:lnTo>
                  <a:lnTo>
                    <a:pt x="1022" y="258"/>
                  </a:lnTo>
                  <a:lnTo>
                    <a:pt x="1022" y="258"/>
                  </a:lnTo>
                  <a:lnTo>
                    <a:pt x="1031" y="251"/>
                  </a:lnTo>
                  <a:lnTo>
                    <a:pt x="1031" y="251"/>
                  </a:lnTo>
                  <a:close/>
                  <a:moveTo>
                    <a:pt x="1018" y="261"/>
                  </a:moveTo>
                  <a:lnTo>
                    <a:pt x="1018" y="261"/>
                  </a:lnTo>
                  <a:lnTo>
                    <a:pt x="1012" y="265"/>
                  </a:lnTo>
                  <a:lnTo>
                    <a:pt x="1012" y="265"/>
                  </a:lnTo>
                  <a:lnTo>
                    <a:pt x="1018" y="261"/>
                  </a:lnTo>
                  <a:lnTo>
                    <a:pt x="1018" y="261"/>
                  </a:lnTo>
                  <a:close/>
                  <a:moveTo>
                    <a:pt x="1008" y="269"/>
                  </a:moveTo>
                  <a:lnTo>
                    <a:pt x="1008" y="269"/>
                  </a:lnTo>
                  <a:lnTo>
                    <a:pt x="1001" y="275"/>
                  </a:lnTo>
                  <a:lnTo>
                    <a:pt x="1001" y="275"/>
                  </a:lnTo>
                  <a:lnTo>
                    <a:pt x="1008" y="269"/>
                  </a:lnTo>
                  <a:lnTo>
                    <a:pt x="1008" y="269"/>
                  </a:lnTo>
                  <a:close/>
                  <a:moveTo>
                    <a:pt x="997" y="279"/>
                  </a:moveTo>
                  <a:lnTo>
                    <a:pt x="997" y="279"/>
                  </a:lnTo>
                  <a:lnTo>
                    <a:pt x="992" y="284"/>
                  </a:lnTo>
                  <a:lnTo>
                    <a:pt x="992" y="284"/>
                  </a:lnTo>
                  <a:lnTo>
                    <a:pt x="997" y="279"/>
                  </a:lnTo>
                  <a:lnTo>
                    <a:pt x="997" y="279"/>
                  </a:lnTo>
                  <a:close/>
                  <a:moveTo>
                    <a:pt x="988" y="287"/>
                  </a:moveTo>
                  <a:lnTo>
                    <a:pt x="988" y="287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88" y="287"/>
                  </a:lnTo>
                  <a:lnTo>
                    <a:pt x="988" y="287"/>
                  </a:lnTo>
                  <a:close/>
                  <a:moveTo>
                    <a:pt x="737" y="1046"/>
                  </a:moveTo>
                  <a:lnTo>
                    <a:pt x="737" y="1046"/>
                  </a:lnTo>
                  <a:lnTo>
                    <a:pt x="698" y="1045"/>
                  </a:lnTo>
                  <a:lnTo>
                    <a:pt x="660" y="1041"/>
                  </a:lnTo>
                  <a:lnTo>
                    <a:pt x="623" y="1035"/>
                  </a:lnTo>
                  <a:lnTo>
                    <a:pt x="587" y="1027"/>
                  </a:lnTo>
                  <a:lnTo>
                    <a:pt x="552" y="1015"/>
                  </a:lnTo>
                  <a:lnTo>
                    <a:pt x="517" y="1002"/>
                  </a:lnTo>
                  <a:lnTo>
                    <a:pt x="485" y="987"/>
                  </a:lnTo>
                  <a:lnTo>
                    <a:pt x="453" y="970"/>
                  </a:lnTo>
                  <a:lnTo>
                    <a:pt x="422" y="950"/>
                  </a:lnTo>
                  <a:lnTo>
                    <a:pt x="393" y="929"/>
                  </a:lnTo>
                  <a:lnTo>
                    <a:pt x="365" y="906"/>
                  </a:lnTo>
                  <a:lnTo>
                    <a:pt x="339" y="881"/>
                  </a:lnTo>
                  <a:lnTo>
                    <a:pt x="314" y="854"/>
                  </a:lnTo>
                  <a:lnTo>
                    <a:pt x="291" y="827"/>
                  </a:lnTo>
                  <a:lnTo>
                    <a:pt x="270" y="797"/>
                  </a:lnTo>
                  <a:lnTo>
                    <a:pt x="252" y="767"/>
                  </a:lnTo>
                  <a:lnTo>
                    <a:pt x="252" y="767"/>
                  </a:lnTo>
                  <a:lnTo>
                    <a:pt x="267" y="769"/>
                  </a:lnTo>
                  <a:lnTo>
                    <a:pt x="283" y="769"/>
                  </a:lnTo>
                  <a:lnTo>
                    <a:pt x="283" y="769"/>
                  </a:lnTo>
                  <a:lnTo>
                    <a:pt x="303" y="769"/>
                  </a:lnTo>
                  <a:lnTo>
                    <a:pt x="324" y="766"/>
                  </a:lnTo>
                  <a:lnTo>
                    <a:pt x="344" y="764"/>
                  </a:lnTo>
                  <a:lnTo>
                    <a:pt x="363" y="761"/>
                  </a:lnTo>
                  <a:lnTo>
                    <a:pt x="383" y="756"/>
                  </a:lnTo>
                  <a:lnTo>
                    <a:pt x="402" y="751"/>
                  </a:lnTo>
                  <a:lnTo>
                    <a:pt x="420" y="745"/>
                  </a:lnTo>
                  <a:lnTo>
                    <a:pt x="439" y="738"/>
                  </a:lnTo>
                  <a:lnTo>
                    <a:pt x="458" y="730"/>
                  </a:lnTo>
                  <a:lnTo>
                    <a:pt x="475" y="720"/>
                  </a:lnTo>
                  <a:lnTo>
                    <a:pt x="492" y="710"/>
                  </a:lnTo>
                  <a:lnTo>
                    <a:pt x="510" y="700"/>
                  </a:lnTo>
                  <a:lnTo>
                    <a:pt x="526" y="688"/>
                  </a:lnTo>
                  <a:lnTo>
                    <a:pt x="542" y="676"/>
                  </a:lnTo>
                  <a:lnTo>
                    <a:pt x="557" y="663"/>
                  </a:lnTo>
                  <a:lnTo>
                    <a:pt x="572" y="648"/>
                  </a:lnTo>
                  <a:lnTo>
                    <a:pt x="572" y="648"/>
                  </a:lnTo>
                  <a:lnTo>
                    <a:pt x="587" y="633"/>
                  </a:lnTo>
                  <a:lnTo>
                    <a:pt x="599" y="619"/>
                  </a:lnTo>
                  <a:lnTo>
                    <a:pt x="611" y="602"/>
                  </a:lnTo>
                  <a:lnTo>
                    <a:pt x="624" y="586"/>
                  </a:lnTo>
                  <a:lnTo>
                    <a:pt x="634" y="569"/>
                  </a:lnTo>
                  <a:lnTo>
                    <a:pt x="644" y="552"/>
                  </a:lnTo>
                  <a:lnTo>
                    <a:pt x="654" y="534"/>
                  </a:lnTo>
                  <a:lnTo>
                    <a:pt x="661" y="516"/>
                  </a:lnTo>
                  <a:lnTo>
                    <a:pt x="668" y="497"/>
                  </a:lnTo>
                  <a:lnTo>
                    <a:pt x="675" y="478"/>
                  </a:lnTo>
                  <a:lnTo>
                    <a:pt x="680" y="460"/>
                  </a:lnTo>
                  <a:lnTo>
                    <a:pt x="685" y="440"/>
                  </a:lnTo>
                  <a:lnTo>
                    <a:pt x="687" y="420"/>
                  </a:lnTo>
                  <a:lnTo>
                    <a:pt x="690" y="400"/>
                  </a:lnTo>
                  <a:lnTo>
                    <a:pt x="692" y="380"/>
                  </a:lnTo>
                  <a:lnTo>
                    <a:pt x="692" y="359"/>
                  </a:lnTo>
                  <a:lnTo>
                    <a:pt x="692" y="359"/>
                  </a:lnTo>
                  <a:lnTo>
                    <a:pt x="692" y="348"/>
                  </a:lnTo>
                  <a:lnTo>
                    <a:pt x="695" y="338"/>
                  </a:lnTo>
                  <a:lnTo>
                    <a:pt x="697" y="327"/>
                  </a:lnTo>
                  <a:lnTo>
                    <a:pt x="701" y="317"/>
                  </a:lnTo>
                  <a:lnTo>
                    <a:pt x="704" y="308"/>
                  </a:lnTo>
                  <a:lnTo>
                    <a:pt x="711" y="300"/>
                  </a:lnTo>
                  <a:lnTo>
                    <a:pt x="717" y="291"/>
                  </a:lnTo>
                  <a:lnTo>
                    <a:pt x="723" y="284"/>
                  </a:lnTo>
                  <a:lnTo>
                    <a:pt x="732" y="276"/>
                  </a:lnTo>
                  <a:lnTo>
                    <a:pt x="739" y="270"/>
                  </a:lnTo>
                  <a:lnTo>
                    <a:pt x="748" y="265"/>
                  </a:lnTo>
                  <a:lnTo>
                    <a:pt x="758" y="260"/>
                  </a:lnTo>
                  <a:lnTo>
                    <a:pt x="768" y="256"/>
                  </a:lnTo>
                  <a:lnTo>
                    <a:pt x="778" y="254"/>
                  </a:lnTo>
                  <a:lnTo>
                    <a:pt x="789" y="253"/>
                  </a:lnTo>
                  <a:lnTo>
                    <a:pt x="800" y="251"/>
                  </a:lnTo>
                  <a:lnTo>
                    <a:pt x="800" y="251"/>
                  </a:lnTo>
                  <a:lnTo>
                    <a:pt x="810" y="253"/>
                  </a:lnTo>
                  <a:lnTo>
                    <a:pt x="821" y="254"/>
                  </a:lnTo>
                  <a:lnTo>
                    <a:pt x="831" y="256"/>
                  </a:lnTo>
                  <a:lnTo>
                    <a:pt x="841" y="260"/>
                  </a:lnTo>
                  <a:lnTo>
                    <a:pt x="851" y="265"/>
                  </a:lnTo>
                  <a:lnTo>
                    <a:pt x="859" y="270"/>
                  </a:lnTo>
                  <a:lnTo>
                    <a:pt x="868" y="276"/>
                  </a:lnTo>
                  <a:lnTo>
                    <a:pt x="876" y="284"/>
                  </a:lnTo>
                  <a:lnTo>
                    <a:pt x="882" y="291"/>
                  </a:lnTo>
                  <a:lnTo>
                    <a:pt x="888" y="300"/>
                  </a:lnTo>
                  <a:lnTo>
                    <a:pt x="894" y="308"/>
                  </a:lnTo>
                  <a:lnTo>
                    <a:pt x="898" y="317"/>
                  </a:lnTo>
                  <a:lnTo>
                    <a:pt x="902" y="327"/>
                  </a:lnTo>
                  <a:lnTo>
                    <a:pt x="904" y="338"/>
                  </a:lnTo>
                  <a:lnTo>
                    <a:pt x="907" y="348"/>
                  </a:lnTo>
                  <a:lnTo>
                    <a:pt x="907" y="359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7" y="472"/>
                  </a:lnTo>
                  <a:lnTo>
                    <a:pt x="907" y="472"/>
                  </a:lnTo>
                  <a:lnTo>
                    <a:pt x="907" y="486"/>
                  </a:lnTo>
                  <a:lnTo>
                    <a:pt x="907" y="486"/>
                  </a:lnTo>
                  <a:lnTo>
                    <a:pt x="905" y="509"/>
                  </a:lnTo>
                  <a:lnTo>
                    <a:pt x="902" y="532"/>
                  </a:lnTo>
                  <a:lnTo>
                    <a:pt x="897" y="554"/>
                  </a:lnTo>
                  <a:lnTo>
                    <a:pt x="889" y="575"/>
                  </a:lnTo>
                  <a:lnTo>
                    <a:pt x="879" y="596"/>
                  </a:lnTo>
                  <a:lnTo>
                    <a:pt x="868" y="615"/>
                  </a:lnTo>
                  <a:lnTo>
                    <a:pt x="853" y="633"/>
                  </a:lnTo>
                  <a:lnTo>
                    <a:pt x="838" y="651"/>
                  </a:lnTo>
                  <a:lnTo>
                    <a:pt x="838" y="651"/>
                  </a:lnTo>
                  <a:lnTo>
                    <a:pt x="821" y="667"/>
                  </a:lnTo>
                  <a:lnTo>
                    <a:pt x="802" y="681"/>
                  </a:lnTo>
                  <a:lnTo>
                    <a:pt x="783" y="692"/>
                  </a:lnTo>
                  <a:lnTo>
                    <a:pt x="763" y="702"/>
                  </a:lnTo>
                  <a:lnTo>
                    <a:pt x="742" y="709"/>
                  </a:lnTo>
                  <a:lnTo>
                    <a:pt x="719" y="715"/>
                  </a:lnTo>
                  <a:lnTo>
                    <a:pt x="696" y="718"/>
                  </a:lnTo>
                  <a:lnTo>
                    <a:pt x="673" y="719"/>
                  </a:lnTo>
                  <a:lnTo>
                    <a:pt x="821" y="868"/>
                  </a:lnTo>
                  <a:lnTo>
                    <a:pt x="821" y="868"/>
                  </a:lnTo>
                  <a:lnTo>
                    <a:pt x="841" y="859"/>
                  </a:lnTo>
                  <a:lnTo>
                    <a:pt x="859" y="850"/>
                  </a:lnTo>
                  <a:lnTo>
                    <a:pt x="878" y="841"/>
                  </a:lnTo>
                  <a:lnTo>
                    <a:pt x="897" y="829"/>
                  </a:lnTo>
                  <a:lnTo>
                    <a:pt x="914" y="817"/>
                  </a:lnTo>
                  <a:lnTo>
                    <a:pt x="930" y="803"/>
                  </a:lnTo>
                  <a:lnTo>
                    <a:pt x="946" y="790"/>
                  </a:lnTo>
                  <a:lnTo>
                    <a:pt x="962" y="775"/>
                  </a:lnTo>
                  <a:lnTo>
                    <a:pt x="962" y="775"/>
                  </a:lnTo>
                  <a:lnTo>
                    <a:pt x="976" y="760"/>
                  </a:lnTo>
                  <a:lnTo>
                    <a:pt x="990" y="745"/>
                  </a:lnTo>
                  <a:lnTo>
                    <a:pt x="1002" y="729"/>
                  </a:lnTo>
                  <a:lnTo>
                    <a:pt x="1014" y="713"/>
                  </a:lnTo>
                  <a:lnTo>
                    <a:pt x="1024" y="695"/>
                  </a:lnTo>
                  <a:lnTo>
                    <a:pt x="1034" y="678"/>
                  </a:lnTo>
                  <a:lnTo>
                    <a:pt x="1043" y="661"/>
                  </a:lnTo>
                  <a:lnTo>
                    <a:pt x="1052" y="642"/>
                  </a:lnTo>
                  <a:lnTo>
                    <a:pt x="1059" y="623"/>
                  </a:lnTo>
                  <a:lnTo>
                    <a:pt x="1065" y="605"/>
                  </a:lnTo>
                  <a:lnTo>
                    <a:pt x="1070" y="585"/>
                  </a:lnTo>
                  <a:lnTo>
                    <a:pt x="1074" y="566"/>
                  </a:lnTo>
                  <a:lnTo>
                    <a:pt x="1078" y="547"/>
                  </a:lnTo>
                  <a:lnTo>
                    <a:pt x="1080" y="527"/>
                  </a:lnTo>
                  <a:lnTo>
                    <a:pt x="1081" y="506"/>
                  </a:lnTo>
                  <a:lnTo>
                    <a:pt x="1083" y="486"/>
                  </a:lnTo>
                  <a:lnTo>
                    <a:pt x="1083" y="486"/>
                  </a:lnTo>
                  <a:lnTo>
                    <a:pt x="1083" y="475"/>
                  </a:lnTo>
                  <a:lnTo>
                    <a:pt x="1085" y="463"/>
                  </a:lnTo>
                  <a:lnTo>
                    <a:pt x="1088" y="454"/>
                  </a:lnTo>
                  <a:lnTo>
                    <a:pt x="1091" y="444"/>
                  </a:lnTo>
                  <a:lnTo>
                    <a:pt x="1095" y="435"/>
                  </a:lnTo>
                  <a:lnTo>
                    <a:pt x="1101" y="425"/>
                  </a:lnTo>
                  <a:lnTo>
                    <a:pt x="1108" y="418"/>
                  </a:lnTo>
                  <a:lnTo>
                    <a:pt x="1114" y="410"/>
                  </a:lnTo>
                  <a:lnTo>
                    <a:pt x="1121" y="403"/>
                  </a:lnTo>
                  <a:lnTo>
                    <a:pt x="1130" y="397"/>
                  </a:lnTo>
                  <a:lnTo>
                    <a:pt x="1139" y="392"/>
                  </a:lnTo>
                  <a:lnTo>
                    <a:pt x="1148" y="387"/>
                  </a:lnTo>
                  <a:lnTo>
                    <a:pt x="1158" y="383"/>
                  </a:lnTo>
                  <a:lnTo>
                    <a:pt x="1168" y="380"/>
                  </a:lnTo>
                  <a:lnTo>
                    <a:pt x="1178" y="379"/>
                  </a:lnTo>
                  <a:lnTo>
                    <a:pt x="1189" y="378"/>
                  </a:lnTo>
                  <a:lnTo>
                    <a:pt x="1189" y="378"/>
                  </a:lnTo>
                  <a:lnTo>
                    <a:pt x="1201" y="379"/>
                  </a:lnTo>
                  <a:lnTo>
                    <a:pt x="1212" y="380"/>
                  </a:lnTo>
                  <a:lnTo>
                    <a:pt x="1222" y="383"/>
                  </a:lnTo>
                  <a:lnTo>
                    <a:pt x="1232" y="387"/>
                  </a:lnTo>
                  <a:lnTo>
                    <a:pt x="1241" y="392"/>
                  </a:lnTo>
                  <a:lnTo>
                    <a:pt x="1250" y="397"/>
                  </a:lnTo>
                  <a:lnTo>
                    <a:pt x="1258" y="403"/>
                  </a:lnTo>
                  <a:lnTo>
                    <a:pt x="1265" y="410"/>
                  </a:lnTo>
                  <a:lnTo>
                    <a:pt x="1272" y="418"/>
                  </a:lnTo>
                  <a:lnTo>
                    <a:pt x="1279" y="425"/>
                  </a:lnTo>
                  <a:lnTo>
                    <a:pt x="1284" y="435"/>
                  </a:lnTo>
                  <a:lnTo>
                    <a:pt x="1289" y="444"/>
                  </a:lnTo>
                  <a:lnTo>
                    <a:pt x="1292" y="454"/>
                  </a:lnTo>
                  <a:lnTo>
                    <a:pt x="1295" y="463"/>
                  </a:lnTo>
                  <a:lnTo>
                    <a:pt x="1296" y="475"/>
                  </a:lnTo>
                  <a:lnTo>
                    <a:pt x="1297" y="486"/>
                  </a:lnTo>
                  <a:lnTo>
                    <a:pt x="1297" y="486"/>
                  </a:lnTo>
                  <a:lnTo>
                    <a:pt x="1296" y="519"/>
                  </a:lnTo>
                  <a:lnTo>
                    <a:pt x="1294" y="553"/>
                  </a:lnTo>
                  <a:lnTo>
                    <a:pt x="1289" y="585"/>
                  </a:lnTo>
                  <a:lnTo>
                    <a:pt x="1281" y="617"/>
                  </a:lnTo>
                  <a:lnTo>
                    <a:pt x="1272" y="648"/>
                  </a:lnTo>
                  <a:lnTo>
                    <a:pt x="1263" y="679"/>
                  </a:lnTo>
                  <a:lnTo>
                    <a:pt x="1250" y="709"/>
                  </a:lnTo>
                  <a:lnTo>
                    <a:pt x="1236" y="738"/>
                  </a:lnTo>
                  <a:lnTo>
                    <a:pt x="1236" y="738"/>
                  </a:lnTo>
                  <a:lnTo>
                    <a:pt x="1218" y="771"/>
                  </a:lnTo>
                  <a:lnTo>
                    <a:pt x="1197" y="803"/>
                  </a:lnTo>
                  <a:lnTo>
                    <a:pt x="1174" y="834"/>
                  </a:lnTo>
                  <a:lnTo>
                    <a:pt x="1150" y="863"/>
                  </a:lnTo>
                  <a:lnTo>
                    <a:pt x="1124" y="890"/>
                  </a:lnTo>
                  <a:lnTo>
                    <a:pt x="1095" y="916"/>
                  </a:lnTo>
                  <a:lnTo>
                    <a:pt x="1065" y="940"/>
                  </a:lnTo>
                  <a:lnTo>
                    <a:pt x="1033" y="961"/>
                  </a:lnTo>
                  <a:lnTo>
                    <a:pt x="1001" y="979"/>
                  </a:lnTo>
                  <a:lnTo>
                    <a:pt x="966" y="997"/>
                  </a:lnTo>
                  <a:lnTo>
                    <a:pt x="930" y="1012"/>
                  </a:lnTo>
                  <a:lnTo>
                    <a:pt x="893" y="1024"/>
                  </a:lnTo>
                  <a:lnTo>
                    <a:pt x="856" y="1034"/>
                  </a:lnTo>
                  <a:lnTo>
                    <a:pt x="816" y="1040"/>
                  </a:lnTo>
                  <a:lnTo>
                    <a:pt x="776" y="1045"/>
                  </a:lnTo>
                  <a:lnTo>
                    <a:pt x="737" y="1046"/>
                  </a:lnTo>
                  <a:lnTo>
                    <a:pt x="737" y="1046"/>
                  </a:lnTo>
                  <a:close/>
                  <a:moveTo>
                    <a:pt x="979" y="297"/>
                  </a:moveTo>
                  <a:lnTo>
                    <a:pt x="979" y="297"/>
                  </a:lnTo>
                  <a:lnTo>
                    <a:pt x="974" y="303"/>
                  </a:lnTo>
                  <a:lnTo>
                    <a:pt x="974" y="303"/>
                  </a:lnTo>
                  <a:lnTo>
                    <a:pt x="979" y="297"/>
                  </a:lnTo>
                  <a:lnTo>
                    <a:pt x="979" y="297"/>
                  </a:lnTo>
                  <a:close/>
                  <a:moveTo>
                    <a:pt x="970" y="307"/>
                  </a:moveTo>
                  <a:lnTo>
                    <a:pt x="970" y="307"/>
                  </a:lnTo>
                  <a:lnTo>
                    <a:pt x="964" y="316"/>
                  </a:lnTo>
                  <a:lnTo>
                    <a:pt x="964" y="316"/>
                  </a:lnTo>
                  <a:lnTo>
                    <a:pt x="970" y="307"/>
                  </a:lnTo>
                  <a:lnTo>
                    <a:pt x="970" y="307"/>
                  </a:lnTo>
                  <a:close/>
                  <a:moveTo>
                    <a:pt x="962" y="318"/>
                  </a:moveTo>
                  <a:lnTo>
                    <a:pt x="962" y="318"/>
                  </a:lnTo>
                  <a:lnTo>
                    <a:pt x="956" y="326"/>
                  </a:lnTo>
                  <a:lnTo>
                    <a:pt x="956" y="326"/>
                  </a:lnTo>
                  <a:lnTo>
                    <a:pt x="962" y="318"/>
                  </a:lnTo>
                  <a:lnTo>
                    <a:pt x="962" y="318"/>
                  </a:lnTo>
                  <a:close/>
                  <a:moveTo>
                    <a:pt x="954" y="330"/>
                  </a:moveTo>
                  <a:lnTo>
                    <a:pt x="954" y="330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54" y="330"/>
                  </a:lnTo>
                  <a:lnTo>
                    <a:pt x="954" y="330"/>
                  </a:lnTo>
                  <a:close/>
                  <a:moveTo>
                    <a:pt x="948" y="339"/>
                  </a:moveTo>
                  <a:lnTo>
                    <a:pt x="948" y="339"/>
                  </a:lnTo>
                  <a:lnTo>
                    <a:pt x="941" y="349"/>
                  </a:lnTo>
                  <a:lnTo>
                    <a:pt x="941" y="349"/>
                  </a:lnTo>
                  <a:lnTo>
                    <a:pt x="948" y="339"/>
                  </a:lnTo>
                  <a:lnTo>
                    <a:pt x="948" y="339"/>
                  </a:lnTo>
                  <a:close/>
                  <a:moveTo>
                    <a:pt x="940" y="353"/>
                  </a:moveTo>
                  <a:lnTo>
                    <a:pt x="940" y="353"/>
                  </a:lnTo>
                  <a:lnTo>
                    <a:pt x="935" y="361"/>
                  </a:lnTo>
                  <a:lnTo>
                    <a:pt x="935" y="361"/>
                  </a:lnTo>
                  <a:lnTo>
                    <a:pt x="940" y="353"/>
                  </a:lnTo>
                  <a:lnTo>
                    <a:pt x="940" y="353"/>
                  </a:lnTo>
                  <a:close/>
                  <a:moveTo>
                    <a:pt x="934" y="363"/>
                  </a:moveTo>
                  <a:lnTo>
                    <a:pt x="934" y="363"/>
                  </a:lnTo>
                  <a:lnTo>
                    <a:pt x="930" y="374"/>
                  </a:lnTo>
                  <a:lnTo>
                    <a:pt x="930" y="374"/>
                  </a:lnTo>
                  <a:lnTo>
                    <a:pt x="934" y="363"/>
                  </a:lnTo>
                  <a:lnTo>
                    <a:pt x="934" y="363"/>
                  </a:lnTo>
                  <a:close/>
                  <a:moveTo>
                    <a:pt x="928" y="378"/>
                  </a:moveTo>
                  <a:lnTo>
                    <a:pt x="928" y="378"/>
                  </a:lnTo>
                  <a:lnTo>
                    <a:pt x="925" y="387"/>
                  </a:lnTo>
                  <a:lnTo>
                    <a:pt x="925" y="387"/>
                  </a:lnTo>
                  <a:lnTo>
                    <a:pt x="928" y="378"/>
                  </a:lnTo>
                  <a:lnTo>
                    <a:pt x="928" y="378"/>
                  </a:lnTo>
                  <a:close/>
                  <a:moveTo>
                    <a:pt x="924" y="389"/>
                  </a:moveTo>
                  <a:lnTo>
                    <a:pt x="924" y="389"/>
                  </a:lnTo>
                  <a:lnTo>
                    <a:pt x="920" y="400"/>
                  </a:lnTo>
                  <a:lnTo>
                    <a:pt x="920" y="400"/>
                  </a:lnTo>
                  <a:lnTo>
                    <a:pt x="924" y="389"/>
                  </a:lnTo>
                  <a:lnTo>
                    <a:pt x="924" y="389"/>
                  </a:lnTo>
                  <a:close/>
                  <a:moveTo>
                    <a:pt x="919" y="404"/>
                  </a:moveTo>
                  <a:lnTo>
                    <a:pt x="919" y="404"/>
                  </a:lnTo>
                  <a:lnTo>
                    <a:pt x="917" y="413"/>
                  </a:lnTo>
                  <a:lnTo>
                    <a:pt x="917" y="413"/>
                  </a:lnTo>
                  <a:lnTo>
                    <a:pt x="919" y="404"/>
                  </a:lnTo>
                  <a:lnTo>
                    <a:pt x="919" y="404"/>
                  </a:lnTo>
                  <a:close/>
                  <a:moveTo>
                    <a:pt x="915" y="416"/>
                  </a:moveTo>
                  <a:lnTo>
                    <a:pt x="915" y="416"/>
                  </a:lnTo>
                  <a:lnTo>
                    <a:pt x="913" y="428"/>
                  </a:lnTo>
                  <a:lnTo>
                    <a:pt x="913" y="428"/>
                  </a:lnTo>
                  <a:lnTo>
                    <a:pt x="915" y="416"/>
                  </a:lnTo>
                  <a:lnTo>
                    <a:pt x="915" y="416"/>
                  </a:lnTo>
                  <a:close/>
                  <a:moveTo>
                    <a:pt x="912" y="430"/>
                  </a:moveTo>
                  <a:lnTo>
                    <a:pt x="912" y="430"/>
                  </a:lnTo>
                  <a:lnTo>
                    <a:pt x="910" y="441"/>
                  </a:lnTo>
                  <a:lnTo>
                    <a:pt x="910" y="441"/>
                  </a:lnTo>
                  <a:lnTo>
                    <a:pt x="912" y="430"/>
                  </a:lnTo>
                  <a:lnTo>
                    <a:pt x="912" y="430"/>
                  </a:lnTo>
                  <a:close/>
                  <a:moveTo>
                    <a:pt x="910" y="444"/>
                  </a:moveTo>
                  <a:lnTo>
                    <a:pt x="910" y="444"/>
                  </a:lnTo>
                  <a:lnTo>
                    <a:pt x="908" y="456"/>
                  </a:lnTo>
                  <a:lnTo>
                    <a:pt x="908" y="456"/>
                  </a:lnTo>
                  <a:lnTo>
                    <a:pt x="910" y="444"/>
                  </a:lnTo>
                  <a:lnTo>
                    <a:pt x="910" y="444"/>
                  </a:lnTo>
                  <a:close/>
                  <a:moveTo>
                    <a:pt x="908" y="459"/>
                  </a:moveTo>
                  <a:lnTo>
                    <a:pt x="908" y="459"/>
                  </a:lnTo>
                  <a:lnTo>
                    <a:pt x="908" y="470"/>
                  </a:lnTo>
                  <a:lnTo>
                    <a:pt x="908" y="470"/>
                  </a:lnTo>
                  <a:lnTo>
                    <a:pt x="908" y="459"/>
                  </a:lnTo>
                  <a:lnTo>
                    <a:pt x="908" y="4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49"/>
            <p:cNvSpPr>
              <a:spLocks/>
            </p:cNvSpPr>
            <p:nvPr/>
          </p:nvSpPr>
          <p:spPr bwMode="auto">
            <a:xfrm>
              <a:off x="25939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0 w 406"/>
                <a:gd name="T13" fmla="*/ 78 h 682"/>
                <a:gd name="T14" fmla="*/ 132 w 406"/>
                <a:gd name="T15" fmla="*/ 96 h 682"/>
                <a:gd name="T16" fmla="*/ 120 w 406"/>
                <a:gd name="T17" fmla="*/ 119 h 682"/>
                <a:gd name="T18" fmla="*/ 116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1 w 406"/>
                <a:gd name="T27" fmla="*/ 277 h 682"/>
                <a:gd name="T28" fmla="*/ 326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2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8 w 406"/>
                <a:gd name="T55" fmla="*/ 610 h 682"/>
                <a:gd name="T56" fmla="*/ 27 w 406"/>
                <a:gd name="T57" fmla="*/ 519 h 682"/>
                <a:gd name="T58" fmla="*/ 47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7 w 406"/>
                <a:gd name="T67" fmla="*/ 619 h 682"/>
                <a:gd name="T68" fmla="*/ 178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8 w 406"/>
                <a:gd name="T81" fmla="*/ 526 h 682"/>
                <a:gd name="T82" fmla="*/ 282 w 406"/>
                <a:gd name="T83" fmla="*/ 490 h 682"/>
                <a:gd name="T84" fmla="*/ 262 w 406"/>
                <a:gd name="T85" fmla="*/ 461 h 682"/>
                <a:gd name="T86" fmla="*/ 222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6 w 406"/>
                <a:gd name="T95" fmla="*/ 274 h 682"/>
                <a:gd name="T96" fmla="*/ 5 w 406"/>
                <a:gd name="T97" fmla="*/ 223 h 682"/>
                <a:gd name="T98" fmla="*/ 5 w 406"/>
                <a:gd name="T99" fmla="*/ 179 h 682"/>
                <a:gd name="T100" fmla="*/ 23 w 406"/>
                <a:gd name="T101" fmla="*/ 116 h 682"/>
                <a:gd name="T102" fmla="*/ 55 w 406"/>
                <a:gd name="T103" fmla="*/ 65 h 682"/>
                <a:gd name="T104" fmla="*/ 101 w 406"/>
                <a:gd name="T105" fmla="*/ 29 h 682"/>
                <a:gd name="T106" fmla="*/ 156 w 406"/>
                <a:gd name="T107" fmla="*/ 7 h 682"/>
                <a:gd name="T108" fmla="*/ 218 w 406"/>
                <a:gd name="T109" fmla="*/ 0 h 682"/>
                <a:gd name="T110" fmla="*/ 267 w 406"/>
                <a:gd name="T111" fmla="*/ 2 h 682"/>
                <a:gd name="T112" fmla="*/ 328 w 406"/>
                <a:gd name="T113" fmla="*/ 18 h 682"/>
                <a:gd name="T114" fmla="*/ 375 w 406"/>
                <a:gd name="T115" fmla="*/ 46 h 682"/>
                <a:gd name="T116" fmla="*/ 360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0" y="140"/>
                  </a:moveTo>
                  <a:lnTo>
                    <a:pt x="330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7" y="79"/>
                  </a:lnTo>
                  <a:lnTo>
                    <a:pt x="279" y="74"/>
                  </a:lnTo>
                  <a:lnTo>
                    <a:pt x="272" y="70"/>
                  </a:lnTo>
                  <a:lnTo>
                    <a:pt x="263" y="67"/>
                  </a:lnTo>
                  <a:lnTo>
                    <a:pt x="254" y="63"/>
                  </a:lnTo>
                  <a:lnTo>
                    <a:pt x="236" y="59"/>
                  </a:lnTo>
                  <a:lnTo>
                    <a:pt x="215" y="58"/>
                  </a:lnTo>
                  <a:lnTo>
                    <a:pt x="215" y="58"/>
                  </a:lnTo>
                  <a:lnTo>
                    <a:pt x="205" y="59"/>
                  </a:lnTo>
                  <a:lnTo>
                    <a:pt x="194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8" y="73"/>
                  </a:lnTo>
                  <a:lnTo>
                    <a:pt x="150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2" y="96"/>
                  </a:lnTo>
                  <a:lnTo>
                    <a:pt x="127" y="104"/>
                  </a:lnTo>
                  <a:lnTo>
                    <a:pt x="123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8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7" y="251"/>
                  </a:lnTo>
                  <a:lnTo>
                    <a:pt x="261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6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0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8" y="411"/>
                  </a:lnTo>
                  <a:lnTo>
                    <a:pt x="402" y="429"/>
                  </a:lnTo>
                  <a:lnTo>
                    <a:pt x="404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1" y="512"/>
                  </a:lnTo>
                  <a:lnTo>
                    <a:pt x="396" y="534"/>
                  </a:lnTo>
                  <a:lnTo>
                    <a:pt x="387" y="554"/>
                  </a:lnTo>
                  <a:lnTo>
                    <a:pt x="377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299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2" y="673"/>
                  </a:lnTo>
                  <a:lnTo>
                    <a:pt x="207" y="678"/>
                  </a:lnTo>
                  <a:lnTo>
                    <a:pt x="181" y="681"/>
                  </a:lnTo>
                  <a:lnTo>
                    <a:pt x="153" y="682"/>
                  </a:lnTo>
                  <a:lnTo>
                    <a:pt x="153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8" y="610"/>
                  </a:lnTo>
                  <a:lnTo>
                    <a:pt x="15" y="580"/>
                  </a:lnTo>
                  <a:lnTo>
                    <a:pt x="21" y="550"/>
                  </a:lnTo>
                  <a:lnTo>
                    <a:pt x="27" y="519"/>
                  </a:lnTo>
                  <a:lnTo>
                    <a:pt x="45" y="519"/>
                  </a:lnTo>
                  <a:lnTo>
                    <a:pt x="45" y="519"/>
                  </a:lnTo>
                  <a:lnTo>
                    <a:pt x="47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5" y="568"/>
                  </a:lnTo>
                  <a:lnTo>
                    <a:pt x="71" y="576"/>
                  </a:lnTo>
                  <a:lnTo>
                    <a:pt x="78" y="585"/>
                  </a:lnTo>
                  <a:lnTo>
                    <a:pt x="86" y="593"/>
                  </a:lnTo>
                  <a:lnTo>
                    <a:pt x="94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7" y="619"/>
                  </a:lnTo>
                  <a:lnTo>
                    <a:pt x="149" y="621"/>
                  </a:lnTo>
                  <a:lnTo>
                    <a:pt x="163" y="622"/>
                  </a:lnTo>
                  <a:lnTo>
                    <a:pt x="178" y="622"/>
                  </a:lnTo>
                  <a:lnTo>
                    <a:pt x="178" y="622"/>
                  </a:lnTo>
                  <a:lnTo>
                    <a:pt x="190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5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7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4" y="554"/>
                  </a:lnTo>
                  <a:lnTo>
                    <a:pt x="287" y="545"/>
                  </a:lnTo>
                  <a:lnTo>
                    <a:pt x="288" y="535"/>
                  </a:lnTo>
                  <a:lnTo>
                    <a:pt x="288" y="526"/>
                  </a:lnTo>
                  <a:lnTo>
                    <a:pt x="288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69" y="470"/>
                  </a:lnTo>
                  <a:lnTo>
                    <a:pt x="262" y="461"/>
                  </a:lnTo>
                  <a:lnTo>
                    <a:pt x="253" y="452"/>
                  </a:lnTo>
                  <a:lnTo>
                    <a:pt x="245" y="445"/>
                  </a:lnTo>
                  <a:lnTo>
                    <a:pt x="222" y="430"/>
                  </a:lnTo>
                  <a:lnTo>
                    <a:pt x="199" y="418"/>
                  </a:lnTo>
                  <a:lnTo>
                    <a:pt x="147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49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3" y="287"/>
                  </a:lnTo>
                  <a:lnTo>
                    <a:pt x="16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5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3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5" y="65"/>
                  </a:lnTo>
                  <a:lnTo>
                    <a:pt x="70" y="52"/>
                  </a:lnTo>
                  <a:lnTo>
                    <a:pt x="85" y="39"/>
                  </a:lnTo>
                  <a:lnTo>
                    <a:pt x="101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6" y="7"/>
                  </a:lnTo>
                  <a:lnTo>
                    <a:pt x="178" y="2"/>
                  </a:lnTo>
                  <a:lnTo>
                    <a:pt x="197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3" y="0"/>
                  </a:lnTo>
                  <a:lnTo>
                    <a:pt x="267" y="2"/>
                  </a:lnTo>
                  <a:lnTo>
                    <a:pt x="289" y="6"/>
                  </a:lnTo>
                  <a:lnTo>
                    <a:pt x="309" y="12"/>
                  </a:lnTo>
                  <a:lnTo>
                    <a:pt x="328" y="18"/>
                  </a:lnTo>
                  <a:lnTo>
                    <a:pt x="345" y="27"/>
                  </a:lnTo>
                  <a:lnTo>
                    <a:pt x="361" y="36"/>
                  </a:lnTo>
                  <a:lnTo>
                    <a:pt x="375" y="46"/>
                  </a:lnTo>
                  <a:lnTo>
                    <a:pt x="375" y="46"/>
                  </a:lnTo>
                  <a:lnTo>
                    <a:pt x="367" y="67"/>
                  </a:lnTo>
                  <a:lnTo>
                    <a:pt x="360" y="89"/>
                  </a:lnTo>
                  <a:lnTo>
                    <a:pt x="345" y="140"/>
                  </a:lnTo>
                  <a:lnTo>
                    <a:pt x="33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50"/>
            <p:cNvSpPr>
              <a:spLocks/>
            </p:cNvSpPr>
            <p:nvPr/>
          </p:nvSpPr>
          <p:spPr bwMode="auto">
            <a:xfrm>
              <a:off x="2987676" y="4138613"/>
              <a:ext cx="339725" cy="374650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48 w 429"/>
                <a:gd name="T5" fmla="*/ 439 h 474"/>
                <a:gd name="T6" fmla="*/ 212 w 429"/>
                <a:gd name="T7" fmla="*/ 461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8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9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1 w 429"/>
                <a:gd name="T41" fmla="*/ 4 h 474"/>
                <a:gd name="T42" fmla="*/ 72 w 429"/>
                <a:gd name="T43" fmla="*/ 5 h 474"/>
                <a:gd name="T44" fmla="*/ 129 w 429"/>
                <a:gd name="T45" fmla="*/ 3 h 474"/>
                <a:gd name="T46" fmla="*/ 143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4 h 474"/>
                <a:gd name="T54" fmla="*/ 135 w 429"/>
                <a:gd name="T55" fmla="*/ 314 h 474"/>
                <a:gd name="T56" fmla="*/ 142 w 429"/>
                <a:gd name="T57" fmla="*/ 336 h 474"/>
                <a:gd name="T58" fmla="*/ 149 w 429"/>
                <a:gd name="T59" fmla="*/ 354 h 474"/>
                <a:gd name="T60" fmla="*/ 159 w 429"/>
                <a:gd name="T61" fmla="*/ 368 h 474"/>
                <a:gd name="T62" fmla="*/ 171 w 429"/>
                <a:gd name="T63" fmla="*/ 380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8 h 474"/>
                <a:gd name="T72" fmla="*/ 248 w 429"/>
                <a:gd name="T73" fmla="*/ 381 h 474"/>
                <a:gd name="T74" fmla="*/ 262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2 h 474"/>
                <a:gd name="T84" fmla="*/ 294 w 429"/>
                <a:gd name="T85" fmla="*/ 212 h 474"/>
                <a:gd name="T86" fmla="*/ 294 w 429"/>
                <a:gd name="T87" fmla="*/ 155 h 474"/>
                <a:gd name="T88" fmla="*/ 290 w 429"/>
                <a:gd name="T89" fmla="*/ 51 h 474"/>
                <a:gd name="T90" fmla="*/ 287 w 429"/>
                <a:gd name="T91" fmla="*/ 0 h 474"/>
                <a:gd name="T92" fmla="*/ 336 w 429"/>
                <a:gd name="T93" fmla="*/ 4 h 474"/>
                <a:gd name="T94" fmla="*/ 357 w 429"/>
                <a:gd name="T95" fmla="*/ 5 h 474"/>
                <a:gd name="T96" fmla="*/ 398 w 429"/>
                <a:gd name="T97" fmla="*/ 3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2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9 h 474"/>
                <a:gd name="T112" fmla="*/ 362 w 429"/>
                <a:gd name="T113" fmla="*/ 456 h 474"/>
                <a:gd name="T114" fmla="*/ 345 w 429"/>
                <a:gd name="T115" fmla="*/ 458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5"/>
                  </a:lnTo>
                  <a:lnTo>
                    <a:pt x="248" y="439"/>
                  </a:lnTo>
                  <a:lnTo>
                    <a:pt x="231" y="451"/>
                  </a:lnTo>
                  <a:lnTo>
                    <a:pt x="212" y="461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4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8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53"/>
                  </a:lnTo>
                  <a:lnTo>
                    <a:pt x="3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3"/>
                  </a:lnTo>
                  <a:lnTo>
                    <a:pt x="31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4"/>
                  </a:lnTo>
                  <a:lnTo>
                    <a:pt x="129" y="3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40" y="27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4"/>
                  </a:lnTo>
                  <a:lnTo>
                    <a:pt x="133" y="274"/>
                  </a:lnTo>
                  <a:lnTo>
                    <a:pt x="134" y="301"/>
                  </a:lnTo>
                  <a:lnTo>
                    <a:pt x="135" y="314"/>
                  </a:lnTo>
                  <a:lnTo>
                    <a:pt x="138" y="325"/>
                  </a:lnTo>
                  <a:lnTo>
                    <a:pt x="142" y="336"/>
                  </a:lnTo>
                  <a:lnTo>
                    <a:pt x="144" y="345"/>
                  </a:lnTo>
                  <a:lnTo>
                    <a:pt x="149" y="354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5"/>
                  </a:lnTo>
                  <a:lnTo>
                    <a:pt x="171" y="380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8"/>
                  </a:lnTo>
                  <a:lnTo>
                    <a:pt x="240" y="385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2" y="368"/>
                  </a:lnTo>
                  <a:lnTo>
                    <a:pt x="268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2"/>
                  </a:lnTo>
                  <a:lnTo>
                    <a:pt x="294" y="249"/>
                  </a:lnTo>
                  <a:lnTo>
                    <a:pt x="294" y="212"/>
                  </a:lnTo>
                  <a:lnTo>
                    <a:pt x="294" y="212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1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3"/>
                  </a:lnTo>
                  <a:lnTo>
                    <a:pt x="336" y="4"/>
                  </a:lnTo>
                  <a:lnTo>
                    <a:pt x="357" y="5"/>
                  </a:lnTo>
                  <a:lnTo>
                    <a:pt x="357" y="5"/>
                  </a:lnTo>
                  <a:lnTo>
                    <a:pt x="380" y="4"/>
                  </a:lnTo>
                  <a:lnTo>
                    <a:pt x="398" y="3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1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2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9"/>
                  </a:lnTo>
                  <a:lnTo>
                    <a:pt x="379" y="458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8"/>
                  </a:lnTo>
                  <a:lnTo>
                    <a:pt x="328" y="459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51"/>
            <p:cNvSpPr>
              <a:spLocks noEditPoints="1"/>
            </p:cNvSpPr>
            <p:nvPr/>
          </p:nvSpPr>
          <p:spPr bwMode="auto">
            <a:xfrm>
              <a:off x="3411538" y="412750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7 w 448"/>
                <a:gd name="T17" fmla="*/ 33 h 724"/>
                <a:gd name="T18" fmla="*/ 195 w 448"/>
                <a:gd name="T19" fmla="*/ 16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3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8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4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7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3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9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8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400 h 724"/>
                <a:gd name="T86" fmla="*/ 190 w 448"/>
                <a:gd name="T87" fmla="*/ 418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8 h 724"/>
                <a:gd name="T96" fmla="*/ 296 w 448"/>
                <a:gd name="T97" fmla="*/ 336 h 724"/>
                <a:gd name="T98" fmla="*/ 305 w 448"/>
                <a:gd name="T99" fmla="*/ 282 h 724"/>
                <a:gd name="T100" fmla="*/ 306 w 448"/>
                <a:gd name="T101" fmla="*/ 238 h 724"/>
                <a:gd name="T102" fmla="*/ 302 w 448"/>
                <a:gd name="T103" fmla="*/ 175 h 724"/>
                <a:gd name="T104" fmla="*/ 292 w 448"/>
                <a:gd name="T105" fmla="*/ 126 h 724"/>
                <a:gd name="T106" fmla="*/ 278 w 448"/>
                <a:gd name="T107" fmla="*/ 91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5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5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3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0" y="65"/>
                  </a:lnTo>
                  <a:lnTo>
                    <a:pt x="146" y="57"/>
                  </a:lnTo>
                  <a:lnTo>
                    <a:pt x="152" y="48"/>
                  </a:lnTo>
                  <a:lnTo>
                    <a:pt x="160" y="41"/>
                  </a:lnTo>
                  <a:lnTo>
                    <a:pt x="167" y="33"/>
                  </a:lnTo>
                  <a:lnTo>
                    <a:pt x="176" y="27"/>
                  </a:lnTo>
                  <a:lnTo>
                    <a:pt x="185" y="21"/>
                  </a:lnTo>
                  <a:lnTo>
                    <a:pt x="195" y="16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1"/>
                  </a:lnTo>
                  <a:lnTo>
                    <a:pt x="299" y="3"/>
                  </a:lnTo>
                  <a:lnTo>
                    <a:pt x="315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3" y="70"/>
                  </a:lnTo>
                  <a:lnTo>
                    <a:pt x="414" y="88"/>
                  </a:lnTo>
                  <a:lnTo>
                    <a:pt x="424" y="108"/>
                  </a:lnTo>
                  <a:lnTo>
                    <a:pt x="433" y="129"/>
                  </a:lnTo>
                  <a:lnTo>
                    <a:pt x="439" y="152"/>
                  </a:lnTo>
                  <a:lnTo>
                    <a:pt x="444" y="177"/>
                  </a:lnTo>
                  <a:lnTo>
                    <a:pt x="446" y="206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8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4" y="442"/>
                  </a:lnTo>
                  <a:lnTo>
                    <a:pt x="361" y="455"/>
                  </a:lnTo>
                  <a:lnTo>
                    <a:pt x="345" y="465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19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9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7"/>
                  </a:lnTo>
                  <a:lnTo>
                    <a:pt x="136" y="588"/>
                  </a:lnTo>
                  <a:lnTo>
                    <a:pt x="137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3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3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9"/>
                  </a:moveTo>
                  <a:lnTo>
                    <a:pt x="222" y="59"/>
                  </a:lnTo>
                  <a:lnTo>
                    <a:pt x="213" y="59"/>
                  </a:lnTo>
                  <a:lnTo>
                    <a:pt x="204" y="62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7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4" y="182"/>
                  </a:lnTo>
                  <a:lnTo>
                    <a:pt x="132" y="204"/>
                  </a:lnTo>
                  <a:lnTo>
                    <a:pt x="130" y="228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2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8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2"/>
                  </a:lnTo>
                  <a:lnTo>
                    <a:pt x="166" y="400"/>
                  </a:lnTo>
                  <a:lnTo>
                    <a:pt x="172" y="406"/>
                  </a:lnTo>
                  <a:lnTo>
                    <a:pt x="181" y="413"/>
                  </a:lnTo>
                  <a:lnTo>
                    <a:pt x="190" y="418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8"/>
                  </a:lnTo>
                  <a:lnTo>
                    <a:pt x="276" y="388"/>
                  </a:lnTo>
                  <a:lnTo>
                    <a:pt x="283" y="378"/>
                  </a:lnTo>
                  <a:lnTo>
                    <a:pt x="288" y="366"/>
                  </a:lnTo>
                  <a:lnTo>
                    <a:pt x="292" y="352"/>
                  </a:lnTo>
                  <a:lnTo>
                    <a:pt x="296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2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5"/>
                  </a:lnTo>
                  <a:lnTo>
                    <a:pt x="300" y="157"/>
                  </a:lnTo>
                  <a:lnTo>
                    <a:pt x="297" y="141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1"/>
                  </a:lnTo>
                  <a:lnTo>
                    <a:pt x="270" y="83"/>
                  </a:lnTo>
                  <a:lnTo>
                    <a:pt x="264" y="75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39" y="62"/>
                  </a:lnTo>
                  <a:lnTo>
                    <a:pt x="230" y="59"/>
                  </a:lnTo>
                  <a:lnTo>
                    <a:pt x="222" y="59"/>
                  </a:lnTo>
                  <a:lnTo>
                    <a:pt x="222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52"/>
            <p:cNvSpPr>
              <a:spLocks noEditPoints="1"/>
            </p:cNvSpPr>
            <p:nvPr/>
          </p:nvSpPr>
          <p:spPr bwMode="auto">
            <a:xfrm>
              <a:off x="3819526" y="412750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8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4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8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8" y="444"/>
                  </a:lnTo>
                  <a:lnTo>
                    <a:pt x="378" y="444"/>
                  </a:lnTo>
                  <a:lnTo>
                    <a:pt x="365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4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53"/>
            <p:cNvSpPr>
              <a:spLocks/>
            </p:cNvSpPr>
            <p:nvPr/>
          </p:nvSpPr>
          <p:spPr bwMode="auto">
            <a:xfrm>
              <a:off x="4210051" y="4130675"/>
              <a:ext cx="231775" cy="373063"/>
            </a:xfrm>
            <a:custGeom>
              <a:avLst/>
              <a:gdLst>
                <a:gd name="T0" fmla="*/ 131 w 290"/>
                <a:gd name="T1" fmla="*/ 128 h 471"/>
                <a:gd name="T2" fmla="*/ 144 w 290"/>
                <a:gd name="T3" fmla="*/ 98 h 471"/>
                <a:gd name="T4" fmla="*/ 159 w 290"/>
                <a:gd name="T5" fmla="*/ 71 h 471"/>
                <a:gd name="T6" fmla="*/ 175 w 290"/>
                <a:gd name="T7" fmla="*/ 50 h 471"/>
                <a:gd name="T8" fmla="*/ 192 w 290"/>
                <a:gd name="T9" fmla="*/ 31 h 471"/>
                <a:gd name="T10" fmla="*/ 211 w 290"/>
                <a:gd name="T11" fmla="*/ 17 h 471"/>
                <a:gd name="T12" fmla="*/ 231 w 290"/>
                <a:gd name="T13" fmla="*/ 8 h 471"/>
                <a:gd name="T14" fmla="*/ 252 w 290"/>
                <a:gd name="T15" fmla="*/ 3 h 471"/>
                <a:gd name="T16" fmla="*/ 275 w 290"/>
                <a:gd name="T17" fmla="*/ 0 h 471"/>
                <a:gd name="T18" fmla="*/ 290 w 290"/>
                <a:gd name="T19" fmla="*/ 1 h 471"/>
                <a:gd name="T20" fmla="*/ 288 w 290"/>
                <a:gd name="T21" fmla="*/ 16 h 471"/>
                <a:gd name="T22" fmla="*/ 285 w 290"/>
                <a:gd name="T23" fmla="*/ 50 h 471"/>
                <a:gd name="T24" fmla="*/ 285 w 290"/>
                <a:gd name="T25" fmla="*/ 70 h 471"/>
                <a:gd name="T26" fmla="*/ 285 w 290"/>
                <a:gd name="T27" fmla="*/ 133 h 471"/>
                <a:gd name="T28" fmla="*/ 276 w 290"/>
                <a:gd name="T29" fmla="*/ 140 h 471"/>
                <a:gd name="T30" fmla="*/ 255 w 290"/>
                <a:gd name="T31" fmla="*/ 132 h 471"/>
                <a:gd name="T32" fmla="*/ 228 w 290"/>
                <a:gd name="T33" fmla="*/ 127 h 471"/>
                <a:gd name="T34" fmla="*/ 218 w 290"/>
                <a:gd name="T35" fmla="*/ 128 h 471"/>
                <a:gd name="T36" fmla="*/ 198 w 290"/>
                <a:gd name="T37" fmla="*/ 132 h 471"/>
                <a:gd name="T38" fmla="*/ 181 w 290"/>
                <a:gd name="T39" fmla="*/ 139 h 471"/>
                <a:gd name="T40" fmla="*/ 167 w 290"/>
                <a:gd name="T41" fmla="*/ 149 h 471"/>
                <a:gd name="T42" fmla="*/ 155 w 290"/>
                <a:gd name="T43" fmla="*/ 163 h 471"/>
                <a:gd name="T44" fmla="*/ 146 w 290"/>
                <a:gd name="T45" fmla="*/ 177 h 471"/>
                <a:gd name="T46" fmla="*/ 140 w 290"/>
                <a:gd name="T47" fmla="*/ 194 h 471"/>
                <a:gd name="T48" fmla="*/ 136 w 290"/>
                <a:gd name="T49" fmla="*/ 212 h 471"/>
                <a:gd name="T50" fmla="*/ 136 w 290"/>
                <a:gd name="T51" fmla="*/ 259 h 471"/>
                <a:gd name="T52" fmla="*/ 136 w 290"/>
                <a:gd name="T53" fmla="*/ 316 h 471"/>
                <a:gd name="T54" fmla="*/ 140 w 290"/>
                <a:gd name="T55" fmla="*/ 421 h 471"/>
                <a:gd name="T56" fmla="*/ 144 w 290"/>
                <a:gd name="T57" fmla="*/ 471 h 471"/>
                <a:gd name="T58" fmla="*/ 93 w 290"/>
                <a:gd name="T59" fmla="*/ 468 h 471"/>
                <a:gd name="T60" fmla="*/ 72 w 290"/>
                <a:gd name="T61" fmla="*/ 466 h 471"/>
                <a:gd name="T62" fmla="*/ 32 w 290"/>
                <a:gd name="T63" fmla="*/ 469 h 471"/>
                <a:gd name="T64" fmla="*/ 0 w 290"/>
                <a:gd name="T65" fmla="*/ 471 h 471"/>
                <a:gd name="T66" fmla="*/ 6 w 290"/>
                <a:gd name="T67" fmla="*/ 370 h 471"/>
                <a:gd name="T68" fmla="*/ 9 w 290"/>
                <a:gd name="T69" fmla="*/ 259 h 471"/>
                <a:gd name="T70" fmla="*/ 9 w 290"/>
                <a:gd name="T71" fmla="*/ 222 h 471"/>
                <a:gd name="T72" fmla="*/ 6 w 290"/>
                <a:gd name="T73" fmla="*/ 112 h 471"/>
                <a:gd name="T74" fmla="*/ 0 w 290"/>
                <a:gd name="T75" fmla="*/ 10 h 471"/>
                <a:gd name="T76" fmla="*/ 33 w 290"/>
                <a:gd name="T77" fmla="*/ 13 h 471"/>
                <a:gd name="T78" fmla="*/ 66 w 290"/>
                <a:gd name="T79" fmla="*/ 15 h 471"/>
                <a:gd name="T80" fmla="*/ 83 w 290"/>
                <a:gd name="T81" fmla="*/ 14 h 471"/>
                <a:gd name="T82" fmla="*/ 133 w 290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9" y="71"/>
                  </a:lnTo>
                  <a:lnTo>
                    <a:pt x="166" y="60"/>
                  </a:lnTo>
                  <a:lnTo>
                    <a:pt x="175" y="50"/>
                  </a:lnTo>
                  <a:lnTo>
                    <a:pt x="183" y="40"/>
                  </a:lnTo>
                  <a:lnTo>
                    <a:pt x="192" y="31"/>
                  </a:lnTo>
                  <a:lnTo>
                    <a:pt x="201" y="24"/>
                  </a:lnTo>
                  <a:lnTo>
                    <a:pt x="211" y="17"/>
                  </a:lnTo>
                  <a:lnTo>
                    <a:pt x="221" y="13"/>
                  </a:lnTo>
                  <a:lnTo>
                    <a:pt x="231" y="8"/>
                  </a:lnTo>
                  <a:lnTo>
                    <a:pt x="240" y="5"/>
                  </a:lnTo>
                  <a:lnTo>
                    <a:pt x="252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290" y="1"/>
                  </a:lnTo>
                  <a:lnTo>
                    <a:pt x="288" y="16"/>
                  </a:lnTo>
                  <a:lnTo>
                    <a:pt x="286" y="32"/>
                  </a:lnTo>
                  <a:lnTo>
                    <a:pt x="285" y="50"/>
                  </a:lnTo>
                  <a:lnTo>
                    <a:pt x="285" y="70"/>
                  </a:lnTo>
                  <a:lnTo>
                    <a:pt x="285" y="70"/>
                  </a:lnTo>
                  <a:lnTo>
                    <a:pt x="285" y="101"/>
                  </a:lnTo>
                  <a:lnTo>
                    <a:pt x="285" y="133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66" y="135"/>
                  </a:lnTo>
                  <a:lnTo>
                    <a:pt x="255" y="132"/>
                  </a:lnTo>
                  <a:lnTo>
                    <a:pt x="243" y="128"/>
                  </a:lnTo>
                  <a:lnTo>
                    <a:pt x="228" y="127"/>
                  </a:lnTo>
                  <a:lnTo>
                    <a:pt x="228" y="127"/>
                  </a:lnTo>
                  <a:lnTo>
                    <a:pt x="218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90" y="135"/>
                  </a:lnTo>
                  <a:lnTo>
                    <a:pt x="181" y="139"/>
                  </a:lnTo>
                  <a:lnTo>
                    <a:pt x="173" y="144"/>
                  </a:lnTo>
                  <a:lnTo>
                    <a:pt x="167" y="149"/>
                  </a:lnTo>
                  <a:lnTo>
                    <a:pt x="161" y="155"/>
                  </a:lnTo>
                  <a:lnTo>
                    <a:pt x="155" y="163"/>
                  </a:lnTo>
                  <a:lnTo>
                    <a:pt x="150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40" y="194"/>
                  </a:lnTo>
                  <a:lnTo>
                    <a:pt x="138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8" y="370"/>
                  </a:lnTo>
                  <a:lnTo>
                    <a:pt x="140" y="421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13" y="469"/>
                  </a:lnTo>
                  <a:lnTo>
                    <a:pt x="93" y="468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1" y="468"/>
                  </a:lnTo>
                  <a:lnTo>
                    <a:pt x="32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6" y="370"/>
                  </a:lnTo>
                  <a:lnTo>
                    <a:pt x="7" y="316"/>
                  </a:lnTo>
                  <a:lnTo>
                    <a:pt x="9" y="259"/>
                  </a:lnTo>
                  <a:lnTo>
                    <a:pt x="9" y="222"/>
                  </a:lnTo>
                  <a:lnTo>
                    <a:pt x="9" y="222"/>
                  </a:lnTo>
                  <a:lnTo>
                    <a:pt x="7" y="165"/>
                  </a:lnTo>
                  <a:lnTo>
                    <a:pt x="6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3" y="14"/>
                  </a:lnTo>
                  <a:lnTo>
                    <a:pt x="99" y="13"/>
                  </a:lnTo>
                  <a:lnTo>
                    <a:pt x="133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54"/>
            <p:cNvSpPr>
              <a:spLocks/>
            </p:cNvSpPr>
            <p:nvPr/>
          </p:nvSpPr>
          <p:spPr bwMode="auto">
            <a:xfrm>
              <a:off x="4511676" y="3971925"/>
              <a:ext cx="320675" cy="541338"/>
            </a:xfrm>
            <a:custGeom>
              <a:avLst/>
              <a:gdLst>
                <a:gd name="T0" fmla="*/ 323 w 406"/>
                <a:gd name="T1" fmla="*/ 121 h 682"/>
                <a:gd name="T2" fmla="*/ 294 w 406"/>
                <a:gd name="T3" fmla="*/ 84 h 682"/>
                <a:gd name="T4" fmla="*/ 272 w 406"/>
                <a:gd name="T5" fmla="*/ 70 h 682"/>
                <a:gd name="T6" fmla="*/ 236 w 406"/>
                <a:gd name="T7" fmla="*/ 59 h 682"/>
                <a:gd name="T8" fmla="*/ 205 w 406"/>
                <a:gd name="T9" fmla="*/ 59 h 682"/>
                <a:gd name="T10" fmla="*/ 175 w 406"/>
                <a:gd name="T11" fmla="*/ 65 h 682"/>
                <a:gd name="T12" fmla="*/ 151 w 406"/>
                <a:gd name="T13" fmla="*/ 78 h 682"/>
                <a:gd name="T14" fmla="*/ 133 w 406"/>
                <a:gd name="T15" fmla="*/ 96 h 682"/>
                <a:gd name="T16" fmla="*/ 120 w 406"/>
                <a:gd name="T17" fmla="*/ 119 h 682"/>
                <a:gd name="T18" fmla="*/ 117 w 406"/>
                <a:gd name="T19" fmla="*/ 144 h 682"/>
                <a:gd name="T20" fmla="*/ 119 w 406"/>
                <a:gd name="T21" fmla="*/ 168 h 682"/>
                <a:gd name="T22" fmla="*/ 135 w 406"/>
                <a:gd name="T23" fmla="*/ 199 h 682"/>
                <a:gd name="T24" fmla="*/ 161 w 406"/>
                <a:gd name="T25" fmla="*/ 223 h 682"/>
                <a:gd name="T26" fmla="*/ 262 w 406"/>
                <a:gd name="T27" fmla="*/ 277 h 682"/>
                <a:gd name="T28" fmla="*/ 328 w 406"/>
                <a:gd name="T29" fmla="*/ 315 h 682"/>
                <a:gd name="T30" fmla="*/ 361 w 406"/>
                <a:gd name="T31" fmla="*/ 344 h 682"/>
                <a:gd name="T32" fmla="*/ 387 w 406"/>
                <a:gd name="T33" fmla="*/ 382 h 682"/>
                <a:gd name="T34" fmla="*/ 403 w 406"/>
                <a:gd name="T35" fmla="*/ 429 h 682"/>
                <a:gd name="T36" fmla="*/ 406 w 406"/>
                <a:gd name="T37" fmla="*/ 466 h 682"/>
                <a:gd name="T38" fmla="*/ 396 w 406"/>
                <a:gd name="T39" fmla="*/ 534 h 682"/>
                <a:gd name="T40" fmla="*/ 366 w 406"/>
                <a:gd name="T41" fmla="*/ 591 h 682"/>
                <a:gd name="T42" fmla="*/ 319 w 406"/>
                <a:gd name="T43" fmla="*/ 636 h 682"/>
                <a:gd name="T44" fmla="*/ 257 w 406"/>
                <a:gd name="T45" fmla="*/ 666 h 682"/>
                <a:gd name="T46" fmla="*/ 181 w 406"/>
                <a:gd name="T47" fmla="*/ 681 h 682"/>
                <a:gd name="T48" fmla="*/ 128 w 406"/>
                <a:gd name="T49" fmla="*/ 681 h 682"/>
                <a:gd name="T50" fmla="*/ 61 w 406"/>
                <a:gd name="T51" fmla="*/ 669 h 682"/>
                <a:gd name="T52" fmla="*/ 11 w 406"/>
                <a:gd name="T53" fmla="*/ 648 h 682"/>
                <a:gd name="T54" fmla="*/ 9 w 406"/>
                <a:gd name="T55" fmla="*/ 610 h 682"/>
                <a:gd name="T56" fmla="*/ 27 w 406"/>
                <a:gd name="T57" fmla="*/ 519 h 682"/>
                <a:gd name="T58" fmla="*/ 48 w 406"/>
                <a:gd name="T59" fmla="*/ 531 h 682"/>
                <a:gd name="T60" fmla="*/ 60 w 406"/>
                <a:gd name="T61" fmla="*/ 559 h 682"/>
                <a:gd name="T62" fmla="*/ 78 w 406"/>
                <a:gd name="T63" fmla="*/ 585 h 682"/>
                <a:gd name="T64" fmla="*/ 104 w 406"/>
                <a:gd name="T65" fmla="*/ 605 h 682"/>
                <a:gd name="T66" fmla="*/ 138 w 406"/>
                <a:gd name="T67" fmla="*/ 619 h 682"/>
                <a:gd name="T68" fmla="*/ 177 w 406"/>
                <a:gd name="T69" fmla="*/ 622 h 682"/>
                <a:gd name="T70" fmla="*/ 204 w 406"/>
                <a:gd name="T71" fmla="*/ 621 h 682"/>
                <a:gd name="T72" fmla="*/ 236 w 406"/>
                <a:gd name="T73" fmla="*/ 611 h 682"/>
                <a:gd name="T74" fmla="*/ 261 w 406"/>
                <a:gd name="T75" fmla="*/ 594 h 682"/>
                <a:gd name="T76" fmla="*/ 278 w 406"/>
                <a:gd name="T77" fmla="*/ 571 h 682"/>
                <a:gd name="T78" fmla="*/ 287 w 406"/>
                <a:gd name="T79" fmla="*/ 545 h 682"/>
                <a:gd name="T80" fmla="*/ 289 w 406"/>
                <a:gd name="T81" fmla="*/ 526 h 682"/>
                <a:gd name="T82" fmla="*/ 282 w 406"/>
                <a:gd name="T83" fmla="*/ 490 h 682"/>
                <a:gd name="T84" fmla="*/ 263 w 406"/>
                <a:gd name="T85" fmla="*/ 461 h 682"/>
                <a:gd name="T86" fmla="*/ 223 w 406"/>
                <a:gd name="T87" fmla="*/ 430 h 682"/>
                <a:gd name="T88" fmla="*/ 120 w 406"/>
                <a:gd name="T89" fmla="*/ 378 h 682"/>
                <a:gd name="T90" fmla="*/ 71 w 406"/>
                <a:gd name="T91" fmla="*/ 344 h 682"/>
                <a:gd name="T92" fmla="*/ 40 w 406"/>
                <a:gd name="T93" fmla="*/ 313 h 682"/>
                <a:gd name="T94" fmla="*/ 17 w 406"/>
                <a:gd name="T95" fmla="*/ 274 h 682"/>
                <a:gd name="T96" fmla="*/ 5 w 406"/>
                <a:gd name="T97" fmla="*/ 223 h 682"/>
                <a:gd name="T98" fmla="*/ 6 w 406"/>
                <a:gd name="T99" fmla="*/ 179 h 682"/>
                <a:gd name="T100" fmla="*/ 22 w 406"/>
                <a:gd name="T101" fmla="*/ 116 h 682"/>
                <a:gd name="T102" fmla="*/ 56 w 406"/>
                <a:gd name="T103" fmla="*/ 65 h 682"/>
                <a:gd name="T104" fmla="*/ 102 w 406"/>
                <a:gd name="T105" fmla="*/ 29 h 682"/>
                <a:gd name="T106" fmla="*/ 158 w 406"/>
                <a:gd name="T107" fmla="*/ 7 h 682"/>
                <a:gd name="T108" fmla="*/ 220 w 406"/>
                <a:gd name="T109" fmla="*/ 0 h 682"/>
                <a:gd name="T110" fmla="*/ 268 w 406"/>
                <a:gd name="T111" fmla="*/ 2 h 682"/>
                <a:gd name="T112" fmla="*/ 329 w 406"/>
                <a:gd name="T113" fmla="*/ 18 h 682"/>
                <a:gd name="T114" fmla="*/ 376 w 406"/>
                <a:gd name="T115" fmla="*/ 46 h 682"/>
                <a:gd name="T116" fmla="*/ 361 w 406"/>
                <a:gd name="T117" fmla="*/ 8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2">
                  <a:moveTo>
                    <a:pt x="331" y="140"/>
                  </a:moveTo>
                  <a:lnTo>
                    <a:pt x="331" y="140"/>
                  </a:lnTo>
                  <a:lnTo>
                    <a:pt x="323" y="121"/>
                  </a:lnTo>
                  <a:lnTo>
                    <a:pt x="313" y="105"/>
                  </a:lnTo>
                  <a:lnTo>
                    <a:pt x="301" y="90"/>
                  </a:lnTo>
                  <a:lnTo>
                    <a:pt x="294" y="84"/>
                  </a:lnTo>
                  <a:lnTo>
                    <a:pt x="288" y="79"/>
                  </a:lnTo>
                  <a:lnTo>
                    <a:pt x="280" y="74"/>
                  </a:lnTo>
                  <a:lnTo>
                    <a:pt x="272" y="70"/>
                  </a:lnTo>
                  <a:lnTo>
                    <a:pt x="264" y="67"/>
                  </a:lnTo>
                  <a:lnTo>
                    <a:pt x="256" y="63"/>
                  </a:lnTo>
                  <a:lnTo>
                    <a:pt x="236" y="59"/>
                  </a:lnTo>
                  <a:lnTo>
                    <a:pt x="216" y="58"/>
                  </a:lnTo>
                  <a:lnTo>
                    <a:pt x="216" y="58"/>
                  </a:lnTo>
                  <a:lnTo>
                    <a:pt x="205" y="59"/>
                  </a:lnTo>
                  <a:lnTo>
                    <a:pt x="195" y="60"/>
                  </a:lnTo>
                  <a:lnTo>
                    <a:pt x="185" y="62"/>
                  </a:lnTo>
                  <a:lnTo>
                    <a:pt x="175" y="65"/>
                  </a:lnTo>
                  <a:lnTo>
                    <a:pt x="166" y="69"/>
                  </a:lnTo>
                  <a:lnTo>
                    <a:pt x="159" y="73"/>
                  </a:lnTo>
                  <a:lnTo>
                    <a:pt x="151" y="78"/>
                  </a:lnTo>
                  <a:lnTo>
                    <a:pt x="144" y="84"/>
                  </a:lnTo>
                  <a:lnTo>
                    <a:pt x="138" y="90"/>
                  </a:lnTo>
                  <a:lnTo>
                    <a:pt x="133" y="96"/>
                  </a:lnTo>
                  <a:lnTo>
                    <a:pt x="128" y="104"/>
                  </a:lnTo>
                  <a:lnTo>
                    <a:pt x="124" y="111"/>
                  </a:lnTo>
                  <a:lnTo>
                    <a:pt x="120" y="119"/>
                  </a:lnTo>
                  <a:lnTo>
                    <a:pt x="118" y="127"/>
                  </a:lnTo>
                  <a:lnTo>
                    <a:pt x="117" y="136"/>
                  </a:lnTo>
                  <a:lnTo>
                    <a:pt x="117" y="144"/>
                  </a:lnTo>
                  <a:lnTo>
                    <a:pt x="117" y="144"/>
                  </a:lnTo>
                  <a:lnTo>
                    <a:pt x="117" y="157"/>
                  </a:lnTo>
                  <a:lnTo>
                    <a:pt x="119" y="168"/>
                  </a:lnTo>
                  <a:lnTo>
                    <a:pt x="123" y="179"/>
                  </a:lnTo>
                  <a:lnTo>
                    <a:pt x="129" y="189"/>
                  </a:lnTo>
                  <a:lnTo>
                    <a:pt x="135" y="199"/>
                  </a:lnTo>
                  <a:lnTo>
                    <a:pt x="143" y="208"/>
                  </a:lnTo>
                  <a:lnTo>
                    <a:pt x="151" y="215"/>
                  </a:lnTo>
                  <a:lnTo>
                    <a:pt x="161" y="223"/>
                  </a:lnTo>
                  <a:lnTo>
                    <a:pt x="184" y="238"/>
                  </a:lnTo>
                  <a:lnTo>
                    <a:pt x="208" y="251"/>
                  </a:lnTo>
                  <a:lnTo>
                    <a:pt x="262" y="277"/>
                  </a:lnTo>
                  <a:lnTo>
                    <a:pt x="288" y="291"/>
                  </a:lnTo>
                  <a:lnTo>
                    <a:pt x="314" y="306"/>
                  </a:lnTo>
                  <a:lnTo>
                    <a:pt x="328" y="315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4"/>
                  </a:lnTo>
                  <a:lnTo>
                    <a:pt x="371" y="356"/>
                  </a:lnTo>
                  <a:lnTo>
                    <a:pt x="380" y="368"/>
                  </a:lnTo>
                  <a:lnTo>
                    <a:pt x="387" y="382"/>
                  </a:lnTo>
                  <a:lnTo>
                    <a:pt x="393" y="397"/>
                  </a:lnTo>
                  <a:lnTo>
                    <a:pt x="399" y="411"/>
                  </a:lnTo>
                  <a:lnTo>
                    <a:pt x="403" y="429"/>
                  </a:lnTo>
                  <a:lnTo>
                    <a:pt x="406" y="447"/>
                  </a:lnTo>
                  <a:lnTo>
                    <a:pt x="406" y="466"/>
                  </a:lnTo>
                  <a:lnTo>
                    <a:pt x="406" y="466"/>
                  </a:lnTo>
                  <a:lnTo>
                    <a:pt x="404" y="490"/>
                  </a:lnTo>
                  <a:lnTo>
                    <a:pt x="402" y="512"/>
                  </a:lnTo>
                  <a:lnTo>
                    <a:pt x="396" y="534"/>
                  </a:lnTo>
                  <a:lnTo>
                    <a:pt x="388" y="554"/>
                  </a:lnTo>
                  <a:lnTo>
                    <a:pt x="378" y="573"/>
                  </a:lnTo>
                  <a:lnTo>
                    <a:pt x="366" y="591"/>
                  </a:lnTo>
                  <a:lnTo>
                    <a:pt x="352" y="607"/>
                  </a:lnTo>
                  <a:lnTo>
                    <a:pt x="336" y="622"/>
                  </a:lnTo>
                  <a:lnTo>
                    <a:pt x="319" y="636"/>
                  </a:lnTo>
                  <a:lnTo>
                    <a:pt x="300" y="647"/>
                  </a:lnTo>
                  <a:lnTo>
                    <a:pt x="279" y="657"/>
                  </a:lnTo>
                  <a:lnTo>
                    <a:pt x="257" y="666"/>
                  </a:lnTo>
                  <a:lnTo>
                    <a:pt x="233" y="673"/>
                  </a:lnTo>
                  <a:lnTo>
                    <a:pt x="208" y="678"/>
                  </a:lnTo>
                  <a:lnTo>
                    <a:pt x="181" y="681"/>
                  </a:lnTo>
                  <a:lnTo>
                    <a:pt x="154" y="682"/>
                  </a:lnTo>
                  <a:lnTo>
                    <a:pt x="154" y="682"/>
                  </a:lnTo>
                  <a:lnTo>
                    <a:pt x="128" y="681"/>
                  </a:lnTo>
                  <a:lnTo>
                    <a:pt x="104" y="678"/>
                  </a:lnTo>
                  <a:lnTo>
                    <a:pt x="82" y="674"/>
                  </a:lnTo>
                  <a:lnTo>
                    <a:pt x="61" y="669"/>
                  </a:lnTo>
                  <a:lnTo>
                    <a:pt x="42" y="663"/>
                  </a:lnTo>
                  <a:lnTo>
                    <a:pt x="26" y="656"/>
                  </a:lnTo>
                  <a:lnTo>
                    <a:pt x="11" y="648"/>
                  </a:lnTo>
                  <a:lnTo>
                    <a:pt x="0" y="641"/>
                  </a:lnTo>
                  <a:lnTo>
                    <a:pt x="0" y="641"/>
                  </a:lnTo>
                  <a:lnTo>
                    <a:pt x="9" y="610"/>
                  </a:lnTo>
                  <a:lnTo>
                    <a:pt x="16" y="580"/>
                  </a:lnTo>
                  <a:lnTo>
                    <a:pt x="22" y="550"/>
                  </a:lnTo>
                  <a:lnTo>
                    <a:pt x="27" y="519"/>
                  </a:lnTo>
                  <a:lnTo>
                    <a:pt x="46" y="519"/>
                  </a:lnTo>
                  <a:lnTo>
                    <a:pt x="46" y="519"/>
                  </a:lnTo>
                  <a:lnTo>
                    <a:pt x="48" y="531"/>
                  </a:lnTo>
                  <a:lnTo>
                    <a:pt x="51" y="540"/>
                  </a:lnTo>
                  <a:lnTo>
                    <a:pt x="55" y="550"/>
                  </a:lnTo>
                  <a:lnTo>
                    <a:pt x="60" y="559"/>
                  </a:lnTo>
                  <a:lnTo>
                    <a:pt x="66" y="568"/>
                  </a:lnTo>
                  <a:lnTo>
                    <a:pt x="72" y="576"/>
                  </a:lnTo>
                  <a:lnTo>
                    <a:pt x="78" y="585"/>
                  </a:lnTo>
                  <a:lnTo>
                    <a:pt x="87" y="593"/>
                  </a:lnTo>
                  <a:lnTo>
                    <a:pt x="96" y="599"/>
                  </a:lnTo>
                  <a:lnTo>
                    <a:pt x="104" y="605"/>
                  </a:lnTo>
                  <a:lnTo>
                    <a:pt x="114" y="610"/>
                  </a:lnTo>
                  <a:lnTo>
                    <a:pt x="125" y="615"/>
                  </a:lnTo>
                  <a:lnTo>
                    <a:pt x="138" y="619"/>
                  </a:lnTo>
                  <a:lnTo>
                    <a:pt x="150" y="621"/>
                  </a:lnTo>
                  <a:lnTo>
                    <a:pt x="164" y="622"/>
                  </a:lnTo>
                  <a:lnTo>
                    <a:pt x="177" y="622"/>
                  </a:lnTo>
                  <a:lnTo>
                    <a:pt x="177" y="622"/>
                  </a:lnTo>
                  <a:lnTo>
                    <a:pt x="191" y="622"/>
                  </a:lnTo>
                  <a:lnTo>
                    <a:pt x="204" y="621"/>
                  </a:lnTo>
                  <a:lnTo>
                    <a:pt x="215" y="619"/>
                  </a:lnTo>
                  <a:lnTo>
                    <a:pt x="226" y="615"/>
                  </a:lnTo>
                  <a:lnTo>
                    <a:pt x="236" y="611"/>
                  </a:lnTo>
                  <a:lnTo>
                    <a:pt x="246" y="606"/>
                  </a:lnTo>
                  <a:lnTo>
                    <a:pt x="253" y="600"/>
                  </a:lnTo>
                  <a:lnTo>
                    <a:pt x="261" y="594"/>
                  </a:lnTo>
                  <a:lnTo>
                    <a:pt x="268" y="588"/>
                  </a:lnTo>
                  <a:lnTo>
                    <a:pt x="273" y="580"/>
                  </a:lnTo>
                  <a:lnTo>
                    <a:pt x="278" y="571"/>
                  </a:lnTo>
                  <a:lnTo>
                    <a:pt x="282" y="563"/>
                  </a:lnTo>
                  <a:lnTo>
                    <a:pt x="285" y="554"/>
                  </a:lnTo>
                  <a:lnTo>
                    <a:pt x="287" y="545"/>
                  </a:lnTo>
                  <a:lnTo>
                    <a:pt x="289" y="535"/>
                  </a:lnTo>
                  <a:lnTo>
                    <a:pt x="289" y="526"/>
                  </a:lnTo>
                  <a:lnTo>
                    <a:pt x="289" y="526"/>
                  </a:lnTo>
                  <a:lnTo>
                    <a:pt x="288" y="513"/>
                  </a:lnTo>
                  <a:lnTo>
                    <a:pt x="285" y="501"/>
                  </a:lnTo>
                  <a:lnTo>
                    <a:pt x="282" y="490"/>
                  </a:lnTo>
                  <a:lnTo>
                    <a:pt x="277" y="480"/>
                  </a:lnTo>
                  <a:lnTo>
                    <a:pt x="270" y="470"/>
                  </a:lnTo>
                  <a:lnTo>
                    <a:pt x="263" y="461"/>
                  </a:lnTo>
                  <a:lnTo>
                    <a:pt x="254" y="452"/>
                  </a:lnTo>
                  <a:lnTo>
                    <a:pt x="244" y="445"/>
                  </a:lnTo>
                  <a:lnTo>
                    <a:pt x="223" y="430"/>
                  </a:lnTo>
                  <a:lnTo>
                    <a:pt x="199" y="418"/>
                  </a:lnTo>
                  <a:lnTo>
                    <a:pt x="146" y="392"/>
                  </a:lnTo>
                  <a:lnTo>
                    <a:pt x="120" y="378"/>
                  </a:lnTo>
                  <a:lnTo>
                    <a:pt x="94" y="362"/>
                  </a:lnTo>
                  <a:lnTo>
                    <a:pt x="82" y="354"/>
                  </a:lnTo>
                  <a:lnTo>
                    <a:pt x="71" y="344"/>
                  </a:lnTo>
                  <a:lnTo>
                    <a:pt x="60" y="336"/>
                  </a:lnTo>
                  <a:lnTo>
                    <a:pt x="50" y="325"/>
                  </a:lnTo>
                  <a:lnTo>
                    <a:pt x="40" y="313"/>
                  </a:lnTo>
                  <a:lnTo>
                    <a:pt x="31" y="301"/>
                  </a:lnTo>
                  <a:lnTo>
                    <a:pt x="24" y="287"/>
                  </a:lnTo>
                  <a:lnTo>
                    <a:pt x="17" y="274"/>
                  </a:lnTo>
                  <a:lnTo>
                    <a:pt x="11" y="258"/>
                  </a:lnTo>
                  <a:lnTo>
                    <a:pt x="8" y="242"/>
                  </a:lnTo>
                  <a:lnTo>
                    <a:pt x="5" y="223"/>
                  </a:lnTo>
                  <a:lnTo>
                    <a:pt x="5" y="203"/>
                  </a:lnTo>
                  <a:lnTo>
                    <a:pt x="5" y="203"/>
                  </a:lnTo>
                  <a:lnTo>
                    <a:pt x="6" y="179"/>
                  </a:lnTo>
                  <a:lnTo>
                    <a:pt x="9" y="157"/>
                  </a:lnTo>
                  <a:lnTo>
                    <a:pt x="15" y="136"/>
                  </a:lnTo>
                  <a:lnTo>
                    <a:pt x="22" y="116"/>
                  </a:lnTo>
                  <a:lnTo>
                    <a:pt x="31" y="98"/>
                  </a:lnTo>
                  <a:lnTo>
                    <a:pt x="42" y="80"/>
                  </a:lnTo>
                  <a:lnTo>
                    <a:pt x="56" y="65"/>
                  </a:lnTo>
                  <a:lnTo>
                    <a:pt x="70" y="52"/>
                  </a:lnTo>
                  <a:lnTo>
                    <a:pt x="84" y="39"/>
                  </a:lnTo>
                  <a:lnTo>
                    <a:pt x="102" y="29"/>
                  </a:lnTo>
                  <a:lnTo>
                    <a:pt x="119" y="19"/>
                  </a:lnTo>
                  <a:lnTo>
                    <a:pt x="138" y="12"/>
                  </a:lnTo>
                  <a:lnTo>
                    <a:pt x="158" y="7"/>
                  </a:lnTo>
                  <a:lnTo>
                    <a:pt x="177" y="2"/>
                  </a:lnTo>
                  <a:lnTo>
                    <a:pt x="199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0"/>
                  </a:lnTo>
                  <a:lnTo>
                    <a:pt x="268" y="2"/>
                  </a:lnTo>
                  <a:lnTo>
                    <a:pt x="289" y="6"/>
                  </a:lnTo>
                  <a:lnTo>
                    <a:pt x="310" y="12"/>
                  </a:lnTo>
                  <a:lnTo>
                    <a:pt x="329" y="18"/>
                  </a:lnTo>
                  <a:lnTo>
                    <a:pt x="346" y="27"/>
                  </a:lnTo>
                  <a:lnTo>
                    <a:pt x="361" y="36"/>
                  </a:lnTo>
                  <a:lnTo>
                    <a:pt x="376" y="46"/>
                  </a:lnTo>
                  <a:lnTo>
                    <a:pt x="376" y="46"/>
                  </a:lnTo>
                  <a:lnTo>
                    <a:pt x="367" y="67"/>
                  </a:lnTo>
                  <a:lnTo>
                    <a:pt x="361" y="89"/>
                  </a:lnTo>
                  <a:lnTo>
                    <a:pt x="345" y="140"/>
                  </a:lnTo>
                  <a:lnTo>
                    <a:pt x="331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55"/>
            <p:cNvSpPr>
              <a:spLocks/>
            </p:cNvSpPr>
            <p:nvPr/>
          </p:nvSpPr>
          <p:spPr bwMode="auto">
            <a:xfrm>
              <a:off x="4864101" y="400367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5 w 285"/>
                <a:gd name="T3" fmla="*/ 200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2 h 643"/>
                <a:gd name="T10" fmla="*/ 189 w 285"/>
                <a:gd name="T11" fmla="*/ 434 h 643"/>
                <a:gd name="T12" fmla="*/ 189 w 285"/>
                <a:gd name="T13" fmla="*/ 479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7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1 w 285"/>
                <a:gd name="T35" fmla="*/ 633 h 643"/>
                <a:gd name="T36" fmla="*/ 223 w 285"/>
                <a:gd name="T37" fmla="*/ 639 h 643"/>
                <a:gd name="T38" fmla="*/ 195 w 285"/>
                <a:gd name="T39" fmla="*/ 643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6 h 643"/>
                <a:gd name="T50" fmla="*/ 78 w 285"/>
                <a:gd name="T51" fmla="*/ 585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1 w 285"/>
                <a:gd name="T59" fmla="*/ 433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200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1 h 643"/>
                <a:gd name="T76" fmla="*/ 203 w 285"/>
                <a:gd name="T77" fmla="*/ 7 h 643"/>
                <a:gd name="T78" fmla="*/ 200 w 285"/>
                <a:gd name="T79" fmla="*/ 43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5" y="200"/>
                  </a:lnTo>
                  <a:lnTo>
                    <a:pt x="275" y="200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2"/>
                  </a:lnTo>
                  <a:lnTo>
                    <a:pt x="190" y="3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89" y="479"/>
                  </a:lnTo>
                  <a:lnTo>
                    <a:pt x="190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3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7" y="583"/>
                  </a:lnTo>
                  <a:lnTo>
                    <a:pt x="285" y="580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1" y="633"/>
                  </a:lnTo>
                  <a:lnTo>
                    <a:pt x="238" y="637"/>
                  </a:lnTo>
                  <a:lnTo>
                    <a:pt x="223" y="639"/>
                  </a:lnTo>
                  <a:lnTo>
                    <a:pt x="210" y="642"/>
                  </a:lnTo>
                  <a:lnTo>
                    <a:pt x="195" y="643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3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4"/>
                  </a:lnTo>
                  <a:lnTo>
                    <a:pt x="92" y="606"/>
                  </a:lnTo>
                  <a:lnTo>
                    <a:pt x="84" y="596"/>
                  </a:lnTo>
                  <a:lnTo>
                    <a:pt x="78" y="585"/>
                  </a:lnTo>
                  <a:lnTo>
                    <a:pt x="72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1" y="433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6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1"/>
                  </a:lnTo>
                  <a:lnTo>
                    <a:pt x="194" y="0"/>
                  </a:lnTo>
                  <a:lnTo>
                    <a:pt x="203" y="7"/>
                  </a:lnTo>
                  <a:lnTo>
                    <a:pt x="203" y="7"/>
                  </a:lnTo>
                  <a:lnTo>
                    <a:pt x="200" y="43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56"/>
            <p:cNvSpPr>
              <a:spLocks/>
            </p:cNvSpPr>
            <p:nvPr/>
          </p:nvSpPr>
          <p:spPr bwMode="auto">
            <a:xfrm>
              <a:off x="5156201" y="4130675"/>
              <a:ext cx="228600" cy="373063"/>
            </a:xfrm>
            <a:custGeom>
              <a:avLst/>
              <a:gdLst>
                <a:gd name="T0" fmla="*/ 131 w 289"/>
                <a:gd name="T1" fmla="*/ 128 h 471"/>
                <a:gd name="T2" fmla="*/ 144 w 289"/>
                <a:gd name="T3" fmla="*/ 98 h 471"/>
                <a:gd name="T4" fmla="*/ 158 w 289"/>
                <a:gd name="T5" fmla="*/ 71 h 471"/>
                <a:gd name="T6" fmla="*/ 174 w 289"/>
                <a:gd name="T7" fmla="*/ 50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8 h 471"/>
                <a:gd name="T14" fmla="*/ 251 w 289"/>
                <a:gd name="T15" fmla="*/ 3 h 471"/>
                <a:gd name="T16" fmla="*/ 275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70 h 471"/>
                <a:gd name="T26" fmla="*/ 286 w 289"/>
                <a:gd name="T27" fmla="*/ 133 h 471"/>
                <a:gd name="T28" fmla="*/ 277 w 289"/>
                <a:gd name="T29" fmla="*/ 140 h 471"/>
                <a:gd name="T30" fmla="*/ 255 w 289"/>
                <a:gd name="T31" fmla="*/ 132 h 471"/>
                <a:gd name="T32" fmla="*/ 227 w 289"/>
                <a:gd name="T33" fmla="*/ 127 h 471"/>
                <a:gd name="T34" fmla="*/ 217 w 289"/>
                <a:gd name="T35" fmla="*/ 128 h 471"/>
                <a:gd name="T36" fmla="*/ 198 w 289"/>
                <a:gd name="T37" fmla="*/ 132 h 471"/>
                <a:gd name="T38" fmla="*/ 182 w 289"/>
                <a:gd name="T39" fmla="*/ 139 h 471"/>
                <a:gd name="T40" fmla="*/ 167 w 289"/>
                <a:gd name="T41" fmla="*/ 149 h 471"/>
                <a:gd name="T42" fmla="*/ 154 w 289"/>
                <a:gd name="T43" fmla="*/ 163 h 471"/>
                <a:gd name="T44" fmla="*/ 146 w 289"/>
                <a:gd name="T45" fmla="*/ 177 h 471"/>
                <a:gd name="T46" fmla="*/ 139 w 289"/>
                <a:gd name="T47" fmla="*/ 194 h 471"/>
                <a:gd name="T48" fmla="*/ 136 w 289"/>
                <a:gd name="T49" fmla="*/ 212 h 471"/>
                <a:gd name="T50" fmla="*/ 136 w 289"/>
                <a:gd name="T51" fmla="*/ 259 h 471"/>
                <a:gd name="T52" fmla="*/ 136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3 w 289"/>
                <a:gd name="T59" fmla="*/ 468 h 471"/>
                <a:gd name="T60" fmla="*/ 71 w 289"/>
                <a:gd name="T61" fmla="*/ 466 h 471"/>
                <a:gd name="T62" fmla="*/ 31 w 289"/>
                <a:gd name="T63" fmla="*/ 469 h 471"/>
                <a:gd name="T64" fmla="*/ 0 w 289"/>
                <a:gd name="T65" fmla="*/ 471 h 471"/>
                <a:gd name="T66" fmla="*/ 7 w 289"/>
                <a:gd name="T67" fmla="*/ 370 h 471"/>
                <a:gd name="T68" fmla="*/ 8 w 289"/>
                <a:gd name="T69" fmla="*/ 259 h 471"/>
                <a:gd name="T70" fmla="*/ 8 w 289"/>
                <a:gd name="T71" fmla="*/ 222 h 471"/>
                <a:gd name="T72" fmla="*/ 7 w 289"/>
                <a:gd name="T73" fmla="*/ 112 h 471"/>
                <a:gd name="T74" fmla="*/ 0 w 289"/>
                <a:gd name="T75" fmla="*/ 10 h 471"/>
                <a:gd name="T76" fmla="*/ 33 w 289"/>
                <a:gd name="T77" fmla="*/ 13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8"/>
                  </a:lnTo>
                  <a:lnTo>
                    <a:pt x="151" y="84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50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3"/>
                  </a:lnTo>
                  <a:lnTo>
                    <a:pt x="230" y="8"/>
                  </a:lnTo>
                  <a:lnTo>
                    <a:pt x="241" y="5"/>
                  </a:lnTo>
                  <a:lnTo>
                    <a:pt x="251" y="3"/>
                  </a:lnTo>
                  <a:lnTo>
                    <a:pt x="263" y="1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6" y="32"/>
                  </a:lnTo>
                  <a:lnTo>
                    <a:pt x="284" y="50"/>
                  </a:lnTo>
                  <a:lnTo>
                    <a:pt x="284" y="70"/>
                  </a:lnTo>
                  <a:lnTo>
                    <a:pt x="284" y="70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2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8" y="132"/>
                  </a:lnTo>
                  <a:lnTo>
                    <a:pt x="189" y="135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70"/>
                  </a:lnTo>
                  <a:lnTo>
                    <a:pt x="146" y="177"/>
                  </a:lnTo>
                  <a:lnTo>
                    <a:pt x="142" y="186"/>
                  </a:lnTo>
                  <a:lnTo>
                    <a:pt x="139" y="194"/>
                  </a:lnTo>
                  <a:lnTo>
                    <a:pt x="137" y="204"/>
                  </a:lnTo>
                  <a:lnTo>
                    <a:pt x="136" y="212"/>
                  </a:lnTo>
                  <a:lnTo>
                    <a:pt x="136" y="222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9"/>
                  </a:lnTo>
                  <a:lnTo>
                    <a:pt x="93" y="468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8"/>
                  </a:lnTo>
                  <a:lnTo>
                    <a:pt x="31" y="469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3"/>
                  </a:lnTo>
                  <a:lnTo>
                    <a:pt x="49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3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57"/>
            <p:cNvSpPr>
              <a:spLocks noEditPoints="1"/>
            </p:cNvSpPr>
            <p:nvPr/>
          </p:nvSpPr>
          <p:spPr bwMode="auto">
            <a:xfrm>
              <a:off x="5410201" y="412750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4 h 486"/>
                <a:gd name="T20" fmla="*/ 317 w 416"/>
                <a:gd name="T21" fmla="*/ 418 h 486"/>
                <a:gd name="T22" fmla="*/ 345 w 416"/>
                <a:gd name="T23" fmla="*/ 408 h 486"/>
                <a:gd name="T24" fmla="*/ 374 w 416"/>
                <a:gd name="T25" fmla="*/ 392 h 486"/>
                <a:gd name="T26" fmla="*/ 397 w 416"/>
                <a:gd name="T27" fmla="*/ 389 h 486"/>
                <a:gd name="T28" fmla="*/ 376 w 416"/>
                <a:gd name="T29" fmla="*/ 444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8 h 486"/>
                <a:gd name="T42" fmla="*/ 123 w 416"/>
                <a:gd name="T43" fmla="*/ 463 h 486"/>
                <a:gd name="T44" fmla="*/ 86 w 416"/>
                <a:gd name="T45" fmla="*/ 441 h 486"/>
                <a:gd name="T46" fmla="*/ 54 w 416"/>
                <a:gd name="T47" fmla="*/ 413 h 486"/>
                <a:gd name="T48" fmla="*/ 29 w 416"/>
                <a:gd name="T49" fmla="*/ 374 h 486"/>
                <a:gd name="T50" fmla="*/ 10 w 416"/>
                <a:gd name="T51" fmla="*/ 328 h 486"/>
                <a:gd name="T52" fmla="*/ 2 w 416"/>
                <a:gd name="T53" fmla="*/ 275 h 486"/>
                <a:gd name="T54" fmla="*/ 0 w 416"/>
                <a:gd name="T55" fmla="*/ 245 h 486"/>
                <a:gd name="T56" fmla="*/ 4 w 416"/>
                <a:gd name="T57" fmla="*/ 187 h 486"/>
                <a:gd name="T58" fmla="*/ 17 w 416"/>
                <a:gd name="T59" fmla="*/ 137 h 486"/>
                <a:gd name="T60" fmla="*/ 36 w 416"/>
                <a:gd name="T61" fmla="*/ 95 h 486"/>
                <a:gd name="T62" fmla="*/ 62 w 416"/>
                <a:gd name="T63" fmla="*/ 60 h 486"/>
                <a:gd name="T64" fmla="*/ 95 w 416"/>
                <a:gd name="T65" fmla="*/ 33 h 486"/>
                <a:gd name="T66" fmla="*/ 133 w 416"/>
                <a:gd name="T67" fmla="*/ 15 h 486"/>
                <a:gd name="T68" fmla="*/ 175 w 416"/>
                <a:gd name="T69" fmla="*/ 3 h 486"/>
                <a:gd name="T70" fmla="*/ 221 w 416"/>
                <a:gd name="T71" fmla="*/ 0 h 486"/>
                <a:gd name="T72" fmla="*/ 243 w 416"/>
                <a:gd name="T73" fmla="*/ 1 h 486"/>
                <a:gd name="T74" fmla="*/ 286 w 416"/>
                <a:gd name="T75" fmla="*/ 8 h 486"/>
                <a:gd name="T76" fmla="*/ 322 w 416"/>
                <a:gd name="T77" fmla="*/ 22 h 486"/>
                <a:gd name="T78" fmla="*/ 351 w 416"/>
                <a:gd name="T79" fmla="*/ 43 h 486"/>
                <a:gd name="T80" fmla="*/ 376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2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9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4 h 486"/>
                <a:gd name="T104" fmla="*/ 235 w 416"/>
                <a:gd name="T105" fmla="*/ 46 h 486"/>
                <a:gd name="T106" fmla="*/ 217 w 416"/>
                <a:gd name="T107" fmla="*/ 43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6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31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4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4"/>
                  </a:lnTo>
                  <a:lnTo>
                    <a:pt x="301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5" y="408"/>
                  </a:lnTo>
                  <a:lnTo>
                    <a:pt x="360" y="400"/>
                  </a:lnTo>
                  <a:lnTo>
                    <a:pt x="374" y="392"/>
                  </a:lnTo>
                  <a:lnTo>
                    <a:pt x="386" y="380"/>
                  </a:lnTo>
                  <a:lnTo>
                    <a:pt x="397" y="389"/>
                  </a:lnTo>
                  <a:lnTo>
                    <a:pt x="376" y="444"/>
                  </a:lnTo>
                  <a:lnTo>
                    <a:pt x="376" y="444"/>
                  </a:lnTo>
                  <a:lnTo>
                    <a:pt x="364" y="452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8"/>
                  </a:lnTo>
                  <a:lnTo>
                    <a:pt x="143" y="472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8"/>
                  </a:lnTo>
                  <a:lnTo>
                    <a:pt x="54" y="413"/>
                  </a:lnTo>
                  <a:lnTo>
                    <a:pt x="40" y="394"/>
                  </a:lnTo>
                  <a:lnTo>
                    <a:pt x="29" y="374"/>
                  </a:lnTo>
                  <a:lnTo>
                    <a:pt x="19" y="353"/>
                  </a:lnTo>
                  <a:lnTo>
                    <a:pt x="10" y="328"/>
                  </a:lnTo>
                  <a:lnTo>
                    <a:pt x="5" y="303"/>
                  </a:lnTo>
                  <a:lnTo>
                    <a:pt x="2" y="275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9" y="161"/>
                  </a:lnTo>
                  <a:lnTo>
                    <a:pt x="17" y="137"/>
                  </a:lnTo>
                  <a:lnTo>
                    <a:pt x="25" y="115"/>
                  </a:lnTo>
                  <a:lnTo>
                    <a:pt x="36" y="95"/>
                  </a:lnTo>
                  <a:lnTo>
                    <a:pt x="49" y="77"/>
                  </a:lnTo>
                  <a:lnTo>
                    <a:pt x="62" y="60"/>
                  </a:lnTo>
                  <a:lnTo>
                    <a:pt x="79" y="46"/>
                  </a:lnTo>
                  <a:lnTo>
                    <a:pt x="95" y="33"/>
                  </a:lnTo>
                  <a:lnTo>
                    <a:pt x="113" y="23"/>
                  </a:lnTo>
                  <a:lnTo>
                    <a:pt x="133" y="15"/>
                  </a:lnTo>
                  <a:lnTo>
                    <a:pt x="153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3" y="1"/>
                  </a:lnTo>
                  <a:lnTo>
                    <a:pt x="266" y="3"/>
                  </a:lnTo>
                  <a:lnTo>
                    <a:pt x="286" y="8"/>
                  </a:lnTo>
                  <a:lnTo>
                    <a:pt x="304" y="15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1" y="43"/>
                  </a:lnTo>
                  <a:lnTo>
                    <a:pt x="365" y="55"/>
                  </a:lnTo>
                  <a:lnTo>
                    <a:pt x="376" y="70"/>
                  </a:lnTo>
                  <a:lnTo>
                    <a:pt x="387" y="86"/>
                  </a:lnTo>
                  <a:lnTo>
                    <a:pt x="396" y="104"/>
                  </a:lnTo>
                  <a:lnTo>
                    <a:pt x="402" y="122"/>
                  </a:lnTo>
                  <a:lnTo>
                    <a:pt x="408" y="142"/>
                  </a:lnTo>
                  <a:lnTo>
                    <a:pt x="412" y="165"/>
                  </a:lnTo>
                  <a:lnTo>
                    <a:pt x="415" y="187"/>
                  </a:lnTo>
                  <a:lnTo>
                    <a:pt x="416" y="212"/>
                  </a:lnTo>
                  <a:lnTo>
                    <a:pt x="416" y="212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9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60"/>
                  </a:lnTo>
                  <a:lnTo>
                    <a:pt x="250" y="54"/>
                  </a:lnTo>
                  <a:lnTo>
                    <a:pt x="242" y="49"/>
                  </a:lnTo>
                  <a:lnTo>
                    <a:pt x="235" y="46"/>
                  </a:lnTo>
                  <a:lnTo>
                    <a:pt x="226" y="43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08" y="43"/>
                  </a:lnTo>
                  <a:lnTo>
                    <a:pt x="198" y="47"/>
                  </a:lnTo>
                  <a:lnTo>
                    <a:pt x="190" y="50"/>
                  </a:lnTo>
                  <a:lnTo>
                    <a:pt x="181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4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6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58"/>
            <p:cNvSpPr>
              <a:spLocks noEditPoints="1"/>
            </p:cNvSpPr>
            <p:nvPr/>
          </p:nvSpPr>
          <p:spPr bwMode="auto">
            <a:xfrm>
              <a:off x="5775326" y="4127500"/>
              <a:ext cx="347663" cy="385763"/>
            </a:xfrm>
            <a:custGeom>
              <a:avLst/>
              <a:gdLst>
                <a:gd name="T0" fmla="*/ 52 w 439"/>
                <a:gd name="T1" fmla="*/ 52 h 486"/>
                <a:gd name="T2" fmla="*/ 117 w 439"/>
                <a:gd name="T3" fmla="*/ 17 h 486"/>
                <a:gd name="T4" fmla="*/ 187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7 h 486"/>
                <a:gd name="T12" fmla="*/ 355 w 439"/>
                <a:gd name="T13" fmla="*/ 57 h 486"/>
                <a:gd name="T14" fmla="*/ 377 w 439"/>
                <a:gd name="T15" fmla="*/ 99 h 486"/>
                <a:gd name="T16" fmla="*/ 384 w 439"/>
                <a:gd name="T17" fmla="*/ 155 h 486"/>
                <a:gd name="T18" fmla="*/ 382 w 439"/>
                <a:gd name="T19" fmla="*/ 372 h 486"/>
                <a:gd name="T20" fmla="*/ 385 w 439"/>
                <a:gd name="T21" fmla="*/ 406 h 486"/>
                <a:gd name="T22" fmla="*/ 395 w 439"/>
                <a:gd name="T23" fmla="*/ 426 h 486"/>
                <a:gd name="T24" fmla="*/ 413 w 439"/>
                <a:gd name="T25" fmla="*/ 435 h 486"/>
                <a:gd name="T26" fmla="*/ 439 w 439"/>
                <a:gd name="T27" fmla="*/ 460 h 486"/>
                <a:gd name="T28" fmla="*/ 391 w 439"/>
                <a:gd name="T29" fmla="*/ 480 h 486"/>
                <a:gd name="T30" fmla="*/ 351 w 439"/>
                <a:gd name="T31" fmla="*/ 486 h 486"/>
                <a:gd name="T32" fmla="*/ 318 w 439"/>
                <a:gd name="T33" fmla="*/ 481 h 486"/>
                <a:gd name="T34" fmla="*/ 282 w 439"/>
                <a:gd name="T35" fmla="*/ 457 h 486"/>
                <a:gd name="T36" fmla="*/ 260 w 439"/>
                <a:gd name="T37" fmla="*/ 416 h 486"/>
                <a:gd name="T38" fmla="*/ 236 w 439"/>
                <a:gd name="T39" fmla="*/ 444 h 486"/>
                <a:gd name="T40" fmla="*/ 193 w 439"/>
                <a:gd name="T41" fmla="*/ 475 h 486"/>
                <a:gd name="T42" fmla="*/ 136 w 439"/>
                <a:gd name="T43" fmla="*/ 486 h 486"/>
                <a:gd name="T44" fmla="*/ 102 w 439"/>
                <a:gd name="T45" fmla="*/ 483 h 486"/>
                <a:gd name="T46" fmla="*/ 62 w 439"/>
                <a:gd name="T47" fmla="*/ 470 h 486"/>
                <a:gd name="T48" fmla="*/ 32 w 439"/>
                <a:gd name="T49" fmla="*/ 446 h 486"/>
                <a:gd name="T50" fmla="*/ 12 w 439"/>
                <a:gd name="T51" fmla="*/ 416 h 486"/>
                <a:gd name="T52" fmla="*/ 1 w 439"/>
                <a:gd name="T53" fmla="*/ 384 h 486"/>
                <a:gd name="T54" fmla="*/ 0 w 439"/>
                <a:gd name="T55" fmla="*/ 361 h 486"/>
                <a:gd name="T56" fmla="*/ 4 w 439"/>
                <a:gd name="T57" fmla="*/ 320 h 486"/>
                <a:gd name="T58" fmla="*/ 22 w 439"/>
                <a:gd name="T59" fmla="*/ 286 h 486"/>
                <a:gd name="T60" fmla="*/ 48 w 439"/>
                <a:gd name="T61" fmla="*/ 260 h 486"/>
                <a:gd name="T62" fmla="*/ 83 w 439"/>
                <a:gd name="T63" fmla="*/ 240 h 486"/>
                <a:gd name="T64" fmla="*/ 141 w 439"/>
                <a:gd name="T65" fmla="*/ 222 h 486"/>
                <a:gd name="T66" fmla="*/ 204 w 439"/>
                <a:gd name="T67" fmla="*/ 206 h 486"/>
                <a:gd name="T68" fmla="*/ 244 w 439"/>
                <a:gd name="T69" fmla="*/ 187 h 486"/>
                <a:gd name="T70" fmla="*/ 254 w 439"/>
                <a:gd name="T71" fmla="*/ 176 h 486"/>
                <a:gd name="T72" fmla="*/ 257 w 439"/>
                <a:gd name="T73" fmla="*/ 153 h 486"/>
                <a:gd name="T74" fmla="*/ 254 w 439"/>
                <a:gd name="T75" fmla="*/ 130 h 486"/>
                <a:gd name="T76" fmla="*/ 243 w 439"/>
                <a:gd name="T77" fmla="*/ 108 h 486"/>
                <a:gd name="T78" fmla="*/ 226 w 439"/>
                <a:gd name="T79" fmla="*/ 90 h 486"/>
                <a:gd name="T80" fmla="*/ 204 w 439"/>
                <a:gd name="T81" fmla="*/ 78 h 486"/>
                <a:gd name="T82" fmla="*/ 176 w 439"/>
                <a:gd name="T83" fmla="*/ 72 h 486"/>
                <a:gd name="T84" fmla="*/ 148 w 439"/>
                <a:gd name="T85" fmla="*/ 72 h 486"/>
                <a:gd name="T86" fmla="*/ 99 w 439"/>
                <a:gd name="T87" fmla="*/ 88 h 486"/>
                <a:gd name="T88" fmla="*/ 59 w 439"/>
                <a:gd name="T89" fmla="*/ 114 h 486"/>
                <a:gd name="T90" fmla="*/ 32 w 439"/>
                <a:gd name="T91" fmla="*/ 67 h 486"/>
                <a:gd name="T92" fmla="*/ 249 w 439"/>
                <a:gd name="T93" fmla="*/ 230 h 486"/>
                <a:gd name="T94" fmla="*/ 195 w 439"/>
                <a:gd name="T95" fmla="*/ 253 h 486"/>
                <a:gd name="T96" fmla="*/ 167 w 439"/>
                <a:gd name="T97" fmla="*/ 268 h 486"/>
                <a:gd name="T98" fmla="*/ 145 w 439"/>
                <a:gd name="T99" fmla="*/ 292 h 486"/>
                <a:gd name="T100" fmla="*/ 133 w 439"/>
                <a:gd name="T101" fmla="*/ 331 h 486"/>
                <a:gd name="T102" fmla="*/ 133 w 439"/>
                <a:gd name="T103" fmla="*/ 364 h 486"/>
                <a:gd name="T104" fmla="*/ 147 w 439"/>
                <a:gd name="T105" fmla="*/ 401 h 486"/>
                <a:gd name="T106" fmla="*/ 176 w 439"/>
                <a:gd name="T107" fmla="*/ 419 h 486"/>
                <a:gd name="T108" fmla="*/ 195 w 439"/>
                <a:gd name="T109" fmla="*/ 420 h 486"/>
                <a:gd name="T110" fmla="*/ 217 w 439"/>
                <a:gd name="T111" fmla="*/ 414 h 486"/>
                <a:gd name="T112" fmla="*/ 234 w 439"/>
                <a:gd name="T113" fmla="*/ 401 h 486"/>
                <a:gd name="T114" fmla="*/ 246 w 439"/>
                <a:gd name="T115" fmla="*/ 383 h 486"/>
                <a:gd name="T116" fmla="*/ 256 w 439"/>
                <a:gd name="T117" fmla="*/ 348 h 486"/>
                <a:gd name="T118" fmla="*/ 259 w 439"/>
                <a:gd name="T119" fmla="*/ 26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2"/>
                  </a:lnTo>
                  <a:lnTo>
                    <a:pt x="73" y="38"/>
                  </a:lnTo>
                  <a:lnTo>
                    <a:pt x="95" y="27"/>
                  </a:lnTo>
                  <a:lnTo>
                    <a:pt x="117" y="17"/>
                  </a:lnTo>
                  <a:lnTo>
                    <a:pt x="141" y="10"/>
                  </a:lnTo>
                  <a:lnTo>
                    <a:pt x="164" y="3"/>
                  </a:lnTo>
                  <a:lnTo>
                    <a:pt x="18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2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9"/>
                  </a:lnTo>
                  <a:lnTo>
                    <a:pt x="323" y="27"/>
                  </a:lnTo>
                  <a:lnTo>
                    <a:pt x="336" y="36"/>
                  </a:lnTo>
                  <a:lnTo>
                    <a:pt x="347" y="46"/>
                  </a:lnTo>
                  <a:lnTo>
                    <a:pt x="355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7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4" y="155"/>
                  </a:lnTo>
                  <a:lnTo>
                    <a:pt x="384" y="155"/>
                  </a:lnTo>
                  <a:lnTo>
                    <a:pt x="383" y="268"/>
                  </a:lnTo>
                  <a:lnTo>
                    <a:pt x="382" y="372"/>
                  </a:lnTo>
                  <a:lnTo>
                    <a:pt x="382" y="372"/>
                  </a:lnTo>
                  <a:lnTo>
                    <a:pt x="383" y="392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1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3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3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3" y="485"/>
                  </a:lnTo>
                  <a:lnTo>
                    <a:pt x="318" y="481"/>
                  </a:lnTo>
                  <a:lnTo>
                    <a:pt x="305" y="475"/>
                  </a:lnTo>
                  <a:lnTo>
                    <a:pt x="293" y="467"/>
                  </a:lnTo>
                  <a:lnTo>
                    <a:pt x="282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1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8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70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8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3" y="395"/>
                  </a:lnTo>
                  <a:lnTo>
                    <a:pt x="1" y="384"/>
                  </a:lnTo>
                  <a:lnTo>
                    <a:pt x="0" y="373"/>
                  </a:lnTo>
                  <a:lnTo>
                    <a:pt x="0" y="361"/>
                  </a:lnTo>
                  <a:lnTo>
                    <a:pt x="0" y="361"/>
                  </a:lnTo>
                  <a:lnTo>
                    <a:pt x="0" y="346"/>
                  </a:lnTo>
                  <a:lnTo>
                    <a:pt x="2" y="332"/>
                  </a:lnTo>
                  <a:lnTo>
                    <a:pt x="4" y="320"/>
                  </a:lnTo>
                  <a:lnTo>
                    <a:pt x="9" y="307"/>
                  </a:lnTo>
                  <a:lnTo>
                    <a:pt x="14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8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5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6" y="213"/>
                  </a:lnTo>
                  <a:lnTo>
                    <a:pt x="204" y="206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6"/>
                  </a:lnTo>
                  <a:lnTo>
                    <a:pt x="255" y="137"/>
                  </a:lnTo>
                  <a:lnTo>
                    <a:pt x="254" y="130"/>
                  </a:lnTo>
                  <a:lnTo>
                    <a:pt x="250" y="121"/>
                  </a:lnTo>
                  <a:lnTo>
                    <a:pt x="248" y="115"/>
                  </a:lnTo>
                  <a:lnTo>
                    <a:pt x="243" y="108"/>
                  </a:lnTo>
                  <a:lnTo>
                    <a:pt x="238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19" y="85"/>
                  </a:lnTo>
                  <a:lnTo>
                    <a:pt x="212" y="81"/>
                  </a:lnTo>
                  <a:lnTo>
                    <a:pt x="204" y="78"/>
                  </a:lnTo>
                  <a:lnTo>
                    <a:pt x="195" y="75"/>
                  </a:lnTo>
                  <a:lnTo>
                    <a:pt x="186" y="73"/>
                  </a:lnTo>
                  <a:lnTo>
                    <a:pt x="176" y="72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48" y="72"/>
                  </a:lnTo>
                  <a:lnTo>
                    <a:pt x="131" y="75"/>
                  </a:lnTo>
                  <a:lnTo>
                    <a:pt x="115" y="80"/>
                  </a:lnTo>
                  <a:lnTo>
                    <a:pt x="99" y="88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0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3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8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2" y="348"/>
                  </a:lnTo>
                  <a:lnTo>
                    <a:pt x="132" y="348"/>
                  </a:lnTo>
                  <a:lnTo>
                    <a:pt x="133" y="364"/>
                  </a:lnTo>
                  <a:lnTo>
                    <a:pt x="137" y="379"/>
                  </a:lnTo>
                  <a:lnTo>
                    <a:pt x="141" y="392"/>
                  </a:lnTo>
                  <a:lnTo>
                    <a:pt x="147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7" y="420"/>
                  </a:lnTo>
                  <a:lnTo>
                    <a:pt x="187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8" y="397"/>
                  </a:lnTo>
                  <a:lnTo>
                    <a:pt x="243" y="390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8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59"/>
            <p:cNvSpPr>
              <a:spLocks/>
            </p:cNvSpPr>
            <p:nvPr/>
          </p:nvSpPr>
          <p:spPr bwMode="auto">
            <a:xfrm>
              <a:off x="6170613" y="4127500"/>
              <a:ext cx="555625" cy="376238"/>
            </a:xfrm>
            <a:custGeom>
              <a:avLst/>
              <a:gdLst>
                <a:gd name="T0" fmla="*/ 135 w 700"/>
                <a:gd name="T1" fmla="*/ 84 h 473"/>
                <a:gd name="T2" fmla="*/ 181 w 700"/>
                <a:gd name="T3" fmla="*/ 34 h 473"/>
                <a:gd name="T4" fmla="*/ 237 w 700"/>
                <a:gd name="T5" fmla="*/ 6 h 473"/>
                <a:gd name="T6" fmla="*/ 268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5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7 w 700"/>
                <a:gd name="T21" fmla="*/ 13 h 473"/>
                <a:gd name="T22" fmla="*/ 538 w 700"/>
                <a:gd name="T23" fmla="*/ 0 h 473"/>
                <a:gd name="T24" fmla="*/ 567 w 700"/>
                <a:gd name="T25" fmla="*/ 0 h 473"/>
                <a:gd name="T26" fmla="*/ 613 w 700"/>
                <a:gd name="T27" fmla="*/ 10 h 473"/>
                <a:gd name="T28" fmla="*/ 650 w 700"/>
                <a:gd name="T29" fmla="*/ 32 h 473"/>
                <a:gd name="T30" fmla="*/ 676 w 700"/>
                <a:gd name="T31" fmla="*/ 65 h 473"/>
                <a:gd name="T32" fmla="*/ 692 w 700"/>
                <a:gd name="T33" fmla="*/ 114 h 473"/>
                <a:gd name="T34" fmla="*/ 698 w 700"/>
                <a:gd name="T35" fmla="*/ 175 h 473"/>
                <a:gd name="T36" fmla="*/ 696 w 700"/>
                <a:gd name="T37" fmla="*/ 261 h 473"/>
                <a:gd name="T38" fmla="*/ 695 w 700"/>
                <a:gd name="T39" fmla="*/ 336 h 473"/>
                <a:gd name="T40" fmla="*/ 700 w 700"/>
                <a:gd name="T41" fmla="*/ 473 h 473"/>
                <a:gd name="T42" fmla="*/ 628 w 700"/>
                <a:gd name="T43" fmla="*/ 468 h 473"/>
                <a:gd name="T44" fmla="*/ 571 w 700"/>
                <a:gd name="T45" fmla="*/ 472 h 473"/>
                <a:gd name="T46" fmla="*/ 559 w 700"/>
                <a:gd name="T47" fmla="*/ 446 h 473"/>
                <a:gd name="T48" fmla="*/ 566 w 700"/>
                <a:gd name="T49" fmla="*/ 281 h 473"/>
                <a:gd name="T50" fmla="*/ 566 w 700"/>
                <a:gd name="T51" fmla="*/ 172 h 473"/>
                <a:gd name="T52" fmla="*/ 558 w 700"/>
                <a:gd name="T53" fmla="*/ 137 h 473"/>
                <a:gd name="T54" fmla="*/ 546 w 700"/>
                <a:gd name="T55" fmla="*/ 112 h 473"/>
                <a:gd name="T56" fmla="*/ 528 w 700"/>
                <a:gd name="T57" fmla="*/ 95 h 473"/>
                <a:gd name="T58" fmla="*/ 506 w 700"/>
                <a:gd name="T59" fmla="*/ 85 h 473"/>
                <a:gd name="T60" fmla="*/ 489 w 700"/>
                <a:gd name="T61" fmla="*/ 84 h 473"/>
                <a:gd name="T62" fmla="*/ 458 w 700"/>
                <a:gd name="T63" fmla="*/ 90 h 473"/>
                <a:gd name="T64" fmla="*/ 437 w 700"/>
                <a:gd name="T65" fmla="*/ 106 h 473"/>
                <a:gd name="T66" fmla="*/ 423 w 700"/>
                <a:gd name="T67" fmla="*/ 130 h 473"/>
                <a:gd name="T68" fmla="*/ 413 w 700"/>
                <a:gd name="T69" fmla="*/ 176 h 473"/>
                <a:gd name="T70" fmla="*/ 413 w 700"/>
                <a:gd name="T71" fmla="*/ 261 h 473"/>
                <a:gd name="T72" fmla="*/ 417 w 700"/>
                <a:gd name="T73" fmla="*/ 423 h 473"/>
                <a:gd name="T74" fmla="*/ 390 w 700"/>
                <a:gd name="T75" fmla="*/ 471 h 473"/>
                <a:gd name="T76" fmla="*/ 349 w 700"/>
                <a:gd name="T77" fmla="*/ 468 h 473"/>
                <a:gd name="T78" fmla="*/ 278 w 700"/>
                <a:gd name="T79" fmla="*/ 473 h 473"/>
                <a:gd name="T80" fmla="*/ 284 w 700"/>
                <a:gd name="T81" fmla="*/ 372 h 473"/>
                <a:gd name="T82" fmla="*/ 285 w 700"/>
                <a:gd name="T83" fmla="*/ 203 h 473"/>
                <a:gd name="T84" fmla="*/ 282 w 700"/>
                <a:gd name="T85" fmla="*/ 152 h 473"/>
                <a:gd name="T86" fmla="*/ 270 w 700"/>
                <a:gd name="T87" fmla="*/ 115 h 473"/>
                <a:gd name="T88" fmla="*/ 257 w 700"/>
                <a:gd name="T89" fmla="*/ 96 h 473"/>
                <a:gd name="T90" fmla="*/ 236 w 700"/>
                <a:gd name="T91" fmla="*/ 85 h 473"/>
                <a:gd name="T92" fmla="*/ 218 w 700"/>
                <a:gd name="T93" fmla="*/ 84 h 473"/>
                <a:gd name="T94" fmla="*/ 190 w 700"/>
                <a:gd name="T95" fmla="*/ 89 h 473"/>
                <a:gd name="T96" fmla="*/ 168 w 700"/>
                <a:gd name="T97" fmla="*/ 105 h 473"/>
                <a:gd name="T98" fmla="*/ 150 w 700"/>
                <a:gd name="T99" fmla="*/ 130 h 473"/>
                <a:gd name="T100" fmla="*/ 140 w 700"/>
                <a:gd name="T101" fmla="*/ 165 h 473"/>
                <a:gd name="T102" fmla="*/ 135 w 700"/>
                <a:gd name="T103" fmla="*/ 224 h 473"/>
                <a:gd name="T104" fmla="*/ 135 w 700"/>
                <a:gd name="T105" fmla="*/ 318 h 473"/>
                <a:gd name="T106" fmla="*/ 143 w 700"/>
                <a:gd name="T107" fmla="*/ 473 h 473"/>
                <a:gd name="T108" fmla="*/ 93 w 700"/>
                <a:gd name="T109" fmla="*/ 470 h 473"/>
                <a:gd name="T110" fmla="*/ 51 w 700"/>
                <a:gd name="T111" fmla="*/ 470 h 473"/>
                <a:gd name="T112" fmla="*/ 0 w 700"/>
                <a:gd name="T113" fmla="*/ 473 h 473"/>
                <a:gd name="T114" fmla="*/ 8 w 700"/>
                <a:gd name="T115" fmla="*/ 318 h 473"/>
                <a:gd name="T116" fmla="*/ 8 w 700"/>
                <a:gd name="T117" fmla="*/ 224 h 473"/>
                <a:gd name="T118" fmla="*/ 4 w 700"/>
                <a:gd name="T119" fmla="*/ 63 h 473"/>
                <a:gd name="T120" fmla="*/ 34 w 700"/>
                <a:gd name="T121" fmla="*/ 15 h 473"/>
                <a:gd name="T122" fmla="*/ 68 w 700"/>
                <a:gd name="T123" fmla="*/ 17 h 473"/>
                <a:gd name="T124" fmla="*/ 138 w 700"/>
                <a:gd name="T125" fmla="*/ 1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4"/>
                  </a:moveTo>
                  <a:lnTo>
                    <a:pt x="135" y="84"/>
                  </a:lnTo>
                  <a:lnTo>
                    <a:pt x="135" y="84"/>
                  </a:lnTo>
                  <a:lnTo>
                    <a:pt x="149" y="65"/>
                  </a:lnTo>
                  <a:lnTo>
                    <a:pt x="164" y="49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6"/>
                  </a:lnTo>
                  <a:lnTo>
                    <a:pt x="247" y="3"/>
                  </a:lnTo>
                  <a:lnTo>
                    <a:pt x="258" y="1"/>
                  </a:lnTo>
                  <a:lnTo>
                    <a:pt x="268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3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3"/>
                  </a:lnTo>
                  <a:lnTo>
                    <a:pt x="345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7" y="13"/>
                  </a:lnTo>
                  <a:lnTo>
                    <a:pt x="507" y="6"/>
                  </a:lnTo>
                  <a:lnTo>
                    <a:pt x="528" y="1"/>
                  </a:lnTo>
                  <a:lnTo>
                    <a:pt x="538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8" y="6"/>
                  </a:lnTo>
                  <a:lnTo>
                    <a:pt x="613" y="10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2" y="80"/>
                  </a:lnTo>
                  <a:lnTo>
                    <a:pt x="688" y="96"/>
                  </a:lnTo>
                  <a:lnTo>
                    <a:pt x="692" y="114"/>
                  </a:lnTo>
                  <a:lnTo>
                    <a:pt x="696" y="132"/>
                  </a:lnTo>
                  <a:lnTo>
                    <a:pt x="697" y="153"/>
                  </a:lnTo>
                  <a:lnTo>
                    <a:pt x="698" y="175"/>
                  </a:lnTo>
                  <a:lnTo>
                    <a:pt x="698" y="175"/>
                  </a:lnTo>
                  <a:lnTo>
                    <a:pt x="697" y="220"/>
                  </a:lnTo>
                  <a:lnTo>
                    <a:pt x="696" y="261"/>
                  </a:lnTo>
                  <a:lnTo>
                    <a:pt x="695" y="299"/>
                  </a:lnTo>
                  <a:lnTo>
                    <a:pt x="695" y="336"/>
                  </a:lnTo>
                  <a:lnTo>
                    <a:pt x="695" y="336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2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1" y="418"/>
                  </a:lnTo>
                  <a:lnTo>
                    <a:pt x="564" y="353"/>
                  </a:lnTo>
                  <a:lnTo>
                    <a:pt x="566" y="281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1" y="148"/>
                  </a:lnTo>
                  <a:lnTo>
                    <a:pt x="558" y="137"/>
                  </a:lnTo>
                  <a:lnTo>
                    <a:pt x="554" y="129"/>
                  </a:lnTo>
                  <a:lnTo>
                    <a:pt x="551" y="120"/>
                  </a:lnTo>
                  <a:lnTo>
                    <a:pt x="546" y="112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5"/>
                  </a:lnTo>
                  <a:lnTo>
                    <a:pt x="521" y="90"/>
                  </a:lnTo>
                  <a:lnTo>
                    <a:pt x="514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4"/>
                  </a:lnTo>
                  <a:lnTo>
                    <a:pt x="489" y="84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8" y="90"/>
                  </a:lnTo>
                  <a:lnTo>
                    <a:pt x="450" y="94"/>
                  </a:lnTo>
                  <a:lnTo>
                    <a:pt x="443" y="100"/>
                  </a:lnTo>
                  <a:lnTo>
                    <a:pt x="437" y="106"/>
                  </a:lnTo>
                  <a:lnTo>
                    <a:pt x="432" y="114"/>
                  </a:lnTo>
                  <a:lnTo>
                    <a:pt x="427" y="121"/>
                  </a:lnTo>
                  <a:lnTo>
                    <a:pt x="423" y="130"/>
                  </a:lnTo>
                  <a:lnTo>
                    <a:pt x="421" y="139"/>
                  </a:lnTo>
                  <a:lnTo>
                    <a:pt x="416" y="157"/>
                  </a:lnTo>
                  <a:lnTo>
                    <a:pt x="413" y="176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1"/>
                  </a:lnTo>
                  <a:lnTo>
                    <a:pt x="371" y="470"/>
                  </a:lnTo>
                  <a:lnTo>
                    <a:pt x="349" y="468"/>
                  </a:lnTo>
                  <a:lnTo>
                    <a:pt x="349" y="468"/>
                  </a:lnTo>
                  <a:lnTo>
                    <a:pt x="328" y="470"/>
                  </a:lnTo>
                  <a:lnTo>
                    <a:pt x="309" y="471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7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8"/>
                  </a:lnTo>
                  <a:lnTo>
                    <a:pt x="262" y="101"/>
                  </a:lnTo>
                  <a:lnTo>
                    <a:pt x="257" y="96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7" y="84"/>
                  </a:lnTo>
                  <a:lnTo>
                    <a:pt x="218" y="84"/>
                  </a:lnTo>
                  <a:lnTo>
                    <a:pt x="218" y="84"/>
                  </a:lnTo>
                  <a:lnTo>
                    <a:pt x="208" y="84"/>
                  </a:lnTo>
                  <a:lnTo>
                    <a:pt x="199" y="86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9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5" y="121"/>
                  </a:lnTo>
                  <a:lnTo>
                    <a:pt x="150" y="130"/>
                  </a:lnTo>
                  <a:lnTo>
                    <a:pt x="146" y="141"/>
                  </a:lnTo>
                  <a:lnTo>
                    <a:pt x="143" y="152"/>
                  </a:lnTo>
                  <a:lnTo>
                    <a:pt x="140" y="165"/>
                  </a:lnTo>
                  <a:lnTo>
                    <a:pt x="138" y="178"/>
                  </a:lnTo>
                  <a:lnTo>
                    <a:pt x="137" y="192"/>
                  </a:lnTo>
                  <a:lnTo>
                    <a:pt x="135" y="224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5" y="318"/>
                  </a:lnTo>
                  <a:lnTo>
                    <a:pt x="137" y="372"/>
                  </a:lnTo>
                  <a:lnTo>
                    <a:pt x="139" y="423"/>
                  </a:lnTo>
                  <a:lnTo>
                    <a:pt x="143" y="473"/>
                  </a:lnTo>
                  <a:lnTo>
                    <a:pt x="143" y="473"/>
                  </a:lnTo>
                  <a:lnTo>
                    <a:pt x="112" y="471"/>
                  </a:lnTo>
                  <a:lnTo>
                    <a:pt x="93" y="470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70"/>
                  </a:lnTo>
                  <a:lnTo>
                    <a:pt x="31" y="471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4" y="15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4" y="16"/>
                  </a:lnTo>
                  <a:lnTo>
                    <a:pt x="102" y="15"/>
                  </a:lnTo>
                  <a:lnTo>
                    <a:pt x="138" y="12"/>
                  </a:lnTo>
                  <a:lnTo>
                    <a:pt x="134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60"/>
            <p:cNvSpPr>
              <a:spLocks/>
            </p:cNvSpPr>
            <p:nvPr/>
          </p:nvSpPr>
          <p:spPr bwMode="auto">
            <a:xfrm>
              <a:off x="3519488" y="4560888"/>
              <a:ext cx="3214688" cy="420688"/>
            </a:xfrm>
            <a:custGeom>
              <a:avLst/>
              <a:gdLst>
                <a:gd name="T0" fmla="*/ 3976 w 4051"/>
                <a:gd name="T1" fmla="*/ 25 h 530"/>
                <a:gd name="T2" fmla="*/ 3891 w 4051"/>
                <a:gd name="T3" fmla="*/ 75 h 530"/>
                <a:gd name="T4" fmla="*/ 3689 w 4051"/>
                <a:gd name="T5" fmla="*/ 154 h 530"/>
                <a:gd name="T6" fmla="*/ 3475 w 4051"/>
                <a:gd name="T7" fmla="*/ 203 h 530"/>
                <a:gd name="T8" fmla="*/ 3257 w 4051"/>
                <a:gd name="T9" fmla="*/ 230 h 530"/>
                <a:gd name="T10" fmla="*/ 2962 w 4051"/>
                <a:gd name="T11" fmla="*/ 237 h 530"/>
                <a:gd name="T12" fmla="*/ 2740 w 4051"/>
                <a:gd name="T13" fmla="*/ 226 h 530"/>
                <a:gd name="T14" fmla="*/ 2445 w 4051"/>
                <a:gd name="T15" fmla="*/ 194 h 530"/>
                <a:gd name="T16" fmla="*/ 2223 w 4051"/>
                <a:gd name="T17" fmla="*/ 158 h 530"/>
                <a:gd name="T18" fmla="*/ 1712 w 4051"/>
                <a:gd name="T19" fmla="*/ 51 h 530"/>
                <a:gd name="T20" fmla="*/ 1837 w 4051"/>
                <a:gd name="T21" fmla="*/ 155 h 530"/>
                <a:gd name="T22" fmla="*/ 2130 w 4051"/>
                <a:gd name="T23" fmla="*/ 241 h 530"/>
                <a:gd name="T24" fmla="*/ 2353 w 4051"/>
                <a:gd name="T25" fmla="*/ 292 h 530"/>
                <a:gd name="T26" fmla="*/ 2654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8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3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4 h 530"/>
                <a:gd name="T46" fmla="*/ 2094 w 4051"/>
                <a:gd name="T47" fmla="*/ 317 h 530"/>
                <a:gd name="T48" fmla="*/ 1792 w 4051"/>
                <a:gd name="T49" fmla="*/ 231 h 530"/>
                <a:gd name="T50" fmla="*/ 1453 w 4051"/>
                <a:gd name="T51" fmla="*/ 117 h 530"/>
                <a:gd name="T52" fmla="*/ 1275 w 4051"/>
                <a:gd name="T53" fmla="*/ 72 h 530"/>
                <a:gd name="T54" fmla="*/ 1032 w 4051"/>
                <a:gd name="T55" fmla="*/ 40 h 530"/>
                <a:gd name="T56" fmla="*/ 849 w 4051"/>
                <a:gd name="T57" fmla="*/ 41 h 530"/>
                <a:gd name="T58" fmla="*/ 605 w 4051"/>
                <a:gd name="T59" fmla="*/ 74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2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18 w 4051"/>
                <a:gd name="T79" fmla="*/ 147 h 530"/>
                <a:gd name="T80" fmla="*/ 1250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5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5 w 4051"/>
                <a:gd name="T95" fmla="*/ 530 h 530"/>
                <a:gd name="T96" fmla="*/ 3070 w 4051"/>
                <a:gd name="T97" fmla="*/ 510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7 w 4051"/>
                <a:gd name="T103" fmla="*/ 371 h 530"/>
                <a:gd name="T104" fmla="*/ 3571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5 w 4051"/>
                <a:gd name="T111" fmla="*/ 114 h 530"/>
                <a:gd name="T112" fmla="*/ 4011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1" y="0"/>
                  </a:moveTo>
                  <a:lnTo>
                    <a:pt x="4011" y="0"/>
                  </a:lnTo>
                  <a:lnTo>
                    <a:pt x="4002" y="7"/>
                  </a:lnTo>
                  <a:lnTo>
                    <a:pt x="3976" y="25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1" y="75"/>
                  </a:lnTo>
                  <a:lnTo>
                    <a:pt x="3891" y="75"/>
                  </a:lnTo>
                  <a:lnTo>
                    <a:pt x="3842" y="98"/>
                  </a:lnTo>
                  <a:lnTo>
                    <a:pt x="3792" y="118"/>
                  </a:lnTo>
                  <a:lnTo>
                    <a:pt x="3741" y="138"/>
                  </a:lnTo>
                  <a:lnTo>
                    <a:pt x="3689" y="154"/>
                  </a:lnTo>
                  <a:lnTo>
                    <a:pt x="3635" y="169"/>
                  </a:lnTo>
                  <a:lnTo>
                    <a:pt x="3582" y="181"/>
                  </a:lnTo>
                  <a:lnTo>
                    <a:pt x="3529" y="193"/>
                  </a:lnTo>
                  <a:lnTo>
                    <a:pt x="3475" y="203"/>
                  </a:lnTo>
                  <a:lnTo>
                    <a:pt x="3475" y="203"/>
                  </a:lnTo>
                  <a:lnTo>
                    <a:pt x="3403" y="214"/>
                  </a:lnTo>
                  <a:lnTo>
                    <a:pt x="3330" y="224"/>
                  </a:lnTo>
                  <a:lnTo>
                    <a:pt x="3257" y="230"/>
                  </a:lnTo>
                  <a:lnTo>
                    <a:pt x="3183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0" y="226"/>
                  </a:lnTo>
                  <a:lnTo>
                    <a:pt x="2667" y="220"/>
                  </a:lnTo>
                  <a:lnTo>
                    <a:pt x="2592" y="212"/>
                  </a:lnTo>
                  <a:lnTo>
                    <a:pt x="2519" y="204"/>
                  </a:lnTo>
                  <a:lnTo>
                    <a:pt x="2445" y="194"/>
                  </a:lnTo>
                  <a:lnTo>
                    <a:pt x="2371" y="183"/>
                  </a:lnTo>
                  <a:lnTo>
                    <a:pt x="2298" y="172"/>
                  </a:lnTo>
                  <a:lnTo>
                    <a:pt x="2298" y="172"/>
                  </a:lnTo>
                  <a:lnTo>
                    <a:pt x="2223" y="158"/>
                  </a:lnTo>
                  <a:lnTo>
                    <a:pt x="2147" y="144"/>
                  </a:lnTo>
                  <a:lnTo>
                    <a:pt x="1998" y="114"/>
                  </a:lnTo>
                  <a:lnTo>
                    <a:pt x="1853" y="83"/>
                  </a:lnTo>
                  <a:lnTo>
                    <a:pt x="1712" y="51"/>
                  </a:lnTo>
                  <a:lnTo>
                    <a:pt x="1696" y="106"/>
                  </a:lnTo>
                  <a:lnTo>
                    <a:pt x="1696" y="106"/>
                  </a:lnTo>
                  <a:lnTo>
                    <a:pt x="1766" y="131"/>
                  </a:lnTo>
                  <a:lnTo>
                    <a:pt x="1837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2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4" y="338"/>
                  </a:lnTo>
                  <a:lnTo>
                    <a:pt x="2731" y="345"/>
                  </a:lnTo>
                  <a:lnTo>
                    <a:pt x="2807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9"/>
                  </a:lnTo>
                  <a:lnTo>
                    <a:pt x="3011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8"/>
                  </a:lnTo>
                  <a:lnTo>
                    <a:pt x="3396" y="328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8"/>
                  </a:lnTo>
                  <a:lnTo>
                    <a:pt x="2941" y="421"/>
                  </a:lnTo>
                  <a:lnTo>
                    <a:pt x="2882" y="423"/>
                  </a:lnTo>
                  <a:lnTo>
                    <a:pt x="2825" y="423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10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6"/>
                  </a:lnTo>
                  <a:lnTo>
                    <a:pt x="2367" y="375"/>
                  </a:lnTo>
                  <a:lnTo>
                    <a:pt x="2305" y="364"/>
                  </a:lnTo>
                  <a:lnTo>
                    <a:pt x="2305" y="364"/>
                  </a:lnTo>
                  <a:lnTo>
                    <a:pt x="2254" y="354"/>
                  </a:lnTo>
                  <a:lnTo>
                    <a:pt x="2203" y="343"/>
                  </a:lnTo>
                  <a:lnTo>
                    <a:pt x="2148" y="330"/>
                  </a:lnTo>
                  <a:lnTo>
                    <a:pt x="2094" y="317"/>
                  </a:lnTo>
                  <a:lnTo>
                    <a:pt x="1977" y="286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2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1"/>
                  </a:lnTo>
                  <a:lnTo>
                    <a:pt x="1395" y="101"/>
                  </a:lnTo>
                  <a:lnTo>
                    <a:pt x="1336" y="85"/>
                  </a:lnTo>
                  <a:lnTo>
                    <a:pt x="1275" y="72"/>
                  </a:lnTo>
                  <a:lnTo>
                    <a:pt x="1216" y="61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2" y="40"/>
                  </a:lnTo>
                  <a:lnTo>
                    <a:pt x="971" y="39"/>
                  </a:lnTo>
                  <a:lnTo>
                    <a:pt x="909" y="39"/>
                  </a:lnTo>
                  <a:lnTo>
                    <a:pt x="909" y="39"/>
                  </a:lnTo>
                  <a:lnTo>
                    <a:pt x="849" y="41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4"/>
                  </a:lnTo>
                  <a:lnTo>
                    <a:pt x="546" y="88"/>
                  </a:lnTo>
                  <a:lnTo>
                    <a:pt x="486" y="105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1" y="145"/>
                  </a:lnTo>
                  <a:lnTo>
                    <a:pt x="315" y="169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2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2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4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3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60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18" y="147"/>
                  </a:lnTo>
                  <a:lnTo>
                    <a:pt x="1078" y="152"/>
                  </a:lnTo>
                  <a:lnTo>
                    <a:pt x="1135" y="159"/>
                  </a:lnTo>
                  <a:lnTo>
                    <a:pt x="1193" y="169"/>
                  </a:lnTo>
                  <a:lnTo>
                    <a:pt x="1250" y="181"/>
                  </a:lnTo>
                  <a:lnTo>
                    <a:pt x="1307" y="195"/>
                  </a:lnTo>
                  <a:lnTo>
                    <a:pt x="1364" y="211"/>
                  </a:lnTo>
                  <a:lnTo>
                    <a:pt x="1364" y="211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89" y="287"/>
                  </a:lnTo>
                  <a:lnTo>
                    <a:pt x="1702" y="327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4"/>
                  </a:lnTo>
                  <a:lnTo>
                    <a:pt x="1945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5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5" y="518"/>
                  </a:lnTo>
                  <a:lnTo>
                    <a:pt x="2601" y="523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5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09" y="518"/>
                  </a:lnTo>
                  <a:lnTo>
                    <a:pt x="3070" y="510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79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0" y="386"/>
                  </a:lnTo>
                  <a:lnTo>
                    <a:pt x="3477" y="371"/>
                  </a:lnTo>
                  <a:lnTo>
                    <a:pt x="3477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1" y="305"/>
                  </a:lnTo>
                  <a:lnTo>
                    <a:pt x="3597" y="283"/>
                  </a:lnTo>
                  <a:lnTo>
                    <a:pt x="3597" y="283"/>
                  </a:lnTo>
                  <a:lnTo>
                    <a:pt x="3640" y="270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0" y="163"/>
                  </a:lnTo>
                  <a:lnTo>
                    <a:pt x="3929" y="139"/>
                  </a:lnTo>
                  <a:lnTo>
                    <a:pt x="3929" y="139"/>
                  </a:lnTo>
                  <a:lnTo>
                    <a:pt x="3965" y="114"/>
                  </a:lnTo>
                  <a:lnTo>
                    <a:pt x="3997" y="90"/>
                  </a:lnTo>
                  <a:lnTo>
                    <a:pt x="4026" y="66"/>
                  </a:lnTo>
                  <a:lnTo>
                    <a:pt x="4051" y="41"/>
                  </a:lnTo>
                  <a:lnTo>
                    <a:pt x="40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986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09" b="1"/>
          <a:stretch/>
        </p:blipFill>
        <p:spPr>
          <a:xfrm>
            <a:off x="1" y="-1"/>
            <a:ext cx="9143999" cy="6858001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424000" y="6480000"/>
            <a:ext cx="360000" cy="180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60000" y="1152000"/>
            <a:ext cx="8424000" cy="5148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200"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000" y="116633"/>
            <a:ext cx="6336236" cy="72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2100"/>
              </a:lnSpc>
              <a:defRPr sz="17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600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  <p:grpSp>
        <p:nvGrpSpPr>
          <p:cNvPr id="30" name="グループ化 29"/>
          <p:cNvGrpSpPr>
            <a:grpSpLocks noChangeAspect="1"/>
          </p:cNvGrpSpPr>
          <p:nvPr userDrawn="1"/>
        </p:nvGrpSpPr>
        <p:grpSpPr>
          <a:xfrm>
            <a:off x="7812360" y="742913"/>
            <a:ext cx="1080000" cy="237815"/>
            <a:chOff x="1154113" y="0"/>
            <a:chExt cx="5580063" cy="1228726"/>
          </a:xfrm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1704976" y="0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8 h 217"/>
                <a:gd name="T6" fmla="*/ 169 w 217"/>
                <a:gd name="T7" fmla="*/ 198 h 217"/>
                <a:gd name="T8" fmla="*/ 185 w 217"/>
                <a:gd name="T9" fmla="*/ 185 h 217"/>
                <a:gd name="T10" fmla="*/ 199 w 217"/>
                <a:gd name="T11" fmla="*/ 169 h 217"/>
                <a:gd name="T12" fmla="*/ 209 w 217"/>
                <a:gd name="T13" fmla="*/ 150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4 w 217"/>
                <a:gd name="T23" fmla="*/ 57 h 217"/>
                <a:gd name="T24" fmla="*/ 193 w 217"/>
                <a:gd name="T25" fmla="*/ 40 h 217"/>
                <a:gd name="T26" fmla="*/ 178 w 217"/>
                <a:gd name="T27" fmla="*/ 25 h 217"/>
                <a:gd name="T28" fmla="*/ 160 w 217"/>
                <a:gd name="T29" fmla="*/ 12 h 217"/>
                <a:gd name="T30" fmla="*/ 140 w 217"/>
                <a:gd name="T31" fmla="*/ 5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2 h 217"/>
                <a:gd name="T38" fmla="*/ 66 w 217"/>
                <a:gd name="T39" fmla="*/ 9 h 217"/>
                <a:gd name="T40" fmla="*/ 47 w 217"/>
                <a:gd name="T41" fmla="*/ 19 h 217"/>
                <a:gd name="T42" fmla="*/ 31 w 217"/>
                <a:gd name="T43" fmla="*/ 31 h 217"/>
                <a:gd name="T44" fmla="*/ 19 w 217"/>
                <a:gd name="T45" fmla="*/ 47 h 217"/>
                <a:gd name="T46" fmla="*/ 8 w 217"/>
                <a:gd name="T47" fmla="*/ 66 h 217"/>
                <a:gd name="T48" fmla="*/ 2 w 217"/>
                <a:gd name="T49" fmla="*/ 87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7 h 217"/>
                <a:gd name="T60" fmla="*/ 39 w 217"/>
                <a:gd name="T61" fmla="*/ 192 h 217"/>
                <a:gd name="T62" fmla="*/ 56 w 217"/>
                <a:gd name="T63" fmla="*/ 203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8"/>
                  </a:lnTo>
                  <a:lnTo>
                    <a:pt x="160" y="203"/>
                  </a:lnTo>
                  <a:lnTo>
                    <a:pt x="169" y="198"/>
                  </a:lnTo>
                  <a:lnTo>
                    <a:pt x="178" y="192"/>
                  </a:lnTo>
                  <a:lnTo>
                    <a:pt x="185" y="185"/>
                  </a:lnTo>
                  <a:lnTo>
                    <a:pt x="193" y="177"/>
                  </a:lnTo>
                  <a:lnTo>
                    <a:pt x="199" y="169"/>
                  </a:lnTo>
                  <a:lnTo>
                    <a:pt x="204" y="160"/>
                  </a:lnTo>
                  <a:lnTo>
                    <a:pt x="209" y="150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7"/>
                  </a:lnTo>
                  <a:lnTo>
                    <a:pt x="212" y="76"/>
                  </a:lnTo>
                  <a:lnTo>
                    <a:pt x="209" y="66"/>
                  </a:lnTo>
                  <a:lnTo>
                    <a:pt x="204" y="57"/>
                  </a:lnTo>
                  <a:lnTo>
                    <a:pt x="199" y="47"/>
                  </a:lnTo>
                  <a:lnTo>
                    <a:pt x="193" y="40"/>
                  </a:lnTo>
                  <a:lnTo>
                    <a:pt x="185" y="31"/>
                  </a:lnTo>
                  <a:lnTo>
                    <a:pt x="178" y="25"/>
                  </a:lnTo>
                  <a:lnTo>
                    <a:pt x="169" y="19"/>
                  </a:lnTo>
                  <a:lnTo>
                    <a:pt x="160" y="12"/>
                  </a:lnTo>
                  <a:lnTo>
                    <a:pt x="150" y="9"/>
                  </a:lnTo>
                  <a:lnTo>
                    <a:pt x="140" y="5"/>
                  </a:lnTo>
                  <a:lnTo>
                    <a:pt x="130" y="2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2"/>
                  </a:lnTo>
                  <a:lnTo>
                    <a:pt x="76" y="5"/>
                  </a:lnTo>
                  <a:lnTo>
                    <a:pt x="66" y="9"/>
                  </a:lnTo>
                  <a:lnTo>
                    <a:pt x="56" y="12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40"/>
                  </a:lnTo>
                  <a:lnTo>
                    <a:pt x="19" y="47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2" y="8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2" y="130"/>
                  </a:lnTo>
                  <a:lnTo>
                    <a:pt x="5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7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8"/>
                  </a:lnTo>
                  <a:lnTo>
                    <a:pt x="56" y="203"/>
                  </a:lnTo>
                  <a:lnTo>
                    <a:pt x="66" y="208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8B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2024063" y="10318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6 h 217"/>
                <a:gd name="T24" fmla="*/ 192 w 217"/>
                <a:gd name="T25" fmla="*/ 39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4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1 h 217"/>
                <a:gd name="T38" fmla="*/ 66 w 217"/>
                <a:gd name="T39" fmla="*/ 8 h 217"/>
                <a:gd name="T40" fmla="*/ 47 w 217"/>
                <a:gd name="T41" fmla="*/ 19 h 217"/>
                <a:gd name="T42" fmla="*/ 31 w 217"/>
                <a:gd name="T43" fmla="*/ 31 h 217"/>
                <a:gd name="T44" fmla="*/ 19 w 217"/>
                <a:gd name="T45" fmla="*/ 47 h 217"/>
                <a:gd name="T46" fmla="*/ 8 w 217"/>
                <a:gd name="T47" fmla="*/ 66 h 217"/>
                <a:gd name="T48" fmla="*/ 1 w 217"/>
                <a:gd name="T49" fmla="*/ 86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2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2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6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6"/>
                  </a:lnTo>
                  <a:lnTo>
                    <a:pt x="199" y="47"/>
                  </a:lnTo>
                  <a:lnTo>
                    <a:pt x="192" y="39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8"/>
                  </a:lnTo>
                  <a:lnTo>
                    <a:pt x="140" y="4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1"/>
                  </a:lnTo>
                  <a:lnTo>
                    <a:pt x="76" y="4"/>
                  </a:lnTo>
                  <a:lnTo>
                    <a:pt x="66" y="8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1" y="86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0"/>
                  </a:lnTo>
                  <a:lnTo>
                    <a:pt x="5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F8B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1154113" y="260350"/>
              <a:ext cx="1084263" cy="909638"/>
            </a:xfrm>
            <a:custGeom>
              <a:avLst/>
              <a:gdLst>
                <a:gd name="T0" fmla="*/ 1236 w 1367"/>
                <a:gd name="T1" fmla="*/ 662 h 1146"/>
                <a:gd name="T2" fmla="*/ 1124 w 1367"/>
                <a:gd name="T3" fmla="*/ 814 h 1146"/>
                <a:gd name="T4" fmla="*/ 966 w 1367"/>
                <a:gd name="T5" fmla="*/ 921 h 1146"/>
                <a:gd name="T6" fmla="*/ 776 w 1367"/>
                <a:gd name="T7" fmla="*/ 969 h 1146"/>
                <a:gd name="T8" fmla="*/ 623 w 1367"/>
                <a:gd name="T9" fmla="*/ 959 h 1146"/>
                <a:gd name="T10" fmla="*/ 453 w 1367"/>
                <a:gd name="T11" fmla="*/ 893 h 1146"/>
                <a:gd name="T12" fmla="*/ 315 w 1367"/>
                <a:gd name="T13" fmla="*/ 778 h 1146"/>
                <a:gd name="T14" fmla="*/ 267 w 1367"/>
                <a:gd name="T15" fmla="*/ 691 h 1146"/>
                <a:gd name="T16" fmla="*/ 344 w 1367"/>
                <a:gd name="T17" fmla="*/ 688 h 1146"/>
                <a:gd name="T18" fmla="*/ 439 w 1367"/>
                <a:gd name="T19" fmla="*/ 662 h 1146"/>
                <a:gd name="T20" fmla="*/ 526 w 1367"/>
                <a:gd name="T21" fmla="*/ 612 h 1146"/>
                <a:gd name="T22" fmla="*/ 587 w 1367"/>
                <a:gd name="T23" fmla="*/ 557 h 1146"/>
                <a:gd name="T24" fmla="*/ 644 w 1367"/>
                <a:gd name="T25" fmla="*/ 475 h 1146"/>
                <a:gd name="T26" fmla="*/ 680 w 1367"/>
                <a:gd name="T27" fmla="*/ 382 h 1146"/>
                <a:gd name="T28" fmla="*/ 692 w 1367"/>
                <a:gd name="T29" fmla="*/ 283 h 1146"/>
                <a:gd name="T30" fmla="*/ 701 w 1367"/>
                <a:gd name="T31" fmla="*/ 241 h 1146"/>
                <a:gd name="T32" fmla="*/ 732 w 1367"/>
                <a:gd name="T33" fmla="*/ 200 h 1146"/>
                <a:gd name="T34" fmla="*/ 778 w 1367"/>
                <a:gd name="T35" fmla="*/ 178 h 1146"/>
                <a:gd name="T36" fmla="*/ 821 w 1367"/>
                <a:gd name="T37" fmla="*/ 178 h 1146"/>
                <a:gd name="T38" fmla="*/ 868 w 1367"/>
                <a:gd name="T39" fmla="*/ 200 h 1146"/>
                <a:gd name="T40" fmla="*/ 898 w 1367"/>
                <a:gd name="T41" fmla="*/ 241 h 1146"/>
                <a:gd name="T42" fmla="*/ 907 w 1367"/>
                <a:gd name="T43" fmla="*/ 410 h 1146"/>
                <a:gd name="T44" fmla="*/ 1054 w 1367"/>
                <a:gd name="T45" fmla="*/ 160 h 1146"/>
                <a:gd name="T46" fmla="*/ 997 w 1367"/>
                <a:gd name="T47" fmla="*/ 81 h 1146"/>
                <a:gd name="T48" fmla="*/ 918 w 1367"/>
                <a:gd name="T49" fmla="*/ 25 h 1146"/>
                <a:gd name="T50" fmla="*/ 820 w 1367"/>
                <a:gd name="T51" fmla="*/ 0 h 1146"/>
                <a:gd name="T52" fmla="*/ 716 w 1367"/>
                <a:gd name="T53" fmla="*/ 13 h 1146"/>
                <a:gd name="T54" fmla="*/ 599 w 1367"/>
                <a:gd name="T55" fmla="*/ 82 h 1146"/>
                <a:gd name="T56" fmla="*/ 530 w 1367"/>
                <a:gd name="T57" fmla="*/ 199 h 1146"/>
                <a:gd name="T58" fmla="*/ 515 w 1367"/>
                <a:gd name="T59" fmla="*/ 307 h 1146"/>
                <a:gd name="T60" fmla="*/ 477 w 1367"/>
                <a:gd name="T61" fmla="*/ 412 h 1146"/>
                <a:gd name="T62" fmla="*/ 412 w 1367"/>
                <a:gd name="T63" fmla="*/ 478 h 1146"/>
                <a:gd name="T64" fmla="*/ 306 w 1367"/>
                <a:gd name="T65" fmla="*/ 515 h 1146"/>
                <a:gd name="T66" fmla="*/ 251 w 1367"/>
                <a:gd name="T67" fmla="*/ 511 h 1146"/>
                <a:gd name="T68" fmla="*/ 207 w 1367"/>
                <a:gd name="T69" fmla="*/ 485 h 1146"/>
                <a:gd name="T70" fmla="*/ 180 w 1367"/>
                <a:gd name="T71" fmla="*/ 441 h 1146"/>
                <a:gd name="T72" fmla="*/ 176 w 1367"/>
                <a:gd name="T73" fmla="*/ 406 h 1146"/>
                <a:gd name="T74" fmla="*/ 14 w 1367"/>
                <a:gd name="T75" fmla="*/ 293 h 1146"/>
                <a:gd name="T76" fmla="*/ 0 w 1367"/>
                <a:gd name="T77" fmla="*/ 410 h 1146"/>
                <a:gd name="T78" fmla="*/ 15 w 1367"/>
                <a:gd name="T79" fmla="*/ 557 h 1146"/>
                <a:gd name="T80" fmla="*/ 72 w 1367"/>
                <a:gd name="T81" fmla="*/ 729 h 1146"/>
                <a:gd name="T82" fmla="*/ 169 w 1367"/>
                <a:gd name="T83" fmla="*/ 877 h 1146"/>
                <a:gd name="T84" fmla="*/ 296 w 1367"/>
                <a:gd name="T85" fmla="*/ 999 h 1146"/>
                <a:gd name="T86" fmla="*/ 450 w 1367"/>
                <a:gd name="T87" fmla="*/ 1088 h 1146"/>
                <a:gd name="T88" fmla="*/ 624 w 1367"/>
                <a:gd name="T89" fmla="*/ 1138 h 1146"/>
                <a:gd name="T90" fmla="*/ 761 w 1367"/>
                <a:gd name="T91" fmla="*/ 1145 h 1146"/>
                <a:gd name="T92" fmla="*/ 882 w 1367"/>
                <a:gd name="T93" fmla="*/ 1132 h 1146"/>
                <a:gd name="T94" fmla="*/ 997 w 1367"/>
                <a:gd name="T95" fmla="*/ 1098 h 1146"/>
                <a:gd name="T96" fmla="*/ 1103 w 1367"/>
                <a:gd name="T97" fmla="*/ 1049 h 1146"/>
                <a:gd name="T98" fmla="*/ 1282 w 1367"/>
                <a:gd name="T99" fmla="*/ 902 h 1146"/>
                <a:gd name="T100" fmla="*/ 1367 w 1367"/>
                <a:gd name="T101" fmla="*/ 789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67" h="1146">
                  <a:moveTo>
                    <a:pt x="1367" y="789"/>
                  </a:moveTo>
                  <a:lnTo>
                    <a:pt x="1238" y="660"/>
                  </a:lnTo>
                  <a:lnTo>
                    <a:pt x="1238" y="660"/>
                  </a:lnTo>
                  <a:lnTo>
                    <a:pt x="1236" y="662"/>
                  </a:lnTo>
                  <a:lnTo>
                    <a:pt x="1236" y="662"/>
                  </a:lnTo>
                  <a:lnTo>
                    <a:pt x="1218" y="695"/>
                  </a:lnTo>
                  <a:lnTo>
                    <a:pt x="1197" y="727"/>
                  </a:lnTo>
                  <a:lnTo>
                    <a:pt x="1174" y="758"/>
                  </a:lnTo>
                  <a:lnTo>
                    <a:pt x="1150" y="787"/>
                  </a:lnTo>
                  <a:lnTo>
                    <a:pt x="1124" y="814"/>
                  </a:lnTo>
                  <a:lnTo>
                    <a:pt x="1095" y="840"/>
                  </a:lnTo>
                  <a:lnTo>
                    <a:pt x="1065" y="862"/>
                  </a:lnTo>
                  <a:lnTo>
                    <a:pt x="1033" y="885"/>
                  </a:lnTo>
                  <a:lnTo>
                    <a:pt x="1001" y="903"/>
                  </a:lnTo>
                  <a:lnTo>
                    <a:pt x="966" y="921"/>
                  </a:lnTo>
                  <a:lnTo>
                    <a:pt x="930" y="936"/>
                  </a:lnTo>
                  <a:lnTo>
                    <a:pt x="894" y="948"/>
                  </a:lnTo>
                  <a:lnTo>
                    <a:pt x="856" y="958"/>
                  </a:lnTo>
                  <a:lnTo>
                    <a:pt x="817" y="964"/>
                  </a:lnTo>
                  <a:lnTo>
                    <a:pt x="776" y="969"/>
                  </a:lnTo>
                  <a:lnTo>
                    <a:pt x="737" y="970"/>
                  </a:lnTo>
                  <a:lnTo>
                    <a:pt x="737" y="970"/>
                  </a:lnTo>
                  <a:lnTo>
                    <a:pt x="698" y="969"/>
                  </a:lnTo>
                  <a:lnTo>
                    <a:pt x="660" y="965"/>
                  </a:lnTo>
                  <a:lnTo>
                    <a:pt x="623" y="959"/>
                  </a:lnTo>
                  <a:lnTo>
                    <a:pt x="587" y="951"/>
                  </a:lnTo>
                  <a:lnTo>
                    <a:pt x="552" y="939"/>
                  </a:lnTo>
                  <a:lnTo>
                    <a:pt x="517" y="926"/>
                  </a:lnTo>
                  <a:lnTo>
                    <a:pt x="485" y="911"/>
                  </a:lnTo>
                  <a:lnTo>
                    <a:pt x="453" y="893"/>
                  </a:lnTo>
                  <a:lnTo>
                    <a:pt x="422" y="874"/>
                  </a:lnTo>
                  <a:lnTo>
                    <a:pt x="393" y="853"/>
                  </a:lnTo>
                  <a:lnTo>
                    <a:pt x="365" y="829"/>
                  </a:lnTo>
                  <a:lnTo>
                    <a:pt x="339" y="804"/>
                  </a:lnTo>
                  <a:lnTo>
                    <a:pt x="315" y="778"/>
                  </a:lnTo>
                  <a:lnTo>
                    <a:pt x="291" y="751"/>
                  </a:lnTo>
                  <a:lnTo>
                    <a:pt x="270" y="721"/>
                  </a:lnTo>
                  <a:lnTo>
                    <a:pt x="252" y="690"/>
                  </a:lnTo>
                  <a:lnTo>
                    <a:pt x="252" y="690"/>
                  </a:lnTo>
                  <a:lnTo>
                    <a:pt x="267" y="691"/>
                  </a:lnTo>
                  <a:lnTo>
                    <a:pt x="283" y="693"/>
                  </a:lnTo>
                  <a:lnTo>
                    <a:pt x="283" y="693"/>
                  </a:lnTo>
                  <a:lnTo>
                    <a:pt x="303" y="691"/>
                  </a:lnTo>
                  <a:lnTo>
                    <a:pt x="324" y="690"/>
                  </a:lnTo>
                  <a:lnTo>
                    <a:pt x="344" y="688"/>
                  </a:lnTo>
                  <a:lnTo>
                    <a:pt x="363" y="685"/>
                  </a:lnTo>
                  <a:lnTo>
                    <a:pt x="383" y="680"/>
                  </a:lnTo>
                  <a:lnTo>
                    <a:pt x="402" y="675"/>
                  </a:lnTo>
                  <a:lnTo>
                    <a:pt x="420" y="669"/>
                  </a:lnTo>
                  <a:lnTo>
                    <a:pt x="439" y="662"/>
                  </a:lnTo>
                  <a:lnTo>
                    <a:pt x="458" y="653"/>
                  </a:lnTo>
                  <a:lnTo>
                    <a:pt x="475" y="644"/>
                  </a:lnTo>
                  <a:lnTo>
                    <a:pt x="492" y="634"/>
                  </a:lnTo>
                  <a:lnTo>
                    <a:pt x="510" y="624"/>
                  </a:lnTo>
                  <a:lnTo>
                    <a:pt x="526" y="612"/>
                  </a:lnTo>
                  <a:lnTo>
                    <a:pt x="542" y="600"/>
                  </a:lnTo>
                  <a:lnTo>
                    <a:pt x="557" y="587"/>
                  </a:lnTo>
                  <a:lnTo>
                    <a:pt x="572" y="572"/>
                  </a:lnTo>
                  <a:lnTo>
                    <a:pt x="572" y="572"/>
                  </a:lnTo>
                  <a:lnTo>
                    <a:pt x="587" y="557"/>
                  </a:lnTo>
                  <a:lnTo>
                    <a:pt x="599" y="542"/>
                  </a:lnTo>
                  <a:lnTo>
                    <a:pt x="611" y="526"/>
                  </a:lnTo>
                  <a:lnTo>
                    <a:pt x="624" y="510"/>
                  </a:lnTo>
                  <a:lnTo>
                    <a:pt x="634" y="493"/>
                  </a:lnTo>
                  <a:lnTo>
                    <a:pt x="644" y="475"/>
                  </a:lnTo>
                  <a:lnTo>
                    <a:pt x="654" y="458"/>
                  </a:lnTo>
                  <a:lnTo>
                    <a:pt x="661" y="440"/>
                  </a:lnTo>
                  <a:lnTo>
                    <a:pt x="668" y="421"/>
                  </a:lnTo>
                  <a:lnTo>
                    <a:pt x="675" y="402"/>
                  </a:lnTo>
                  <a:lnTo>
                    <a:pt x="680" y="382"/>
                  </a:lnTo>
                  <a:lnTo>
                    <a:pt x="685" y="364"/>
                  </a:lnTo>
                  <a:lnTo>
                    <a:pt x="687" y="344"/>
                  </a:lnTo>
                  <a:lnTo>
                    <a:pt x="690" y="324"/>
                  </a:lnTo>
                  <a:lnTo>
                    <a:pt x="692" y="303"/>
                  </a:lnTo>
                  <a:lnTo>
                    <a:pt x="692" y="283"/>
                  </a:lnTo>
                  <a:lnTo>
                    <a:pt x="692" y="283"/>
                  </a:lnTo>
                  <a:lnTo>
                    <a:pt x="692" y="272"/>
                  </a:lnTo>
                  <a:lnTo>
                    <a:pt x="695" y="261"/>
                  </a:lnTo>
                  <a:lnTo>
                    <a:pt x="697" y="251"/>
                  </a:lnTo>
                  <a:lnTo>
                    <a:pt x="701" y="241"/>
                  </a:lnTo>
                  <a:lnTo>
                    <a:pt x="704" y="232"/>
                  </a:lnTo>
                  <a:lnTo>
                    <a:pt x="711" y="222"/>
                  </a:lnTo>
                  <a:lnTo>
                    <a:pt x="717" y="215"/>
                  </a:lnTo>
                  <a:lnTo>
                    <a:pt x="723" y="208"/>
                  </a:lnTo>
                  <a:lnTo>
                    <a:pt x="732" y="200"/>
                  </a:lnTo>
                  <a:lnTo>
                    <a:pt x="739" y="194"/>
                  </a:lnTo>
                  <a:lnTo>
                    <a:pt x="748" y="189"/>
                  </a:lnTo>
                  <a:lnTo>
                    <a:pt x="758" y="184"/>
                  </a:lnTo>
                  <a:lnTo>
                    <a:pt x="768" y="180"/>
                  </a:lnTo>
                  <a:lnTo>
                    <a:pt x="778" y="178"/>
                  </a:lnTo>
                  <a:lnTo>
                    <a:pt x="789" y="177"/>
                  </a:lnTo>
                  <a:lnTo>
                    <a:pt x="800" y="175"/>
                  </a:lnTo>
                  <a:lnTo>
                    <a:pt x="800" y="175"/>
                  </a:lnTo>
                  <a:lnTo>
                    <a:pt x="810" y="177"/>
                  </a:lnTo>
                  <a:lnTo>
                    <a:pt x="821" y="178"/>
                  </a:lnTo>
                  <a:lnTo>
                    <a:pt x="831" y="180"/>
                  </a:lnTo>
                  <a:lnTo>
                    <a:pt x="841" y="184"/>
                  </a:lnTo>
                  <a:lnTo>
                    <a:pt x="851" y="189"/>
                  </a:lnTo>
                  <a:lnTo>
                    <a:pt x="859" y="194"/>
                  </a:lnTo>
                  <a:lnTo>
                    <a:pt x="868" y="200"/>
                  </a:lnTo>
                  <a:lnTo>
                    <a:pt x="876" y="208"/>
                  </a:lnTo>
                  <a:lnTo>
                    <a:pt x="882" y="215"/>
                  </a:lnTo>
                  <a:lnTo>
                    <a:pt x="888" y="222"/>
                  </a:lnTo>
                  <a:lnTo>
                    <a:pt x="894" y="232"/>
                  </a:lnTo>
                  <a:lnTo>
                    <a:pt x="898" y="241"/>
                  </a:lnTo>
                  <a:lnTo>
                    <a:pt x="902" y="251"/>
                  </a:lnTo>
                  <a:lnTo>
                    <a:pt x="904" y="261"/>
                  </a:lnTo>
                  <a:lnTo>
                    <a:pt x="907" y="272"/>
                  </a:lnTo>
                  <a:lnTo>
                    <a:pt x="907" y="283"/>
                  </a:lnTo>
                  <a:lnTo>
                    <a:pt x="907" y="410"/>
                  </a:lnTo>
                  <a:lnTo>
                    <a:pt x="1054" y="160"/>
                  </a:lnTo>
                  <a:lnTo>
                    <a:pt x="1054" y="160"/>
                  </a:lnTo>
                  <a:lnTo>
                    <a:pt x="1054" y="160"/>
                  </a:lnTo>
                  <a:lnTo>
                    <a:pt x="1054" y="160"/>
                  </a:lnTo>
                  <a:lnTo>
                    <a:pt x="1054" y="160"/>
                  </a:lnTo>
                  <a:lnTo>
                    <a:pt x="1045" y="143"/>
                  </a:lnTo>
                  <a:lnTo>
                    <a:pt x="1034" y="127"/>
                  </a:lnTo>
                  <a:lnTo>
                    <a:pt x="1023" y="111"/>
                  </a:lnTo>
                  <a:lnTo>
                    <a:pt x="1011" y="96"/>
                  </a:lnTo>
                  <a:lnTo>
                    <a:pt x="997" y="81"/>
                  </a:lnTo>
                  <a:lnTo>
                    <a:pt x="983" y="69"/>
                  </a:lnTo>
                  <a:lnTo>
                    <a:pt x="967" y="56"/>
                  </a:lnTo>
                  <a:lnTo>
                    <a:pt x="951" y="45"/>
                  </a:lnTo>
                  <a:lnTo>
                    <a:pt x="935" y="35"/>
                  </a:lnTo>
                  <a:lnTo>
                    <a:pt x="918" y="25"/>
                  </a:lnTo>
                  <a:lnTo>
                    <a:pt x="899" y="18"/>
                  </a:lnTo>
                  <a:lnTo>
                    <a:pt x="881" y="12"/>
                  </a:lnTo>
                  <a:lnTo>
                    <a:pt x="861" y="7"/>
                  </a:lnTo>
                  <a:lnTo>
                    <a:pt x="841" y="3"/>
                  </a:lnTo>
                  <a:lnTo>
                    <a:pt x="820" y="0"/>
                  </a:lnTo>
                  <a:lnTo>
                    <a:pt x="800" y="0"/>
                  </a:lnTo>
                  <a:lnTo>
                    <a:pt x="800" y="0"/>
                  </a:lnTo>
                  <a:lnTo>
                    <a:pt x="770" y="2"/>
                  </a:lnTo>
                  <a:lnTo>
                    <a:pt x="743" y="5"/>
                  </a:lnTo>
                  <a:lnTo>
                    <a:pt x="716" y="13"/>
                  </a:lnTo>
                  <a:lnTo>
                    <a:pt x="690" y="23"/>
                  </a:lnTo>
                  <a:lnTo>
                    <a:pt x="665" y="34"/>
                  </a:lnTo>
                  <a:lnTo>
                    <a:pt x="641" y="49"/>
                  </a:lnTo>
                  <a:lnTo>
                    <a:pt x="620" y="65"/>
                  </a:lnTo>
                  <a:lnTo>
                    <a:pt x="599" y="82"/>
                  </a:lnTo>
                  <a:lnTo>
                    <a:pt x="582" y="103"/>
                  </a:lnTo>
                  <a:lnTo>
                    <a:pt x="564" y="124"/>
                  </a:lnTo>
                  <a:lnTo>
                    <a:pt x="551" y="148"/>
                  </a:lnTo>
                  <a:lnTo>
                    <a:pt x="538" y="173"/>
                  </a:lnTo>
                  <a:lnTo>
                    <a:pt x="530" y="199"/>
                  </a:lnTo>
                  <a:lnTo>
                    <a:pt x="522" y="226"/>
                  </a:lnTo>
                  <a:lnTo>
                    <a:pt x="518" y="253"/>
                  </a:lnTo>
                  <a:lnTo>
                    <a:pt x="516" y="283"/>
                  </a:lnTo>
                  <a:lnTo>
                    <a:pt x="516" y="283"/>
                  </a:lnTo>
                  <a:lnTo>
                    <a:pt x="515" y="307"/>
                  </a:lnTo>
                  <a:lnTo>
                    <a:pt x="512" y="329"/>
                  </a:lnTo>
                  <a:lnTo>
                    <a:pt x="506" y="351"/>
                  </a:lnTo>
                  <a:lnTo>
                    <a:pt x="499" y="373"/>
                  </a:lnTo>
                  <a:lnTo>
                    <a:pt x="489" y="394"/>
                  </a:lnTo>
                  <a:lnTo>
                    <a:pt x="477" y="412"/>
                  </a:lnTo>
                  <a:lnTo>
                    <a:pt x="464" y="431"/>
                  </a:lnTo>
                  <a:lnTo>
                    <a:pt x="448" y="448"/>
                  </a:lnTo>
                  <a:lnTo>
                    <a:pt x="448" y="448"/>
                  </a:lnTo>
                  <a:lnTo>
                    <a:pt x="430" y="464"/>
                  </a:lnTo>
                  <a:lnTo>
                    <a:pt x="412" y="478"/>
                  </a:lnTo>
                  <a:lnTo>
                    <a:pt x="393" y="489"/>
                  </a:lnTo>
                  <a:lnTo>
                    <a:pt x="372" y="499"/>
                  </a:lnTo>
                  <a:lnTo>
                    <a:pt x="351" y="506"/>
                  </a:lnTo>
                  <a:lnTo>
                    <a:pt x="329" y="513"/>
                  </a:lnTo>
                  <a:lnTo>
                    <a:pt x="306" y="515"/>
                  </a:lnTo>
                  <a:lnTo>
                    <a:pt x="283" y="516"/>
                  </a:lnTo>
                  <a:lnTo>
                    <a:pt x="283" y="516"/>
                  </a:lnTo>
                  <a:lnTo>
                    <a:pt x="272" y="516"/>
                  </a:lnTo>
                  <a:lnTo>
                    <a:pt x="262" y="514"/>
                  </a:lnTo>
                  <a:lnTo>
                    <a:pt x="251" y="511"/>
                  </a:lnTo>
                  <a:lnTo>
                    <a:pt x="241" y="508"/>
                  </a:lnTo>
                  <a:lnTo>
                    <a:pt x="232" y="504"/>
                  </a:lnTo>
                  <a:lnTo>
                    <a:pt x="223" y="498"/>
                  </a:lnTo>
                  <a:lnTo>
                    <a:pt x="215" y="492"/>
                  </a:lnTo>
                  <a:lnTo>
                    <a:pt x="207" y="485"/>
                  </a:lnTo>
                  <a:lnTo>
                    <a:pt x="200" y="478"/>
                  </a:lnTo>
                  <a:lnTo>
                    <a:pt x="193" y="469"/>
                  </a:lnTo>
                  <a:lnTo>
                    <a:pt x="189" y="461"/>
                  </a:lnTo>
                  <a:lnTo>
                    <a:pt x="184" y="451"/>
                  </a:lnTo>
                  <a:lnTo>
                    <a:pt x="180" y="441"/>
                  </a:lnTo>
                  <a:lnTo>
                    <a:pt x="177" y="431"/>
                  </a:lnTo>
                  <a:lnTo>
                    <a:pt x="176" y="420"/>
                  </a:lnTo>
                  <a:lnTo>
                    <a:pt x="175" y="410"/>
                  </a:lnTo>
                  <a:lnTo>
                    <a:pt x="175" y="410"/>
                  </a:lnTo>
                  <a:lnTo>
                    <a:pt x="176" y="406"/>
                  </a:lnTo>
                  <a:lnTo>
                    <a:pt x="24" y="255"/>
                  </a:lnTo>
                  <a:lnTo>
                    <a:pt x="24" y="255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14" y="293"/>
                  </a:lnTo>
                  <a:lnTo>
                    <a:pt x="6" y="332"/>
                  </a:lnTo>
                  <a:lnTo>
                    <a:pt x="4" y="350"/>
                  </a:lnTo>
                  <a:lnTo>
                    <a:pt x="1" y="370"/>
                  </a:lnTo>
                  <a:lnTo>
                    <a:pt x="0" y="39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" y="447"/>
                  </a:lnTo>
                  <a:lnTo>
                    <a:pt x="4" y="484"/>
                  </a:lnTo>
                  <a:lnTo>
                    <a:pt x="9" y="521"/>
                  </a:lnTo>
                  <a:lnTo>
                    <a:pt x="15" y="557"/>
                  </a:lnTo>
                  <a:lnTo>
                    <a:pt x="22" y="593"/>
                  </a:lnTo>
                  <a:lnTo>
                    <a:pt x="33" y="628"/>
                  </a:lnTo>
                  <a:lnTo>
                    <a:pt x="45" y="663"/>
                  </a:lnTo>
                  <a:lnTo>
                    <a:pt x="58" y="696"/>
                  </a:lnTo>
                  <a:lnTo>
                    <a:pt x="72" y="729"/>
                  </a:lnTo>
                  <a:lnTo>
                    <a:pt x="89" y="760"/>
                  </a:lnTo>
                  <a:lnTo>
                    <a:pt x="107" y="791"/>
                  </a:lnTo>
                  <a:lnTo>
                    <a:pt x="125" y="820"/>
                  </a:lnTo>
                  <a:lnTo>
                    <a:pt x="146" y="850"/>
                  </a:lnTo>
                  <a:lnTo>
                    <a:pt x="169" y="877"/>
                  </a:lnTo>
                  <a:lnTo>
                    <a:pt x="191" y="905"/>
                  </a:lnTo>
                  <a:lnTo>
                    <a:pt x="216" y="929"/>
                  </a:lnTo>
                  <a:lnTo>
                    <a:pt x="242" y="954"/>
                  </a:lnTo>
                  <a:lnTo>
                    <a:pt x="268" y="978"/>
                  </a:lnTo>
                  <a:lnTo>
                    <a:pt x="296" y="999"/>
                  </a:lnTo>
                  <a:lnTo>
                    <a:pt x="325" y="1020"/>
                  </a:lnTo>
                  <a:lnTo>
                    <a:pt x="355" y="1039"/>
                  </a:lnTo>
                  <a:lnTo>
                    <a:pt x="386" y="1057"/>
                  </a:lnTo>
                  <a:lnTo>
                    <a:pt x="417" y="1073"/>
                  </a:lnTo>
                  <a:lnTo>
                    <a:pt x="450" y="1088"/>
                  </a:lnTo>
                  <a:lnTo>
                    <a:pt x="484" y="1101"/>
                  </a:lnTo>
                  <a:lnTo>
                    <a:pt x="517" y="1113"/>
                  </a:lnTo>
                  <a:lnTo>
                    <a:pt x="552" y="1123"/>
                  </a:lnTo>
                  <a:lnTo>
                    <a:pt x="588" y="1130"/>
                  </a:lnTo>
                  <a:lnTo>
                    <a:pt x="624" y="1138"/>
                  </a:lnTo>
                  <a:lnTo>
                    <a:pt x="661" y="1142"/>
                  </a:lnTo>
                  <a:lnTo>
                    <a:pt x="698" y="1145"/>
                  </a:lnTo>
                  <a:lnTo>
                    <a:pt x="737" y="1146"/>
                  </a:lnTo>
                  <a:lnTo>
                    <a:pt x="737" y="1146"/>
                  </a:lnTo>
                  <a:lnTo>
                    <a:pt x="761" y="1145"/>
                  </a:lnTo>
                  <a:lnTo>
                    <a:pt x="786" y="1144"/>
                  </a:lnTo>
                  <a:lnTo>
                    <a:pt x="810" y="1143"/>
                  </a:lnTo>
                  <a:lnTo>
                    <a:pt x="835" y="1139"/>
                  </a:lnTo>
                  <a:lnTo>
                    <a:pt x="858" y="1135"/>
                  </a:lnTo>
                  <a:lnTo>
                    <a:pt x="882" y="1132"/>
                  </a:lnTo>
                  <a:lnTo>
                    <a:pt x="905" y="1127"/>
                  </a:lnTo>
                  <a:lnTo>
                    <a:pt x="929" y="1120"/>
                  </a:lnTo>
                  <a:lnTo>
                    <a:pt x="951" y="1114"/>
                  </a:lnTo>
                  <a:lnTo>
                    <a:pt x="975" y="1107"/>
                  </a:lnTo>
                  <a:lnTo>
                    <a:pt x="997" y="1098"/>
                  </a:lnTo>
                  <a:lnTo>
                    <a:pt x="1018" y="1089"/>
                  </a:lnTo>
                  <a:lnTo>
                    <a:pt x="1041" y="1081"/>
                  </a:lnTo>
                  <a:lnTo>
                    <a:pt x="1062" y="1070"/>
                  </a:lnTo>
                  <a:lnTo>
                    <a:pt x="1081" y="1060"/>
                  </a:lnTo>
                  <a:lnTo>
                    <a:pt x="1103" y="1049"/>
                  </a:lnTo>
                  <a:lnTo>
                    <a:pt x="1142" y="1024"/>
                  </a:lnTo>
                  <a:lnTo>
                    <a:pt x="1179" y="996"/>
                  </a:lnTo>
                  <a:lnTo>
                    <a:pt x="1215" y="968"/>
                  </a:lnTo>
                  <a:lnTo>
                    <a:pt x="1250" y="936"/>
                  </a:lnTo>
                  <a:lnTo>
                    <a:pt x="1282" y="902"/>
                  </a:lnTo>
                  <a:lnTo>
                    <a:pt x="1312" y="867"/>
                  </a:lnTo>
                  <a:lnTo>
                    <a:pt x="1341" y="830"/>
                  </a:lnTo>
                  <a:lnTo>
                    <a:pt x="1365" y="791"/>
                  </a:lnTo>
                  <a:lnTo>
                    <a:pt x="1365" y="791"/>
                  </a:lnTo>
                  <a:lnTo>
                    <a:pt x="1367" y="789"/>
                  </a:lnTo>
                  <a:lnTo>
                    <a:pt x="1367" y="789"/>
                  </a:lnTo>
                  <a:close/>
                </a:path>
              </a:pathLst>
            </a:custGeom>
            <a:solidFill>
              <a:srgbClr val="F8B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2024063" y="103188"/>
              <a:ext cx="171450" cy="173038"/>
            </a:xfrm>
            <a:custGeom>
              <a:avLst/>
              <a:gdLst>
                <a:gd name="T0" fmla="*/ 108 w 217"/>
                <a:gd name="T1" fmla="*/ 217 h 217"/>
                <a:gd name="T2" fmla="*/ 130 w 217"/>
                <a:gd name="T3" fmla="*/ 215 h 217"/>
                <a:gd name="T4" fmla="*/ 150 w 217"/>
                <a:gd name="T5" fmla="*/ 209 h 217"/>
                <a:gd name="T6" fmla="*/ 169 w 217"/>
                <a:gd name="T7" fmla="*/ 199 h 217"/>
                <a:gd name="T8" fmla="*/ 185 w 217"/>
                <a:gd name="T9" fmla="*/ 185 h 217"/>
                <a:gd name="T10" fmla="*/ 199 w 217"/>
                <a:gd name="T11" fmla="*/ 169 h 217"/>
                <a:gd name="T12" fmla="*/ 208 w 217"/>
                <a:gd name="T13" fmla="*/ 150 h 217"/>
                <a:gd name="T14" fmla="*/ 215 w 217"/>
                <a:gd name="T15" fmla="*/ 130 h 217"/>
                <a:gd name="T16" fmla="*/ 217 w 217"/>
                <a:gd name="T17" fmla="*/ 108 h 217"/>
                <a:gd name="T18" fmla="*/ 216 w 217"/>
                <a:gd name="T19" fmla="*/ 97 h 217"/>
                <a:gd name="T20" fmla="*/ 212 w 217"/>
                <a:gd name="T21" fmla="*/ 76 h 217"/>
                <a:gd name="T22" fmla="*/ 203 w 217"/>
                <a:gd name="T23" fmla="*/ 56 h 217"/>
                <a:gd name="T24" fmla="*/ 192 w 217"/>
                <a:gd name="T25" fmla="*/ 39 h 217"/>
                <a:gd name="T26" fmla="*/ 177 w 217"/>
                <a:gd name="T27" fmla="*/ 25 h 217"/>
                <a:gd name="T28" fmla="*/ 160 w 217"/>
                <a:gd name="T29" fmla="*/ 13 h 217"/>
                <a:gd name="T30" fmla="*/ 140 w 217"/>
                <a:gd name="T31" fmla="*/ 4 h 217"/>
                <a:gd name="T32" fmla="*/ 119 w 217"/>
                <a:gd name="T33" fmla="*/ 0 h 217"/>
                <a:gd name="T34" fmla="*/ 108 w 217"/>
                <a:gd name="T35" fmla="*/ 0 h 217"/>
                <a:gd name="T36" fmla="*/ 86 w 217"/>
                <a:gd name="T37" fmla="*/ 1 h 217"/>
                <a:gd name="T38" fmla="*/ 66 w 217"/>
                <a:gd name="T39" fmla="*/ 8 h 217"/>
                <a:gd name="T40" fmla="*/ 47 w 217"/>
                <a:gd name="T41" fmla="*/ 19 h 217"/>
                <a:gd name="T42" fmla="*/ 31 w 217"/>
                <a:gd name="T43" fmla="*/ 31 h 217"/>
                <a:gd name="T44" fmla="*/ 19 w 217"/>
                <a:gd name="T45" fmla="*/ 47 h 217"/>
                <a:gd name="T46" fmla="*/ 8 w 217"/>
                <a:gd name="T47" fmla="*/ 66 h 217"/>
                <a:gd name="T48" fmla="*/ 1 w 217"/>
                <a:gd name="T49" fmla="*/ 86 h 217"/>
                <a:gd name="T50" fmla="*/ 0 w 217"/>
                <a:gd name="T51" fmla="*/ 108 h 217"/>
                <a:gd name="T52" fmla="*/ 0 w 217"/>
                <a:gd name="T53" fmla="*/ 119 h 217"/>
                <a:gd name="T54" fmla="*/ 5 w 217"/>
                <a:gd name="T55" fmla="*/ 140 h 217"/>
                <a:gd name="T56" fmla="*/ 13 w 217"/>
                <a:gd name="T57" fmla="*/ 160 h 217"/>
                <a:gd name="T58" fmla="*/ 25 w 217"/>
                <a:gd name="T59" fmla="*/ 178 h 217"/>
                <a:gd name="T60" fmla="*/ 39 w 217"/>
                <a:gd name="T61" fmla="*/ 192 h 217"/>
                <a:gd name="T62" fmla="*/ 56 w 217"/>
                <a:gd name="T63" fmla="*/ 204 h 217"/>
                <a:gd name="T64" fmla="*/ 76 w 217"/>
                <a:gd name="T65" fmla="*/ 212 h 217"/>
                <a:gd name="T66" fmla="*/ 97 w 217"/>
                <a:gd name="T67" fmla="*/ 216 h 217"/>
                <a:gd name="T68" fmla="*/ 108 w 217"/>
                <a:gd name="T6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7" h="217">
                  <a:moveTo>
                    <a:pt x="108" y="217"/>
                  </a:moveTo>
                  <a:lnTo>
                    <a:pt x="108" y="217"/>
                  </a:lnTo>
                  <a:lnTo>
                    <a:pt x="119" y="216"/>
                  </a:lnTo>
                  <a:lnTo>
                    <a:pt x="130" y="215"/>
                  </a:lnTo>
                  <a:lnTo>
                    <a:pt x="140" y="212"/>
                  </a:lnTo>
                  <a:lnTo>
                    <a:pt x="150" y="209"/>
                  </a:lnTo>
                  <a:lnTo>
                    <a:pt x="160" y="204"/>
                  </a:lnTo>
                  <a:lnTo>
                    <a:pt x="169" y="199"/>
                  </a:lnTo>
                  <a:lnTo>
                    <a:pt x="177" y="192"/>
                  </a:lnTo>
                  <a:lnTo>
                    <a:pt x="185" y="185"/>
                  </a:lnTo>
                  <a:lnTo>
                    <a:pt x="192" y="178"/>
                  </a:lnTo>
                  <a:lnTo>
                    <a:pt x="199" y="169"/>
                  </a:lnTo>
                  <a:lnTo>
                    <a:pt x="203" y="160"/>
                  </a:lnTo>
                  <a:lnTo>
                    <a:pt x="208" y="150"/>
                  </a:lnTo>
                  <a:lnTo>
                    <a:pt x="212" y="140"/>
                  </a:lnTo>
                  <a:lnTo>
                    <a:pt x="215" y="130"/>
                  </a:lnTo>
                  <a:lnTo>
                    <a:pt x="216" y="11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6" y="97"/>
                  </a:lnTo>
                  <a:lnTo>
                    <a:pt x="215" y="86"/>
                  </a:lnTo>
                  <a:lnTo>
                    <a:pt x="212" y="76"/>
                  </a:lnTo>
                  <a:lnTo>
                    <a:pt x="208" y="66"/>
                  </a:lnTo>
                  <a:lnTo>
                    <a:pt x="203" y="56"/>
                  </a:lnTo>
                  <a:lnTo>
                    <a:pt x="199" y="47"/>
                  </a:lnTo>
                  <a:lnTo>
                    <a:pt x="192" y="39"/>
                  </a:lnTo>
                  <a:lnTo>
                    <a:pt x="185" y="31"/>
                  </a:lnTo>
                  <a:lnTo>
                    <a:pt x="177" y="25"/>
                  </a:lnTo>
                  <a:lnTo>
                    <a:pt x="169" y="19"/>
                  </a:lnTo>
                  <a:lnTo>
                    <a:pt x="160" y="13"/>
                  </a:lnTo>
                  <a:lnTo>
                    <a:pt x="150" y="8"/>
                  </a:lnTo>
                  <a:lnTo>
                    <a:pt x="140" y="4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97" y="0"/>
                  </a:lnTo>
                  <a:lnTo>
                    <a:pt x="86" y="1"/>
                  </a:lnTo>
                  <a:lnTo>
                    <a:pt x="76" y="4"/>
                  </a:lnTo>
                  <a:lnTo>
                    <a:pt x="66" y="8"/>
                  </a:lnTo>
                  <a:lnTo>
                    <a:pt x="56" y="13"/>
                  </a:lnTo>
                  <a:lnTo>
                    <a:pt x="47" y="19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5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8" y="66"/>
                  </a:lnTo>
                  <a:lnTo>
                    <a:pt x="5" y="76"/>
                  </a:lnTo>
                  <a:lnTo>
                    <a:pt x="1" y="86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1" y="130"/>
                  </a:lnTo>
                  <a:lnTo>
                    <a:pt x="5" y="140"/>
                  </a:lnTo>
                  <a:lnTo>
                    <a:pt x="8" y="150"/>
                  </a:lnTo>
                  <a:lnTo>
                    <a:pt x="13" y="160"/>
                  </a:lnTo>
                  <a:lnTo>
                    <a:pt x="19" y="169"/>
                  </a:lnTo>
                  <a:lnTo>
                    <a:pt x="25" y="178"/>
                  </a:lnTo>
                  <a:lnTo>
                    <a:pt x="31" y="185"/>
                  </a:lnTo>
                  <a:lnTo>
                    <a:pt x="39" y="192"/>
                  </a:lnTo>
                  <a:lnTo>
                    <a:pt x="47" y="199"/>
                  </a:lnTo>
                  <a:lnTo>
                    <a:pt x="56" y="204"/>
                  </a:lnTo>
                  <a:lnTo>
                    <a:pt x="66" y="209"/>
                  </a:lnTo>
                  <a:lnTo>
                    <a:pt x="76" y="212"/>
                  </a:lnTo>
                  <a:lnTo>
                    <a:pt x="86" y="215"/>
                  </a:lnTo>
                  <a:lnTo>
                    <a:pt x="97" y="216"/>
                  </a:lnTo>
                  <a:lnTo>
                    <a:pt x="108" y="217"/>
                  </a:lnTo>
                  <a:lnTo>
                    <a:pt x="108" y="217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1173163" y="198438"/>
              <a:ext cx="385763" cy="385763"/>
            </a:xfrm>
            <a:custGeom>
              <a:avLst/>
              <a:gdLst>
                <a:gd name="T0" fmla="*/ 0 w 486"/>
                <a:gd name="T1" fmla="*/ 333 h 486"/>
                <a:gd name="T2" fmla="*/ 151 w 486"/>
                <a:gd name="T3" fmla="*/ 486 h 486"/>
                <a:gd name="T4" fmla="*/ 151 w 486"/>
                <a:gd name="T5" fmla="*/ 486 h 486"/>
                <a:gd name="T6" fmla="*/ 152 w 486"/>
                <a:gd name="T7" fmla="*/ 468 h 486"/>
                <a:gd name="T8" fmla="*/ 153 w 486"/>
                <a:gd name="T9" fmla="*/ 451 h 486"/>
                <a:gd name="T10" fmla="*/ 156 w 486"/>
                <a:gd name="T11" fmla="*/ 435 h 486"/>
                <a:gd name="T12" fmla="*/ 158 w 486"/>
                <a:gd name="T13" fmla="*/ 418 h 486"/>
                <a:gd name="T14" fmla="*/ 162 w 486"/>
                <a:gd name="T15" fmla="*/ 401 h 486"/>
                <a:gd name="T16" fmla="*/ 167 w 486"/>
                <a:gd name="T17" fmla="*/ 387 h 486"/>
                <a:gd name="T18" fmla="*/ 172 w 486"/>
                <a:gd name="T19" fmla="*/ 370 h 486"/>
                <a:gd name="T20" fmla="*/ 178 w 486"/>
                <a:gd name="T21" fmla="*/ 356 h 486"/>
                <a:gd name="T22" fmla="*/ 184 w 486"/>
                <a:gd name="T23" fmla="*/ 341 h 486"/>
                <a:gd name="T24" fmla="*/ 192 w 486"/>
                <a:gd name="T25" fmla="*/ 326 h 486"/>
                <a:gd name="T26" fmla="*/ 199 w 486"/>
                <a:gd name="T27" fmla="*/ 312 h 486"/>
                <a:gd name="T28" fmla="*/ 208 w 486"/>
                <a:gd name="T29" fmla="*/ 298 h 486"/>
                <a:gd name="T30" fmla="*/ 218 w 486"/>
                <a:gd name="T31" fmla="*/ 286 h 486"/>
                <a:gd name="T32" fmla="*/ 228 w 486"/>
                <a:gd name="T33" fmla="*/ 274 h 486"/>
                <a:gd name="T34" fmla="*/ 238 w 486"/>
                <a:gd name="T35" fmla="*/ 261 h 486"/>
                <a:gd name="T36" fmla="*/ 249 w 486"/>
                <a:gd name="T37" fmla="*/ 249 h 486"/>
                <a:gd name="T38" fmla="*/ 261 w 486"/>
                <a:gd name="T39" fmla="*/ 238 h 486"/>
                <a:gd name="T40" fmla="*/ 272 w 486"/>
                <a:gd name="T41" fmla="*/ 228 h 486"/>
                <a:gd name="T42" fmla="*/ 286 w 486"/>
                <a:gd name="T43" fmla="*/ 218 h 486"/>
                <a:gd name="T44" fmla="*/ 298 w 486"/>
                <a:gd name="T45" fmla="*/ 209 h 486"/>
                <a:gd name="T46" fmla="*/ 312 w 486"/>
                <a:gd name="T47" fmla="*/ 200 h 486"/>
                <a:gd name="T48" fmla="*/ 326 w 486"/>
                <a:gd name="T49" fmla="*/ 192 h 486"/>
                <a:gd name="T50" fmla="*/ 341 w 486"/>
                <a:gd name="T51" fmla="*/ 184 h 486"/>
                <a:gd name="T52" fmla="*/ 356 w 486"/>
                <a:gd name="T53" fmla="*/ 178 h 486"/>
                <a:gd name="T54" fmla="*/ 370 w 486"/>
                <a:gd name="T55" fmla="*/ 172 h 486"/>
                <a:gd name="T56" fmla="*/ 387 w 486"/>
                <a:gd name="T57" fmla="*/ 167 h 486"/>
                <a:gd name="T58" fmla="*/ 401 w 486"/>
                <a:gd name="T59" fmla="*/ 162 h 486"/>
                <a:gd name="T60" fmla="*/ 418 w 486"/>
                <a:gd name="T61" fmla="*/ 158 h 486"/>
                <a:gd name="T62" fmla="*/ 435 w 486"/>
                <a:gd name="T63" fmla="*/ 156 h 486"/>
                <a:gd name="T64" fmla="*/ 451 w 486"/>
                <a:gd name="T65" fmla="*/ 153 h 486"/>
                <a:gd name="T66" fmla="*/ 468 w 486"/>
                <a:gd name="T67" fmla="*/ 152 h 486"/>
                <a:gd name="T68" fmla="*/ 486 w 486"/>
                <a:gd name="T69" fmla="*/ 151 h 486"/>
                <a:gd name="T70" fmla="*/ 333 w 486"/>
                <a:gd name="T71" fmla="*/ 0 h 486"/>
                <a:gd name="T72" fmla="*/ 333 w 486"/>
                <a:gd name="T73" fmla="*/ 0 h 486"/>
                <a:gd name="T74" fmla="*/ 303 w 486"/>
                <a:gd name="T75" fmla="*/ 9 h 486"/>
                <a:gd name="T76" fmla="*/ 275 w 486"/>
                <a:gd name="T77" fmla="*/ 21 h 486"/>
                <a:gd name="T78" fmla="*/ 248 w 486"/>
                <a:gd name="T79" fmla="*/ 34 h 486"/>
                <a:gd name="T80" fmla="*/ 220 w 486"/>
                <a:gd name="T81" fmla="*/ 50 h 486"/>
                <a:gd name="T82" fmla="*/ 196 w 486"/>
                <a:gd name="T83" fmla="*/ 67 h 486"/>
                <a:gd name="T84" fmla="*/ 171 w 486"/>
                <a:gd name="T85" fmla="*/ 85 h 486"/>
                <a:gd name="T86" fmla="*/ 147 w 486"/>
                <a:gd name="T87" fmla="*/ 105 h 486"/>
                <a:gd name="T88" fmla="*/ 125 w 486"/>
                <a:gd name="T89" fmla="*/ 125 h 486"/>
                <a:gd name="T90" fmla="*/ 105 w 486"/>
                <a:gd name="T91" fmla="*/ 147 h 486"/>
                <a:gd name="T92" fmla="*/ 85 w 486"/>
                <a:gd name="T93" fmla="*/ 171 h 486"/>
                <a:gd name="T94" fmla="*/ 67 w 486"/>
                <a:gd name="T95" fmla="*/ 196 h 486"/>
                <a:gd name="T96" fmla="*/ 50 w 486"/>
                <a:gd name="T97" fmla="*/ 222 h 486"/>
                <a:gd name="T98" fmla="*/ 36 w 486"/>
                <a:gd name="T99" fmla="*/ 248 h 486"/>
                <a:gd name="T100" fmla="*/ 22 w 486"/>
                <a:gd name="T101" fmla="*/ 275 h 486"/>
                <a:gd name="T102" fmla="*/ 9 w 486"/>
                <a:gd name="T103" fmla="*/ 303 h 486"/>
                <a:gd name="T104" fmla="*/ 0 w 486"/>
                <a:gd name="T105" fmla="*/ 333 h 486"/>
                <a:gd name="T106" fmla="*/ 0 w 486"/>
                <a:gd name="T107" fmla="*/ 33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6" h="486">
                  <a:moveTo>
                    <a:pt x="0" y="333"/>
                  </a:moveTo>
                  <a:lnTo>
                    <a:pt x="151" y="486"/>
                  </a:lnTo>
                  <a:lnTo>
                    <a:pt x="151" y="486"/>
                  </a:lnTo>
                  <a:lnTo>
                    <a:pt x="152" y="468"/>
                  </a:lnTo>
                  <a:lnTo>
                    <a:pt x="153" y="451"/>
                  </a:lnTo>
                  <a:lnTo>
                    <a:pt x="156" y="435"/>
                  </a:lnTo>
                  <a:lnTo>
                    <a:pt x="158" y="418"/>
                  </a:lnTo>
                  <a:lnTo>
                    <a:pt x="162" y="401"/>
                  </a:lnTo>
                  <a:lnTo>
                    <a:pt x="167" y="387"/>
                  </a:lnTo>
                  <a:lnTo>
                    <a:pt x="172" y="370"/>
                  </a:lnTo>
                  <a:lnTo>
                    <a:pt x="178" y="356"/>
                  </a:lnTo>
                  <a:lnTo>
                    <a:pt x="184" y="341"/>
                  </a:lnTo>
                  <a:lnTo>
                    <a:pt x="192" y="326"/>
                  </a:lnTo>
                  <a:lnTo>
                    <a:pt x="199" y="312"/>
                  </a:lnTo>
                  <a:lnTo>
                    <a:pt x="208" y="298"/>
                  </a:lnTo>
                  <a:lnTo>
                    <a:pt x="218" y="286"/>
                  </a:lnTo>
                  <a:lnTo>
                    <a:pt x="228" y="274"/>
                  </a:lnTo>
                  <a:lnTo>
                    <a:pt x="238" y="261"/>
                  </a:lnTo>
                  <a:lnTo>
                    <a:pt x="249" y="249"/>
                  </a:lnTo>
                  <a:lnTo>
                    <a:pt x="261" y="238"/>
                  </a:lnTo>
                  <a:lnTo>
                    <a:pt x="272" y="228"/>
                  </a:lnTo>
                  <a:lnTo>
                    <a:pt x="286" y="218"/>
                  </a:lnTo>
                  <a:lnTo>
                    <a:pt x="298" y="209"/>
                  </a:lnTo>
                  <a:lnTo>
                    <a:pt x="312" y="200"/>
                  </a:lnTo>
                  <a:lnTo>
                    <a:pt x="326" y="192"/>
                  </a:lnTo>
                  <a:lnTo>
                    <a:pt x="341" y="184"/>
                  </a:lnTo>
                  <a:lnTo>
                    <a:pt x="356" y="178"/>
                  </a:lnTo>
                  <a:lnTo>
                    <a:pt x="370" y="172"/>
                  </a:lnTo>
                  <a:lnTo>
                    <a:pt x="387" y="167"/>
                  </a:lnTo>
                  <a:lnTo>
                    <a:pt x="401" y="162"/>
                  </a:lnTo>
                  <a:lnTo>
                    <a:pt x="418" y="158"/>
                  </a:lnTo>
                  <a:lnTo>
                    <a:pt x="435" y="156"/>
                  </a:lnTo>
                  <a:lnTo>
                    <a:pt x="451" y="153"/>
                  </a:lnTo>
                  <a:lnTo>
                    <a:pt x="468" y="152"/>
                  </a:lnTo>
                  <a:lnTo>
                    <a:pt x="486" y="151"/>
                  </a:lnTo>
                  <a:lnTo>
                    <a:pt x="333" y="0"/>
                  </a:lnTo>
                  <a:lnTo>
                    <a:pt x="333" y="0"/>
                  </a:lnTo>
                  <a:lnTo>
                    <a:pt x="303" y="9"/>
                  </a:lnTo>
                  <a:lnTo>
                    <a:pt x="275" y="21"/>
                  </a:lnTo>
                  <a:lnTo>
                    <a:pt x="248" y="34"/>
                  </a:lnTo>
                  <a:lnTo>
                    <a:pt x="220" y="50"/>
                  </a:lnTo>
                  <a:lnTo>
                    <a:pt x="196" y="67"/>
                  </a:lnTo>
                  <a:lnTo>
                    <a:pt x="171" y="85"/>
                  </a:lnTo>
                  <a:lnTo>
                    <a:pt x="147" y="105"/>
                  </a:lnTo>
                  <a:lnTo>
                    <a:pt x="125" y="125"/>
                  </a:lnTo>
                  <a:lnTo>
                    <a:pt x="105" y="147"/>
                  </a:lnTo>
                  <a:lnTo>
                    <a:pt x="85" y="171"/>
                  </a:lnTo>
                  <a:lnTo>
                    <a:pt x="67" y="196"/>
                  </a:lnTo>
                  <a:lnTo>
                    <a:pt x="50" y="222"/>
                  </a:lnTo>
                  <a:lnTo>
                    <a:pt x="36" y="248"/>
                  </a:lnTo>
                  <a:lnTo>
                    <a:pt x="22" y="275"/>
                  </a:lnTo>
                  <a:lnTo>
                    <a:pt x="9" y="303"/>
                  </a:lnTo>
                  <a:lnTo>
                    <a:pt x="0" y="333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1689101" y="358775"/>
              <a:ext cx="635000" cy="528638"/>
            </a:xfrm>
            <a:custGeom>
              <a:avLst/>
              <a:gdLst>
                <a:gd name="T0" fmla="*/ 488 w 800"/>
                <a:gd name="T1" fmla="*/ 2 h 665"/>
                <a:gd name="T2" fmla="*/ 407 w 800"/>
                <a:gd name="T3" fmla="*/ 22 h 665"/>
                <a:gd name="T4" fmla="*/ 337 w 800"/>
                <a:gd name="T5" fmla="*/ 65 h 665"/>
                <a:gd name="T6" fmla="*/ 282 w 800"/>
                <a:gd name="T7" fmla="*/ 125 h 665"/>
                <a:gd name="T8" fmla="*/ 246 w 800"/>
                <a:gd name="T9" fmla="*/ 199 h 665"/>
                <a:gd name="T10" fmla="*/ 234 w 800"/>
                <a:gd name="T11" fmla="*/ 284 h 665"/>
                <a:gd name="T12" fmla="*/ 230 w 800"/>
                <a:gd name="T13" fmla="*/ 330 h 665"/>
                <a:gd name="T14" fmla="*/ 206 w 800"/>
                <a:gd name="T15" fmla="*/ 393 h 665"/>
                <a:gd name="T16" fmla="*/ 165 w 800"/>
                <a:gd name="T17" fmla="*/ 449 h 665"/>
                <a:gd name="T18" fmla="*/ 129 w 800"/>
                <a:gd name="T19" fmla="*/ 477 h 665"/>
                <a:gd name="T20" fmla="*/ 69 w 800"/>
                <a:gd name="T21" fmla="*/ 507 h 665"/>
                <a:gd name="T22" fmla="*/ 0 w 800"/>
                <a:gd name="T23" fmla="*/ 517 h 665"/>
                <a:gd name="T24" fmla="*/ 168 w 800"/>
                <a:gd name="T25" fmla="*/ 657 h 665"/>
                <a:gd name="T26" fmla="*/ 224 w 800"/>
                <a:gd name="T27" fmla="*/ 626 h 665"/>
                <a:gd name="T28" fmla="*/ 275 w 800"/>
                <a:gd name="T29" fmla="*/ 588 h 665"/>
                <a:gd name="T30" fmla="*/ 303 w 800"/>
                <a:gd name="T31" fmla="*/ 558 h 665"/>
                <a:gd name="T32" fmla="*/ 341 w 800"/>
                <a:gd name="T33" fmla="*/ 511 h 665"/>
                <a:gd name="T34" fmla="*/ 370 w 800"/>
                <a:gd name="T35" fmla="*/ 459 h 665"/>
                <a:gd name="T36" fmla="*/ 392 w 800"/>
                <a:gd name="T37" fmla="*/ 403 h 665"/>
                <a:gd name="T38" fmla="*/ 405 w 800"/>
                <a:gd name="T39" fmla="*/ 345 h 665"/>
                <a:gd name="T40" fmla="*/ 410 w 800"/>
                <a:gd name="T41" fmla="*/ 284 h 665"/>
                <a:gd name="T42" fmla="*/ 412 w 800"/>
                <a:gd name="T43" fmla="*/ 261 h 665"/>
                <a:gd name="T44" fmla="*/ 422 w 800"/>
                <a:gd name="T45" fmla="*/ 232 h 665"/>
                <a:gd name="T46" fmla="*/ 441 w 800"/>
                <a:gd name="T47" fmla="*/ 207 h 665"/>
                <a:gd name="T48" fmla="*/ 466 w 800"/>
                <a:gd name="T49" fmla="*/ 188 h 665"/>
                <a:gd name="T50" fmla="*/ 495 w 800"/>
                <a:gd name="T51" fmla="*/ 178 h 665"/>
                <a:gd name="T52" fmla="*/ 516 w 800"/>
                <a:gd name="T53" fmla="*/ 176 h 665"/>
                <a:gd name="T54" fmla="*/ 549 w 800"/>
                <a:gd name="T55" fmla="*/ 181 h 665"/>
                <a:gd name="T56" fmla="*/ 577 w 800"/>
                <a:gd name="T57" fmla="*/ 194 h 665"/>
                <a:gd name="T58" fmla="*/ 599 w 800"/>
                <a:gd name="T59" fmla="*/ 216 h 665"/>
                <a:gd name="T60" fmla="*/ 616 w 800"/>
                <a:gd name="T61" fmla="*/ 242 h 665"/>
                <a:gd name="T62" fmla="*/ 623 w 800"/>
                <a:gd name="T63" fmla="*/ 273 h 665"/>
                <a:gd name="T64" fmla="*/ 623 w 800"/>
                <a:gd name="T65" fmla="*/ 317 h 665"/>
                <a:gd name="T66" fmla="*/ 608 w 800"/>
                <a:gd name="T67" fmla="*/ 415 h 665"/>
                <a:gd name="T68" fmla="*/ 577 w 800"/>
                <a:gd name="T69" fmla="*/ 507 h 665"/>
                <a:gd name="T70" fmla="*/ 692 w 800"/>
                <a:gd name="T71" fmla="*/ 665 h 665"/>
                <a:gd name="T72" fmla="*/ 735 w 800"/>
                <a:gd name="T73" fmla="*/ 585 h 665"/>
                <a:gd name="T74" fmla="*/ 767 w 800"/>
                <a:gd name="T75" fmla="*/ 501 h 665"/>
                <a:gd name="T76" fmla="*/ 783 w 800"/>
                <a:gd name="T77" fmla="*/ 441 h 665"/>
                <a:gd name="T78" fmla="*/ 799 w 800"/>
                <a:gd name="T79" fmla="*/ 323 h 665"/>
                <a:gd name="T80" fmla="*/ 798 w 800"/>
                <a:gd name="T81" fmla="*/ 254 h 665"/>
                <a:gd name="T82" fmla="*/ 778 w 800"/>
                <a:gd name="T83" fmla="*/ 173 h 665"/>
                <a:gd name="T84" fmla="*/ 735 w 800"/>
                <a:gd name="T85" fmla="*/ 104 h 665"/>
                <a:gd name="T86" fmla="*/ 675 w 800"/>
                <a:gd name="T87" fmla="*/ 48 h 665"/>
                <a:gd name="T88" fmla="*/ 601 w 800"/>
                <a:gd name="T89" fmla="*/ 13 h 665"/>
                <a:gd name="T90" fmla="*/ 516 w 800"/>
                <a:gd name="T91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0" h="665">
                  <a:moveTo>
                    <a:pt x="516" y="0"/>
                  </a:moveTo>
                  <a:lnTo>
                    <a:pt x="516" y="0"/>
                  </a:lnTo>
                  <a:lnTo>
                    <a:pt x="488" y="2"/>
                  </a:lnTo>
                  <a:lnTo>
                    <a:pt x="459" y="6"/>
                  </a:lnTo>
                  <a:lnTo>
                    <a:pt x="433" y="13"/>
                  </a:lnTo>
                  <a:lnTo>
                    <a:pt x="407" y="22"/>
                  </a:lnTo>
                  <a:lnTo>
                    <a:pt x="382" y="34"/>
                  </a:lnTo>
                  <a:lnTo>
                    <a:pt x="359" y="48"/>
                  </a:lnTo>
                  <a:lnTo>
                    <a:pt x="337" y="65"/>
                  </a:lnTo>
                  <a:lnTo>
                    <a:pt x="317" y="83"/>
                  </a:lnTo>
                  <a:lnTo>
                    <a:pt x="298" y="104"/>
                  </a:lnTo>
                  <a:lnTo>
                    <a:pt x="282" y="125"/>
                  </a:lnTo>
                  <a:lnTo>
                    <a:pt x="268" y="149"/>
                  </a:lnTo>
                  <a:lnTo>
                    <a:pt x="256" y="173"/>
                  </a:lnTo>
                  <a:lnTo>
                    <a:pt x="246" y="199"/>
                  </a:lnTo>
                  <a:lnTo>
                    <a:pt x="240" y="227"/>
                  </a:lnTo>
                  <a:lnTo>
                    <a:pt x="235" y="254"/>
                  </a:lnTo>
                  <a:lnTo>
                    <a:pt x="234" y="284"/>
                  </a:lnTo>
                  <a:lnTo>
                    <a:pt x="234" y="284"/>
                  </a:lnTo>
                  <a:lnTo>
                    <a:pt x="232" y="306"/>
                  </a:lnTo>
                  <a:lnTo>
                    <a:pt x="230" y="330"/>
                  </a:lnTo>
                  <a:lnTo>
                    <a:pt x="224" y="352"/>
                  </a:lnTo>
                  <a:lnTo>
                    <a:pt x="216" y="373"/>
                  </a:lnTo>
                  <a:lnTo>
                    <a:pt x="206" y="393"/>
                  </a:lnTo>
                  <a:lnTo>
                    <a:pt x="195" y="413"/>
                  </a:lnTo>
                  <a:lnTo>
                    <a:pt x="182" y="431"/>
                  </a:lnTo>
                  <a:lnTo>
                    <a:pt x="165" y="449"/>
                  </a:lnTo>
                  <a:lnTo>
                    <a:pt x="165" y="449"/>
                  </a:lnTo>
                  <a:lnTo>
                    <a:pt x="148" y="464"/>
                  </a:lnTo>
                  <a:lnTo>
                    <a:pt x="129" y="477"/>
                  </a:lnTo>
                  <a:lnTo>
                    <a:pt x="110" y="490"/>
                  </a:lnTo>
                  <a:lnTo>
                    <a:pt x="90" y="500"/>
                  </a:lnTo>
                  <a:lnTo>
                    <a:pt x="69" y="507"/>
                  </a:lnTo>
                  <a:lnTo>
                    <a:pt x="46" y="512"/>
                  </a:lnTo>
                  <a:lnTo>
                    <a:pt x="23" y="516"/>
                  </a:lnTo>
                  <a:lnTo>
                    <a:pt x="0" y="517"/>
                  </a:lnTo>
                  <a:lnTo>
                    <a:pt x="148" y="665"/>
                  </a:lnTo>
                  <a:lnTo>
                    <a:pt x="148" y="665"/>
                  </a:lnTo>
                  <a:lnTo>
                    <a:pt x="168" y="657"/>
                  </a:lnTo>
                  <a:lnTo>
                    <a:pt x="186" y="648"/>
                  </a:lnTo>
                  <a:lnTo>
                    <a:pt x="205" y="637"/>
                  </a:lnTo>
                  <a:lnTo>
                    <a:pt x="224" y="626"/>
                  </a:lnTo>
                  <a:lnTo>
                    <a:pt x="241" y="615"/>
                  </a:lnTo>
                  <a:lnTo>
                    <a:pt x="257" y="601"/>
                  </a:lnTo>
                  <a:lnTo>
                    <a:pt x="275" y="588"/>
                  </a:lnTo>
                  <a:lnTo>
                    <a:pt x="289" y="573"/>
                  </a:lnTo>
                  <a:lnTo>
                    <a:pt x="289" y="573"/>
                  </a:lnTo>
                  <a:lnTo>
                    <a:pt x="303" y="558"/>
                  </a:lnTo>
                  <a:lnTo>
                    <a:pt x="317" y="543"/>
                  </a:lnTo>
                  <a:lnTo>
                    <a:pt x="329" y="527"/>
                  </a:lnTo>
                  <a:lnTo>
                    <a:pt x="341" y="511"/>
                  </a:lnTo>
                  <a:lnTo>
                    <a:pt x="351" y="493"/>
                  </a:lnTo>
                  <a:lnTo>
                    <a:pt x="361" y="476"/>
                  </a:lnTo>
                  <a:lnTo>
                    <a:pt x="370" y="459"/>
                  </a:lnTo>
                  <a:lnTo>
                    <a:pt x="379" y="440"/>
                  </a:lnTo>
                  <a:lnTo>
                    <a:pt x="386" y="421"/>
                  </a:lnTo>
                  <a:lnTo>
                    <a:pt x="392" y="403"/>
                  </a:lnTo>
                  <a:lnTo>
                    <a:pt x="397" y="383"/>
                  </a:lnTo>
                  <a:lnTo>
                    <a:pt x="401" y="364"/>
                  </a:lnTo>
                  <a:lnTo>
                    <a:pt x="405" y="345"/>
                  </a:lnTo>
                  <a:lnTo>
                    <a:pt x="407" y="323"/>
                  </a:lnTo>
                  <a:lnTo>
                    <a:pt x="408" y="304"/>
                  </a:lnTo>
                  <a:lnTo>
                    <a:pt x="410" y="284"/>
                  </a:lnTo>
                  <a:lnTo>
                    <a:pt x="410" y="284"/>
                  </a:lnTo>
                  <a:lnTo>
                    <a:pt x="410" y="273"/>
                  </a:lnTo>
                  <a:lnTo>
                    <a:pt x="412" y="261"/>
                  </a:lnTo>
                  <a:lnTo>
                    <a:pt x="415" y="251"/>
                  </a:lnTo>
                  <a:lnTo>
                    <a:pt x="418" y="242"/>
                  </a:lnTo>
                  <a:lnTo>
                    <a:pt x="422" y="232"/>
                  </a:lnTo>
                  <a:lnTo>
                    <a:pt x="428" y="223"/>
                  </a:lnTo>
                  <a:lnTo>
                    <a:pt x="435" y="216"/>
                  </a:lnTo>
                  <a:lnTo>
                    <a:pt x="441" y="207"/>
                  </a:lnTo>
                  <a:lnTo>
                    <a:pt x="448" y="201"/>
                  </a:lnTo>
                  <a:lnTo>
                    <a:pt x="457" y="194"/>
                  </a:lnTo>
                  <a:lnTo>
                    <a:pt x="466" y="188"/>
                  </a:lnTo>
                  <a:lnTo>
                    <a:pt x="475" y="185"/>
                  </a:lnTo>
                  <a:lnTo>
                    <a:pt x="485" y="181"/>
                  </a:lnTo>
                  <a:lnTo>
                    <a:pt x="495" y="178"/>
                  </a:lnTo>
                  <a:lnTo>
                    <a:pt x="506" y="176"/>
                  </a:lnTo>
                  <a:lnTo>
                    <a:pt x="516" y="176"/>
                  </a:lnTo>
                  <a:lnTo>
                    <a:pt x="516" y="176"/>
                  </a:lnTo>
                  <a:lnTo>
                    <a:pt x="528" y="176"/>
                  </a:lnTo>
                  <a:lnTo>
                    <a:pt x="539" y="178"/>
                  </a:lnTo>
                  <a:lnTo>
                    <a:pt x="549" y="181"/>
                  </a:lnTo>
                  <a:lnTo>
                    <a:pt x="559" y="185"/>
                  </a:lnTo>
                  <a:lnTo>
                    <a:pt x="568" y="188"/>
                  </a:lnTo>
                  <a:lnTo>
                    <a:pt x="577" y="194"/>
                  </a:lnTo>
                  <a:lnTo>
                    <a:pt x="585" y="201"/>
                  </a:lnTo>
                  <a:lnTo>
                    <a:pt x="593" y="207"/>
                  </a:lnTo>
                  <a:lnTo>
                    <a:pt x="599" y="216"/>
                  </a:lnTo>
                  <a:lnTo>
                    <a:pt x="606" y="223"/>
                  </a:lnTo>
                  <a:lnTo>
                    <a:pt x="611" y="232"/>
                  </a:lnTo>
                  <a:lnTo>
                    <a:pt x="616" y="242"/>
                  </a:lnTo>
                  <a:lnTo>
                    <a:pt x="619" y="251"/>
                  </a:lnTo>
                  <a:lnTo>
                    <a:pt x="622" y="261"/>
                  </a:lnTo>
                  <a:lnTo>
                    <a:pt x="623" y="273"/>
                  </a:lnTo>
                  <a:lnTo>
                    <a:pt x="624" y="284"/>
                  </a:lnTo>
                  <a:lnTo>
                    <a:pt x="624" y="284"/>
                  </a:lnTo>
                  <a:lnTo>
                    <a:pt x="623" y="317"/>
                  </a:lnTo>
                  <a:lnTo>
                    <a:pt x="621" y="351"/>
                  </a:lnTo>
                  <a:lnTo>
                    <a:pt x="616" y="383"/>
                  </a:lnTo>
                  <a:lnTo>
                    <a:pt x="608" y="415"/>
                  </a:lnTo>
                  <a:lnTo>
                    <a:pt x="599" y="446"/>
                  </a:lnTo>
                  <a:lnTo>
                    <a:pt x="590" y="477"/>
                  </a:lnTo>
                  <a:lnTo>
                    <a:pt x="577" y="507"/>
                  </a:lnTo>
                  <a:lnTo>
                    <a:pt x="563" y="536"/>
                  </a:lnTo>
                  <a:lnTo>
                    <a:pt x="692" y="665"/>
                  </a:lnTo>
                  <a:lnTo>
                    <a:pt x="692" y="665"/>
                  </a:lnTo>
                  <a:lnTo>
                    <a:pt x="707" y="638"/>
                  </a:lnTo>
                  <a:lnTo>
                    <a:pt x="721" y="612"/>
                  </a:lnTo>
                  <a:lnTo>
                    <a:pt x="735" y="585"/>
                  </a:lnTo>
                  <a:lnTo>
                    <a:pt x="746" y="558"/>
                  </a:lnTo>
                  <a:lnTo>
                    <a:pt x="757" y="529"/>
                  </a:lnTo>
                  <a:lnTo>
                    <a:pt x="767" y="501"/>
                  </a:lnTo>
                  <a:lnTo>
                    <a:pt x="776" y="471"/>
                  </a:lnTo>
                  <a:lnTo>
                    <a:pt x="783" y="441"/>
                  </a:lnTo>
                  <a:lnTo>
                    <a:pt x="783" y="441"/>
                  </a:lnTo>
                  <a:lnTo>
                    <a:pt x="790" y="403"/>
                  </a:lnTo>
                  <a:lnTo>
                    <a:pt x="795" y="363"/>
                  </a:lnTo>
                  <a:lnTo>
                    <a:pt x="799" y="323"/>
                  </a:lnTo>
                  <a:lnTo>
                    <a:pt x="800" y="284"/>
                  </a:lnTo>
                  <a:lnTo>
                    <a:pt x="800" y="284"/>
                  </a:lnTo>
                  <a:lnTo>
                    <a:pt x="798" y="254"/>
                  </a:lnTo>
                  <a:lnTo>
                    <a:pt x="794" y="227"/>
                  </a:lnTo>
                  <a:lnTo>
                    <a:pt x="787" y="199"/>
                  </a:lnTo>
                  <a:lnTo>
                    <a:pt x="778" y="173"/>
                  </a:lnTo>
                  <a:lnTo>
                    <a:pt x="766" y="149"/>
                  </a:lnTo>
                  <a:lnTo>
                    <a:pt x="751" y="125"/>
                  </a:lnTo>
                  <a:lnTo>
                    <a:pt x="735" y="104"/>
                  </a:lnTo>
                  <a:lnTo>
                    <a:pt x="717" y="83"/>
                  </a:lnTo>
                  <a:lnTo>
                    <a:pt x="696" y="65"/>
                  </a:lnTo>
                  <a:lnTo>
                    <a:pt x="675" y="48"/>
                  </a:lnTo>
                  <a:lnTo>
                    <a:pt x="652" y="34"/>
                  </a:lnTo>
                  <a:lnTo>
                    <a:pt x="627" y="22"/>
                  </a:lnTo>
                  <a:lnTo>
                    <a:pt x="601" y="13"/>
                  </a:lnTo>
                  <a:lnTo>
                    <a:pt x="573" y="6"/>
                  </a:lnTo>
                  <a:lnTo>
                    <a:pt x="546" y="2"/>
                  </a:lnTo>
                  <a:lnTo>
                    <a:pt x="516" y="0"/>
                  </a:lnTo>
                  <a:lnTo>
                    <a:pt x="516" y="0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2593976" y="219075"/>
              <a:ext cx="320675" cy="541338"/>
            </a:xfrm>
            <a:custGeom>
              <a:avLst/>
              <a:gdLst>
                <a:gd name="T0" fmla="*/ 323 w 406"/>
                <a:gd name="T1" fmla="*/ 123 h 684"/>
                <a:gd name="T2" fmla="*/ 294 w 406"/>
                <a:gd name="T3" fmla="*/ 86 h 684"/>
                <a:gd name="T4" fmla="*/ 272 w 406"/>
                <a:gd name="T5" fmla="*/ 71 h 684"/>
                <a:gd name="T6" fmla="*/ 236 w 406"/>
                <a:gd name="T7" fmla="*/ 61 h 684"/>
                <a:gd name="T8" fmla="*/ 205 w 406"/>
                <a:gd name="T9" fmla="*/ 60 h 684"/>
                <a:gd name="T10" fmla="*/ 175 w 406"/>
                <a:gd name="T11" fmla="*/ 67 h 684"/>
                <a:gd name="T12" fmla="*/ 150 w 406"/>
                <a:gd name="T13" fmla="*/ 80 h 684"/>
                <a:gd name="T14" fmla="*/ 132 w 406"/>
                <a:gd name="T15" fmla="*/ 98 h 684"/>
                <a:gd name="T16" fmla="*/ 120 w 406"/>
                <a:gd name="T17" fmla="*/ 121 h 684"/>
                <a:gd name="T18" fmla="*/ 116 w 406"/>
                <a:gd name="T19" fmla="*/ 145 h 684"/>
                <a:gd name="T20" fmla="*/ 119 w 406"/>
                <a:gd name="T21" fmla="*/ 170 h 684"/>
                <a:gd name="T22" fmla="*/ 135 w 406"/>
                <a:gd name="T23" fmla="*/ 200 h 684"/>
                <a:gd name="T24" fmla="*/ 161 w 406"/>
                <a:gd name="T25" fmla="*/ 225 h 684"/>
                <a:gd name="T26" fmla="*/ 261 w 406"/>
                <a:gd name="T27" fmla="*/ 278 h 684"/>
                <a:gd name="T28" fmla="*/ 326 w 406"/>
                <a:gd name="T29" fmla="*/ 317 h 684"/>
                <a:gd name="T30" fmla="*/ 361 w 406"/>
                <a:gd name="T31" fmla="*/ 346 h 684"/>
                <a:gd name="T32" fmla="*/ 387 w 406"/>
                <a:gd name="T33" fmla="*/ 384 h 684"/>
                <a:gd name="T34" fmla="*/ 403 w 406"/>
                <a:gd name="T35" fmla="*/ 431 h 684"/>
                <a:gd name="T36" fmla="*/ 406 w 406"/>
                <a:gd name="T37" fmla="*/ 468 h 684"/>
                <a:gd name="T38" fmla="*/ 396 w 406"/>
                <a:gd name="T39" fmla="*/ 535 h 684"/>
                <a:gd name="T40" fmla="*/ 366 w 406"/>
                <a:gd name="T41" fmla="*/ 592 h 684"/>
                <a:gd name="T42" fmla="*/ 319 w 406"/>
                <a:gd name="T43" fmla="*/ 637 h 684"/>
                <a:gd name="T44" fmla="*/ 257 w 406"/>
                <a:gd name="T45" fmla="*/ 668 h 684"/>
                <a:gd name="T46" fmla="*/ 181 w 406"/>
                <a:gd name="T47" fmla="*/ 683 h 684"/>
                <a:gd name="T48" fmla="*/ 128 w 406"/>
                <a:gd name="T49" fmla="*/ 683 h 684"/>
                <a:gd name="T50" fmla="*/ 61 w 406"/>
                <a:gd name="T51" fmla="*/ 671 h 684"/>
                <a:gd name="T52" fmla="*/ 11 w 406"/>
                <a:gd name="T53" fmla="*/ 650 h 684"/>
                <a:gd name="T54" fmla="*/ 9 w 406"/>
                <a:gd name="T55" fmla="*/ 611 h 684"/>
                <a:gd name="T56" fmla="*/ 27 w 406"/>
                <a:gd name="T57" fmla="*/ 521 h 684"/>
                <a:gd name="T58" fmla="*/ 47 w 406"/>
                <a:gd name="T59" fmla="*/ 531 h 684"/>
                <a:gd name="T60" fmla="*/ 60 w 406"/>
                <a:gd name="T61" fmla="*/ 561 h 684"/>
                <a:gd name="T62" fmla="*/ 78 w 406"/>
                <a:gd name="T63" fmla="*/ 586 h 684"/>
                <a:gd name="T64" fmla="*/ 104 w 406"/>
                <a:gd name="T65" fmla="*/ 607 h 684"/>
                <a:gd name="T66" fmla="*/ 137 w 406"/>
                <a:gd name="T67" fmla="*/ 619 h 684"/>
                <a:gd name="T68" fmla="*/ 178 w 406"/>
                <a:gd name="T69" fmla="*/ 624 h 684"/>
                <a:gd name="T70" fmla="*/ 204 w 406"/>
                <a:gd name="T71" fmla="*/ 623 h 684"/>
                <a:gd name="T72" fmla="*/ 236 w 406"/>
                <a:gd name="T73" fmla="*/ 613 h 684"/>
                <a:gd name="T74" fmla="*/ 261 w 406"/>
                <a:gd name="T75" fmla="*/ 596 h 684"/>
                <a:gd name="T76" fmla="*/ 278 w 406"/>
                <a:gd name="T77" fmla="*/ 573 h 684"/>
                <a:gd name="T78" fmla="*/ 287 w 406"/>
                <a:gd name="T79" fmla="*/ 547 h 684"/>
                <a:gd name="T80" fmla="*/ 289 w 406"/>
                <a:gd name="T81" fmla="*/ 527 h 684"/>
                <a:gd name="T82" fmla="*/ 282 w 406"/>
                <a:gd name="T83" fmla="*/ 492 h 684"/>
                <a:gd name="T84" fmla="*/ 262 w 406"/>
                <a:gd name="T85" fmla="*/ 463 h 684"/>
                <a:gd name="T86" fmla="*/ 222 w 406"/>
                <a:gd name="T87" fmla="*/ 432 h 684"/>
                <a:gd name="T88" fmla="*/ 120 w 406"/>
                <a:gd name="T89" fmla="*/ 380 h 684"/>
                <a:gd name="T90" fmla="*/ 71 w 406"/>
                <a:gd name="T91" fmla="*/ 346 h 684"/>
                <a:gd name="T92" fmla="*/ 40 w 406"/>
                <a:gd name="T93" fmla="*/ 315 h 684"/>
                <a:gd name="T94" fmla="*/ 16 w 406"/>
                <a:gd name="T95" fmla="*/ 274 h 684"/>
                <a:gd name="T96" fmla="*/ 5 w 406"/>
                <a:gd name="T97" fmla="*/ 225 h 684"/>
                <a:gd name="T98" fmla="*/ 5 w 406"/>
                <a:gd name="T99" fmla="*/ 181 h 684"/>
                <a:gd name="T100" fmla="*/ 23 w 406"/>
                <a:gd name="T101" fmla="*/ 117 h 684"/>
                <a:gd name="T102" fmla="*/ 55 w 406"/>
                <a:gd name="T103" fmla="*/ 67 h 684"/>
                <a:gd name="T104" fmla="*/ 102 w 406"/>
                <a:gd name="T105" fmla="*/ 30 h 684"/>
                <a:gd name="T106" fmla="*/ 156 w 406"/>
                <a:gd name="T107" fmla="*/ 8 h 684"/>
                <a:gd name="T108" fmla="*/ 218 w 406"/>
                <a:gd name="T109" fmla="*/ 0 h 684"/>
                <a:gd name="T110" fmla="*/ 267 w 406"/>
                <a:gd name="T111" fmla="*/ 4 h 684"/>
                <a:gd name="T112" fmla="*/ 328 w 406"/>
                <a:gd name="T113" fmla="*/ 20 h 684"/>
                <a:gd name="T114" fmla="*/ 376 w 406"/>
                <a:gd name="T115" fmla="*/ 47 h 684"/>
                <a:gd name="T116" fmla="*/ 361 w 406"/>
                <a:gd name="T117" fmla="*/ 9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6" h="684">
                  <a:moveTo>
                    <a:pt x="330" y="142"/>
                  </a:moveTo>
                  <a:lnTo>
                    <a:pt x="330" y="142"/>
                  </a:lnTo>
                  <a:lnTo>
                    <a:pt x="323" y="123"/>
                  </a:lnTo>
                  <a:lnTo>
                    <a:pt x="313" y="106"/>
                  </a:lnTo>
                  <a:lnTo>
                    <a:pt x="300" y="92"/>
                  </a:lnTo>
                  <a:lnTo>
                    <a:pt x="294" y="86"/>
                  </a:lnTo>
                  <a:lnTo>
                    <a:pt x="287" y="81"/>
                  </a:lnTo>
                  <a:lnTo>
                    <a:pt x="279" y="76"/>
                  </a:lnTo>
                  <a:lnTo>
                    <a:pt x="272" y="71"/>
                  </a:lnTo>
                  <a:lnTo>
                    <a:pt x="263" y="69"/>
                  </a:lnTo>
                  <a:lnTo>
                    <a:pt x="254" y="65"/>
                  </a:lnTo>
                  <a:lnTo>
                    <a:pt x="236" y="61"/>
                  </a:lnTo>
                  <a:lnTo>
                    <a:pt x="215" y="60"/>
                  </a:lnTo>
                  <a:lnTo>
                    <a:pt x="215" y="60"/>
                  </a:lnTo>
                  <a:lnTo>
                    <a:pt x="205" y="60"/>
                  </a:lnTo>
                  <a:lnTo>
                    <a:pt x="194" y="61"/>
                  </a:lnTo>
                  <a:lnTo>
                    <a:pt x="185" y="64"/>
                  </a:lnTo>
                  <a:lnTo>
                    <a:pt x="175" y="67"/>
                  </a:lnTo>
                  <a:lnTo>
                    <a:pt x="166" y="71"/>
                  </a:lnTo>
                  <a:lnTo>
                    <a:pt x="158" y="75"/>
                  </a:lnTo>
                  <a:lnTo>
                    <a:pt x="150" y="80"/>
                  </a:lnTo>
                  <a:lnTo>
                    <a:pt x="144" y="86"/>
                  </a:lnTo>
                  <a:lnTo>
                    <a:pt x="138" y="92"/>
                  </a:lnTo>
                  <a:lnTo>
                    <a:pt x="132" y="98"/>
                  </a:lnTo>
                  <a:lnTo>
                    <a:pt x="127" y="106"/>
                  </a:lnTo>
                  <a:lnTo>
                    <a:pt x="123" y="113"/>
                  </a:lnTo>
                  <a:lnTo>
                    <a:pt x="120" y="121"/>
                  </a:lnTo>
                  <a:lnTo>
                    <a:pt x="118" y="129"/>
                  </a:lnTo>
                  <a:lnTo>
                    <a:pt x="117" y="137"/>
                  </a:lnTo>
                  <a:lnTo>
                    <a:pt x="116" y="145"/>
                  </a:lnTo>
                  <a:lnTo>
                    <a:pt x="116" y="145"/>
                  </a:lnTo>
                  <a:lnTo>
                    <a:pt x="117" y="158"/>
                  </a:lnTo>
                  <a:lnTo>
                    <a:pt x="119" y="170"/>
                  </a:lnTo>
                  <a:lnTo>
                    <a:pt x="123" y="181"/>
                  </a:lnTo>
                  <a:lnTo>
                    <a:pt x="128" y="191"/>
                  </a:lnTo>
                  <a:lnTo>
                    <a:pt x="135" y="200"/>
                  </a:lnTo>
                  <a:lnTo>
                    <a:pt x="143" y="209"/>
                  </a:lnTo>
                  <a:lnTo>
                    <a:pt x="151" y="217"/>
                  </a:lnTo>
                  <a:lnTo>
                    <a:pt x="161" y="225"/>
                  </a:lnTo>
                  <a:lnTo>
                    <a:pt x="184" y="240"/>
                  </a:lnTo>
                  <a:lnTo>
                    <a:pt x="207" y="252"/>
                  </a:lnTo>
                  <a:lnTo>
                    <a:pt x="261" y="278"/>
                  </a:lnTo>
                  <a:lnTo>
                    <a:pt x="288" y="293"/>
                  </a:lnTo>
                  <a:lnTo>
                    <a:pt x="314" y="308"/>
                  </a:lnTo>
                  <a:lnTo>
                    <a:pt x="326" y="317"/>
                  </a:lnTo>
                  <a:lnTo>
                    <a:pt x="339" y="325"/>
                  </a:lnTo>
                  <a:lnTo>
                    <a:pt x="350" y="335"/>
                  </a:lnTo>
                  <a:lnTo>
                    <a:pt x="361" y="346"/>
                  </a:lnTo>
                  <a:lnTo>
                    <a:pt x="370" y="358"/>
                  </a:lnTo>
                  <a:lnTo>
                    <a:pt x="380" y="370"/>
                  </a:lnTo>
                  <a:lnTo>
                    <a:pt x="387" y="384"/>
                  </a:lnTo>
                  <a:lnTo>
                    <a:pt x="393" y="397"/>
                  </a:lnTo>
                  <a:lnTo>
                    <a:pt x="398" y="413"/>
                  </a:lnTo>
                  <a:lnTo>
                    <a:pt x="403" y="431"/>
                  </a:lnTo>
                  <a:lnTo>
                    <a:pt x="404" y="448"/>
                  </a:lnTo>
                  <a:lnTo>
                    <a:pt x="406" y="468"/>
                  </a:lnTo>
                  <a:lnTo>
                    <a:pt x="406" y="468"/>
                  </a:lnTo>
                  <a:lnTo>
                    <a:pt x="404" y="492"/>
                  </a:lnTo>
                  <a:lnTo>
                    <a:pt x="401" y="514"/>
                  </a:lnTo>
                  <a:lnTo>
                    <a:pt x="396" y="535"/>
                  </a:lnTo>
                  <a:lnTo>
                    <a:pt x="388" y="556"/>
                  </a:lnTo>
                  <a:lnTo>
                    <a:pt x="378" y="575"/>
                  </a:lnTo>
                  <a:lnTo>
                    <a:pt x="366" y="592"/>
                  </a:lnTo>
                  <a:lnTo>
                    <a:pt x="352" y="609"/>
                  </a:lnTo>
                  <a:lnTo>
                    <a:pt x="336" y="624"/>
                  </a:lnTo>
                  <a:lnTo>
                    <a:pt x="319" y="637"/>
                  </a:lnTo>
                  <a:lnTo>
                    <a:pt x="300" y="649"/>
                  </a:lnTo>
                  <a:lnTo>
                    <a:pt x="279" y="659"/>
                  </a:lnTo>
                  <a:lnTo>
                    <a:pt x="257" y="668"/>
                  </a:lnTo>
                  <a:lnTo>
                    <a:pt x="233" y="675"/>
                  </a:lnTo>
                  <a:lnTo>
                    <a:pt x="207" y="680"/>
                  </a:lnTo>
                  <a:lnTo>
                    <a:pt x="181" y="683"/>
                  </a:lnTo>
                  <a:lnTo>
                    <a:pt x="153" y="684"/>
                  </a:lnTo>
                  <a:lnTo>
                    <a:pt x="153" y="684"/>
                  </a:lnTo>
                  <a:lnTo>
                    <a:pt x="128" y="683"/>
                  </a:lnTo>
                  <a:lnTo>
                    <a:pt x="104" y="680"/>
                  </a:lnTo>
                  <a:lnTo>
                    <a:pt x="82" y="676"/>
                  </a:lnTo>
                  <a:lnTo>
                    <a:pt x="61" y="671"/>
                  </a:lnTo>
                  <a:lnTo>
                    <a:pt x="42" y="665"/>
                  </a:lnTo>
                  <a:lnTo>
                    <a:pt x="26" y="658"/>
                  </a:lnTo>
                  <a:lnTo>
                    <a:pt x="11" y="650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9" y="611"/>
                  </a:lnTo>
                  <a:lnTo>
                    <a:pt x="15" y="582"/>
                  </a:lnTo>
                  <a:lnTo>
                    <a:pt x="23" y="552"/>
                  </a:lnTo>
                  <a:lnTo>
                    <a:pt x="27" y="521"/>
                  </a:lnTo>
                  <a:lnTo>
                    <a:pt x="46" y="521"/>
                  </a:lnTo>
                  <a:lnTo>
                    <a:pt x="46" y="521"/>
                  </a:lnTo>
                  <a:lnTo>
                    <a:pt x="47" y="531"/>
                  </a:lnTo>
                  <a:lnTo>
                    <a:pt x="51" y="541"/>
                  </a:lnTo>
                  <a:lnTo>
                    <a:pt x="55" y="551"/>
                  </a:lnTo>
                  <a:lnTo>
                    <a:pt x="60" y="561"/>
                  </a:lnTo>
                  <a:lnTo>
                    <a:pt x="65" y="570"/>
                  </a:lnTo>
                  <a:lnTo>
                    <a:pt x="71" y="578"/>
                  </a:lnTo>
                  <a:lnTo>
                    <a:pt x="78" y="586"/>
                  </a:lnTo>
                  <a:lnTo>
                    <a:pt x="86" y="593"/>
                  </a:lnTo>
                  <a:lnTo>
                    <a:pt x="94" y="601"/>
                  </a:lnTo>
                  <a:lnTo>
                    <a:pt x="104" y="607"/>
                  </a:lnTo>
                  <a:lnTo>
                    <a:pt x="114" y="612"/>
                  </a:lnTo>
                  <a:lnTo>
                    <a:pt x="125" y="616"/>
                  </a:lnTo>
                  <a:lnTo>
                    <a:pt x="137" y="619"/>
                  </a:lnTo>
                  <a:lnTo>
                    <a:pt x="150" y="622"/>
                  </a:lnTo>
                  <a:lnTo>
                    <a:pt x="163" y="624"/>
                  </a:lnTo>
                  <a:lnTo>
                    <a:pt x="178" y="624"/>
                  </a:lnTo>
                  <a:lnTo>
                    <a:pt x="178" y="624"/>
                  </a:lnTo>
                  <a:lnTo>
                    <a:pt x="191" y="624"/>
                  </a:lnTo>
                  <a:lnTo>
                    <a:pt x="204" y="623"/>
                  </a:lnTo>
                  <a:lnTo>
                    <a:pt x="215" y="621"/>
                  </a:lnTo>
                  <a:lnTo>
                    <a:pt x="226" y="617"/>
                  </a:lnTo>
                  <a:lnTo>
                    <a:pt x="236" y="613"/>
                  </a:lnTo>
                  <a:lnTo>
                    <a:pt x="245" y="608"/>
                  </a:lnTo>
                  <a:lnTo>
                    <a:pt x="253" y="602"/>
                  </a:lnTo>
                  <a:lnTo>
                    <a:pt x="261" y="596"/>
                  </a:lnTo>
                  <a:lnTo>
                    <a:pt x="267" y="589"/>
                  </a:lnTo>
                  <a:lnTo>
                    <a:pt x="273" y="582"/>
                  </a:lnTo>
                  <a:lnTo>
                    <a:pt x="278" y="573"/>
                  </a:lnTo>
                  <a:lnTo>
                    <a:pt x="282" y="565"/>
                  </a:lnTo>
                  <a:lnTo>
                    <a:pt x="284" y="556"/>
                  </a:lnTo>
                  <a:lnTo>
                    <a:pt x="287" y="547"/>
                  </a:lnTo>
                  <a:lnTo>
                    <a:pt x="288" y="537"/>
                  </a:lnTo>
                  <a:lnTo>
                    <a:pt x="289" y="527"/>
                  </a:lnTo>
                  <a:lnTo>
                    <a:pt x="289" y="527"/>
                  </a:lnTo>
                  <a:lnTo>
                    <a:pt x="288" y="514"/>
                  </a:lnTo>
                  <a:lnTo>
                    <a:pt x="285" y="503"/>
                  </a:lnTo>
                  <a:lnTo>
                    <a:pt x="282" y="492"/>
                  </a:lnTo>
                  <a:lnTo>
                    <a:pt x="277" y="480"/>
                  </a:lnTo>
                  <a:lnTo>
                    <a:pt x="271" y="472"/>
                  </a:lnTo>
                  <a:lnTo>
                    <a:pt x="262" y="463"/>
                  </a:lnTo>
                  <a:lnTo>
                    <a:pt x="253" y="454"/>
                  </a:lnTo>
                  <a:lnTo>
                    <a:pt x="245" y="447"/>
                  </a:lnTo>
                  <a:lnTo>
                    <a:pt x="222" y="432"/>
                  </a:lnTo>
                  <a:lnTo>
                    <a:pt x="199" y="420"/>
                  </a:lnTo>
                  <a:lnTo>
                    <a:pt x="147" y="394"/>
                  </a:lnTo>
                  <a:lnTo>
                    <a:pt x="120" y="380"/>
                  </a:lnTo>
                  <a:lnTo>
                    <a:pt x="94" y="364"/>
                  </a:lnTo>
                  <a:lnTo>
                    <a:pt x="82" y="355"/>
                  </a:lnTo>
                  <a:lnTo>
                    <a:pt x="71" y="346"/>
                  </a:lnTo>
                  <a:lnTo>
                    <a:pt x="60" y="336"/>
                  </a:lnTo>
                  <a:lnTo>
                    <a:pt x="49" y="327"/>
                  </a:lnTo>
                  <a:lnTo>
                    <a:pt x="40" y="315"/>
                  </a:lnTo>
                  <a:lnTo>
                    <a:pt x="31" y="303"/>
                  </a:lnTo>
                  <a:lnTo>
                    <a:pt x="24" y="289"/>
                  </a:lnTo>
                  <a:lnTo>
                    <a:pt x="16" y="274"/>
                  </a:lnTo>
                  <a:lnTo>
                    <a:pt x="11" y="260"/>
                  </a:lnTo>
                  <a:lnTo>
                    <a:pt x="8" y="242"/>
                  </a:lnTo>
                  <a:lnTo>
                    <a:pt x="5" y="225"/>
                  </a:lnTo>
                  <a:lnTo>
                    <a:pt x="4" y="205"/>
                  </a:lnTo>
                  <a:lnTo>
                    <a:pt x="4" y="205"/>
                  </a:lnTo>
                  <a:lnTo>
                    <a:pt x="5" y="181"/>
                  </a:lnTo>
                  <a:lnTo>
                    <a:pt x="9" y="158"/>
                  </a:lnTo>
                  <a:lnTo>
                    <a:pt x="15" y="137"/>
                  </a:lnTo>
                  <a:lnTo>
                    <a:pt x="23" y="117"/>
                  </a:lnTo>
                  <a:lnTo>
                    <a:pt x="31" y="100"/>
                  </a:lnTo>
                  <a:lnTo>
                    <a:pt x="42" y="82"/>
                  </a:lnTo>
                  <a:lnTo>
                    <a:pt x="55" y="67"/>
                  </a:lnTo>
                  <a:lnTo>
                    <a:pt x="70" y="54"/>
                  </a:lnTo>
                  <a:lnTo>
                    <a:pt x="85" y="41"/>
                  </a:lnTo>
                  <a:lnTo>
                    <a:pt x="102" y="30"/>
                  </a:lnTo>
                  <a:lnTo>
                    <a:pt x="119" y="21"/>
                  </a:lnTo>
                  <a:lnTo>
                    <a:pt x="138" y="14"/>
                  </a:lnTo>
                  <a:lnTo>
                    <a:pt x="156" y="8"/>
                  </a:lnTo>
                  <a:lnTo>
                    <a:pt x="178" y="4"/>
                  </a:lnTo>
                  <a:lnTo>
                    <a:pt x="197" y="2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45" y="2"/>
                  </a:lnTo>
                  <a:lnTo>
                    <a:pt x="267" y="4"/>
                  </a:lnTo>
                  <a:lnTo>
                    <a:pt x="289" y="8"/>
                  </a:lnTo>
                  <a:lnTo>
                    <a:pt x="309" y="14"/>
                  </a:lnTo>
                  <a:lnTo>
                    <a:pt x="328" y="20"/>
                  </a:lnTo>
                  <a:lnTo>
                    <a:pt x="345" y="28"/>
                  </a:lnTo>
                  <a:lnTo>
                    <a:pt x="361" y="38"/>
                  </a:lnTo>
                  <a:lnTo>
                    <a:pt x="376" y="47"/>
                  </a:lnTo>
                  <a:lnTo>
                    <a:pt x="376" y="47"/>
                  </a:lnTo>
                  <a:lnTo>
                    <a:pt x="367" y="69"/>
                  </a:lnTo>
                  <a:lnTo>
                    <a:pt x="361" y="90"/>
                  </a:lnTo>
                  <a:lnTo>
                    <a:pt x="345" y="142"/>
                  </a:lnTo>
                  <a:lnTo>
                    <a:pt x="330" y="142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2987676" y="384175"/>
              <a:ext cx="339725" cy="376238"/>
            </a:xfrm>
            <a:custGeom>
              <a:avLst/>
              <a:gdLst>
                <a:gd name="T0" fmla="*/ 294 w 429"/>
                <a:gd name="T1" fmla="*/ 389 h 474"/>
                <a:gd name="T2" fmla="*/ 281 w 429"/>
                <a:gd name="T3" fmla="*/ 408 h 474"/>
                <a:gd name="T4" fmla="*/ 250 w 429"/>
                <a:gd name="T5" fmla="*/ 439 h 474"/>
                <a:gd name="T6" fmla="*/ 212 w 429"/>
                <a:gd name="T7" fmla="*/ 460 h 474"/>
                <a:gd name="T8" fmla="*/ 183 w 429"/>
                <a:gd name="T9" fmla="*/ 470 h 474"/>
                <a:gd name="T10" fmla="*/ 161 w 429"/>
                <a:gd name="T11" fmla="*/ 474 h 474"/>
                <a:gd name="T12" fmla="*/ 150 w 429"/>
                <a:gd name="T13" fmla="*/ 474 h 474"/>
                <a:gd name="T14" fmla="*/ 117 w 429"/>
                <a:gd name="T15" fmla="*/ 471 h 474"/>
                <a:gd name="T16" fmla="*/ 87 w 429"/>
                <a:gd name="T17" fmla="*/ 464 h 474"/>
                <a:gd name="T18" fmla="*/ 61 w 429"/>
                <a:gd name="T19" fmla="*/ 450 h 474"/>
                <a:gd name="T20" fmla="*/ 40 w 429"/>
                <a:gd name="T21" fmla="*/ 432 h 474"/>
                <a:gd name="T22" fmla="*/ 24 w 429"/>
                <a:gd name="T23" fmla="*/ 407 h 474"/>
                <a:gd name="T24" fmla="*/ 11 w 429"/>
                <a:gd name="T25" fmla="*/ 377 h 474"/>
                <a:gd name="T26" fmla="*/ 4 w 429"/>
                <a:gd name="T27" fmla="*/ 341 h 474"/>
                <a:gd name="T28" fmla="*/ 2 w 429"/>
                <a:gd name="T29" fmla="*/ 298 h 474"/>
                <a:gd name="T30" fmla="*/ 2 w 429"/>
                <a:gd name="T31" fmla="*/ 253 h 474"/>
                <a:gd name="T32" fmla="*/ 5 w 429"/>
                <a:gd name="T33" fmla="*/ 175 h 474"/>
                <a:gd name="T34" fmla="*/ 5 w 429"/>
                <a:gd name="T35" fmla="*/ 138 h 474"/>
                <a:gd name="T36" fmla="*/ 4 w 429"/>
                <a:gd name="T37" fmla="*/ 72 h 474"/>
                <a:gd name="T38" fmla="*/ 0 w 429"/>
                <a:gd name="T39" fmla="*/ 0 h 474"/>
                <a:gd name="T40" fmla="*/ 33 w 429"/>
                <a:gd name="T41" fmla="*/ 2 h 474"/>
                <a:gd name="T42" fmla="*/ 72 w 429"/>
                <a:gd name="T43" fmla="*/ 5 h 474"/>
                <a:gd name="T44" fmla="*/ 129 w 429"/>
                <a:gd name="T45" fmla="*/ 1 h 474"/>
                <a:gd name="T46" fmla="*/ 144 w 429"/>
                <a:gd name="T47" fmla="*/ 0 h 474"/>
                <a:gd name="T48" fmla="*/ 138 w 429"/>
                <a:gd name="T49" fmla="*/ 56 h 474"/>
                <a:gd name="T50" fmla="*/ 133 w 429"/>
                <a:gd name="T51" fmla="*/ 192 h 474"/>
                <a:gd name="T52" fmla="*/ 133 w 429"/>
                <a:gd name="T53" fmla="*/ 273 h 474"/>
                <a:gd name="T54" fmla="*/ 137 w 429"/>
                <a:gd name="T55" fmla="*/ 314 h 474"/>
                <a:gd name="T56" fmla="*/ 142 w 429"/>
                <a:gd name="T57" fmla="*/ 335 h 474"/>
                <a:gd name="T58" fmla="*/ 149 w 429"/>
                <a:gd name="T59" fmla="*/ 353 h 474"/>
                <a:gd name="T60" fmla="*/ 159 w 429"/>
                <a:gd name="T61" fmla="*/ 368 h 474"/>
                <a:gd name="T62" fmla="*/ 171 w 429"/>
                <a:gd name="T63" fmla="*/ 378 h 474"/>
                <a:gd name="T64" fmla="*/ 185 w 429"/>
                <a:gd name="T65" fmla="*/ 386 h 474"/>
                <a:gd name="T66" fmla="*/ 202 w 429"/>
                <a:gd name="T67" fmla="*/ 389 h 474"/>
                <a:gd name="T68" fmla="*/ 211 w 429"/>
                <a:gd name="T69" fmla="*/ 389 h 474"/>
                <a:gd name="T70" fmla="*/ 231 w 429"/>
                <a:gd name="T71" fmla="*/ 387 h 474"/>
                <a:gd name="T72" fmla="*/ 248 w 429"/>
                <a:gd name="T73" fmla="*/ 381 h 474"/>
                <a:gd name="T74" fmla="*/ 263 w 429"/>
                <a:gd name="T75" fmla="*/ 368 h 474"/>
                <a:gd name="T76" fmla="*/ 274 w 429"/>
                <a:gd name="T77" fmla="*/ 352 h 474"/>
                <a:gd name="T78" fmla="*/ 283 w 429"/>
                <a:gd name="T79" fmla="*/ 332 h 474"/>
                <a:gd name="T80" fmla="*/ 289 w 429"/>
                <a:gd name="T81" fmla="*/ 309 h 474"/>
                <a:gd name="T82" fmla="*/ 293 w 429"/>
                <a:gd name="T83" fmla="*/ 280 h 474"/>
                <a:gd name="T84" fmla="*/ 294 w 429"/>
                <a:gd name="T85" fmla="*/ 211 h 474"/>
                <a:gd name="T86" fmla="*/ 294 w 429"/>
                <a:gd name="T87" fmla="*/ 155 h 474"/>
                <a:gd name="T88" fmla="*/ 290 w 429"/>
                <a:gd name="T89" fmla="*/ 50 h 474"/>
                <a:gd name="T90" fmla="*/ 287 w 429"/>
                <a:gd name="T91" fmla="*/ 0 h 474"/>
                <a:gd name="T92" fmla="*/ 336 w 429"/>
                <a:gd name="T93" fmla="*/ 4 h 474"/>
                <a:gd name="T94" fmla="*/ 359 w 429"/>
                <a:gd name="T95" fmla="*/ 5 h 474"/>
                <a:gd name="T96" fmla="*/ 398 w 429"/>
                <a:gd name="T97" fmla="*/ 2 h 474"/>
                <a:gd name="T98" fmla="*/ 429 w 429"/>
                <a:gd name="T99" fmla="*/ 0 h 474"/>
                <a:gd name="T100" fmla="*/ 423 w 429"/>
                <a:gd name="T101" fmla="*/ 102 h 474"/>
                <a:gd name="T102" fmla="*/ 422 w 429"/>
                <a:gd name="T103" fmla="*/ 211 h 474"/>
                <a:gd name="T104" fmla="*/ 422 w 429"/>
                <a:gd name="T105" fmla="*/ 249 h 474"/>
                <a:gd name="T106" fmla="*/ 423 w 429"/>
                <a:gd name="T107" fmla="*/ 360 h 474"/>
                <a:gd name="T108" fmla="*/ 429 w 429"/>
                <a:gd name="T109" fmla="*/ 461 h 474"/>
                <a:gd name="T110" fmla="*/ 396 w 429"/>
                <a:gd name="T111" fmla="*/ 458 h 474"/>
                <a:gd name="T112" fmla="*/ 362 w 429"/>
                <a:gd name="T113" fmla="*/ 456 h 474"/>
                <a:gd name="T114" fmla="*/ 345 w 429"/>
                <a:gd name="T115" fmla="*/ 456 h 474"/>
                <a:gd name="T116" fmla="*/ 292 w 429"/>
                <a:gd name="T117" fmla="*/ 46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9" h="474">
                  <a:moveTo>
                    <a:pt x="297" y="389"/>
                  </a:moveTo>
                  <a:lnTo>
                    <a:pt x="294" y="389"/>
                  </a:lnTo>
                  <a:lnTo>
                    <a:pt x="294" y="389"/>
                  </a:lnTo>
                  <a:lnTo>
                    <a:pt x="281" y="408"/>
                  </a:lnTo>
                  <a:lnTo>
                    <a:pt x="266" y="424"/>
                  </a:lnTo>
                  <a:lnTo>
                    <a:pt x="250" y="439"/>
                  </a:lnTo>
                  <a:lnTo>
                    <a:pt x="231" y="451"/>
                  </a:lnTo>
                  <a:lnTo>
                    <a:pt x="212" y="460"/>
                  </a:lnTo>
                  <a:lnTo>
                    <a:pt x="192" y="468"/>
                  </a:lnTo>
                  <a:lnTo>
                    <a:pt x="183" y="470"/>
                  </a:lnTo>
                  <a:lnTo>
                    <a:pt x="173" y="473"/>
                  </a:lnTo>
                  <a:lnTo>
                    <a:pt x="161" y="474"/>
                  </a:lnTo>
                  <a:lnTo>
                    <a:pt x="150" y="474"/>
                  </a:lnTo>
                  <a:lnTo>
                    <a:pt x="150" y="474"/>
                  </a:lnTo>
                  <a:lnTo>
                    <a:pt x="133" y="473"/>
                  </a:lnTo>
                  <a:lnTo>
                    <a:pt x="117" y="471"/>
                  </a:lnTo>
                  <a:lnTo>
                    <a:pt x="101" y="468"/>
                  </a:lnTo>
                  <a:lnTo>
                    <a:pt x="87" y="464"/>
                  </a:lnTo>
                  <a:lnTo>
                    <a:pt x="73" y="458"/>
                  </a:lnTo>
                  <a:lnTo>
                    <a:pt x="61" y="450"/>
                  </a:lnTo>
                  <a:lnTo>
                    <a:pt x="50" y="442"/>
                  </a:lnTo>
                  <a:lnTo>
                    <a:pt x="40" y="432"/>
                  </a:lnTo>
                  <a:lnTo>
                    <a:pt x="31" y="420"/>
                  </a:lnTo>
                  <a:lnTo>
                    <a:pt x="24" y="407"/>
                  </a:lnTo>
                  <a:lnTo>
                    <a:pt x="16" y="393"/>
                  </a:lnTo>
                  <a:lnTo>
                    <a:pt x="11" y="377"/>
                  </a:lnTo>
                  <a:lnTo>
                    <a:pt x="6" y="360"/>
                  </a:lnTo>
                  <a:lnTo>
                    <a:pt x="4" y="341"/>
                  </a:lnTo>
                  <a:lnTo>
                    <a:pt x="2" y="320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253"/>
                  </a:lnTo>
                  <a:lnTo>
                    <a:pt x="4" y="212"/>
                  </a:lnTo>
                  <a:lnTo>
                    <a:pt x="5" y="175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07"/>
                  </a:lnTo>
                  <a:lnTo>
                    <a:pt x="4" y="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5" y="1"/>
                  </a:lnTo>
                  <a:lnTo>
                    <a:pt x="33" y="2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112" y="2"/>
                  </a:lnTo>
                  <a:lnTo>
                    <a:pt x="129" y="1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0" y="26"/>
                  </a:lnTo>
                  <a:lnTo>
                    <a:pt x="138" y="56"/>
                  </a:lnTo>
                  <a:lnTo>
                    <a:pt x="135" y="120"/>
                  </a:lnTo>
                  <a:lnTo>
                    <a:pt x="133" y="192"/>
                  </a:lnTo>
                  <a:lnTo>
                    <a:pt x="133" y="273"/>
                  </a:lnTo>
                  <a:lnTo>
                    <a:pt x="133" y="273"/>
                  </a:lnTo>
                  <a:lnTo>
                    <a:pt x="134" y="301"/>
                  </a:lnTo>
                  <a:lnTo>
                    <a:pt x="137" y="314"/>
                  </a:lnTo>
                  <a:lnTo>
                    <a:pt x="138" y="325"/>
                  </a:lnTo>
                  <a:lnTo>
                    <a:pt x="142" y="335"/>
                  </a:lnTo>
                  <a:lnTo>
                    <a:pt x="145" y="345"/>
                  </a:lnTo>
                  <a:lnTo>
                    <a:pt x="149" y="353"/>
                  </a:lnTo>
                  <a:lnTo>
                    <a:pt x="154" y="361"/>
                  </a:lnTo>
                  <a:lnTo>
                    <a:pt x="159" y="368"/>
                  </a:lnTo>
                  <a:lnTo>
                    <a:pt x="165" y="373"/>
                  </a:lnTo>
                  <a:lnTo>
                    <a:pt x="171" y="378"/>
                  </a:lnTo>
                  <a:lnTo>
                    <a:pt x="178" y="383"/>
                  </a:lnTo>
                  <a:lnTo>
                    <a:pt x="185" y="386"/>
                  </a:lnTo>
                  <a:lnTo>
                    <a:pt x="194" y="388"/>
                  </a:lnTo>
                  <a:lnTo>
                    <a:pt x="202" y="389"/>
                  </a:lnTo>
                  <a:lnTo>
                    <a:pt x="211" y="389"/>
                  </a:lnTo>
                  <a:lnTo>
                    <a:pt x="211" y="389"/>
                  </a:lnTo>
                  <a:lnTo>
                    <a:pt x="221" y="389"/>
                  </a:lnTo>
                  <a:lnTo>
                    <a:pt x="231" y="387"/>
                  </a:lnTo>
                  <a:lnTo>
                    <a:pt x="240" y="384"/>
                  </a:lnTo>
                  <a:lnTo>
                    <a:pt x="248" y="381"/>
                  </a:lnTo>
                  <a:lnTo>
                    <a:pt x="256" y="375"/>
                  </a:lnTo>
                  <a:lnTo>
                    <a:pt x="263" y="368"/>
                  </a:lnTo>
                  <a:lnTo>
                    <a:pt x="269" y="361"/>
                  </a:lnTo>
                  <a:lnTo>
                    <a:pt x="274" y="352"/>
                  </a:lnTo>
                  <a:lnTo>
                    <a:pt x="279" y="344"/>
                  </a:lnTo>
                  <a:lnTo>
                    <a:pt x="283" y="332"/>
                  </a:lnTo>
                  <a:lnTo>
                    <a:pt x="287" y="321"/>
                  </a:lnTo>
                  <a:lnTo>
                    <a:pt x="289" y="309"/>
                  </a:lnTo>
                  <a:lnTo>
                    <a:pt x="292" y="295"/>
                  </a:lnTo>
                  <a:lnTo>
                    <a:pt x="293" y="280"/>
                  </a:lnTo>
                  <a:lnTo>
                    <a:pt x="294" y="249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155"/>
                  </a:lnTo>
                  <a:lnTo>
                    <a:pt x="293" y="102"/>
                  </a:lnTo>
                  <a:lnTo>
                    <a:pt x="290" y="50"/>
                  </a:lnTo>
                  <a:lnTo>
                    <a:pt x="287" y="0"/>
                  </a:lnTo>
                  <a:lnTo>
                    <a:pt x="287" y="0"/>
                  </a:lnTo>
                  <a:lnTo>
                    <a:pt x="318" y="2"/>
                  </a:lnTo>
                  <a:lnTo>
                    <a:pt x="336" y="4"/>
                  </a:lnTo>
                  <a:lnTo>
                    <a:pt x="359" y="5"/>
                  </a:lnTo>
                  <a:lnTo>
                    <a:pt x="359" y="5"/>
                  </a:lnTo>
                  <a:lnTo>
                    <a:pt x="380" y="4"/>
                  </a:lnTo>
                  <a:lnTo>
                    <a:pt x="398" y="2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26" y="50"/>
                  </a:lnTo>
                  <a:lnTo>
                    <a:pt x="423" y="102"/>
                  </a:lnTo>
                  <a:lnTo>
                    <a:pt x="422" y="155"/>
                  </a:lnTo>
                  <a:lnTo>
                    <a:pt x="422" y="211"/>
                  </a:lnTo>
                  <a:lnTo>
                    <a:pt x="422" y="249"/>
                  </a:lnTo>
                  <a:lnTo>
                    <a:pt x="422" y="249"/>
                  </a:lnTo>
                  <a:lnTo>
                    <a:pt x="422" y="306"/>
                  </a:lnTo>
                  <a:lnTo>
                    <a:pt x="423" y="360"/>
                  </a:lnTo>
                  <a:lnTo>
                    <a:pt x="426" y="411"/>
                  </a:lnTo>
                  <a:lnTo>
                    <a:pt x="429" y="461"/>
                  </a:lnTo>
                  <a:lnTo>
                    <a:pt x="429" y="461"/>
                  </a:lnTo>
                  <a:lnTo>
                    <a:pt x="396" y="458"/>
                  </a:lnTo>
                  <a:lnTo>
                    <a:pt x="379" y="456"/>
                  </a:lnTo>
                  <a:lnTo>
                    <a:pt x="362" y="456"/>
                  </a:lnTo>
                  <a:lnTo>
                    <a:pt x="362" y="456"/>
                  </a:lnTo>
                  <a:lnTo>
                    <a:pt x="345" y="456"/>
                  </a:lnTo>
                  <a:lnTo>
                    <a:pt x="328" y="458"/>
                  </a:lnTo>
                  <a:lnTo>
                    <a:pt x="292" y="461"/>
                  </a:lnTo>
                  <a:lnTo>
                    <a:pt x="297" y="389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15"/>
            <p:cNvSpPr>
              <a:spLocks noEditPoints="1"/>
            </p:cNvSpPr>
            <p:nvPr/>
          </p:nvSpPr>
          <p:spPr bwMode="auto">
            <a:xfrm>
              <a:off x="3411538" y="374650"/>
              <a:ext cx="355600" cy="574675"/>
            </a:xfrm>
            <a:custGeom>
              <a:avLst/>
              <a:gdLst>
                <a:gd name="T0" fmla="*/ 6 w 448"/>
                <a:gd name="T1" fmla="*/ 253 h 724"/>
                <a:gd name="T2" fmla="*/ 0 w 448"/>
                <a:gd name="T3" fmla="*/ 12 h 724"/>
                <a:gd name="T4" fmla="*/ 49 w 448"/>
                <a:gd name="T5" fmla="*/ 16 h 724"/>
                <a:gd name="T6" fmla="*/ 83 w 448"/>
                <a:gd name="T7" fmla="*/ 16 h 724"/>
                <a:gd name="T8" fmla="*/ 132 w 448"/>
                <a:gd name="T9" fmla="*/ 12 h 724"/>
                <a:gd name="T10" fmla="*/ 125 w 448"/>
                <a:gd name="T11" fmla="*/ 94 h 724"/>
                <a:gd name="T12" fmla="*/ 131 w 448"/>
                <a:gd name="T13" fmla="*/ 84 h 724"/>
                <a:gd name="T14" fmla="*/ 146 w 448"/>
                <a:gd name="T15" fmla="*/ 57 h 724"/>
                <a:gd name="T16" fmla="*/ 168 w 448"/>
                <a:gd name="T17" fmla="*/ 33 h 724"/>
                <a:gd name="T18" fmla="*/ 195 w 448"/>
                <a:gd name="T19" fmla="*/ 14 h 724"/>
                <a:gd name="T20" fmla="*/ 227 w 448"/>
                <a:gd name="T21" fmla="*/ 3 h 724"/>
                <a:gd name="T22" fmla="*/ 263 w 448"/>
                <a:gd name="T23" fmla="*/ 0 h 724"/>
                <a:gd name="T24" fmla="*/ 299 w 448"/>
                <a:gd name="T25" fmla="*/ 2 h 724"/>
                <a:gd name="T26" fmla="*/ 348 w 448"/>
                <a:gd name="T27" fmla="*/ 21 h 724"/>
                <a:gd name="T28" fmla="*/ 392 w 448"/>
                <a:gd name="T29" fmla="*/ 55 h 724"/>
                <a:gd name="T30" fmla="*/ 424 w 448"/>
                <a:gd name="T31" fmla="*/ 106 h 724"/>
                <a:gd name="T32" fmla="*/ 444 w 448"/>
                <a:gd name="T33" fmla="*/ 177 h 724"/>
                <a:gd name="T34" fmla="*/ 448 w 448"/>
                <a:gd name="T35" fmla="*/ 235 h 724"/>
                <a:gd name="T36" fmla="*/ 439 w 448"/>
                <a:gd name="T37" fmla="*/ 326 h 724"/>
                <a:gd name="T38" fmla="*/ 413 w 448"/>
                <a:gd name="T39" fmla="*/ 394 h 724"/>
                <a:gd name="T40" fmla="*/ 376 w 448"/>
                <a:gd name="T41" fmla="*/ 442 h 724"/>
                <a:gd name="T42" fmla="*/ 328 w 448"/>
                <a:gd name="T43" fmla="*/ 472 h 724"/>
                <a:gd name="T44" fmla="*/ 278 w 448"/>
                <a:gd name="T45" fmla="*/ 485 h 724"/>
                <a:gd name="T46" fmla="*/ 239 w 448"/>
                <a:gd name="T47" fmla="*/ 485 h 724"/>
                <a:gd name="T48" fmla="*/ 186 w 448"/>
                <a:gd name="T49" fmla="*/ 468 h 724"/>
                <a:gd name="T50" fmla="*/ 146 w 448"/>
                <a:gd name="T51" fmla="*/ 432 h 724"/>
                <a:gd name="T52" fmla="*/ 135 w 448"/>
                <a:gd name="T53" fmla="*/ 416 h 724"/>
                <a:gd name="T54" fmla="*/ 139 w 448"/>
                <a:gd name="T55" fmla="*/ 669 h 724"/>
                <a:gd name="T56" fmla="*/ 142 w 448"/>
                <a:gd name="T57" fmla="*/ 724 h 724"/>
                <a:gd name="T58" fmla="*/ 70 w 448"/>
                <a:gd name="T59" fmla="*/ 719 h 724"/>
                <a:gd name="T60" fmla="*/ 13 w 448"/>
                <a:gd name="T61" fmla="*/ 721 h 724"/>
                <a:gd name="T62" fmla="*/ 2 w 448"/>
                <a:gd name="T63" fmla="*/ 645 h 724"/>
                <a:gd name="T64" fmla="*/ 7 w 448"/>
                <a:gd name="T65" fmla="*/ 394 h 724"/>
                <a:gd name="T66" fmla="*/ 222 w 448"/>
                <a:gd name="T67" fmla="*/ 58 h 724"/>
                <a:gd name="T68" fmla="*/ 196 w 448"/>
                <a:gd name="T69" fmla="*/ 64 h 724"/>
                <a:gd name="T70" fmla="*/ 172 w 448"/>
                <a:gd name="T71" fmla="*/ 83 h 724"/>
                <a:gd name="T72" fmla="*/ 152 w 448"/>
                <a:gd name="T73" fmla="*/ 115 h 724"/>
                <a:gd name="T74" fmla="*/ 137 w 448"/>
                <a:gd name="T75" fmla="*/ 162 h 724"/>
                <a:gd name="T76" fmla="*/ 130 w 448"/>
                <a:gd name="T77" fmla="*/ 227 h 724"/>
                <a:gd name="T78" fmla="*/ 130 w 448"/>
                <a:gd name="T79" fmla="*/ 274 h 724"/>
                <a:gd name="T80" fmla="*/ 136 w 448"/>
                <a:gd name="T81" fmla="*/ 328 h 724"/>
                <a:gd name="T82" fmla="*/ 147 w 448"/>
                <a:gd name="T83" fmla="*/ 370 h 724"/>
                <a:gd name="T84" fmla="*/ 166 w 448"/>
                <a:gd name="T85" fmla="*/ 399 h 724"/>
                <a:gd name="T86" fmla="*/ 190 w 448"/>
                <a:gd name="T87" fmla="*/ 416 h 724"/>
                <a:gd name="T88" fmla="*/ 218 w 448"/>
                <a:gd name="T89" fmla="*/ 423 h 724"/>
                <a:gd name="T90" fmla="*/ 237 w 448"/>
                <a:gd name="T91" fmla="*/ 420 h 724"/>
                <a:gd name="T92" fmla="*/ 263 w 448"/>
                <a:gd name="T93" fmla="*/ 405 h 724"/>
                <a:gd name="T94" fmla="*/ 283 w 448"/>
                <a:gd name="T95" fmla="*/ 377 h 724"/>
                <a:gd name="T96" fmla="*/ 297 w 448"/>
                <a:gd name="T97" fmla="*/ 336 h 724"/>
                <a:gd name="T98" fmla="*/ 305 w 448"/>
                <a:gd name="T99" fmla="*/ 281 h 724"/>
                <a:gd name="T100" fmla="*/ 306 w 448"/>
                <a:gd name="T101" fmla="*/ 238 h 724"/>
                <a:gd name="T102" fmla="*/ 302 w 448"/>
                <a:gd name="T103" fmla="*/ 174 h 724"/>
                <a:gd name="T104" fmla="*/ 292 w 448"/>
                <a:gd name="T105" fmla="*/ 126 h 724"/>
                <a:gd name="T106" fmla="*/ 278 w 448"/>
                <a:gd name="T107" fmla="*/ 90 h 724"/>
                <a:gd name="T108" fmla="*/ 257 w 448"/>
                <a:gd name="T109" fmla="*/ 69 h 724"/>
                <a:gd name="T110" fmla="*/ 230 w 448"/>
                <a:gd name="T111" fmla="*/ 59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8" h="724">
                  <a:moveTo>
                    <a:pt x="7" y="342"/>
                  </a:moveTo>
                  <a:lnTo>
                    <a:pt x="7" y="342"/>
                  </a:lnTo>
                  <a:lnTo>
                    <a:pt x="6" y="253"/>
                  </a:lnTo>
                  <a:lnTo>
                    <a:pt x="5" y="171"/>
                  </a:lnTo>
                  <a:lnTo>
                    <a:pt x="2" y="9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3" y="14"/>
                  </a:lnTo>
                  <a:lnTo>
                    <a:pt x="49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83" y="16"/>
                  </a:lnTo>
                  <a:lnTo>
                    <a:pt x="99" y="14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28" y="50"/>
                  </a:lnTo>
                  <a:lnTo>
                    <a:pt x="126" y="71"/>
                  </a:lnTo>
                  <a:lnTo>
                    <a:pt x="125" y="94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1" y="84"/>
                  </a:lnTo>
                  <a:lnTo>
                    <a:pt x="135" y="74"/>
                  </a:lnTo>
                  <a:lnTo>
                    <a:pt x="141" y="65"/>
                  </a:lnTo>
                  <a:lnTo>
                    <a:pt x="146" y="57"/>
                  </a:lnTo>
                  <a:lnTo>
                    <a:pt x="154" y="48"/>
                  </a:lnTo>
                  <a:lnTo>
                    <a:pt x="160" y="40"/>
                  </a:lnTo>
                  <a:lnTo>
                    <a:pt x="168" y="33"/>
                  </a:lnTo>
                  <a:lnTo>
                    <a:pt x="176" y="27"/>
                  </a:lnTo>
                  <a:lnTo>
                    <a:pt x="186" y="21"/>
                  </a:lnTo>
                  <a:lnTo>
                    <a:pt x="195" y="14"/>
                  </a:lnTo>
                  <a:lnTo>
                    <a:pt x="204" y="11"/>
                  </a:lnTo>
                  <a:lnTo>
                    <a:pt x="216" y="7"/>
                  </a:lnTo>
                  <a:lnTo>
                    <a:pt x="227" y="3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0"/>
                  </a:lnTo>
                  <a:lnTo>
                    <a:pt x="280" y="0"/>
                  </a:lnTo>
                  <a:lnTo>
                    <a:pt x="299" y="2"/>
                  </a:lnTo>
                  <a:lnTo>
                    <a:pt x="316" y="7"/>
                  </a:lnTo>
                  <a:lnTo>
                    <a:pt x="332" y="13"/>
                  </a:lnTo>
                  <a:lnTo>
                    <a:pt x="348" y="21"/>
                  </a:lnTo>
                  <a:lnTo>
                    <a:pt x="363" y="31"/>
                  </a:lnTo>
                  <a:lnTo>
                    <a:pt x="378" y="42"/>
                  </a:lnTo>
                  <a:lnTo>
                    <a:pt x="392" y="55"/>
                  </a:lnTo>
                  <a:lnTo>
                    <a:pt x="404" y="70"/>
                  </a:lnTo>
                  <a:lnTo>
                    <a:pt x="414" y="88"/>
                  </a:lnTo>
                  <a:lnTo>
                    <a:pt x="424" y="106"/>
                  </a:lnTo>
                  <a:lnTo>
                    <a:pt x="433" y="129"/>
                  </a:lnTo>
                  <a:lnTo>
                    <a:pt x="439" y="151"/>
                  </a:lnTo>
                  <a:lnTo>
                    <a:pt x="444" y="177"/>
                  </a:lnTo>
                  <a:lnTo>
                    <a:pt x="446" y="204"/>
                  </a:lnTo>
                  <a:lnTo>
                    <a:pt x="448" y="235"/>
                  </a:lnTo>
                  <a:lnTo>
                    <a:pt x="448" y="235"/>
                  </a:lnTo>
                  <a:lnTo>
                    <a:pt x="446" y="267"/>
                  </a:lnTo>
                  <a:lnTo>
                    <a:pt x="444" y="297"/>
                  </a:lnTo>
                  <a:lnTo>
                    <a:pt x="439" y="326"/>
                  </a:lnTo>
                  <a:lnTo>
                    <a:pt x="431" y="351"/>
                  </a:lnTo>
                  <a:lnTo>
                    <a:pt x="423" y="373"/>
                  </a:lnTo>
                  <a:lnTo>
                    <a:pt x="413" y="394"/>
                  </a:lnTo>
                  <a:lnTo>
                    <a:pt x="402" y="413"/>
                  </a:lnTo>
                  <a:lnTo>
                    <a:pt x="389" y="429"/>
                  </a:lnTo>
                  <a:lnTo>
                    <a:pt x="376" y="442"/>
                  </a:lnTo>
                  <a:lnTo>
                    <a:pt x="361" y="454"/>
                  </a:lnTo>
                  <a:lnTo>
                    <a:pt x="345" y="463"/>
                  </a:lnTo>
                  <a:lnTo>
                    <a:pt x="328" y="472"/>
                  </a:lnTo>
                  <a:lnTo>
                    <a:pt x="312" y="478"/>
                  </a:lnTo>
                  <a:lnTo>
                    <a:pt x="295" y="482"/>
                  </a:lnTo>
                  <a:lnTo>
                    <a:pt x="278" y="485"/>
                  </a:lnTo>
                  <a:lnTo>
                    <a:pt x="260" y="486"/>
                  </a:lnTo>
                  <a:lnTo>
                    <a:pt x="260" y="486"/>
                  </a:lnTo>
                  <a:lnTo>
                    <a:pt x="239" y="485"/>
                  </a:lnTo>
                  <a:lnTo>
                    <a:pt x="221" y="481"/>
                  </a:lnTo>
                  <a:lnTo>
                    <a:pt x="202" y="476"/>
                  </a:lnTo>
                  <a:lnTo>
                    <a:pt x="186" y="468"/>
                  </a:lnTo>
                  <a:lnTo>
                    <a:pt x="171" y="458"/>
                  </a:lnTo>
                  <a:lnTo>
                    <a:pt x="157" y="446"/>
                  </a:lnTo>
                  <a:lnTo>
                    <a:pt x="146" y="432"/>
                  </a:lnTo>
                  <a:lnTo>
                    <a:pt x="136" y="416"/>
                  </a:lnTo>
                  <a:lnTo>
                    <a:pt x="135" y="416"/>
                  </a:lnTo>
                  <a:lnTo>
                    <a:pt x="135" y="416"/>
                  </a:lnTo>
                  <a:lnTo>
                    <a:pt x="135" y="496"/>
                  </a:lnTo>
                  <a:lnTo>
                    <a:pt x="136" y="587"/>
                  </a:lnTo>
                  <a:lnTo>
                    <a:pt x="139" y="669"/>
                  </a:lnTo>
                  <a:lnTo>
                    <a:pt x="140" y="702"/>
                  </a:lnTo>
                  <a:lnTo>
                    <a:pt x="142" y="724"/>
                  </a:lnTo>
                  <a:lnTo>
                    <a:pt x="142" y="724"/>
                  </a:lnTo>
                  <a:lnTo>
                    <a:pt x="129" y="721"/>
                  </a:lnTo>
                  <a:lnTo>
                    <a:pt x="111" y="720"/>
                  </a:lnTo>
                  <a:lnTo>
                    <a:pt x="70" y="719"/>
                  </a:lnTo>
                  <a:lnTo>
                    <a:pt x="70" y="719"/>
                  </a:lnTo>
                  <a:lnTo>
                    <a:pt x="31" y="720"/>
                  </a:lnTo>
                  <a:lnTo>
                    <a:pt x="13" y="721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2" y="645"/>
                  </a:lnTo>
                  <a:lnTo>
                    <a:pt x="5" y="565"/>
                  </a:lnTo>
                  <a:lnTo>
                    <a:pt x="6" y="483"/>
                  </a:lnTo>
                  <a:lnTo>
                    <a:pt x="7" y="394"/>
                  </a:lnTo>
                  <a:lnTo>
                    <a:pt x="7" y="342"/>
                  </a:lnTo>
                  <a:close/>
                  <a:moveTo>
                    <a:pt x="222" y="58"/>
                  </a:moveTo>
                  <a:lnTo>
                    <a:pt x="222" y="58"/>
                  </a:lnTo>
                  <a:lnTo>
                    <a:pt x="213" y="59"/>
                  </a:lnTo>
                  <a:lnTo>
                    <a:pt x="204" y="60"/>
                  </a:lnTo>
                  <a:lnTo>
                    <a:pt x="196" y="64"/>
                  </a:lnTo>
                  <a:lnTo>
                    <a:pt x="187" y="69"/>
                  </a:lnTo>
                  <a:lnTo>
                    <a:pt x="180" y="75"/>
                  </a:lnTo>
                  <a:lnTo>
                    <a:pt x="172" y="83"/>
                  </a:lnTo>
                  <a:lnTo>
                    <a:pt x="165" y="91"/>
                  </a:lnTo>
                  <a:lnTo>
                    <a:pt x="159" y="103"/>
                  </a:lnTo>
                  <a:lnTo>
                    <a:pt x="152" y="115"/>
                  </a:lnTo>
                  <a:lnTo>
                    <a:pt x="146" y="129"/>
                  </a:lnTo>
                  <a:lnTo>
                    <a:pt x="141" y="145"/>
                  </a:lnTo>
                  <a:lnTo>
                    <a:pt x="137" y="162"/>
                  </a:lnTo>
                  <a:lnTo>
                    <a:pt x="135" y="182"/>
                  </a:lnTo>
                  <a:lnTo>
                    <a:pt x="132" y="203"/>
                  </a:lnTo>
                  <a:lnTo>
                    <a:pt x="130" y="227"/>
                  </a:lnTo>
                  <a:lnTo>
                    <a:pt x="130" y="253"/>
                  </a:lnTo>
                  <a:lnTo>
                    <a:pt x="130" y="253"/>
                  </a:lnTo>
                  <a:lnTo>
                    <a:pt x="130" y="274"/>
                  </a:lnTo>
                  <a:lnTo>
                    <a:pt x="131" y="294"/>
                  </a:lnTo>
                  <a:lnTo>
                    <a:pt x="134" y="311"/>
                  </a:lnTo>
                  <a:lnTo>
                    <a:pt x="136" y="328"/>
                  </a:lnTo>
                  <a:lnTo>
                    <a:pt x="139" y="343"/>
                  </a:lnTo>
                  <a:lnTo>
                    <a:pt x="144" y="357"/>
                  </a:lnTo>
                  <a:lnTo>
                    <a:pt x="147" y="370"/>
                  </a:lnTo>
                  <a:lnTo>
                    <a:pt x="154" y="382"/>
                  </a:lnTo>
                  <a:lnTo>
                    <a:pt x="159" y="390"/>
                  </a:lnTo>
                  <a:lnTo>
                    <a:pt x="166" y="399"/>
                  </a:lnTo>
                  <a:lnTo>
                    <a:pt x="173" y="406"/>
                  </a:lnTo>
                  <a:lnTo>
                    <a:pt x="181" y="413"/>
                  </a:lnTo>
                  <a:lnTo>
                    <a:pt x="190" y="416"/>
                  </a:lnTo>
                  <a:lnTo>
                    <a:pt x="198" y="420"/>
                  </a:lnTo>
                  <a:lnTo>
                    <a:pt x="208" y="423"/>
                  </a:lnTo>
                  <a:lnTo>
                    <a:pt x="218" y="423"/>
                  </a:lnTo>
                  <a:lnTo>
                    <a:pt x="218" y="423"/>
                  </a:lnTo>
                  <a:lnTo>
                    <a:pt x="228" y="423"/>
                  </a:lnTo>
                  <a:lnTo>
                    <a:pt x="237" y="420"/>
                  </a:lnTo>
                  <a:lnTo>
                    <a:pt x="247" y="416"/>
                  </a:lnTo>
                  <a:lnTo>
                    <a:pt x="254" y="411"/>
                  </a:lnTo>
                  <a:lnTo>
                    <a:pt x="263" y="405"/>
                  </a:lnTo>
                  <a:lnTo>
                    <a:pt x="270" y="396"/>
                  </a:lnTo>
                  <a:lnTo>
                    <a:pt x="276" y="388"/>
                  </a:lnTo>
                  <a:lnTo>
                    <a:pt x="283" y="377"/>
                  </a:lnTo>
                  <a:lnTo>
                    <a:pt x="288" y="364"/>
                  </a:lnTo>
                  <a:lnTo>
                    <a:pt x="292" y="351"/>
                  </a:lnTo>
                  <a:lnTo>
                    <a:pt x="297" y="336"/>
                  </a:lnTo>
                  <a:lnTo>
                    <a:pt x="300" y="320"/>
                  </a:lnTo>
                  <a:lnTo>
                    <a:pt x="302" y="301"/>
                  </a:lnTo>
                  <a:lnTo>
                    <a:pt x="305" y="281"/>
                  </a:lnTo>
                  <a:lnTo>
                    <a:pt x="306" y="260"/>
                  </a:lnTo>
                  <a:lnTo>
                    <a:pt x="306" y="238"/>
                  </a:lnTo>
                  <a:lnTo>
                    <a:pt x="306" y="238"/>
                  </a:lnTo>
                  <a:lnTo>
                    <a:pt x="306" y="215"/>
                  </a:lnTo>
                  <a:lnTo>
                    <a:pt x="305" y="194"/>
                  </a:lnTo>
                  <a:lnTo>
                    <a:pt x="302" y="174"/>
                  </a:lnTo>
                  <a:lnTo>
                    <a:pt x="300" y="157"/>
                  </a:lnTo>
                  <a:lnTo>
                    <a:pt x="297" y="140"/>
                  </a:lnTo>
                  <a:lnTo>
                    <a:pt x="292" y="126"/>
                  </a:lnTo>
                  <a:lnTo>
                    <a:pt x="289" y="112"/>
                  </a:lnTo>
                  <a:lnTo>
                    <a:pt x="283" y="101"/>
                  </a:lnTo>
                  <a:lnTo>
                    <a:pt x="278" y="90"/>
                  </a:lnTo>
                  <a:lnTo>
                    <a:pt x="270" y="81"/>
                  </a:lnTo>
                  <a:lnTo>
                    <a:pt x="264" y="74"/>
                  </a:lnTo>
                  <a:lnTo>
                    <a:pt x="257" y="69"/>
                  </a:lnTo>
                  <a:lnTo>
                    <a:pt x="248" y="64"/>
                  </a:lnTo>
                  <a:lnTo>
                    <a:pt x="240" y="60"/>
                  </a:lnTo>
                  <a:lnTo>
                    <a:pt x="230" y="59"/>
                  </a:lnTo>
                  <a:lnTo>
                    <a:pt x="222" y="58"/>
                  </a:lnTo>
                  <a:lnTo>
                    <a:pt x="222" y="58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16"/>
            <p:cNvSpPr>
              <a:spLocks noEditPoints="1"/>
            </p:cNvSpPr>
            <p:nvPr/>
          </p:nvSpPr>
          <p:spPr bwMode="auto">
            <a:xfrm>
              <a:off x="3819526" y="374650"/>
              <a:ext cx="330200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3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3 h 486"/>
                <a:gd name="T20" fmla="*/ 317 w 416"/>
                <a:gd name="T21" fmla="*/ 418 h 486"/>
                <a:gd name="T22" fmla="*/ 346 w 416"/>
                <a:gd name="T23" fmla="*/ 406 h 486"/>
                <a:gd name="T24" fmla="*/ 374 w 416"/>
                <a:gd name="T25" fmla="*/ 390 h 486"/>
                <a:gd name="T26" fmla="*/ 399 w 416"/>
                <a:gd name="T27" fmla="*/ 389 h 486"/>
                <a:gd name="T28" fmla="*/ 378 w 416"/>
                <a:gd name="T29" fmla="*/ 442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7 h 486"/>
                <a:gd name="T42" fmla="*/ 123 w 416"/>
                <a:gd name="T43" fmla="*/ 463 h 486"/>
                <a:gd name="T44" fmla="*/ 86 w 416"/>
                <a:gd name="T45" fmla="*/ 441 h 486"/>
                <a:gd name="T46" fmla="*/ 55 w 416"/>
                <a:gd name="T47" fmla="*/ 411 h 486"/>
                <a:gd name="T48" fmla="*/ 29 w 416"/>
                <a:gd name="T49" fmla="*/ 374 h 486"/>
                <a:gd name="T50" fmla="*/ 12 w 416"/>
                <a:gd name="T51" fmla="*/ 328 h 486"/>
                <a:gd name="T52" fmla="*/ 2 w 416"/>
                <a:gd name="T53" fmla="*/ 275 h 486"/>
                <a:gd name="T54" fmla="*/ 0 w 416"/>
                <a:gd name="T55" fmla="*/ 244 h 486"/>
                <a:gd name="T56" fmla="*/ 4 w 416"/>
                <a:gd name="T57" fmla="*/ 187 h 486"/>
                <a:gd name="T58" fmla="*/ 17 w 416"/>
                <a:gd name="T59" fmla="*/ 136 h 486"/>
                <a:gd name="T60" fmla="*/ 36 w 416"/>
                <a:gd name="T61" fmla="*/ 94 h 486"/>
                <a:gd name="T62" fmla="*/ 62 w 416"/>
                <a:gd name="T63" fmla="*/ 60 h 486"/>
                <a:gd name="T64" fmla="*/ 96 w 416"/>
                <a:gd name="T65" fmla="*/ 33 h 486"/>
                <a:gd name="T66" fmla="*/ 133 w 416"/>
                <a:gd name="T67" fmla="*/ 14 h 486"/>
                <a:gd name="T68" fmla="*/ 175 w 416"/>
                <a:gd name="T69" fmla="*/ 3 h 486"/>
                <a:gd name="T70" fmla="*/ 221 w 416"/>
                <a:gd name="T71" fmla="*/ 0 h 486"/>
                <a:gd name="T72" fmla="*/ 245 w 416"/>
                <a:gd name="T73" fmla="*/ 0 h 486"/>
                <a:gd name="T74" fmla="*/ 286 w 416"/>
                <a:gd name="T75" fmla="*/ 7 h 486"/>
                <a:gd name="T76" fmla="*/ 322 w 416"/>
                <a:gd name="T77" fmla="*/ 22 h 486"/>
                <a:gd name="T78" fmla="*/ 353 w 416"/>
                <a:gd name="T79" fmla="*/ 43 h 486"/>
                <a:gd name="T80" fmla="*/ 378 w 416"/>
                <a:gd name="T81" fmla="*/ 70 h 486"/>
                <a:gd name="T82" fmla="*/ 396 w 416"/>
                <a:gd name="T83" fmla="*/ 104 h 486"/>
                <a:gd name="T84" fmla="*/ 409 w 416"/>
                <a:gd name="T85" fmla="*/ 142 h 486"/>
                <a:gd name="T86" fmla="*/ 416 w 416"/>
                <a:gd name="T87" fmla="*/ 187 h 486"/>
                <a:gd name="T88" fmla="*/ 416 w 416"/>
                <a:gd name="T89" fmla="*/ 210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7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3 h 486"/>
                <a:gd name="T104" fmla="*/ 235 w 416"/>
                <a:gd name="T105" fmla="*/ 45 h 486"/>
                <a:gd name="T106" fmla="*/ 218 w 416"/>
                <a:gd name="T107" fmla="*/ 42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6 w 416"/>
                <a:gd name="T117" fmla="*/ 105 h 486"/>
                <a:gd name="T118" fmla="*/ 147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29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3"/>
                  </a:lnTo>
                  <a:lnTo>
                    <a:pt x="190" y="394"/>
                  </a:lnTo>
                  <a:lnTo>
                    <a:pt x="200" y="403"/>
                  </a:lnTo>
                  <a:lnTo>
                    <a:pt x="213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3"/>
                  </a:lnTo>
                  <a:lnTo>
                    <a:pt x="302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6" y="406"/>
                  </a:lnTo>
                  <a:lnTo>
                    <a:pt x="360" y="399"/>
                  </a:lnTo>
                  <a:lnTo>
                    <a:pt x="374" y="390"/>
                  </a:lnTo>
                  <a:lnTo>
                    <a:pt x="386" y="380"/>
                  </a:lnTo>
                  <a:lnTo>
                    <a:pt x="399" y="389"/>
                  </a:lnTo>
                  <a:lnTo>
                    <a:pt x="378" y="442"/>
                  </a:lnTo>
                  <a:lnTo>
                    <a:pt x="378" y="442"/>
                  </a:lnTo>
                  <a:lnTo>
                    <a:pt x="365" y="451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7" y="482"/>
                  </a:lnTo>
                  <a:lnTo>
                    <a:pt x="164" y="477"/>
                  </a:lnTo>
                  <a:lnTo>
                    <a:pt x="143" y="471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7"/>
                  </a:lnTo>
                  <a:lnTo>
                    <a:pt x="55" y="411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2"/>
                  </a:lnTo>
                  <a:lnTo>
                    <a:pt x="12" y="328"/>
                  </a:lnTo>
                  <a:lnTo>
                    <a:pt x="5" y="302"/>
                  </a:lnTo>
                  <a:lnTo>
                    <a:pt x="2" y="27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10" y="161"/>
                  </a:lnTo>
                  <a:lnTo>
                    <a:pt x="17" y="136"/>
                  </a:lnTo>
                  <a:lnTo>
                    <a:pt x="27" y="115"/>
                  </a:lnTo>
                  <a:lnTo>
                    <a:pt x="36" y="94"/>
                  </a:lnTo>
                  <a:lnTo>
                    <a:pt x="49" y="76"/>
                  </a:lnTo>
                  <a:lnTo>
                    <a:pt x="62" y="60"/>
                  </a:lnTo>
                  <a:lnTo>
                    <a:pt x="79" y="45"/>
                  </a:lnTo>
                  <a:lnTo>
                    <a:pt x="96" y="33"/>
                  </a:lnTo>
                  <a:lnTo>
                    <a:pt x="113" y="23"/>
                  </a:lnTo>
                  <a:lnTo>
                    <a:pt x="133" y="14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5" y="0"/>
                  </a:lnTo>
                  <a:lnTo>
                    <a:pt x="266" y="3"/>
                  </a:lnTo>
                  <a:lnTo>
                    <a:pt x="286" y="7"/>
                  </a:lnTo>
                  <a:lnTo>
                    <a:pt x="304" y="13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3" y="43"/>
                  </a:lnTo>
                  <a:lnTo>
                    <a:pt x="365" y="55"/>
                  </a:lnTo>
                  <a:lnTo>
                    <a:pt x="378" y="70"/>
                  </a:lnTo>
                  <a:lnTo>
                    <a:pt x="387" y="85"/>
                  </a:lnTo>
                  <a:lnTo>
                    <a:pt x="396" y="104"/>
                  </a:lnTo>
                  <a:lnTo>
                    <a:pt x="404" y="122"/>
                  </a:lnTo>
                  <a:lnTo>
                    <a:pt x="409" y="142"/>
                  </a:lnTo>
                  <a:lnTo>
                    <a:pt x="413" y="163"/>
                  </a:lnTo>
                  <a:lnTo>
                    <a:pt x="416" y="187"/>
                  </a:lnTo>
                  <a:lnTo>
                    <a:pt x="416" y="210"/>
                  </a:lnTo>
                  <a:lnTo>
                    <a:pt x="416" y="210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7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59"/>
                  </a:lnTo>
                  <a:lnTo>
                    <a:pt x="250" y="53"/>
                  </a:lnTo>
                  <a:lnTo>
                    <a:pt x="242" y="48"/>
                  </a:lnTo>
                  <a:lnTo>
                    <a:pt x="235" y="45"/>
                  </a:lnTo>
                  <a:lnTo>
                    <a:pt x="226" y="43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08" y="43"/>
                  </a:lnTo>
                  <a:lnTo>
                    <a:pt x="199" y="45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3"/>
                  </a:lnTo>
                  <a:lnTo>
                    <a:pt x="156" y="105"/>
                  </a:lnTo>
                  <a:lnTo>
                    <a:pt x="152" y="117"/>
                  </a:lnTo>
                  <a:lnTo>
                    <a:pt x="147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4211638" y="377825"/>
              <a:ext cx="230188" cy="373063"/>
            </a:xfrm>
            <a:custGeom>
              <a:avLst/>
              <a:gdLst>
                <a:gd name="T0" fmla="*/ 130 w 289"/>
                <a:gd name="T1" fmla="*/ 128 h 471"/>
                <a:gd name="T2" fmla="*/ 144 w 289"/>
                <a:gd name="T3" fmla="*/ 97 h 471"/>
                <a:gd name="T4" fmla="*/ 158 w 289"/>
                <a:gd name="T5" fmla="*/ 71 h 471"/>
                <a:gd name="T6" fmla="*/ 174 w 289"/>
                <a:gd name="T7" fmla="*/ 48 h 471"/>
                <a:gd name="T8" fmla="*/ 191 w 289"/>
                <a:gd name="T9" fmla="*/ 31 h 471"/>
                <a:gd name="T10" fmla="*/ 210 w 289"/>
                <a:gd name="T11" fmla="*/ 17 h 471"/>
                <a:gd name="T12" fmla="*/ 230 w 289"/>
                <a:gd name="T13" fmla="*/ 7 h 471"/>
                <a:gd name="T14" fmla="*/ 251 w 289"/>
                <a:gd name="T15" fmla="*/ 3 h 471"/>
                <a:gd name="T16" fmla="*/ 274 w 289"/>
                <a:gd name="T17" fmla="*/ 0 h 471"/>
                <a:gd name="T18" fmla="*/ 289 w 289"/>
                <a:gd name="T19" fmla="*/ 1 h 471"/>
                <a:gd name="T20" fmla="*/ 287 w 289"/>
                <a:gd name="T21" fmla="*/ 16 h 471"/>
                <a:gd name="T22" fmla="*/ 284 w 289"/>
                <a:gd name="T23" fmla="*/ 50 h 471"/>
                <a:gd name="T24" fmla="*/ 284 w 289"/>
                <a:gd name="T25" fmla="*/ 69 h 471"/>
                <a:gd name="T26" fmla="*/ 284 w 289"/>
                <a:gd name="T27" fmla="*/ 133 h 471"/>
                <a:gd name="T28" fmla="*/ 277 w 289"/>
                <a:gd name="T29" fmla="*/ 140 h 471"/>
                <a:gd name="T30" fmla="*/ 254 w 289"/>
                <a:gd name="T31" fmla="*/ 130 h 471"/>
                <a:gd name="T32" fmla="*/ 227 w 289"/>
                <a:gd name="T33" fmla="*/ 127 h 471"/>
                <a:gd name="T34" fmla="*/ 217 w 289"/>
                <a:gd name="T35" fmla="*/ 128 h 471"/>
                <a:gd name="T36" fmla="*/ 197 w 289"/>
                <a:gd name="T37" fmla="*/ 132 h 471"/>
                <a:gd name="T38" fmla="*/ 181 w 289"/>
                <a:gd name="T39" fmla="*/ 139 h 471"/>
                <a:gd name="T40" fmla="*/ 166 w 289"/>
                <a:gd name="T41" fmla="*/ 149 h 471"/>
                <a:gd name="T42" fmla="*/ 154 w 289"/>
                <a:gd name="T43" fmla="*/ 163 h 471"/>
                <a:gd name="T44" fmla="*/ 145 w 289"/>
                <a:gd name="T45" fmla="*/ 177 h 471"/>
                <a:gd name="T46" fmla="*/ 139 w 289"/>
                <a:gd name="T47" fmla="*/ 194 h 471"/>
                <a:gd name="T48" fmla="*/ 135 w 289"/>
                <a:gd name="T49" fmla="*/ 212 h 471"/>
                <a:gd name="T50" fmla="*/ 135 w 289"/>
                <a:gd name="T51" fmla="*/ 259 h 471"/>
                <a:gd name="T52" fmla="*/ 135 w 289"/>
                <a:gd name="T53" fmla="*/ 316 h 471"/>
                <a:gd name="T54" fmla="*/ 139 w 289"/>
                <a:gd name="T55" fmla="*/ 421 h 471"/>
                <a:gd name="T56" fmla="*/ 143 w 289"/>
                <a:gd name="T57" fmla="*/ 471 h 471"/>
                <a:gd name="T58" fmla="*/ 92 w 289"/>
                <a:gd name="T59" fmla="*/ 466 h 471"/>
                <a:gd name="T60" fmla="*/ 71 w 289"/>
                <a:gd name="T61" fmla="*/ 466 h 471"/>
                <a:gd name="T62" fmla="*/ 31 w 289"/>
                <a:gd name="T63" fmla="*/ 468 h 471"/>
                <a:gd name="T64" fmla="*/ 0 w 289"/>
                <a:gd name="T65" fmla="*/ 471 h 471"/>
                <a:gd name="T66" fmla="*/ 5 w 289"/>
                <a:gd name="T67" fmla="*/ 370 h 471"/>
                <a:gd name="T68" fmla="*/ 8 w 289"/>
                <a:gd name="T69" fmla="*/ 259 h 471"/>
                <a:gd name="T70" fmla="*/ 8 w 289"/>
                <a:gd name="T71" fmla="*/ 221 h 471"/>
                <a:gd name="T72" fmla="*/ 5 w 289"/>
                <a:gd name="T73" fmla="*/ 112 h 471"/>
                <a:gd name="T74" fmla="*/ 0 w 289"/>
                <a:gd name="T75" fmla="*/ 10 h 471"/>
                <a:gd name="T76" fmla="*/ 32 w 289"/>
                <a:gd name="T77" fmla="*/ 12 h 471"/>
                <a:gd name="T78" fmla="*/ 66 w 289"/>
                <a:gd name="T79" fmla="*/ 15 h 471"/>
                <a:gd name="T80" fmla="*/ 82 w 289"/>
                <a:gd name="T81" fmla="*/ 14 h 471"/>
                <a:gd name="T82" fmla="*/ 132 w 289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471">
                  <a:moveTo>
                    <a:pt x="128" y="127"/>
                  </a:moveTo>
                  <a:lnTo>
                    <a:pt x="130" y="128"/>
                  </a:lnTo>
                  <a:lnTo>
                    <a:pt x="130" y="128"/>
                  </a:lnTo>
                  <a:lnTo>
                    <a:pt x="144" y="97"/>
                  </a:lnTo>
                  <a:lnTo>
                    <a:pt x="150" y="83"/>
                  </a:lnTo>
                  <a:lnTo>
                    <a:pt x="158" y="71"/>
                  </a:lnTo>
                  <a:lnTo>
                    <a:pt x="165" y="60"/>
                  </a:lnTo>
                  <a:lnTo>
                    <a:pt x="174" y="48"/>
                  </a:lnTo>
                  <a:lnTo>
                    <a:pt x="182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2"/>
                  </a:lnTo>
                  <a:lnTo>
                    <a:pt x="230" y="7"/>
                  </a:lnTo>
                  <a:lnTo>
                    <a:pt x="239" y="4"/>
                  </a:lnTo>
                  <a:lnTo>
                    <a:pt x="251" y="3"/>
                  </a:lnTo>
                  <a:lnTo>
                    <a:pt x="263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89" y="1"/>
                  </a:lnTo>
                  <a:lnTo>
                    <a:pt x="289" y="1"/>
                  </a:lnTo>
                  <a:lnTo>
                    <a:pt x="287" y="16"/>
                  </a:lnTo>
                  <a:lnTo>
                    <a:pt x="285" y="31"/>
                  </a:lnTo>
                  <a:lnTo>
                    <a:pt x="284" y="50"/>
                  </a:lnTo>
                  <a:lnTo>
                    <a:pt x="284" y="69"/>
                  </a:lnTo>
                  <a:lnTo>
                    <a:pt x="284" y="69"/>
                  </a:lnTo>
                  <a:lnTo>
                    <a:pt x="284" y="101"/>
                  </a:lnTo>
                  <a:lnTo>
                    <a:pt x="284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5" y="135"/>
                  </a:lnTo>
                  <a:lnTo>
                    <a:pt x="254" y="130"/>
                  </a:lnTo>
                  <a:lnTo>
                    <a:pt x="242" y="128"/>
                  </a:lnTo>
                  <a:lnTo>
                    <a:pt x="227" y="127"/>
                  </a:lnTo>
                  <a:lnTo>
                    <a:pt x="227" y="127"/>
                  </a:lnTo>
                  <a:lnTo>
                    <a:pt x="217" y="128"/>
                  </a:lnTo>
                  <a:lnTo>
                    <a:pt x="207" y="129"/>
                  </a:lnTo>
                  <a:lnTo>
                    <a:pt x="197" y="132"/>
                  </a:lnTo>
                  <a:lnTo>
                    <a:pt x="189" y="134"/>
                  </a:lnTo>
                  <a:lnTo>
                    <a:pt x="181" y="139"/>
                  </a:lnTo>
                  <a:lnTo>
                    <a:pt x="172" y="144"/>
                  </a:lnTo>
                  <a:lnTo>
                    <a:pt x="166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69"/>
                  </a:lnTo>
                  <a:lnTo>
                    <a:pt x="145" y="177"/>
                  </a:lnTo>
                  <a:lnTo>
                    <a:pt x="141" y="185"/>
                  </a:lnTo>
                  <a:lnTo>
                    <a:pt x="139" y="194"/>
                  </a:lnTo>
                  <a:lnTo>
                    <a:pt x="137" y="202"/>
                  </a:lnTo>
                  <a:lnTo>
                    <a:pt x="135" y="212"/>
                  </a:lnTo>
                  <a:lnTo>
                    <a:pt x="135" y="221"/>
                  </a:lnTo>
                  <a:lnTo>
                    <a:pt x="135" y="259"/>
                  </a:lnTo>
                  <a:lnTo>
                    <a:pt x="135" y="259"/>
                  </a:lnTo>
                  <a:lnTo>
                    <a:pt x="135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8"/>
                  </a:lnTo>
                  <a:lnTo>
                    <a:pt x="92" y="466"/>
                  </a:lnTo>
                  <a:lnTo>
                    <a:pt x="71" y="466"/>
                  </a:lnTo>
                  <a:lnTo>
                    <a:pt x="71" y="466"/>
                  </a:lnTo>
                  <a:lnTo>
                    <a:pt x="50" y="466"/>
                  </a:lnTo>
                  <a:lnTo>
                    <a:pt x="31" y="468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3" y="421"/>
                  </a:lnTo>
                  <a:lnTo>
                    <a:pt x="5" y="370"/>
                  </a:lnTo>
                  <a:lnTo>
                    <a:pt x="6" y="316"/>
                  </a:lnTo>
                  <a:lnTo>
                    <a:pt x="8" y="259"/>
                  </a:lnTo>
                  <a:lnTo>
                    <a:pt x="8" y="221"/>
                  </a:lnTo>
                  <a:lnTo>
                    <a:pt x="8" y="221"/>
                  </a:lnTo>
                  <a:lnTo>
                    <a:pt x="6" y="165"/>
                  </a:lnTo>
                  <a:lnTo>
                    <a:pt x="5" y="112"/>
                  </a:lnTo>
                  <a:lnTo>
                    <a:pt x="3" y="6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2" y="12"/>
                  </a:lnTo>
                  <a:lnTo>
                    <a:pt x="48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2"/>
                  </a:lnTo>
                  <a:lnTo>
                    <a:pt x="132" y="10"/>
                  </a:lnTo>
                  <a:lnTo>
                    <a:pt x="128" y="127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4511676" y="219075"/>
              <a:ext cx="322263" cy="541338"/>
            </a:xfrm>
            <a:custGeom>
              <a:avLst/>
              <a:gdLst>
                <a:gd name="T0" fmla="*/ 323 w 407"/>
                <a:gd name="T1" fmla="*/ 123 h 684"/>
                <a:gd name="T2" fmla="*/ 294 w 407"/>
                <a:gd name="T3" fmla="*/ 86 h 684"/>
                <a:gd name="T4" fmla="*/ 273 w 407"/>
                <a:gd name="T5" fmla="*/ 71 h 684"/>
                <a:gd name="T6" fmla="*/ 237 w 407"/>
                <a:gd name="T7" fmla="*/ 61 h 684"/>
                <a:gd name="T8" fmla="*/ 205 w 407"/>
                <a:gd name="T9" fmla="*/ 60 h 684"/>
                <a:gd name="T10" fmla="*/ 176 w 407"/>
                <a:gd name="T11" fmla="*/ 67 h 684"/>
                <a:gd name="T12" fmla="*/ 151 w 407"/>
                <a:gd name="T13" fmla="*/ 80 h 684"/>
                <a:gd name="T14" fmla="*/ 133 w 407"/>
                <a:gd name="T15" fmla="*/ 98 h 684"/>
                <a:gd name="T16" fmla="*/ 120 w 407"/>
                <a:gd name="T17" fmla="*/ 121 h 684"/>
                <a:gd name="T18" fmla="*/ 117 w 407"/>
                <a:gd name="T19" fmla="*/ 145 h 684"/>
                <a:gd name="T20" fmla="*/ 119 w 407"/>
                <a:gd name="T21" fmla="*/ 170 h 684"/>
                <a:gd name="T22" fmla="*/ 135 w 407"/>
                <a:gd name="T23" fmla="*/ 200 h 684"/>
                <a:gd name="T24" fmla="*/ 161 w 407"/>
                <a:gd name="T25" fmla="*/ 225 h 684"/>
                <a:gd name="T26" fmla="*/ 262 w 407"/>
                <a:gd name="T27" fmla="*/ 278 h 684"/>
                <a:gd name="T28" fmla="*/ 328 w 407"/>
                <a:gd name="T29" fmla="*/ 317 h 684"/>
                <a:gd name="T30" fmla="*/ 361 w 407"/>
                <a:gd name="T31" fmla="*/ 346 h 684"/>
                <a:gd name="T32" fmla="*/ 387 w 407"/>
                <a:gd name="T33" fmla="*/ 384 h 684"/>
                <a:gd name="T34" fmla="*/ 403 w 407"/>
                <a:gd name="T35" fmla="*/ 431 h 684"/>
                <a:gd name="T36" fmla="*/ 407 w 407"/>
                <a:gd name="T37" fmla="*/ 468 h 684"/>
                <a:gd name="T38" fmla="*/ 396 w 407"/>
                <a:gd name="T39" fmla="*/ 535 h 684"/>
                <a:gd name="T40" fmla="*/ 366 w 407"/>
                <a:gd name="T41" fmla="*/ 592 h 684"/>
                <a:gd name="T42" fmla="*/ 319 w 407"/>
                <a:gd name="T43" fmla="*/ 637 h 684"/>
                <a:gd name="T44" fmla="*/ 257 w 407"/>
                <a:gd name="T45" fmla="*/ 668 h 684"/>
                <a:gd name="T46" fmla="*/ 181 w 407"/>
                <a:gd name="T47" fmla="*/ 683 h 684"/>
                <a:gd name="T48" fmla="*/ 129 w 407"/>
                <a:gd name="T49" fmla="*/ 683 h 684"/>
                <a:gd name="T50" fmla="*/ 62 w 407"/>
                <a:gd name="T51" fmla="*/ 671 h 684"/>
                <a:gd name="T52" fmla="*/ 11 w 407"/>
                <a:gd name="T53" fmla="*/ 650 h 684"/>
                <a:gd name="T54" fmla="*/ 9 w 407"/>
                <a:gd name="T55" fmla="*/ 611 h 684"/>
                <a:gd name="T56" fmla="*/ 27 w 407"/>
                <a:gd name="T57" fmla="*/ 521 h 684"/>
                <a:gd name="T58" fmla="*/ 48 w 407"/>
                <a:gd name="T59" fmla="*/ 531 h 684"/>
                <a:gd name="T60" fmla="*/ 60 w 407"/>
                <a:gd name="T61" fmla="*/ 561 h 684"/>
                <a:gd name="T62" fmla="*/ 79 w 407"/>
                <a:gd name="T63" fmla="*/ 586 h 684"/>
                <a:gd name="T64" fmla="*/ 104 w 407"/>
                <a:gd name="T65" fmla="*/ 607 h 684"/>
                <a:gd name="T66" fmla="*/ 138 w 407"/>
                <a:gd name="T67" fmla="*/ 619 h 684"/>
                <a:gd name="T68" fmla="*/ 177 w 407"/>
                <a:gd name="T69" fmla="*/ 624 h 684"/>
                <a:gd name="T70" fmla="*/ 204 w 407"/>
                <a:gd name="T71" fmla="*/ 623 h 684"/>
                <a:gd name="T72" fmla="*/ 236 w 407"/>
                <a:gd name="T73" fmla="*/ 613 h 684"/>
                <a:gd name="T74" fmla="*/ 262 w 407"/>
                <a:gd name="T75" fmla="*/ 596 h 684"/>
                <a:gd name="T76" fmla="*/ 278 w 407"/>
                <a:gd name="T77" fmla="*/ 573 h 684"/>
                <a:gd name="T78" fmla="*/ 288 w 407"/>
                <a:gd name="T79" fmla="*/ 547 h 684"/>
                <a:gd name="T80" fmla="*/ 289 w 407"/>
                <a:gd name="T81" fmla="*/ 527 h 684"/>
                <a:gd name="T82" fmla="*/ 282 w 407"/>
                <a:gd name="T83" fmla="*/ 492 h 684"/>
                <a:gd name="T84" fmla="*/ 263 w 407"/>
                <a:gd name="T85" fmla="*/ 463 h 684"/>
                <a:gd name="T86" fmla="*/ 223 w 407"/>
                <a:gd name="T87" fmla="*/ 432 h 684"/>
                <a:gd name="T88" fmla="*/ 120 w 407"/>
                <a:gd name="T89" fmla="*/ 380 h 684"/>
                <a:gd name="T90" fmla="*/ 71 w 407"/>
                <a:gd name="T91" fmla="*/ 346 h 684"/>
                <a:gd name="T92" fmla="*/ 40 w 407"/>
                <a:gd name="T93" fmla="*/ 315 h 684"/>
                <a:gd name="T94" fmla="*/ 17 w 407"/>
                <a:gd name="T95" fmla="*/ 274 h 684"/>
                <a:gd name="T96" fmla="*/ 6 w 407"/>
                <a:gd name="T97" fmla="*/ 225 h 684"/>
                <a:gd name="T98" fmla="*/ 6 w 407"/>
                <a:gd name="T99" fmla="*/ 181 h 684"/>
                <a:gd name="T100" fmla="*/ 22 w 407"/>
                <a:gd name="T101" fmla="*/ 117 h 684"/>
                <a:gd name="T102" fmla="*/ 56 w 407"/>
                <a:gd name="T103" fmla="*/ 67 h 684"/>
                <a:gd name="T104" fmla="*/ 102 w 407"/>
                <a:gd name="T105" fmla="*/ 30 h 684"/>
                <a:gd name="T106" fmla="*/ 158 w 407"/>
                <a:gd name="T107" fmla="*/ 8 h 684"/>
                <a:gd name="T108" fmla="*/ 220 w 407"/>
                <a:gd name="T109" fmla="*/ 0 h 684"/>
                <a:gd name="T110" fmla="*/ 268 w 407"/>
                <a:gd name="T111" fmla="*/ 4 h 684"/>
                <a:gd name="T112" fmla="*/ 329 w 407"/>
                <a:gd name="T113" fmla="*/ 20 h 684"/>
                <a:gd name="T114" fmla="*/ 376 w 407"/>
                <a:gd name="T115" fmla="*/ 47 h 684"/>
                <a:gd name="T116" fmla="*/ 345 w 407"/>
                <a:gd name="T117" fmla="*/ 14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7" h="684">
                  <a:moveTo>
                    <a:pt x="331" y="142"/>
                  </a:moveTo>
                  <a:lnTo>
                    <a:pt x="331" y="142"/>
                  </a:lnTo>
                  <a:lnTo>
                    <a:pt x="323" y="123"/>
                  </a:lnTo>
                  <a:lnTo>
                    <a:pt x="313" y="106"/>
                  </a:lnTo>
                  <a:lnTo>
                    <a:pt x="301" y="92"/>
                  </a:lnTo>
                  <a:lnTo>
                    <a:pt x="294" y="86"/>
                  </a:lnTo>
                  <a:lnTo>
                    <a:pt x="288" y="81"/>
                  </a:lnTo>
                  <a:lnTo>
                    <a:pt x="280" y="76"/>
                  </a:lnTo>
                  <a:lnTo>
                    <a:pt x="273" y="71"/>
                  </a:lnTo>
                  <a:lnTo>
                    <a:pt x="264" y="69"/>
                  </a:lnTo>
                  <a:lnTo>
                    <a:pt x="256" y="65"/>
                  </a:lnTo>
                  <a:lnTo>
                    <a:pt x="237" y="61"/>
                  </a:lnTo>
                  <a:lnTo>
                    <a:pt x="216" y="60"/>
                  </a:lnTo>
                  <a:lnTo>
                    <a:pt x="216" y="60"/>
                  </a:lnTo>
                  <a:lnTo>
                    <a:pt x="205" y="60"/>
                  </a:lnTo>
                  <a:lnTo>
                    <a:pt x="195" y="61"/>
                  </a:lnTo>
                  <a:lnTo>
                    <a:pt x="185" y="64"/>
                  </a:lnTo>
                  <a:lnTo>
                    <a:pt x="176" y="67"/>
                  </a:lnTo>
                  <a:lnTo>
                    <a:pt x="166" y="71"/>
                  </a:lnTo>
                  <a:lnTo>
                    <a:pt x="159" y="75"/>
                  </a:lnTo>
                  <a:lnTo>
                    <a:pt x="151" y="80"/>
                  </a:lnTo>
                  <a:lnTo>
                    <a:pt x="144" y="86"/>
                  </a:lnTo>
                  <a:lnTo>
                    <a:pt x="138" y="92"/>
                  </a:lnTo>
                  <a:lnTo>
                    <a:pt x="133" y="98"/>
                  </a:lnTo>
                  <a:lnTo>
                    <a:pt x="128" y="106"/>
                  </a:lnTo>
                  <a:lnTo>
                    <a:pt x="124" y="113"/>
                  </a:lnTo>
                  <a:lnTo>
                    <a:pt x="120" y="121"/>
                  </a:lnTo>
                  <a:lnTo>
                    <a:pt x="118" y="129"/>
                  </a:lnTo>
                  <a:lnTo>
                    <a:pt x="117" y="137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58"/>
                  </a:lnTo>
                  <a:lnTo>
                    <a:pt x="119" y="170"/>
                  </a:lnTo>
                  <a:lnTo>
                    <a:pt x="124" y="181"/>
                  </a:lnTo>
                  <a:lnTo>
                    <a:pt x="129" y="191"/>
                  </a:lnTo>
                  <a:lnTo>
                    <a:pt x="135" y="200"/>
                  </a:lnTo>
                  <a:lnTo>
                    <a:pt x="143" y="209"/>
                  </a:lnTo>
                  <a:lnTo>
                    <a:pt x="151" y="217"/>
                  </a:lnTo>
                  <a:lnTo>
                    <a:pt x="161" y="225"/>
                  </a:lnTo>
                  <a:lnTo>
                    <a:pt x="184" y="240"/>
                  </a:lnTo>
                  <a:lnTo>
                    <a:pt x="208" y="252"/>
                  </a:lnTo>
                  <a:lnTo>
                    <a:pt x="262" y="278"/>
                  </a:lnTo>
                  <a:lnTo>
                    <a:pt x="289" y="293"/>
                  </a:lnTo>
                  <a:lnTo>
                    <a:pt x="315" y="308"/>
                  </a:lnTo>
                  <a:lnTo>
                    <a:pt x="328" y="317"/>
                  </a:lnTo>
                  <a:lnTo>
                    <a:pt x="339" y="325"/>
                  </a:lnTo>
                  <a:lnTo>
                    <a:pt x="351" y="335"/>
                  </a:lnTo>
                  <a:lnTo>
                    <a:pt x="361" y="346"/>
                  </a:lnTo>
                  <a:lnTo>
                    <a:pt x="371" y="358"/>
                  </a:lnTo>
                  <a:lnTo>
                    <a:pt x="380" y="370"/>
                  </a:lnTo>
                  <a:lnTo>
                    <a:pt x="387" y="384"/>
                  </a:lnTo>
                  <a:lnTo>
                    <a:pt x="394" y="397"/>
                  </a:lnTo>
                  <a:lnTo>
                    <a:pt x="399" y="413"/>
                  </a:lnTo>
                  <a:lnTo>
                    <a:pt x="403" y="431"/>
                  </a:lnTo>
                  <a:lnTo>
                    <a:pt x="406" y="448"/>
                  </a:lnTo>
                  <a:lnTo>
                    <a:pt x="407" y="468"/>
                  </a:lnTo>
                  <a:lnTo>
                    <a:pt x="407" y="468"/>
                  </a:lnTo>
                  <a:lnTo>
                    <a:pt x="406" y="492"/>
                  </a:lnTo>
                  <a:lnTo>
                    <a:pt x="402" y="514"/>
                  </a:lnTo>
                  <a:lnTo>
                    <a:pt x="396" y="535"/>
                  </a:lnTo>
                  <a:lnTo>
                    <a:pt x="388" y="556"/>
                  </a:lnTo>
                  <a:lnTo>
                    <a:pt x="378" y="575"/>
                  </a:lnTo>
                  <a:lnTo>
                    <a:pt x="366" y="592"/>
                  </a:lnTo>
                  <a:lnTo>
                    <a:pt x="352" y="609"/>
                  </a:lnTo>
                  <a:lnTo>
                    <a:pt x="337" y="624"/>
                  </a:lnTo>
                  <a:lnTo>
                    <a:pt x="319" y="637"/>
                  </a:lnTo>
                  <a:lnTo>
                    <a:pt x="300" y="649"/>
                  </a:lnTo>
                  <a:lnTo>
                    <a:pt x="279" y="659"/>
                  </a:lnTo>
                  <a:lnTo>
                    <a:pt x="257" y="668"/>
                  </a:lnTo>
                  <a:lnTo>
                    <a:pt x="233" y="675"/>
                  </a:lnTo>
                  <a:lnTo>
                    <a:pt x="208" y="680"/>
                  </a:lnTo>
                  <a:lnTo>
                    <a:pt x="181" y="683"/>
                  </a:lnTo>
                  <a:lnTo>
                    <a:pt x="154" y="684"/>
                  </a:lnTo>
                  <a:lnTo>
                    <a:pt x="154" y="684"/>
                  </a:lnTo>
                  <a:lnTo>
                    <a:pt x="129" y="683"/>
                  </a:lnTo>
                  <a:lnTo>
                    <a:pt x="104" y="680"/>
                  </a:lnTo>
                  <a:lnTo>
                    <a:pt x="82" y="676"/>
                  </a:lnTo>
                  <a:lnTo>
                    <a:pt x="62" y="671"/>
                  </a:lnTo>
                  <a:lnTo>
                    <a:pt x="42" y="665"/>
                  </a:lnTo>
                  <a:lnTo>
                    <a:pt x="26" y="658"/>
                  </a:lnTo>
                  <a:lnTo>
                    <a:pt x="11" y="650"/>
                  </a:lnTo>
                  <a:lnTo>
                    <a:pt x="0" y="643"/>
                  </a:lnTo>
                  <a:lnTo>
                    <a:pt x="0" y="643"/>
                  </a:lnTo>
                  <a:lnTo>
                    <a:pt x="9" y="611"/>
                  </a:lnTo>
                  <a:lnTo>
                    <a:pt x="16" y="582"/>
                  </a:lnTo>
                  <a:lnTo>
                    <a:pt x="22" y="552"/>
                  </a:lnTo>
                  <a:lnTo>
                    <a:pt x="27" y="521"/>
                  </a:lnTo>
                  <a:lnTo>
                    <a:pt x="46" y="521"/>
                  </a:lnTo>
                  <a:lnTo>
                    <a:pt x="46" y="521"/>
                  </a:lnTo>
                  <a:lnTo>
                    <a:pt x="48" y="531"/>
                  </a:lnTo>
                  <a:lnTo>
                    <a:pt x="51" y="541"/>
                  </a:lnTo>
                  <a:lnTo>
                    <a:pt x="56" y="551"/>
                  </a:lnTo>
                  <a:lnTo>
                    <a:pt x="60" y="561"/>
                  </a:lnTo>
                  <a:lnTo>
                    <a:pt x="66" y="570"/>
                  </a:lnTo>
                  <a:lnTo>
                    <a:pt x="72" y="578"/>
                  </a:lnTo>
                  <a:lnTo>
                    <a:pt x="79" y="586"/>
                  </a:lnTo>
                  <a:lnTo>
                    <a:pt x="87" y="593"/>
                  </a:lnTo>
                  <a:lnTo>
                    <a:pt x="96" y="601"/>
                  </a:lnTo>
                  <a:lnTo>
                    <a:pt x="104" y="607"/>
                  </a:lnTo>
                  <a:lnTo>
                    <a:pt x="115" y="612"/>
                  </a:lnTo>
                  <a:lnTo>
                    <a:pt x="125" y="616"/>
                  </a:lnTo>
                  <a:lnTo>
                    <a:pt x="138" y="619"/>
                  </a:lnTo>
                  <a:lnTo>
                    <a:pt x="150" y="622"/>
                  </a:lnTo>
                  <a:lnTo>
                    <a:pt x="164" y="624"/>
                  </a:lnTo>
                  <a:lnTo>
                    <a:pt x="177" y="624"/>
                  </a:lnTo>
                  <a:lnTo>
                    <a:pt x="177" y="624"/>
                  </a:lnTo>
                  <a:lnTo>
                    <a:pt x="191" y="624"/>
                  </a:lnTo>
                  <a:lnTo>
                    <a:pt x="204" y="623"/>
                  </a:lnTo>
                  <a:lnTo>
                    <a:pt x="216" y="621"/>
                  </a:lnTo>
                  <a:lnTo>
                    <a:pt x="226" y="617"/>
                  </a:lnTo>
                  <a:lnTo>
                    <a:pt x="236" y="613"/>
                  </a:lnTo>
                  <a:lnTo>
                    <a:pt x="246" y="608"/>
                  </a:lnTo>
                  <a:lnTo>
                    <a:pt x="254" y="602"/>
                  </a:lnTo>
                  <a:lnTo>
                    <a:pt x="262" y="596"/>
                  </a:lnTo>
                  <a:lnTo>
                    <a:pt x="268" y="589"/>
                  </a:lnTo>
                  <a:lnTo>
                    <a:pt x="273" y="582"/>
                  </a:lnTo>
                  <a:lnTo>
                    <a:pt x="278" y="573"/>
                  </a:lnTo>
                  <a:lnTo>
                    <a:pt x="282" y="565"/>
                  </a:lnTo>
                  <a:lnTo>
                    <a:pt x="285" y="556"/>
                  </a:lnTo>
                  <a:lnTo>
                    <a:pt x="288" y="547"/>
                  </a:lnTo>
                  <a:lnTo>
                    <a:pt x="289" y="537"/>
                  </a:lnTo>
                  <a:lnTo>
                    <a:pt x="289" y="527"/>
                  </a:lnTo>
                  <a:lnTo>
                    <a:pt x="289" y="527"/>
                  </a:lnTo>
                  <a:lnTo>
                    <a:pt x="288" y="514"/>
                  </a:lnTo>
                  <a:lnTo>
                    <a:pt x="285" y="503"/>
                  </a:lnTo>
                  <a:lnTo>
                    <a:pt x="282" y="492"/>
                  </a:lnTo>
                  <a:lnTo>
                    <a:pt x="277" y="480"/>
                  </a:lnTo>
                  <a:lnTo>
                    <a:pt x="270" y="472"/>
                  </a:lnTo>
                  <a:lnTo>
                    <a:pt x="263" y="463"/>
                  </a:lnTo>
                  <a:lnTo>
                    <a:pt x="254" y="454"/>
                  </a:lnTo>
                  <a:lnTo>
                    <a:pt x="244" y="447"/>
                  </a:lnTo>
                  <a:lnTo>
                    <a:pt x="223" y="432"/>
                  </a:lnTo>
                  <a:lnTo>
                    <a:pt x="200" y="420"/>
                  </a:lnTo>
                  <a:lnTo>
                    <a:pt x="146" y="394"/>
                  </a:lnTo>
                  <a:lnTo>
                    <a:pt x="120" y="380"/>
                  </a:lnTo>
                  <a:lnTo>
                    <a:pt x="94" y="364"/>
                  </a:lnTo>
                  <a:lnTo>
                    <a:pt x="83" y="355"/>
                  </a:lnTo>
                  <a:lnTo>
                    <a:pt x="71" y="346"/>
                  </a:lnTo>
                  <a:lnTo>
                    <a:pt x="60" y="336"/>
                  </a:lnTo>
                  <a:lnTo>
                    <a:pt x="50" y="327"/>
                  </a:lnTo>
                  <a:lnTo>
                    <a:pt x="40" y="315"/>
                  </a:lnTo>
                  <a:lnTo>
                    <a:pt x="31" y="303"/>
                  </a:lnTo>
                  <a:lnTo>
                    <a:pt x="24" y="289"/>
                  </a:lnTo>
                  <a:lnTo>
                    <a:pt x="17" y="274"/>
                  </a:lnTo>
                  <a:lnTo>
                    <a:pt x="13" y="260"/>
                  </a:lnTo>
                  <a:lnTo>
                    <a:pt x="8" y="242"/>
                  </a:lnTo>
                  <a:lnTo>
                    <a:pt x="6" y="225"/>
                  </a:lnTo>
                  <a:lnTo>
                    <a:pt x="5" y="205"/>
                  </a:lnTo>
                  <a:lnTo>
                    <a:pt x="5" y="205"/>
                  </a:lnTo>
                  <a:lnTo>
                    <a:pt x="6" y="181"/>
                  </a:lnTo>
                  <a:lnTo>
                    <a:pt x="10" y="158"/>
                  </a:lnTo>
                  <a:lnTo>
                    <a:pt x="15" y="137"/>
                  </a:lnTo>
                  <a:lnTo>
                    <a:pt x="22" y="117"/>
                  </a:lnTo>
                  <a:lnTo>
                    <a:pt x="32" y="100"/>
                  </a:lnTo>
                  <a:lnTo>
                    <a:pt x="44" y="82"/>
                  </a:lnTo>
                  <a:lnTo>
                    <a:pt x="56" y="67"/>
                  </a:lnTo>
                  <a:lnTo>
                    <a:pt x="70" y="54"/>
                  </a:lnTo>
                  <a:lnTo>
                    <a:pt x="86" y="41"/>
                  </a:lnTo>
                  <a:lnTo>
                    <a:pt x="102" y="30"/>
                  </a:lnTo>
                  <a:lnTo>
                    <a:pt x="119" y="21"/>
                  </a:lnTo>
                  <a:lnTo>
                    <a:pt x="138" y="14"/>
                  </a:lnTo>
                  <a:lnTo>
                    <a:pt x="158" y="8"/>
                  </a:lnTo>
                  <a:lnTo>
                    <a:pt x="177" y="4"/>
                  </a:lnTo>
                  <a:lnTo>
                    <a:pt x="199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4" y="2"/>
                  </a:lnTo>
                  <a:lnTo>
                    <a:pt x="268" y="4"/>
                  </a:lnTo>
                  <a:lnTo>
                    <a:pt x="289" y="8"/>
                  </a:lnTo>
                  <a:lnTo>
                    <a:pt x="310" y="14"/>
                  </a:lnTo>
                  <a:lnTo>
                    <a:pt x="329" y="20"/>
                  </a:lnTo>
                  <a:lnTo>
                    <a:pt x="346" y="28"/>
                  </a:lnTo>
                  <a:lnTo>
                    <a:pt x="361" y="38"/>
                  </a:lnTo>
                  <a:lnTo>
                    <a:pt x="376" y="47"/>
                  </a:lnTo>
                  <a:lnTo>
                    <a:pt x="376" y="47"/>
                  </a:lnTo>
                  <a:lnTo>
                    <a:pt x="361" y="90"/>
                  </a:lnTo>
                  <a:lnTo>
                    <a:pt x="345" y="142"/>
                  </a:lnTo>
                  <a:lnTo>
                    <a:pt x="331" y="142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4864101" y="250825"/>
              <a:ext cx="225425" cy="509588"/>
            </a:xfrm>
            <a:custGeom>
              <a:avLst/>
              <a:gdLst>
                <a:gd name="T0" fmla="*/ 279 w 285"/>
                <a:gd name="T1" fmla="*/ 174 h 643"/>
                <a:gd name="T2" fmla="*/ 277 w 285"/>
                <a:gd name="T3" fmla="*/ 199 h 643"/>
                <a:gd name="T4" fmla="*/ 277 w 285"/>
                <a:gd name="T5" fmla="*/ 211 h 643"/>
                <a:gd name="T6" fmla="*/ 195 w 285"/>
                <a:gd name="T7" fmla="*/ 221 h 643"/>
                <a:gd name="T8" fmla="*/ 192 w 285"/>
                <a:gd name="T9" fmla="*/ 271 h 643"/>
                <a:gd name="T10" fmla="*/ 189 w 285"/>
                <a:gd name="T11" fmla="*/ 433 h 643"/>
                <a:gd name="T12" fmla="*/ 189 w 285"/>
                <a:gd name="T13" fmla="*/ 478 h 643"/>
                <a:gd name="T14" fmla="*/ 194 w 285"/>
                <a:gd name="T15" fmla="*/ 541 h 643"/>
                <a:gd name="T16" fmla="*/ 199 w 285"/>
                <a:gd name="T17" fmla="*/ 561 h 643"/>
                <a:gd name="T18" fmla="*/ 206 w 285"/>
                <a:gd name="T19" fmla="*/ 575 h 643"/>
                <a:gd name="T20" fmla="*/ 215 w 285"/>
                <a:gd name="T21" fmla="*/ 583 h 643"/>
                <a:gd name="T22" fmla="*/ 227 w 285"/>
                <a:gd name="T23" fmla="*/ 587 h 643"/>
                <a:gd name="T24" fmla="*/ 242 w 285"/>
                <a:gd name="T25" fmla="*/ 588 h 643"/>
                <a:gd name="T26" fmla="*/ 257 w 285"/>
                <a:gd name="T27" fmla="*/ 588 h 643"/>
                <a:gd name="T28" fmla="*/ 278 w 285"/>
                <a:gd name="T29" fmla="*/ 583 h 643"/>
                <a:gd name="T30" fmla="*/ 285 w 285"/>
                <a:gd name="T31" fmla="*/ 618 h 643"/>
                <a:gd name="T32" fmla="*/ 275 w 285"/>
                <a:gd name="T33" fmla="*/ 623 h 643"/>
                <a:gd name="T34" fmla="*/ 252 w 285"/>
                <a:gd name="T35" fmla="*/ 633 h 643"/>
                <a:gd name="T36" fmla="*/ 225 w 285"/>
                <a:gd name="T37" fmla="*/ 639 h 643"/>
                <a:gd name="T38" fmla="*/ 196 w 285"/>
                <a:gd name="T39" fmla="*/ 642 h 643"/>
                <a:gd name="T40" fmla="*/ 181 w 285"/>
                <a:gd name="T41" fmla="*/ 643 h 643"/>
                <a:gd name="T42" fmla="*/ 154 w 285"/>
                <a:gd name="T43" fmla="*/ 640 h 643"/>
                <a:gd name="T44" fmla="*/ 129 w 285"/>
                <a:gd name="T45" fmla="*/ 633 h 643"/>
                <a:gd name="T46" fmla="*/ 108 w 285"/>
                <a:gd name="T47" fmla="*/ 622 h 643"/>
                <a:gd name="T48" fmla="*/ 92 w 285"/>
                <a:gd name="T49" fmla="*/ 604 h 643"/>
                <a:gd name="T50" fmla="*/ 78 w 285"/>
                <a:gd name="T51" fmla="*/ 584 h 643"/>
                <a:gd name="T52" fmla="*/ 68 w 285"/>
                <a:gd name="T53" fmla="*/ 558 h 643"/>
                <a:gd name="T54" fmla="*/ 62 w 285"/>
                <a:gd name="T55" fmla="*/ 529 h 643"/>
                <a:gd name="T56" fmla="*/ 61 w 285"/>
                <a:gd name="T57" fmla="*/ 495 h 643"/>
                <a:gd name="T58" fmla="*/ 62 w 285"/>
                <a:gd name="T59" fmla="*/ 432 h 643"/>
                <a:gd name="T60" fmla="*/ 66 w 285"/>
                <a:gd name="T61" fmla="*/ 288 h 643"/>
                <a:gd name="T62" fmla="*/ 0 w 285"/>
                <a:gd name="T63" fmla="*/ 224 h 643"/>
                <a:gd name="T64" fmla="*/ 3 w 285"/>
                <a:gd name="T65" fmla="*/ 211 h 643"/>
                <a:gd name="T66" fmla="*/ 4 w 285"/>
                <a:gd name="T67" fmla="*/ 199 h 643"/>
                <a:gd name="T68" fmla="*/ 0 w 285"/>
                <a:gd name="T69" fmla="*/ 174 h 643"/>
                <a:gd name="T70" fmla="*/ 67 w 285"/>
                <a:gd name="T71" fmla="*/ 176 h 643"/>
                <a:gd name="T72" fmla="*/ 63 w 285"/>
                <a:gd name="T73" fmla="*/ 59 h 643"/>
                <a:gd name="T74" fmla="*/ 129 w 285"/>
                <a:gd name="T75" fmla="*/ 30 h 643"/>
                <a:gd name="T76" fmla="*/ 203 w 285"/>
                <a:gd name="T77" fmla="*/ 6 h 643"/>
                <a:gd name="T78" fmla="*/ 200 w 285"/>
                <a:gd name="T79" fmla="*/ 42 h 643"/>
                <a:gd name="T80" fmla="*/ 196 w 285"/>
                <a:gd name="T81" fmla="*/ 131 h 643"/>
                <a:gd name="T82" fmla="*/ 279 w 285"/>
                <a:gd name="T83" fmla="*/ 17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5" h="643">
                  <a:moveTo>
                    <a:pt x="279" y="174"/>
                  </a:moveTo>
                  <a:lnTo>
                    <a:pt x="279" y="174"/>
                  </a:lnTo>
                  <a:lnTo>
                    <a:pt x="277" y="186"/>
                  </a:lnTo>
                  <a:lnTo>
                    <a:pt x="277" y="199"/>
                  </a:lnTo>
                  <a:lnTo>
                    <a:pt x="277" y="199"/>
                  </a:lnTo>
                  <a:lnTo>
                    <a:pt x="277" y="211"/>
                  </a:lnTo>
                  <a:lnTo>
                    <a:pt x="279" y="224"/>
                  </a:lnTo>
                  <a:lnTo>
                    <a:pt x="195" y="221"/>
                  </a:lnTo>
                  <a:lnTo>
                    <a:pt x="195" y="221"/>
                  </a:lnTo>
                  <a:lnTo>
                    <a:pt x="192" y="271"/>
                  </a:lnTo>
                  <a:lnTo>
                    <a:pt x="190" y="329"/>
                  </a:lnTo>
                  <a:lnTo>
                    <a:pt x="189" y="433"/>
                  </a:lnTo>
                  <a:lnTo>
                    <a:pt x="189" y="433"/>
                  </a:lnTo>
                  <a:lnTo>
                    <a:pt x="189" y="478"/>
                  </a:lnTo>
                  <a:lnTo>
                    <a:pt x="191" y="514"/>
                  </a:lnTo>
                  <a:lnTo>
                    <a:pt x="194" y="541"/>
                  </a:lnTo>
                  <a:lnTo>
                    <a:pt x="196" y="552"/>
                  </a:lnTo>
                  <a:lnTo>
                    <a:pt x="199" y="561"/>
                  </a:lnTo>
                  <a:lnTo>
                    <a:pt x="202" y="568"/>
                  </a:lnTo>
                  <a:lnTo>
                    <a:pt x="206" y="575"/>
                  </a:lnTo>
                  <a:lnTo>
                    <a:pt x="210" y="580"/>
                  </a:lnTo>
                  <a:lnTo>
                    <a:pt x="215" y="583"/>
                  </a:lnTo>
                  <a:lnTo>
                    <a:pt x="221" y="586"/>
                  </a:lnTo>
                  <a:lnTo>
                    <a:pt x="227" y="587"/>
                  </a:lnTo>
                  <a:lnTo>
                    <a:pt x="235" y="588"/>
                  </a:lnTo>
                  <a:lnTo>
                    <a:pt x="242" y="588"/>
                  </a:lnTo>
                  <a:lnTo>
                    <a:pt x="242" y="588"/>
                  </a:lnTo>
                  <a:lnTo>
                    <a:pt x="257" y="588"/>
                  </a:lnTo>
                  <a:lnTo>
                    <a:pt x="268" y="586"/>
                  </a:lnTo>
                  <a:lnTo>
                    <a:pt x="278" y="583"/>
                  </a:lnTo>
                  <a:lnTo>
                    <a:pt x="285" y="578"/>
                  </a:lnTo>
                  <a:lnTo>
                    <a:pt x="285" y="618"/>
                  </a:lnTo>
                  <a:lnTo>
                    <a:pt x="285" y="618"/>
                  </a:lnTo>
                  <a:lnTo>
                    <a:pt x="275" y="623"/>
                  </a:lnTo>
                  <a:lnTo>
                    <a:pt x="264" y="628"/>
                  </a:lnTo>
                  <a:lnTo>
                    <a:pt x="252" y="633"/>
                  </a:lnTo>
                  <a:lnTo>
                    <a:pt x="238" y="635"/>
                  </a:lnTo>
                  <a:lnTo>
                    <a:pt x="225" y="639"/>
                  </a:lnTo>
                  <a:lnTo>
                    <a:pt x="210" y="640"/>
                  </a:lnTo>
                  <a:lnTo>
                    <a:pt x="196" y="642"/>
                  </a:lnTo>
                  <a:lnTo>
                    <a:pt x="181" y="643"/>
                  </a:lnTo>
                  <a:lnTo>
                    <a:pt x="181" y="643"/>
                  </a:lnTo>
                  <a:lnTo>
                    <a:pt x="168" y="642"/>
                  </a:lnTo>
                  <a:lnTo>
                    <a:pt x="154" y="640"/>
                  </a:lnTo>
                  <a:lnTo>
                    <a:pt x="141" y="638"/>
                  </a:lnTo>
                  <a:lnTo>
                    <a:pt x="129" y="633"/>
                  </a:lnTo>
                  <a:lnTo>
                    <a:pt x="118" y="628"/>
                  </a:lnTo>
                  <a:lnTo>
                    <a:pt x="108" y="622"/>
                  </a:lnTo>
                  <a:lnTo>
                    <a:pt x="99" y="613"/>
                  </a:lnTo>
                  <a:lnTo>
                    <a:pt x="92" y="604"/>
                  </a:lnTo>
                  <a:lnTo>
                    <a:pt x="84" y="594"/>
                  </a:lnTo>
                  <a:lnTo>
                    <a:pt x="78" y="584"/>
                  </a:lnTo>
                  <a:lnTo>
                    <a:pt x="73" y="572"/>
                  </a:lnTo>
                  <a:lnTo>
                    <a:pt x="68" y="558"/>
                  </a:lnTo>
                  <a:lnTo>
                    <a:pt x="65" y="545"/>
                  </a:lnTo>
                  <a:lnTo>
                    <a:pt x="62" y="529"/>
                  </a:lnTo>
                  <a:lnTo>
                    <a:pt x="61" y="513"/>
                  </a:lnTo>
                  <a:lnTo>
                    <a:pt x="61" y="495"/>
                  </a:lnTo>
                  <a:lnTo>
                    <a:pt x="61" y="495"/>
                  </a:lnTo>
                  <a:lnTo>
                    <a:pt x="62" y="432"/>
                  </a:lnTo>
                  <a:lnTo>
                    <a:pt x="63" y="361"/>
                  </a:lnTo>
                  <a:lnTo>
                    <a:pt x="66" y="288"/>
                  </a:lnTo>
                  <a:lnTo>
                    <a:pt x="67" y="2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3" y="211"/>
                  </a:lnTo>
                  <a:lnTo>
                    <a:pt x="4" y="199"/>
                  </a:lnTo>
                  <a:lnTo>
                    <a:pt x="4" y="199"/>
                  </a:lnTo>
                  <a:lnTo>
                    <a:pt x="3" y="186"/>
                  </a:lnTo>
                  <a:lnTo>
                    <a:pt x="0" y="174"/>
                  </a:lnTo>
                  <a:lnTo>
                    <a:pt x="67" y="176"/>
                  </a:lnTo>
                  <a:lnTo>
                    <a:pt x="67" y="176"/>
                  </a:lnTo>
                  <a:lnTo>
                    <a:pt x="67" y="121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129" y="30"/>
                  </a:lnTo>
                  <a:lnTo>
                    <a:pt x="194" y="0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200" y="42"/>
                  </a:lnTo>
                  <a:lnTo>
                    <a:pt x="197" y="85"/>
                  </a:lnTo>
                  <a:lnTo>
                    <a:pt x="196" y="131"/>
                  </a:lnTo>
                  <a:lnTo>
                    <a:pt x="195" y="175"/>
                  </a:lnTo>
                  <a:lnTo>
                    <a:pt x="279" y="174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5156201" y="377825"/>
              <a:ext cx="230188" cy="373063"/>
            </a:xfrm>
            <a:custGeom>
              <a:avLst/>
              <a:gdLst>
                <a:gd name="T0" fmla="*/ 131 w 291"/>
                <a:gd name="T1" fmla="*/ 128 h 471"/>
                <a:gd name="T2" fmla="*/ 144 w 291"/>
                <a:gd name="T3" fmla="*/ 97 h 471"/>
                <a:gd name="T4" fmla="*/ 158 w 291"/>
                <a:gd name="T5" fmla="*/ 71 h 471"/>
                <a:gd name="T6" fmla="*/ 174 w 291"/>
                <a:gd name="T7" fmla="*/ 48 h 471"/>
                <a:gd name="T8" fmla="*/ 191 w 291"/>
                <a:gd name="T9" fmla="*/ 31 h 471"/>
                <a:gd name="T10" fmla="*/ 210 w 291"/>
                <a:gd name="T11" fmla="*/ 17 h 471"/>
                <a:gd name="T12" fmla="*/ 230 w 291"/>
                <a:gd name="T13" fmla="*/ 7 h 471"/>
                <a:gd name="T14" fmla="*/ 252 w 291"/>
                <a:gd name="T15" fmla="*/ 3 h 471"/>
                <a:gd name="T16" fmla="*/ 275 w 291"/>
                <a:gd name="T17" fmla="*/ 0 h 471"/>
                <a:gd name="T18" fmla="*/ 291 w 291"/>
                <a:gd name="T19" fmla="*/ 1 h 471"/>
                <a:gd name="T20" fmla="*/ 288 w 291"/>
                <a:gd name="T21" fmla="*/ 16 h 471"/>
                <a:gd name="T22" fmla="*/ 284 w 291"/>
                <a:gd name="T23" fmla="*/ 50 h 471"/>
                <a:gd name="T24" fmla="*/ 284 w 291"/>
                <a:gd name="T25" fmla="*/ 69 h 471"/>
                <a:gd name="T26" fmla="*/ 286 w 291"/>
                <a:gd name="T27" fmla="*/ 133 h 471"/>
                <a:gd name="T28" fmla="*/ 277 w 291"/>
                <a:gd name="T29" fmla="*/ 140 h 471"/>
                <a:gd name="T30" fmla="*/ 255 w 291"/>
                <a:gd name="T31" fmla="*/ 130 h 471"/>
                <a:gd name="T32" fmla="*/ 229 w 291"/>
                <a:gd name="T33" fmla="*/ 127 h 471"/>
                <a:gd name="T34" fmla="*/ 217 w 291"/>
                <a:gd name="T35" fmla="*/ 128 h 471"/>
                <a:gd name="T36" fmla="*/ 199 w 291"/>
                <a:gd name="T37" fmla="*/ 132 h 471"/>
                <a:gd name="T38" fmla="*/ 182 w 291"/>
                <a:gd name="T39" fmla="*/ 139 h 471"/>
                <a:gd name="T40" fmla="*/ 167 w 291"/>
                <a:gd name="T41" fmla="*/ 149 h 471"/>
                <a:gd name="T42" fmla="*/ 154 w 291"/>
                <a:gd name="T43" fmla="*/ 163 h 471"/>
                <a:gd name="T44" fmla="*/ 146 w 291"/>
                <a:gd name="T45" fmla="*/ 177 h 471"/>
                <a:gd name="T46" fmla="*/ 139 w 291"/>
                <a:gd name="T47" fmla="*/ 194 h 471"/>
                <a:gd name="T48" fmla="*/ 136 w 291"/>
                <a:gd name="T49" fmla="*/ 212 h 471"/>
                <a:gd name="T50" fmla="*/ 136 w 291"/>
                <a:gd name="T51" fmla="*/ 259 h 471"/>
                <a:gd name="T52" fmla="*/ 136 w 291"/>
                <a:gd name="T53" fmla="*/ 316 h 471"/>
                <a:gd name="T54" fmla="*/ 139 w 291"/>
                <a:gd name="T55" fmla="*/ 421 h 471"/>
                <a:gd name="T56" fmla="*/ 143 w 291"/>
                <a:gd name="T57" fmla="*/ 471 h 471"/>
                <a:gd name="T58" fmla="*/ 93 w 291"/>
                <a:gd name="T59" fmla="*/ 466 h 471"/>
                <a:gd name="T60" fmla="*/ 72 w 291"/>
                <a:gd name="T61" fmla="*/ 466 h 471"/>
                <a:gd name="T62" fmla="*/ 31 w 291"/>
                <a:gd name="T63" fmla="*/ 468 h 471"/>
                <a:gd name="T64" fmla="*/ 0 w 291"/>
                <a:gd name="T65" fmla="*/ 471 h 471"/>
                <a:gd name="T66" fmla="*/ 7 w 291"/>
                <a:gd name="T67" fmla="*/ 370 h 471"/>
                <a:gd name="T68" fmla="*/ 8 w 291"/>
                <a:gd name="T69" fmla="*/ 259 h 471"/>
                <a:gd name="T70" fmla="*/ 8 w 291"/>
                <a:gd name="T71" fmla="*/ 221 h 471"/>
                <a:gd name="T72" fmla="*/ 7 w 291"/>
                <a:gd name="T73" fmla="*/ 112 h 471"/>
                <a:gd name="T74" fmla="*/ 0 w 291"/>
                <a:gd name="T75" fmla="*/ 10 h 471"/>
                <a:gd name="T76" fmla="*/ 33 w 291"/>
                <a:gd name="T77" fmla="*/ 12 h 471"/>
                <a:gd name="T78" fmla="*/ 66 w 291"/>
                <a:gd name="T79" fmla="*/ 15 h 471"/>
                <a:gd name="T80" fmla="*/ 82 w 291"/>
                <a:gd name="T81" fmla="*/ 14 h 471"/>
                <a:gd name="T82" fmla="*/ 132 w 291"/>
                <a:gd name="T83" fmla="*/ 1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" h="471">
                  <a:moveTo>
                    <a:pt x="129" y="127"/>
                  </a:moveTo>
                  <a:lnTo>
                    <a:pt x="131" y="128"/>
                  </a:lnTo>
                  <a:lnTo>
                    <a:pt x="131" y="128"/>
                  </a:lnTo>
                  <a:lnTo>
                    <a:pt x="144" y="97"/>
                  </a:lnTo>
                  <a:lnTo>
                    <a:pt x="151" y="83"/>
                  </a:lnTo>
                  <a:lnTo>
                    <a:pt x="158" y="71"/>
                  </a:lnTo>
                  <a:lnTo>
                    <a:pt x="167" y="60"/>
                  </a:lnTo>
                  <a:lnTo>
                    <a:pt x="174" y="48"/>
                  </a:lnTo>
                  <a:lnTo>
                    <a:pt x="183" y="40"/>
                  </a:lnTo>
                  <a:lnTo>
                    <a:pt x="191" y="31"/>
                  </a:lnTo>
                  <a:lnTo>
                    <a:pt x="200" y="24"/>
                  </a:lnTo>
                  <a:lnTo>
                    <a:pt x="210" y="17"/>
                  </a:lnTo>
                  <a:lnTo>
                    <a:pt x="220" y="12"/>
                  </a:lnTo>
                  <a:lnTo>
                    <a:pt x="230" y="7"/>
                  </a:lnTo>
                  <a:lnTo>
                    <a:pt x="241" y="4"/>
                  </a:lnTo>
                  <a:lnTo>
                    <a:pt x="252" y="3"/>
                  </a:lnTo>
                  <a:lnTo>
                    <a:pt x="263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91" y="1"/>
                  </a:lnTo>
                  <a:lnTo>
                    <a:pt x="291" y="1"/>
                  </a:lnTo>
                  <a:lnTo>
                    <a:pt x="288" y="16"/>
                  </a:lnTo>
                  <a:lnTo>
                    <a:pt x="286" y="31"/>
                  </a:lnTo>
                  <a:lnTo>
                    <a:pt x="284" y="50"/>
                  </a:lnTo>
                  <a:lnTo>
                    <a:pt x="284" y="69"/>
                  </a:lnTo>
                  <a:lnTo>
                    <a:pt x="284" y="69"/>
                  </a:lnTo>
                  <a:lnTo>
                    <a:pt x="284" y="101"/>
                  </a:lnTo>
                  <a:lnTo>
                    <a:pt x="286" y="133"/>
                  </a:lnTo>
                  <a:lnTo>
                    <a:pt x="277" y="140"/>
                  </a:lnTo>
                  <a:lnTo>
                    <a:pt x="277" y="140"/>
                  </a:lnTo>
                  <a:lnTo>
                    <a:pt x="267" y="135"/>
                  </a:lnTo>
                  <a:lnTo>
                    <a:pt x="255" y="130"/>
                  </a:lnTo>
                  <a:lnTo>
                    <a:pt x="242" y="128"/>
                  </a:lnTo>
                  <a:lnTo>
                    <a:pt x="229" y="127"/>
                  </a:lnTo>
                  <a:lnTo>
                    <a:pt x="229" y="127"/>
                  </a:lnTo>
                  <a:lnTo>
                    <a:pt x="217" y="128"/>
                  </a:lnTo>
                  <a:lnTo>
                    <a:pt x="208" y="129"/>
                  </a:lnTo>
                  <a:lnTo>
                    <a:pt x="199" y="132"/>
                  </a:lnTo>
                  <a:lnTo>
                    <a:pt x="189" y="134"/>
                  </a:lnTo>
                  <a:lnTo>
                    <a:pt x="182" y="139"/>
                  </a:lnTo>
                  <a:lnTo>
                    <a:pt x="174" y="144"/>
                  </a:lnTo>
                  <a:lnTo>
                    <a:pt x="167" y="149"/>
                  </a:lnTo>
                  <a:lnTo>
                    <a:pt x="160" y="155"/>
                  </a:lnTo>
                  <a:lnTo>
                    <a:pt x="154" y="163"/>
                  </a:lnTo>
                  <a:lnTo>
                    <a:pt x="149" y="169"/>
                  </a:lnTo>
                  <a:lnTo>
                    <a:pt x="146" y="177"/>
                  </a:lnTo>
                  <a:lnTo>
                    <a:pt x="142" y="185"/>
                  </a:lnTo>
                  <a:lnTo>
                    <a:pt x="139" y="194"/>
                  </a:lnTo>
                  <a:lnTo>
                    <a:pt x="137" y="202"/>
                  </a:lnTo>
                  <a:lnTo>
                    <a:pt x="136" y="212"/>
                  </a:lnTo>
                  <a:lnTo>
                    <a:pt x="136" y="221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36" y="316"/>
                  </a:lnTo>
                  <a:lnTo>
                    <a:pt x="137" y="370"/>
                  </a:lnTo>
                  <a:lnTo>
                    <a:pt x="139" y="421"/>
                  </a:lnTo>
                  <a:lnTo>
                    <a:pt x="143" y="471"/>
                  </a:lnTo>
                  <a:lnTo>
                    <a:pt x="143" y="471"/>
                  </a:lnTo>
                  <a:lnTo>
                    <a:pt x="112" y="468"/>
                  </a:lnTo>
                  <a:lnTo>
                    <a:pt x="93" y="466"/>
                  </a:lnTo>
                  <a:lnTo>
                    <a:pt x="72" y="466"/>
                  </a:lnTo>
                  <a:lnTo>
                    <a:pt x="72" y="466"/>
                  </a:lnTo>
                  <a:lnTo>
                    <a:pt x="50" y="466"/>
                  </a:lnTo>
                  <a:lnTo>
                    <a:pt x="31" y="468"/>
                  </a:lnTo>
                  <a:lnTo>
                    <a:pt x="0" y="471"/>
                  </a:lnTo>
                  <a:lnTo>
                    <a:pt x="0" y="471"/>
                  </a:lnTo>
                  <a:lnTo>
                    <a:pt x="4" y="421"/>
                  </a:lnTo>
                  <a:lnTo>
                    <a:pt x="7" y="370"/>
                  </a:lnTo>
                  <a:lnTo>
                    <a:pt x="8" y="316"/>
                  </a:lnTo>
                  <a:lnTo>
                    <a:pt x="8" y="259"/>
                  </a:lnTo>
                  <a:lnTo>
                    <a:pt x="8" y="221"/>
                  </a:lnTo>
                  <a:lnTo>
                    <a:pt x="8" y="221"/>
                  </a:lnTo>
                  <a:lnTo>
                    <a:pt x="8" y="165"/>
                  </a:lnTo>
                  <a:lnTo>
                    <a:pt x="7" y="112"/>
                  </a:lnTo>
                  <a:lnTo>
                    <a:pt x="4" y="6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3" y="12"/>
                  </a:lnTo>
                  <a:lnTo>
                    <a:pt x="50" y="14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82" y="14"/>
                  </a:lnTo>
                  <a:lnTo>
                    <a:pt x="98" y="12"/>
                  </a:lnTo>
                  <a:lnTo>
                    <a:pt x="132" y="10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21"/>
            <p:cNvSpPr>
              <a:spLocks noEditPoints="1"/>
            </p:cNvSpPr>
            <p:nvPr/>
          </p:nvSpPr>
          <p:spPr bwMode="auto">
            <a:xfrm>
              <a:off x="5410201" y="374650"/>
              <a:ext cx="328613" cy="385763"/>
            </a:xfrm>
            <a:custGeom>
              <a:avLst/>
              <a:gdLst>
                <a:gd name="T0" fmla="*/ 142 w 416"/>
                <a:gd name="T1" fmla="*/ 243 h 486"/>
                <a:gd name="T2" fmla="*/ 143 w 416"/>
                <a:gd name="T3" fmla="*/ 280 h 486"/>
                <a:gd name="T4" fmla="*/ 149 w 416"/>
                <a:gd name="T5" fmla="*/ 315 h 486"/>
                <a:gd name="T6" fmla="*/ 159 w 416"/>
                <a:gd name="T7" fmla="*/ 346 h 486"/>
                <a:gd name="T8" fmla="*/ 173 w 416"/>
                <a:gd name="T9" fmla="*/ 372 h 486"/>
                <a:gd name="T10" fmla="*/ 190 w 416"/>
                <a:gd name="T11" fmla="*/ 394 h 486"/>
                <a:gd name="T12" fmla="*/ 212 w 416"/>
                <a:gd name="T13" fmla="*/ 410 h 486"/>
                <a:gd name="T14" fmla="*/ 239 w 416"/>
                <a:gd name="T15" fmla="*/ 420 h 486"/>
                <a:gd name="T16" fmla="*/ 270 w 416"/>
                <a:gd name="T17" fmla="*/ 424 h 486"/>
                <a:gd name="T18" fmla="*/ 286 w 416"/>
                <a:gd name="T19" fmla="*/ 423 h 486"/>
                <a:gd name="T20" fmla="*/ 317 w 416"/>
                <a:gd name="T21" fmla="*/ 418 h 486"/>
                <a:gd name="T22" fmla="*/ 346 w 416"/>
                <a:gd name="T23" fmla="*/ 406 h 486"/>
                <a:gd name="T24" fmla="*/ 374 w 416"/>
                <a:gd name="T25" fmla="*/ 390 h 486"/>
                <a:gd name="T26" fmla="*/ 399 w 416"/>
                <a:gd name="T27" fmla="*/ 389 h 486"/>
                <a:gd name="T28" fmla="*/ 377 w 416"/>
                <a:gd name="T29" fmla="*/ 442 h 486"/>
                <a:gd name="T30" fmla="*/ 351 w 416"/>
                <a:gd name="T31" fmla="*/ 460 h 486"/>
                <a:gd name="T32" fmla="*/ 319 w 416"/>
                <a:gd name="T33" fmla="*/ 473 h 486"/>
                <a:gd name="T34" fmla="*/ 281 w 416"/>
                <a:gd name="T35" fmla="*/ 482 h 486"/>
                <a:gd name="T36" fmla="*/ 232 w 416"/>
                <a:gd name="T37" fmla="*/ 486 h 486"/>
                <a:gd name="T38" fmla="*/ 209 w 416"/>
                <a:gd name="T39" fmla="*/ 485 h 486"/>
                <a:gd name="T40" fmla="*/ 164 w 416"/>
                <a:gd name="T41" fmla="*/ 477 h 486"/>
                <a:gd name="T42" fmla="*/ 123 w 416"/>
                <a:gd name="T43" fmla="*/ 463 h 486"/>
                <a:gd name="T44" fmla="*/ 86 w 416"/>
                <a:gd name="T45" fmla="*/ 441 h 486"/>
                <a:gd name="T46" fmla="*/ 55 w 416"/>
                <a:gd name="T47" fmla="*/ 411 h 486"/>
                <a:gd name="T48" fmla="*/ 29 w 416"/>
                <a:gd name="T49" fmla="*/ 374 h 486"/>
                <a:gd name="T50" fmla="*/ 12 w 416"/>
                <a:gd name="T51" fmla="*/ 328 h 486"/>
                <a:gd name="T52" fmla="*/ 2 w 416"/>
                <a:gd name="T53" fmla="*/ 275 h 486"/>
                <a:gd name="T54" fmla="*/ 0 w 416"/>
                <a:gd name="T55" fmla="*/ 244 h 486"/>
                <a:gd name="T56" fmla="*/ 4 w 416"/>
                <a:gd name="T57" fmla="*/ 187 h 486"/>
                <a:gd name="T58" fmla="*/ 17 w 416"/>
                <a:gd name="T59" fmla="*/ 136 h 486"/>
                <a:gd name="T60" fmla="*/ 36 w 416"/>
                <a:gd name="T61" fmla="*/ 94 h 486"/>
                <a:gd name="T62" fmla="*/ 62 w 416"/>
                <a:gd name="T63" fmla="*/ 60 h 486"/>
                <a:gd name="T64" fmla="*/ 96 w 416"/>
                <a:gd name="T65" fmla="*/ 33 h 486"/>
                <a:gd name="T66" fmla="*/ 133 w 416"/>
                <a:gd name="T67" fmla="*/ 14 h 486"/>
                <a:gd name="T68" fmla="*/ 175 w 416"/>
                <a:gd name="T69" fmla="*/ 3 h 486"/>
                <a:gd name="T70" fmla="*/ 221 w 416"/>
                <a:gd name="T71" fmla="*/ 0 h 486"/>
                <a:gd name="T72" fmla="*/ 245 w 416"/>
                <a:gd name="T73" fmla="*/ 0 h 486"/>
                <a:gd name="T74" fmla="*/ 286 w 416"/>
                <a:gd name="T75" fmla="*/ 7 h 486"/>
                <a:gd name="T76" fmla="*/ 322 w 416"/>
                <a:gd name="T77" fmla="*/ 22 h 486"/>
                <a:gd name="T78" fmla="*/ 353 w 416"/>
                <a:gd name="T79" fmla="*/ 43 h 486"/>
                <a:gd name="T80" fmla="*/ 377 w 416"/>
                <a:gd name="T81" fmla="*/ 70 h 486"/>
                <a:gd name="T82" fmla="*/ 396 w 416"/>
                <a:gd name="T83" fmla="*/ 104 h 486"/>
                <a:gd name="T84" fmla="*/ 408 w 416"/>
                <a:gd name="T85" fmla="*/ 142 h 486"/>
                <a:gd name="T86" fmla="*/ 415 w 416"/>
                <a:gd name="T87" fmla="*/ 187 h 486"/>
                <a:gd name="T88" fmla="*/ 416 w 416"/>
                <a:gd name="T89" fmla="*/ 210 h 486"/>
                <a:gd name="T90" fmla="*/ 415 w 416"/>
                <a:gd name="T91" fmla="*/ 243 h 486"/>
                <a:gd name="T92" fmla="*/ 288 w 416"/>
                <a:gd name="T93" fmla="*/ 199 h 486"/>
                <a:gd name="T94" fmla="*/ 287 w 416"/>
                <a:gd name="T95" fmla="*/ 166 h 486"/>
                <a:gd name="T96" fmla="*/ 278 w 416"/>
                <a:gd name="T97" fmla="*/ 107 h 486"/>
                <a:gd name="T98" fmla="*/ 271 w 416"/>
                <a:gd name="T99" fmla="*/ 85 h 486"/>
                <a:gd name="T100" fmla="*/ 261 w 416"/>
                <a:gd name="T101" fmla="*/ 67 h 486"/>
                <a:gd name="T102" fmla="*/ 250 w 416"/>
                <a:gd name="T103" fmla="*/ 53 h 486"/>
                <a:gd name="T104" fmla="*/ 235 w 416"/>
                <a:gd name="T105" fmla="*/ 45 h 486"/>
                <a:gd name="T106" fmla="*/ 217 w 416"/>
                <a:gd name="T107" fmla="*/ 42 h 486"/>
                <a:gd name="T108" fmla="*/ 208 w 416"/>
                <a:gd name="T109" fmla="*/ 43 h 486"/>
                <a:gd name="T110" fmla="*/ 190 w 416"/>
                <a:gd name="T111" fmla="*/ 50 h 486"/>
                <a:gd name="T112" fmla="*/ 175 w 416"/>
                <a:gd name="T113" fmla="*/ 64 h 486"/>
                <a:gd name="T114" fmla="*/ 164 w 416"/>
                <a:gd name="T115" fmla="*/ 83 h 486"/>
                <a:gd name="T116" fmla="*/ 155 w 416"/>
                <a:gd name="T117" fmla="*/ 105 h 486"/>
                <a:gd name="T118" fmla="*/ 147 w 416"/>
                <a:gd name="T119" fmla="*/ 143 h 486"/>
                <a:gd name="T120" fmla="*/ 142 w 416"/>
                <a:gd name="T121" fmla="*/ 19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6" h="486">
                  <a:moveTo>
                    <a:pt x="142" y="243"/>
                  </a:moveTo>
                  <a:lnTo>
                    <a:pt x="142" y="243"/>
                  </a:lnTo>
                  <a:lnTo>
                    <a:pt x="142" y="261"/>
                  </a:lnTo>
                  <a:lnTo>
                    <a:pt x="143" y="280"/>
                  </a:lnTo>
                  <a:lnTo>
                    <a:pt x="146" y="297"/>
                  </a:lnTo>
                  <a:lnTo>
                    <a:pt x="149" y="315"/>
                  </a:lnTo>
                  <a:lnTo>
                    <a:pt x="153" y="329"/>
                  </a:lnTo>
                  <a:lnTo>
                    <a:pt x="159" y="346"/>
                  </a:lnTo>
                  <a:lnTo>
                    <a:pt x="165" y="359"/>
                  </a:lnTo>
                  <a:lnTo>
                    <a:pt x="173" y="372"/>
                  </a:lnTo>
                  <a:lnTo>
                    <a:pt x="180" y="383"/>
                  </a:lnTo>
                  <a:lnTo>
                    <a:pt x="190" y="394"/>
                  </a:lnTo>
                  <a:lnTo>
                    <a:pt x="201" y="403"/>
                  </a:lnTo>
                  <a:lnTo>
                    <a:pt x="212" y="410"/>
                  </a:lnTo>
                  <a:lnTo>
                    <a:pt x="225" y="416"/>
                  </a:lnTo>
                  <a:lnTo>
                    <a:pt x="239" y="420"/>
                  </a:lnTo>
                  <a:lnTo>
                    <a:pt x="253" y="423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86" y="423"/>
                  </a:lnTo>
                  <a:lnTo>
                    <a:pt x="302" y="421"/>
                  </a:lnTo>
                  <a:lnTo>
                    <a:pt x="317" y="418"/>
                  </a:lnTo>
                  <a:lnTo>
                    <a:pt x="332" y="413"/>
                  </a:lnTo>
                  <a:lnTo>
                    <a:pt x="346" y="406"/>
                  </a:lnTo>
                  <a:lnTo>
                    <a:pt x="360" y="399"/>
                  </a:lnTo>
                  <a:lnTo>
                    <a:pt x="374" y="390"/>
                  </a:lnTo>
                  <a:lnTo>
                    <a:pt x="386" y="380"/>
                  </a:lnTo>
                  <a:lnTo>
                    <a:pt x="399" y="389"/>
                  </a:lnTo>
                  <a:lnTo>
                    <a:pt x="377" y="442"/>
                  </a:lnTo>
                  <a:lnTo>
                    <a:pt x="377" y="442"/>
                  </a:lnTo>
                  <a:lnTo>
                    <a:pt x="365" y="451"/>
                  </a:lnTo>
                  <a:lnTo>
                    <a:pt x="351" y="460"/>
                  </a:lnTo>
                  <a:lnTo>
                    <a:pt x="337" y="467"/>
                  </a:lnTo>
                  <a:lnTo>
                    <a:pt x="319" y="473"/>
                  </a:lnTo>
                  <a:lnTo>
                    <a:pt x="301" y="478"/>
                  </a:lnTo>
                  <a:lnTo>
                    <a:pt x="281" y="482"/>
                  </a:lnTo>
                  <a:lnTo>
                    <a:pt x="257" y="485"/>
                  </a:lnTo>
                  <a:lnTo>
                    <a:pt x="232" y="486"/>
                  </a:lnTo>
                  <a:lnTo>
                    <a:pt x="232" y="486"/>
                  </a:lnTo>
                  <a:lnTo>
                    <a:pt x="209" y="485"/>
                  </a:lnTo>
                  <a:lnTo>
                    <a:pt x="186" y="482"/>
                  </a:lnTo>
                  <a:lnTo>
                    <a:pt x="164" y="477"/>
                  </a:lnTo>
                  <a:lnTo>
                    <a:pt x="143" y="471"/>
                  </a:lnTo>
                  <a:lnTo>
                    <a:pt x="123" y="463"/>
                  </a:lnTo>
                  <a:lnTo>
                    <a:pt x="105" y="454"/>
                  </a:lnTo>
                  <a:lnTo>
                    <a:pt x="86" y="441"/>
                  </a:lnTo>
                  <a:lnTo>
                    <a:pt x="70" y="427"/>
                  </a:lnTo>
                  <a:lnTo>
                    <a:pt x="55" y="411"/>
                  </a:lnTo>
                  <a:lnTo>
                    <a:pt x="41" y="394"/>
                  </a:lnTo>
                  <a:lnTo>
                    <a:pt x="29" y="374"/>
                  </a:lnTo>
                  <a:lnTo>
                    <a:pt x="19" y="352"/>
                  </a:lnTo>
                  <a:lnTo>
                    <a:pt x="12" y="328"/>
                  </a:lnTo>
                  <a:lnTo>
                    <a:pt x="5" y="302"/>
                  </a:lnTo>
                  <a:lnTo>
                    <a:pt x="2" y="275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2" y="214"/>
                  </a:lnTo>
                  <a:lnTo>
                    <a:pt x="4" y="187"/>
                  </a:lnTo>
                  <a:lnTo>
                    <a:pt x="10" y="161"/>
                  </a:lnTo>
                  <a:lnTo>
                    <a:pt x="17" y="136"/>
                  </a:lnTo>
                  <a:lnTo>
                    <a:pt x="26" y="115"/>
                  </a:lnTo>
                  <a:lnTo>
                    <a:pt x="36" y="94"/>
                  </a:lnTo>
                  <a:lnTo>
                    <a:pt x="49" y="76"/>
                  </a:lnTo>
                  <a:lnTo>
                    <a:pt x="62" y="60"/>
                  </a:lnTo>
                  <a:lnTo>
                    <a:pt x="79" y="45"/>
                  </a:lnTo>
                  <a:lnTo>
                    <a:pt x="96" y="33"/>
                  </a:lnTo>
                  <a:lnTo>
                    <a:pt x="113" y="23"/>
                  </a:lnTo>
                  <a:lnTo>
                    <a:pt x="133" y="14"/>
                  </a:lnTo>
                  <a:lnTo>
                    <a:pt x="154" y="8"/>
                  </a:lnTo>
                  <a:lnTo>
                    <a:pt x="175" y="3"/>
                  </a:lnTo>
                  <a:lnTo>
                    <a:pt x="198" y="1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45" y="0"/>
                  </a:lnTo>
                  <a:lnTo>
                    <a:pt x="266" y="3"/>
                  </a:lnTo>
                  <a:lnTo>
                    <a:pt x="286" y="7"/>
                  </a:lnTo>
                  <a:lnTo>
                    <a:pt x="304" y="13"/>
                  </a:lnTo>
                  <a:lnTo>
                    <a:pt x="322" y="22"/>
                  </a:lnTo>
                  <a:lnTo>
                    <a:pt x="338" y="32"/>
                  </a:lnTo>
                  <a:lnTo>
                    <a:pt x="353" y="43"/>
                  </a:lnTo>
                  <a:lnTo>
                    <a:pt x="365" y="55"/>
                  </a:lnTo>
                  <a:lnTo>
                    <a:pt x="377" y="70"/>
                  </a:lnTo>
                  <a:lnTo>
                    <a:pt x="387" y="85"/>
                  </a:lnTo>
                  <a:lnTo>
                    <a:pt x="396" y="104"/>
                  </a:lnTo>
                  <a:lnTo>
                    <a:pt x="403" y="122"/>
                  </a:lnTo>
                  <a:lnTo>
                    <a:pt x="408" y="142"/>
                  </a:lnTo>
                  <a:lnTo>
                    <a:pt x="412" y="163"/>
                  </a:lnTo>
                  <a:lnTo>
                    <a:pt x="415" y="187"/>
                  </a:lnTo>
                  <a:lnTo>
                    <a:pt x="416" y="210"/>
                  </a:lnTo>
                  <a:lnTo>
                    <a:pt x="416" y="210"/>
                  </a:lnTo>
                  <a:lnTo>
                    <a:pt x="416" y="230"/>
                  </a:lnTo>
                  <a:lnTo>
                    <a:pt x="415" y="243"/>
                  </a:lnTo>
                  <a:lnTo>
                    <a:pt x="142" y="243"/>
                  </a:lnTo>
                  <a:close/>
                  <a:moveTo>
                    <a:pt x="288" y="199"/>
                  </a:moveTo>
                  <a:lnTo>
                    <a:pt x="288" y="199"/>
                  </a:lnTo>
                  <a:lnTo>
                    <a:pt x="287" y="166"/>
                  </a:lnTo>
                  <a:lnTo>
                    <a:pt x="283" y="135"/>
                  </a:lnTo>
                  <a:lnTo>
                    <a:pt x="278" y="107"/>
                  </a:lnTo>
                  <a:lnTo>
                    <a:pt x="275" y="96"/>
                  </a:lnTo>
                  <a:lnTo>
                    <a:pt x="271" y="85"/>
                  </a:lnTo>
                  <a:lnTo>
                    <a:pt x="266" y="75"/>
                  </a:lnTo>
                  <a:lnTo>
                    <a:pt x="261" y="67"/>
                  </a:lnTo>
                  <a:lnTo>
                    <a:pt x="256" y="59"/>
                  </a:lnTo>
                  <a:lnTo>
                    <a:pt x="250" y="53"/>
                  </a:lnTo>
                  <a:lnTo>
                    <a:pt x="242" y="48"/>
                  </a:lnTo>
                  <a:lnTo>
                    <a:pt x="235" y="45"/>
                  </a:lnTo>
                  <a:lnTo>
                    <a:pt x="226" y="43"/>
                  </a:lnTo>
                  <a:lnTo>
                    <a:pt x="217" y="42"/>
                  </a:lnTo>
                  <a:lnTo>
                    <a:pt x="217" y="42"/>
                  </a:lnTo>
                  <a:lnTo>
                    <a:pt x="208" y="43"/>
                  </a:lnTo>
                  <a:lnTo>
                    <a:pt x="199" y="45"/>
                  </a:lnTo>
                  <a:lnTo>
                    <a:pt x="190" y="50"/>
                  </a:lnTo>
                  <a:lnTo>
                    <a:pt x="183" y="57"/>
                  </a:lnTo>
                  <a:lnTo>
                    <a:pt x="175" y="64"/>
                  </a:lnTo>
                  <a:lnTo>
                    <a:pt x="169" y="73"/>
                  </a:lnTo>
                  <a:lnTo>
                    <a:pt x="164" y="83"/>
                  </a:lnTo>
                  <a:lnTo>
                    <a:pt x="159" y="93"/>
                  </a:lnTo>
                  <a:lnTo>
                    <a:pt x="155" y="105"/>
                  </a:lnTo>
                  <a:lnTo>
                    <a:pt x="152" y="117"/>
                  </a:lnTo>
                  <a:lnTo>
                    <a:pt x="147" y="143"/>
                  </a:lnTo>
                  <a:lnTo>
                    <a:pt x="143" y="172"/>
                  </a:lnTo>
                  <a:lnTo>
                    <a:pt x="142" y="199"/>
                  </a:lnTo>
                  <a:lnTo>
                    <a:pt x="288" y="199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22"/>
            <p:cNvSpPr>
              <a:spLocks noEditPoints="1"/>
            </p:cNvSpPr>
            <p:nvPr/>
          </p:nvSpPr>
          <p:spPr bwMode="auto">
            <a:xfrm>
              <a:off x="5775326" y="374650"/>
              <a:ext cx="347663" cy="385763"/>
            </a:xfrm>
            <a:custGeom>
              <a:avLst/>
              <a:gdLst>
                <a:gd name="T0" fmla="*/ 52 w 439"/>
                <a:gd name="T1" fmla="*/ 50 h 486"/>
                <a:gd name="T2" fmla="*/ 119 w 439"/>
                <a:gd name="T3" fmla="*/ 17 h 486"/>
                <a:gd name="T4" fmla="*/ 188 w 439"/>
                <a:gd name="T5" fmla="*/ 1 h 486"/>
                <a:gd name="T6" fmla="*/ 229 w 439"/>
                <a:gd name="T7" fmla="*/ 0 h 486"/>
                <a:gd name="T8" fmla="*/ 280 w 439"/>
                <a:gd name="T9" fmla="*/ 8 h 486"/>
                <a:gd name="T10" fmla="*/ 323 w 439"/>
                <a:gd name="T11" fmla="*/ 26 h 486"/>
                <a:gd name="T12" fmla="*/ 357 w 439"/>
                <a:gd name="T13" fmla="*/ 57 h 486"/>
                <a:gd name="T14" fmla="*/ 378 w 439"/>
                <a:gd name="T15" fmla="*/ 99 h 486"/>
                <a:gd name="T16" fmla="*/ 385 w 439"/>
                <a:gd name="T17" fmla="*/ 155 h 486"/>
                <a:gd name="T18" fmla="*/ 384 w 439"/>
                <a:gd name="T19" fmla="*/ 267 h 486"/>
                <a:gd name="T20" fmla="*/ 383 w 439"/>
                <a:gd name="T21" fmla="*/ 391 h 486"/>
                <a:gd name="T22" fmla="*/ 393 w 439"/>
                <a:gd name="T23" fmla="*/ 423 h 486"/>
                <a:gd name="T24" fmla="*/ 404 w 439"/>
                <a:gd name="T25" fmla="*/ 432 h 486"/>
                <a:gd name="T26" fmla="*/ 439 w 439"/>
                <a:gd name="T27" fmla="*/ 437 h 486"/>
                <a:gd name="T28" fmla="*/ 414 w 439"/>
                <a:gd name="T29" fmla="*/ 472 h 486"/>
                <a:gd name="T30" fmla="*/ 372 w 439"/>
                <a:gd name="T31" fmla="*/ 485 h 486"/>
                <a:gd name="T32" fmla="*/ 334 w 439"/>
                <a:gd name="T33" fmla="*/ 485 h 486"/>
                <a:gd name="T34" fmla="*/ 293 w 439"/>
                <a:gd name="T35" fmla="*/ 467 h 486"/>
                <a:gd name="T36" fmla="*/ 266 w 439"/>
                <a:gd name="T37" fmla="*/ 431 h 486"/>
                <a:gd name="T38" fmla="*/ 249 w 439"/>
                <a:gd name="T39" fmla="*/ 430 h 486"/>
                <a:gd name="T40" fmla="*/ 209 w 439"/>
                <a:gd name="T41" fmla="*/ 466 h 486"/>
                <a:gd name="T42" fmla="*/ 157 w 439"/>
                <a:gd name="T43" fmla="*/ 485 h 486"/>
                <a:gd name="T44" fmla="*/ 119 w 439"/>
                <a:gd name="T45" fmla="*/ 485 h 486"/>
                <a:gd name="T46" fmla="*/ 74 w 439"/>
                <a:gd name="T47" fmla="*/ 475 h 486"/>
                <a:gd name="T48" fmla="*/ 40 w 439"/>
                <a:gd name="T49" fmla="*/ 455 h 486"/>
                <a:gd name="T50" fmla="*/ 17 w 439"/>
                <a:gd name="T51" fmla="*/ 427 h 486"/>
                <a:gd name="T52" fmla="*/ 4 w 439"/>
                <a:gd name="T53" fmla="*/ 395 h 486"/>
                <a:gd name="T54" fmla="*/ 0 w 439"/>
                <a:gd name="T55" fmla="*/ 360 h 486"/>
                <a:gd name="T56" fmla="*/ 2 w 439"/>
                <a:gd name="T57" fmla="*/ 332 h 486"/>
                <a:gd name="T58" fmla="*/ 16 w 439"/>
                <a:gd name="T59" fmla="*/ 296 h 486"/>
                <a:gd name="T60" fmla="*/ 38 w 439"/>
                <a:gd name="T61" fmla="*/ 267 h 486"/>
                <a:gd name="T62" fmla="*/ 70 w 439"/>
                <a:gd name="T63" fmla="*/ 246 h 486"/>
                <a:gd name="T64" fmla="*/ 110 w 439"/>
                <a:gd name="T65" fmla="*/ 230 h 486"/>
                <a:gd name="T66" fmla="*/ 177 w 439"/>
                <a:gd name="T67" fmla="*/ 213 h 486"/>
                <a:gd name="T68" fmla="*/ 239 w 439"/>
                <a:gd name="T69" fmla="*/ 191 h 486"/>
                <a:gd name="T70" fmla="*/ 251 w 439"/>
                <a:gd name="T71" fmla="*/ 179 h 486"/>
                <a:gd name="T72" fmla="*/ 257 w 439"/>
                <a:gd name="T73" fmla="*/ 153 h 486"/>
                <a:gd name="T74" fmla="*/ 255 w 439"/>
                <a:gd name="T75" fmla="*/ 137 h 486"/>
                <a:gd name="T76" fmla="*/ 248 w 439"/>
                <a:gd name="T77" fmla="*/ 114 h 486"/>
                <a:gd name="T78" fmla="*/ 233 w 439"/>
                <a:gd name="T79" fmla="*/ 95 h 486"/>
                <a:gd name="T80" fmla="*/ 212 w 439"/>
                <a:gd name="T81" fmla="*/ 80 h 486"/>
                <a:gd name="T82" fmla="*/ 186 w 439"/>
                <a:gd name="T83" fmla="*/ 73 h 486"/>
                <a:gd name="T84" fmla="*/ 166 w 439"/>
                <a:gd name="T85" fmla="*/ 70 h 486"/>
                <a:gd name="T86" fmla="*/ 115 w 439"/>
                <a:gd name="T87" fmla="*/ 80 h 486"/>
                <a:gd name="T88" fmla="*/ 70 w 439"/>
                <a:gd name="T89" fmla="*/ 104 h 486"/>
                <a:gd name="T90" fmla="*/ 44 w 439"/>
                <a:gd name="T91" fmla="*/ 124 h 486"/>
                <a:gd name="T92" fmla="*/ 259 w 439"/>
                <a:gd name="T93" fmla="*/ 225 h 486"/>
                <a:gd name="T94" fmla="*/ 217 w 439"/>
                <a:gd name="T95" fmla="*/ 244 h 486"/>
                <a:gd name="T96" fmla="*/ 176 w 439"/>
                <a:gd name="T97" fmla="*/ 261 h 486"/>
                <a:gd name="T98" fmla="*/ 151 w 439"/>
                <a:gd name="T99" fmla="*/ 282 h 486"/>
                <a:gd name="T100" fmla="*/ 136 w 439"/>
                <a:gd name="T101" fmla="*/ 316 h 486"/>
                <a:gd name="T102" fmla="*/ 133 w 439"/>
                <a:gd name="T103" fmla="*/ 347 h 486"/>
                <a:gd name="T104" fmla="*/ 141 w 439"/>
                <a:gd name="T105" fmla="*/ 390 h 486"/>
                <a:gd name="T106" fmla="*/ 164 w 439"/>
                <a:gd name="T107" fmla="*/ 415 h 486"/>
                <a:gd name="T108" fmla="*/ 188 w 439"/>
                <a:gd name="T109" fmla="*/ 420 h 486"/>
                <a:gd name="T110" fmla="*/ 209 w 439"/>
                <a:gd name="T111" fmla="*/ 416 h 486"/>
                <a:gd name="T112" fmla="*/ 228 w 439"/>
                <a:gd name="T113" fmla="*/ 406 h 486"/>
                <a:gd name="T114" fmla="*/ 243 w 439"/>
                <a:gd name="T115" fmla="*/ 389 h 486"/>
                <a:gd name="T116" fmla="*/ 253 w 439"/>
                <a:gd name="T117" fmla="*/ 367 h 486"/>
                <a:gd name="T118" fmla="*/ 257 w 439"/>
                <a:gd name="T119" fmla="*/ 326 h 486"/>
                <a:gd name="T120" fmla="*/ 259 w 439"/>
                <a:gd name="T121" fmla="*/ 225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486">
                  <a:moveTo>
                    <a:pt x="32" y="67"/>
                  </a:moveTo>
                  <a:lnTo>
                    <a:pt x="32" y="67"/>
                  </a:lnTo>
                  <a:lnTo>
                    <a:pt x="52" y="50"/>
                  </a:lnTo>
                  <a:lnTo>
                    <a:pt x="73" y="38"/>
                  </a:lnTo>
                  <a:lnTo>
                    <a:pt x="95" y="26"/>
                  </a:lnTo>
                  <a:lnTo>
                    <a:pt x="119" y="17"/>
                  </a:lnTo>
                  <a:lnTo>
                    <a:pt x="141" y="9"/>
                  </a:lnTo>
                  <a:lnTo>
                    <a:pt x="164" y="3"/>
                  </a:lnTo>
                  <a:lnTo>
                    <a:pt x="188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29" y="0"/>
                  </a:lnTo>
                  <a:lnTo>
                    <a:pt x="246" y="1"/>
                  </a:lnTo>
                  <a:lnTo>
                    <a:pt x="264" y="5"/>
                  </a:lnTo>
                  <a:lnTo>
                    <a:pt x="280" y="8"/>
                  </a:lnTo>
                  <a:lnTo>
                    <a:pt x="296" y="13"/>
                  </a:lnTo>
                  <a:lnTo>
                    <a:pt x="310" y="18"/>
                  </a:lnTo>
                  <a:lnTo>
                    <a:pt x="323" y="26"/>
                  </a:lnTo>
                  <a:lnTo>
                    <a:pt x="336" y="34"/>
                  </a:lnTo>
                  <a:lnTo>
                    <a:pt x="347" y="44"/>
                  </a:lnTo>
                  <a:lnTo>
                    <a:pt x="357" y="57"/>
                  </a:lnTo>
                  <a:lnTo>
                    <a:pt x="364" y="69"/>
                  </a:lnTo>
                  <a:lnTo>
                    <a:pt x="372" y="83"/>
                  </a:lnTo>
                  <a:lnTo>
                    <a:pt x="378" y="99"/>
                  </a:lnTo>
                  <a:lnTo>
                    <a:pt x="382" y="116"/>
                  </a:lnTo>
                  <a:lnTo>
                    <a:pt x="384" y="135"/>
                  </a:lnTo>
                  <a:lnTo>
                    <a:pt x="385" y="155"/>
                  </a:lnTo>
                  <a:lnTo>
                    <a:pt x="385" y="155"/>
                  </a:lnTo>
                  <a:lnTo>
                    <a:pt x="384" y="213"/>
                  </a:lnTo>
                  <a:lnTo>
                    <a:pt x="384" y="267"/>
                  </a:lnTo>
                  <a:lnTo>
                    <a:pt x="382" y="370"/>
                  </a:lnTo>
                  <a:lnTo>
                    <a:pt x="382" y="370"/>
                  </a:lnTo>
                  <a:lnTo>
                    <a:pt x="383" y="391"/>
                  </a:lnTo>
                  <a:lnTo>
                    <a:pt x="385" y="406"/>
                  </a:lnTo>
                  <a:lnTo>
                    <a:pt x="389" y="419"/>
                  </a:lnTo>
                  <a:lnTo>
                    <a:pt x="393" y="423"/>
                  </a:lnTo>
                  <a:lnTo>
                    <a:pt x="395" y="426"/>
                  </a:lnTo>
                  <a:lnTo>
                    <a:pt x="399" y="430"/>
                  </a:lnTo>
                  <a:lnTo>
                    <a:pt x="404" y="432"/>
                  </a:lnTo>
                  <a:lnTo>
                    <a:pt x="413" y="435"/>
                  </a:lnTo>
                  <a:lnTo>
                    <a:pt x="425" y="436"/>
                  </a:lnTo>
                  <a:lnTo>
                    <a:pt x="439" y="437"/>
                  </a:lnTo>
                  <a:lnTo>
                    <a:pt x="439" y="460"/>
                  </a:lnTo>
                  <a:lnTo>
                    <a:pt x="439" y="460"/>
                  </a:lnTo>
                  <a:lnTo>
                    <a:pt x="414" y="472"/>
                  </a:lnTo>
                  <a:lnTo>
                    <a:pt x="391" y="480"/>
                  </a:lnTo>
                  <a:lnTo>
                    <a:pt x="382" y="482"/>
                  </a:lnTo>
                  <a:lnTo>
                    <a:pt x="372" y="485"/>
                  </a:lnTo>
                  <a:lnTo>
                    <a:pt x="351" y="486"/>
                  </a:lnTo>
                  <a:lnTo>
                    <a:pt x="351" y="486"/>
                  </a:lnTo>
                  <a:lnTo>
                    <a:pt x="334" y="485"/>
                  </a:lnTo>
                  <a:lnTo>
                    <a:pt x="318" y="481"/>
                  </a:lnTo>
                  <a:lnTo>
                    <a:pt x="306" y="475"/>
                  </a:lnTo>
                  <a:lnTo>
                    <a:pt x="293" y="467"/>
                  </a:lnTo>
                  <a:lnTo>
                    <a:pt x="284" y="457"/>
                  </a:lnTo>
                  <a:lnTo>
                    <a:pt x="274" y="445"/>
                  </a:lnTo>
                  <a:lnTo>
                    <a:pt x="266" y="431"/>
                  </a:lnTo>
                  <a:lnTo>
                    <a:pt x="260" y="416"/>
                  </a:lnTo>
                  <a:lnTo>
                    <a:pt x="260" y="416"/>
                  </a:lnTo>
                  <a:lnTo>
                    <a:pt x="249" y="430"/>
                  </a:lnTo>
                  <a:lnTo>
                    <a:pt x="236" y="444"/>
                  </a:lnTo>
                  <a:lnTo>
                    <a:pt x="223" y="456"/>
                  </a:lnTo>
                  <a:lnTo>
                    <a:pt x="209" y="466"/>
                  </a:lnTo>
                  <a:lnTo>
                    <a:pt x="193" y="475"/>
                  </a:lnTo>
                  <a:lnTo>
                    <a:pt x="176" y="481"/>
                  </a:lnTo>
                  <a:lnTo>
                    <a:pt x="157" y="485"/>
                  </a:lnTo>
                  <a:lnTo>
                    <a:pt x="136" y="486"/>
                  </a:lnTo>
                  <a:lnTo>
                    <a:pt x="136" y="486"/>
                  </a:lnTo>
                  <a:lnTo>
                    <a:pt x="119" y="485"/>
                  </a:lnTo>
                  <a:lnTo>
                    <a:pt x="102" y="483"/>
                  </a:lnTo>
                  <a:lnTo>
                    <a:pt x="88" y="480"/>
                  </a:lnTo>
                  <a:lnTo>
                    <a:pt x="74" y="475"/>
                  </a:lnTo>
                  <a:lnTo>
                    <a:pt x="62" y="468"/>
                  </a:lnTo>
                  <a:lnTo>
                    <a:pt x="50" y="462"/>
                  </a:lnTo>
                  <a:lnTo>
                    <a:pt x="40" y="455"/>
                  </a:lnTo>
                  <a:lnTo>
                    <a:pt x="32" y="446"/>
                  </a:lnTo>
                  <a:lnTo>
                    <a:pt x="24" y="437"/>
                  </a:lnTo>
                  <a:lnTo>
                    <a:pt x="17" y="427"/>
                  </a:lnTo>
                  <a:lnTo>
                    <a:pt x="12" y="416"/>
                  </a:lnTo>
                  <a:lnTo>
                    <a:pt x="7" y="406"/>
                  </a:lnTo>
                  <a:lnTo>
                    <a:pt x="4" y="395"/>
                  </a:lnTo>
                  <a:lnTo>
                    <a:pt x="2" y="384"/>
                  </a:lnTo>
                  <a:lnTo>
                    <a:pt x="0" y="372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1" y="346"/>
                  </a:lnTo>
                  <a:lnTo>
                    <a:pt x="2" y="332"/>
                  </a:lnTo>
                  <a:lnTo>
                    <a:pt x="6" y="318"/>
                  </a:lnTo>
                  <a:lnTo>
                    <a:pt x="9" y="307"/>
                  </a:lnTo>
                  <a:lnTo>
                    <a:pt x="16" y="296"/>
                  </a:lnTo>
                  <a:lnTo>
                    <a:pt x="22" y="286"/>
                  </a:lnTo>
                  <a:lnTo>
                    <a:pt x="29" y="276"/>
                  </a:lnTo>
                  <a:lnTo>
                    <a:pt x="38" y="267"/>
                  </a:lnTo>
                  <a:lnTo>
                    <a:pt x="48" y="260"/>
                  </a:lnTo>
                  <a:lnTo>
                    <a:pt x="58" y="253"/>
                  </a:lnTo>
                  <a:lnTo>
                    <a:pt x="70" y="246"/>
                  </a:lnTo>
                  <a:lnTo>
                    <a:pt x="83" y="240"/>
                  </a:lnTo>
                  <a:lnTo>
                    <a:pt x="96" y="235"/>
                  </a:lnTo>
                  <a:lnTo>
                    <a:pt x="110" y="230"/>
                  </a:lnTo>
                  <a:lnTo>
                    <a:pt x="141" y="222"/>
                  </a:lnTo>
                  <a:lnTo>
                    <a:pt x="141" y="222"/>
                  </a:lnTo>
                  <a:lnTo>
                    <a:pt x="177" y="213"/>
                  </a:lnTo>
                  <a:lnTo>
                    <a:pt x="204" y="204"/>
                  </a:lnTo>
                  <a:lnTo>
                    <a:pt x="224" y="198"/>
                  </a:lnTo>
                  <a:lnTo>
                    <a:pt x="239" y="191"/>
                  </a:lnTo>
                  <a:lnTo>
                    <a:pt x="244" y="187"/>
                  </a:lnTo>
                  <a:lnTo>
                    <a:pt x="249" y="183"/>
                  </a:lnTo>
                  <a:lnTo>
                    <a:pt x="251" y="179"/>
                  </a:lnTo>
                  <a:lnTo>
                    <a:pt x="254" y="176"/>
                  </a:lnTo>
                  <a:lnTo>
                    <a:pt x="256" y="166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6" y="145"/>
                  </a:lnTo>
                  <a:lnTo>
                    <a:pt x="255" y="137"/>
                  </a:lnTo>
                  <a:lnTo>
                    <a:pt x="254" y="129"/>
                  </a:lnTo>
                  <a:lnTo>
                    <a:pt x="251" y="121"/>
                  </a:lnTo>
                  <a:lnTo>
                    <a:pt x="248" y="114"/>
                  </a:lnTo>
                  <a:lnTo>
                    <a:pt x="244" y="107"/>
                  </a:lnTo>
                  <a:lnTo>
                    <a:pt x="239" y="101"/>
                  </a:lnTo>
                  <a:lnTo>
                    <a:pt x="233" y="95"/>
                  </a:lnTo>
                  <a:lnTo>
                    <a:pt x="226" y="90"/>
                  </a:lnTo>
                  <a:lnTo>
                    <a:pt x="220" y="85"/>
                  </a:lnTo>
                  <a:lnTo>
                    <a:pt x="212" y="80"/>
                  </a:lnTo>
                  <a:lnTo>
                    <a:pt x="204" y="78"/>
                  </a:lnTo>
                  <a:lnTo>
                    <a:pt x="195" y="74"/>
                  </a:lnTo>
                  <a:lnTo>
                    <a:pt x="186" y="73"/>
                  </a:lnTo>
                  <a:lnTo>
                    <a:pt x="176" y="71"/>
                  </a:lnTo>
                  <a:lnTo>
                    <a:pt x="166" y="70"/>
                  </a:lnTo>
                  <a:lnTo>
                    <a:pt x="166" y="70"/>
                  </a:lnTo>
                  <a:lnTo>
                    <a:pt x="148" y="71"/>
                  </a:lnTo>
                  <a:lnTo>
                    <a:pt x="132" y="75"/>
                  </a:lnTo>
                  <a:lnTo>
                    <a:pt x="115" y="80"/>
                  </a:lnTo>
                  <a:lnTo>
                    <a:pt x="99" y="86"/>
                  </a:lnTo>
                  <a:lnTo>
                    <a:pt x="84" y="95"/>
                  </a:lnTo>
                  <a:lnTo>
                    <a:pt x="70" y="104"/>
                  </a:lnTo>
                  <a:lnTo>
                    <a:pt x="59" y="114"/>
                  </a:lnTo>
                  <a:lnTo>
                    <a:pt x="52" y="124"/>
                  </a:lnTo>
                  <a:lnTo>
                    <a:pt x="44" y="124"/>
                  </a:lnTo>
                  <a:lnTo>
                    <a:pt x="32" y="67"/>
                  </a:lnTo>
                  <a:close/>
                  <a:moveTo>
                    <a:pt x="259" y="225"/>
                  </a:moveTo>
                  <a:lnTo>
                    <a:pt x="259" y="225"/>
                  </a:lnTo>
                  <a:lnTo>
                    <a:pt x="249" y="230"/>
                  </a:lnTo>
                  <a:lnTo>
                    <a:pt x="238" y="235"/>
                  </a:lnTo>
                  <a:lnTo>
                    <a:pt x="217" y="244"/>
                  </a:lnTo>
                  <a:lnTo>
                    <a:pt x="195" y="251"/>
                  </a:lnTo>
                  <a:lnTo>
                    <a:pt x="186" y="256"/>
                  </a:lnTo>
                  <a:lnTo>
                    <a:pt x="176" y="261"/>
                  </a:lnTo>
                  <a:lnTo>
                    <a:pt x="167" y="267"/>
                  </a:lnTo>
                  <a:lnTo>
                    <a:pt x="158" y="275"/>
                  </a:lnTo>
                  <a:lnTo>
                    <a:pt x="151" y="282"/>
                  </a:lnTo>
                  <a:lnTo>
                    <a:pt x="145" y="292"/>
                  </a:lnTo>
                  <a:lnTo>
                    <a:pt x="140" y="303"/>
                  </a:lnTo>
                  <a:lnTo>
                    <a:pt x="136" y="316"/>
                  </a:lnTo>
                  <a:lnTo>
                    <a:pt x="133" y="331"/>
                  </a:lnTo>
                  <a:lnTo>
                    <a:pt x="133" y="347"/>
                  </a:lnTo>
                  <a:lnTo>
                    <a:pt x="133" y="347"/>
                  </a:lnTo>
                  <a:lnTo>
                    <a:pt x="133" y="364"/>
                  </a:lnTo>
                  <a:lnTo>
                    <a:pt x="137" y="378"/>
                  </a:lnTo>
                  <a:lnTo>
                    <a:pt x="141" y="390"/>
                  </a:lnTo>
                  <a:lnTo>
                    <a:pt x="148" y="401"/>
                  </a:lnTo>
                  <a:lnTo>
                    <a:pt x="156" y="409"/>
                  </a:lnTo>
                  <a:lnTo>
                    <a:pt x="164" y="415"/>
                  </a:lnTo>
                  <a:lnTo>
                    <a:pt x="176" y="419"/>
                  </a:lnTo>
                  <a:lnTo>
                    <a:pt x="188" y="420"/>
                  </a:lnTo>
                  <a:lnTo>
                    <a:pt x="188" y="420"/>
                  </a:lnTo>
                  <a:lnTo>
                    <a:pt x="195" y="420"/>
                  </a:lnTo>
                  <a:lnTo>
                    <a:pt x="203" y="419"/>
                  </a:lnTo>
                  <a:lnTo>
                    <a:pt x="209" y="416"/>
                  </a:lnTo>
                  <a:lnTo>
                    <a:pt x="217" y="414"/>
                  </a:lnTo>
                  <a:lnTo>
                    <a:pt x="223" y="410"/>
                  </a:lnTo>
                  <a:lnTo>
                    <a:pt x="228" y="406"/>
                  </a:lnTo>
                  <a:lnTo>
                    <a:pt x="234" y="401"/>
                  </a:lnTo>
                  <a:lnTo>
                    <a:pt x="239" y="396"/>
                  </a:lnTo>
                  <a:lnTo>
                    <a:pt x="243" y="389"/>
                  </a:lnTo>
                  <a:lnTo>
                    <a:pt x="246" y="383"/>
                  </a:lnTo>
                  <a:lnTo>
                    <a:pt x="250" y="375"/>
                  </a:lnTo>
                  <a:lnTo>
                    <a:pt x="253" y="367"/>
                  </a:lnTo>
                  <a:lnTo>
                    <a:pt x="256" y="347"/>
                  </a:lnTo>
                  <a:lnTo>
                    <a:pt x="257" y="326"/>
                  </a:lnTo>
                  <a:lnTo>
                    <a:pt x="257" y="326"/>
                  </a:lnTo>
                  <a:lnTo>
                    <a:pt x="259" y="263"/>
                  </a:lnTo>
                  <a:lnTo>
                    <a:pt x="259" y="225"/>
                  </a:lnTo>
                  <a:lnTo>
                    <a:pt x="259" y="225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6170613" y="374650"/>
              <a:ext cx="555625" cy="376238"/>
            </a:xfrm>
            <a:custGeom>
              <a:avLst/>
              <a:gdLst>
                <a:gd name="T0" fmla="*/ 135 w 700"/>
                <a:gd name="T1" fmla="*/ 83 h 473"/>
                <a:gd name="T2" fmla="*/ 181 w 700"/>
                <a:gd name="T3" fmla="*/ 34 h 473"/>
                <a:gd name="T4" fmla="*/ 237 w 700"/>
                <a:gd name="T5" fmla="*/ 5 h 473"/>
                <a:gd name="T6" fmla="*/ 269 w 700"/>
                <a:gd name="T7" fmla="*/ 0 h 473"/>
                <a:gd name="T8" fmla="*/ 290 w 700"/>
                <a:gd name="T9" fmla="*/ 0 h 473"/>
                <a:gd name="T10" fmla="*/ 320 w 700"/>
                <a:gd name="T11" fmla="*/ 6 h 473"/>
                <a:gd name="T12" fmla="*/ 346 w 700"/>
                <a:gd name="T13" fmla="*/ 17 h 473"/>
                <a:gd name="T14" fmla="*/ 368 w 700"/>
                <a:gd name="T15" fmla="*/ 36 h 473"/>
                <a:gd name="T16" fmla="*/ 402 w 700"/>
                <a:gd name="T17" fmla="*/ 90 h 473"/>
                <a:gd name="T18" fmla="*/ 433 w 700"/>
                <a:gd name="T19" fmla="*/ 52 h 473"/>
                <a:gd name="T20" fmla="*/ 489 w 700"/>
                <a:gd name="T21" fmla="*/ 12 h 473"/>
                <a:gd name="T22" fmla="*/ 540 w 700"/>
                <a:gd name="T23" fmla="*/ 0 h 473"/>
                <a:gd name="T24" fmla="*/ 567 w 700"/>
                <a:gd name="T25" fmla="*/ 0 h 473"/>
                <a:gd name="T26" fmla="*/ 613 w 700"/>
                <a:gd name="T27" fmla="*/ 9 h 473"/>
                <a:gd name="T28" fmla="*/ 650 w 700"/>
                <a:gd name="T29" fmla="*/ 32 h 473"/>
                <a:gd name="T30" fmla="*/ 676 w 700"/>
                <a:gd name="T31" fmla="*/ 65 h 473"/>
                <a:gd name="T32" fmla="*/ 693 w 700"/>
                <a:gd name="T33" fmla="*/ 114 h 473"/>
                <a:gd name="T34" fmla="*/ 698 w 700"/>
                <a:gd name="T35" fmla="*/ 174 h 473"/>
                <a:gd name="T36" fmla="*/ 696 w 700"/>
                <a:gd name="T37" fmla="*/ 260 h 473"/>
                <a:gd name="T38" fmla="*/ 695 w 700"/>
                <a:gd name="T39" fmla="*/ 334 h 473"/>
                <a:gd name="T40" fmla="*/ 700 w 700"/>
                <a:gd name="T41" fmla="*/ 473 h 473"/>
                <a:gd name="T42" fmla="*/ 667 w 700"/>
                <a:gd name="T43" fmla="*/ 470 h 473"/>
                <a:gd name="T44" fmla="*/ 588 w 700"/>
                <a:gd name="T45" fmla="*/ 470 h 473"/>
                <a:gd name="T46" fmla="*/ 556 w 700"/>
                <a:gd name="T47" fmla="*/ 473 h 473"/>
                <a:gd name="T48" fmla="*/ 564 w 700"/>
                <a:gd name="T49" fmla="*/ 353 h 473"/>
                <a:gd name="T50" fmla="*/ 567 w 700"/>
                <a:gd name="T51" fmla="*/ 199 h 473"/>
                <a:gd name="T52" fmla="*/ 562 w 700"/>
                <a:gd name="T53" fmla="*/ 148 h 473"/>
                <a:gd name="T54" fmla="*/ 551 w 700"/>
                <a:gd name="T55" fmla="*/ 120 h 473"/>
                <a:gd name="T56" fmla="*/ 535 w 700"/>
                <a:gd name="T57" fmla="*/ 99 h 473"/>
                <a:gd name="T58" fmla="*/ 515 w 700"/>
                <a:gd name="T59" fmla="*/ 88 h 473"/>
                <a:gd name="T60" fmla="*/ 489 w 700"/>
                <a:gd name="T61" fmla="*/ 83 h 473"/>
                <a:gd name="T62" fmla="*/ 468 w 700"/>
                <a:gd name="T63" fmla="*/ 86 h 473"/>
                <a:gd name="T64" fmla="*/ 444 w 700"/>
                <a:gd name="T65" fmla="*/ 100 h 473"/>
                <a:gd name="T66" fmla="*/ 428 w 700"/>
                <a:gd name="T67" fmla="*/ 121 h 473"/>
                <a:gd name="T68" fmla="*/ 417 w 700"/>
                <a:gd name="T69" fmla="*/ 156 h 473"/>
                <a:gd name="T70" fmla="*/ 413 w 700"/>
                <a:gd name="T71" fmla="*/ 261 h 473"/>
                <a:gd name="T72" fmla="*/ 414 w 700"/>
                <a:gd name="T73" fmla="*/ 372 h 473"/>
                <a:gd name="T74" fmla="*/ 421 w 700"/>
                <a:gd name="T75" fmla="*/ 473 h 473"/>
                <a:gd name="T76" fmla="*/ 350 w 700"/>
                <a:gd name="T77" fmla="*/ 468 h 473"/>
                <a:gd name="T78" fmla="*/ 309 w 700"/>
                <a:gd name="T79" fmla="*/ 470 h 473"/>
                <a:gd name="T80" fmla="*/ 282 w 700"/>
                <a:gd name="T81" fmla="*/ 423 h 473"/>
                <a:gd name="T82" fmla="*/ 285 w 700"/>
                <a:gd name="T83" fmla="*/ 261 h 473"/>
                <a:gd name="T84" fmla="*/ 284 w 700"/>
                <a:gd name="T85" fmla="*/ 176 h 473"/>
                <a:gd name="T86" fmla="*/ 274 w 700"/>
                <a:gd name="T87" fmla="*/ 122 h 473"/>
                <a:gd name="T88" fmla="*/ 262 w 700"/>
                <a:gd name="T89" fmla="*/ 101 h 473"/>
                <a:gd name="T90" fmla="*/ 243 w 700"/>
                <a:gd name="T91" fmla="*/ 88 h 473"/>
                <a:gd name="T92" fmla="*/ 218 w 700"/>
                <a:gd name="T93" fmla="*/ 83 h 473"/>
                <a:gd name="T94" fmla="*/ 199 w 700"/>
                <a:gd name="T95" fmla="*/ 85 h 473"/>
                <a:gd name="T96" fmla="*/ 174 w 700"/>
                <a:gd name="T97" fmla="*/ 98 h 473"/>
                <a:gd name="T98" fmla="*/ 156 w 700"/>
                <a:gd name="T99" fmla="*/ 120 h 473"/>
                <a:gd name="T100" fmla="*/ 144 w 700"/>
                <a:gd name="T101" fmla="*/ 152 h 473"/>
                <a:gd name="T102" fmla="*/ 137 w 700"/>
                <a:gd name="T103" fmla="*/ 192 h 473"/>
                <a:gd name="T104" fmla="*/ 135 w 700"/>
                <a:gd name="T105" fmla="*/ 261 h 473"/>
                <a:gd name="T106" fmla="*/ 140 w 700"/>
                <a:gd name="T107" fmla="*/ 423 h 473"/>
                <a:gd name="T108" fmla="*/ 113 w 700"/>
                <a:gd name="T109" fmla="*/ 470 h 473"/>
                <a:gd name="T110" fmla="*/ 72 w 700"/>
                <a:gd name="T111" fmla="*/ 468 h 473"/>
                <a:gd name="T112" fmla="*/ 0 w 700"/>
                <a:gd name="T113" fmla="*/ 473 h 473"/>
                <a:gd name="T114" fmla="*/ 6 w 700"/>
                <a:gd name="T115" fmla="*/ 372 h 473"/>
                <a:gd name="T116" fmla="*/ 8 w 700"/>
                <a:gd name="T117" fmla="*/ 223 h 473"/>
                <a:gd name="T118" fmla="*/ 6 w 700"/>
                <a:gd name="T119" fmla="*/ 114 h 473"/>
                <a:gd name="T120" fmla="*/ 0 w 700"/>
                <a:gd name="T121" fmla="*/ 12 h 473"/>
                <a:gd name="T122" fmla="*/ 68 w 700"/>
                <a:gd name="T123" fmla="*/ 17 h 473"/>
                <a:gd name="T124" fmla="*/ 102 w 700"/>
                <a:gd name="T125" fmla="*/ 14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0" h="473">
                  <a:moveTo>
                    <a:pt x="134" y="83"/>
                  </a:moveTo>
                  <a:lnTo>
                    <a:pt x="135" y="83"/>
                  </a:lnTo>
                  <a:lnTo>
                    <a:pt x="135" y="83"/>
                  </a:lnTo>
                  <a:lnTo>
                    <a:pt x="150" y="65"/>
                  </a:lnTo>
                  <a:lnTo>
                    <a:pt x="165" y="48"/>
                  </a:lnTo>
                  <a:lnTo>
                    <a:pt x="181" y="34"/>
                  </a:lnTo>
                  <a:lnTo>
                    <a:pt x="199" y="22"/>
                  </a:lnTo>
                  <a:lnTo>
                    <a:pt x="217" y="12"/>
                  </a:lnTo>
                  <a:lnTo>
                    <a:pt x="237" y="5"/>
                  </a:lnTo>
                  <a:lnTo>
                    <a:pt x="247" y="2"/>
                  </a:lnTo>
                  <a:lnTo>
                    <a:pt x="258" y="1"/>
                  </a:lnTo>
                  <a:lnTo>
                    <a:pt x="269" y="0"/>
                  </a:lnTo>
                  <a:lnTo>
                    <a:pt x="279" y="0"/>
                  </a:lnTo>
                  <a:lnTo>
                    <a:pt x="279" y="0"/>
                  </a:lnTo>
                  <a:lnTo>
                    <a:pt x="290" y="0"/>
                  </a:lnTo>
                  <a:lnTo>
                    <a:pt x="300" y="1"/>
                  </a:lnTo>
                  <a:lnTo>
                    <a:pt x="310" y="2"/>
                  </a:lnTo>
                  <a:lnTo>
                    <a:pt x="320" y="6"/>
                  </a:lnTo>
                  <a:lnTo>
                    <a:pt x="329" y="8"/>
                  </a:lnTo>
                  <a:lnTo>
                    <a:pt x="337" y="12"/>
                  </a:lnTo>
                  <a:lnTo>
                    <a:pt x="346" y="17"/>
                  </a:lnTo>
                  <a:lnTo>
                    <a:pt x="354" y="23"/>
                  </a:lnTo>
                  <a:lnTo>
                    <a:pt x="361" y="29"/>
                  </a:lnTo>
                  <a:lnTo>
                    <a:pt x="368" y="36"/>
                  </a:lnTo>
                  <a:lnTo>
                    <a:pt x="381" y="52"/>
                  </a:lnTo>
                  <a:lnTo>
                    <a:pt x="392" y="69"/>
                  </a:lnTo>
                  <a:lnTo>
                    <a:pt x="402" y="90"/>
                  </a:lnTo>
                  <a:lnTo>
                    <a:pt x="402" y="90"/>
                  </a:lnTo>
                  <a:lnTo>
                    <a:pt x="417" y="69"/>
                  </a:lnTo>
                  <a:lnTo>
                    <a:pt x="433" y="52"/>
                  </a:lnTo>
                  <a:lnTo>
                    <a:pt x="450" y="36"/>
                  </a:lnTo>
                  <a:lnTo>
                    <a:pt x="469" y="23"/>
                  </a:lnTo>
                  <a:lnTo>
                    <a:pt x="489" y="12"/>
                  </a:lnTo>
                  <a:lnTo>
                    <a:pt x="509" y="6"/>
                  </a:lnTo>
                  <a:lnTo>
                    <a:pt x="528" y="1"/>
                  </a:lnTo>
                  <a:lnTo>
                    <a:pt x="540" y="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67" y="0"/>
                  </a:lnTo>
                  <a:lnTo>
                    <a:pt x="583" y="2"/>
                  </a:lnTo>
                  <a:lnTo>
                    <a:pt x="599" y="5"/>
                  </a:lnTo>
                  <a:lnTo>
                    <a:pt x="613" y="9"/>
                  </a:lnTo>
                  <a:lnTo>
                    <a:pt x="626" y="16"/>
                  </a:lnTo>
                  <a:lnTo>
                    <a:pt x="639" y="23"/>
                  </a:lnTo>
                  <a:lnTo>
                    <a:pt x="650" y="32"/>
                  </a:lnTo>
                  <a:lnTo>
                    <a:pt x="660" y="42"/>
                  </a:lnTo>
                  <a:lnTo>
                    <a:pt x="669" y="53"/>
                  </a:lnTo>
                  <a:lnTo>
                    <a:pt x="676" y="65"/>
                  </a:lnTo>
                  <a:lnTo>
                    <a:pt x="683" y="80"/>
                  </a:lnTo>
                  <a:lnTo>
                    <a:pt x="688" y="96"/>
                  </a:lnTo>
                  <a:lnTo>
                    <a:pt x="693" y="114"/>
                  </a:lnTo>
                  <a:lnTo>
                    <a:pt x="696" y="132"/>
                  </a:lnTo>
                  <a:lnTo>
                    <a:pt x="698" y="152"/>
                  </a:lnTo>
                  <a:lnTo>
                    <a:pt x="698" y="174"/>
                  </a:lnTo>
                  <a:lnTo>
                    <a:pt x="698" y="174"/>
                  </a:lnTo>
                  <a:lnTo>
                    <a:pt x="698" y="220"/>
                  </a:lnTo>
                  <a:lnTo>
                    <a:pt x="696" y="260"/>
                  </a:lnTo>
                  <a:lnTo>
                    <a:pt x="695" y="298"/>
                  </a:lnTo>
                  <a:lnTo>
                    <a:pt x="695" y="334"/>
                  </a:lnTo>
                  <a:lnTo>
                    <a:pt x="695" y="334"/>
                  </a:lnTo>
                  <a:lnTo>
                    <a:pt x="695" y="367"/>
                  </a:lnTo>
                  <a:lnTo>
                    <a:pt x="696" y="401"/>
                  </a:lnTo>
                  <a:lnTo>
                    <a:pt x="700" y="473"/>
                  </a:lnTo>
                  <a:lnTo>
                    <a:pt x="700" y="473"/>
                  </a:lnTo>
                  <a:lnTo>
                    <a:pt x="685" y="471"/>
                  </a:lnTo>
                  <a:lnTo>
                    <a:pt x="667" y="470"/>
                  </a:lnTo>
                  <a:lnTo>
                    <a:pt x="628" y="468"/>
                  </a:lnTo>
                  <a:lnTo>
                    <a:pt x="628" y="468"/>
                  </a:lnTo>
                  <a:lnTo>
                    <a:pt x="588" y="470"/>
                  </a:lnTo>
                  <a:lnTo>
                    <a:pt x="571" y="471"/>
                  </a:lnTo>
                  <a:lnTo>
                    <a:pt x="556" y="473"/>
                  </a:lnTo>
                  <a:lnTo>
                    <a:pt x="556" y="473"/>
                  </a:lnTo>
                  <a:lnTo>
                    <a:pt x="559" y="446"/>
                  </a:lnTo>
                  <a:lnTo>
                    <a:pt x="562" y="418"/>
                  </a:lnTo>
                  <a:lnTo>
                    <a:pt x="564" y="353"/>
                  </a:lnTo>
                  <a:lnTo>
                    <a:pt x="567" y="280"/>
                  </a:lnTo>
                  <a:lnTo>
                    <a:pt x="567" y="199"/>
                  </a:lnTo>
                  <a:lnTo>
                    <a:pt x="567" y="199"/>
                  </a:lnTo>
                  <a:lnTo>
                    <a:pt x="566" y="172"/>
                  </a:lnTo>
                  <a:lnTo>
                    <a:pt x="563" y="160"/>
                  </a:lnTo>
                  <a:lnTo>
                    <a:pt x="562" y="148"/>
                  </a:lnTo>
                  <a:lnTo>
                    <a:pt x="558" y="137"/>
                  </a:lnTo>
                  <a:lnTo>
                    <a:pt x="554" y="127"/>
                  </a:lnTo>
                  <a:lnTo>
                    <a:pt x="551" y="120"/>
                  </a:lnTo>
                  <a:lnTo>
                    <a:pt x="546" y="111"/>
                  </a:lnTo>
                  <a:lnTo>
                    <a:pt x="541" y="105"/>
                  </a:lnTo>
                  <a:lnTo>
                    <a:pt x="535" y="99"/>
                  </a:lnTo>
                  <a:lnTo>
                    <a:pt x="528" y="94"/>
                  </a:lnTo>
                  <a:lnTo>
                    <a:pt x="522" y="90"/>
                  </a:lnTo>
                  <a:lnTo>
                    <a:pt x="515" y="88"/>
                  </a:lnTo>
                  <a:lnTo>
                    <a:pt x="506" y="85"/>
                  </a:lnTo>
                  <a:lnTo>
                    <a:pt x="497" y="84"/>
                  </a:lnTo>
                  <a:lnTo>
                    <a:pt x="489" y="83"/>
                  </a:lnTo>
                  <a:lnTo>
                    <a:pt x="489" y="83"/>
                  </a:lnTo>
                  <a:lnTo>
                    <a:pt x="478" y="84"/>
                  </a:lnTo>
                  <a:lnTo>
                    <a:pt x="468" y="86"/>
                  </a:lnTo>
                  <a:lnTo>
                    <a:pt x="459" y="89"/>
                  </a:lnTo>
                  <a:lnTo>
                    <a:pt x="450" y="94"/>
                  </a:lnTo>
                  <a:lnTo>
                    <a:pt x="444" y="100"/>
                  </a:lnTo>
                  <a:lnTo>
                    <a:pt x="438" y="106"/>
                  </a:lnTo>
                  <a:lnTo>
                    <a:pt x="432" y="112"/>
                  </a:lnTo>
                  <a:lnTo>
                    <a:pt x="428" y="121"/>
                  </a:lnTo>
                  <a:lnTo>
                    <a:pt x="424" y="130"/>
                  </a:lnTo>
                  <a:lnTo>
                    <a:pt x="421" y="138"/>
                  </a:lnTo>
                  <a:lnTo>
                    <a:pt x="417" y="156"/>
                  </a:lnTo>
                  <a:lnTo>
                    <a:pt x="414" y="174"/>
                  </a:lnTo>
                  <a:lnTo>
                    <a:pt x="413" y="193"/>
                  </a:lnTo>
                  <a:lnTo>
                    <a:pt x="413" y="261"/>
                  </a:lnTo>
                  <a:lnTo>
                    <a:pt x="413" y="261"/>
                  </a:lnTo>
                  <a:lnTo>
                    <a:pt x="413" y="318"/>
                  </a:lnTo>
                  <a:lnTo>
                    <a:pt x="414" y="372"/>
                  </a:lnTo>
                  <a:lnTo>
                    <a:pt x="417" y="423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390" y="470"/>
                  </a:lnTo>
                  <a:lnTo>
                    <a:pt x="371" y="468"/>
                  </a:lnTo>
                  <a:lnTo>
                    <a:pt x="350" y="468"/>
                  </a:lnTo>
                  <a:lnTo>
                    <a:pt x="350" y="468"/>
                  </a:lnTo>
                  <a:lnTo>
                    <a:pt x="328" y="468"/>
                  </a:lnTo>
                  <a:lnTo>
                    <a:pt x="309" y="470"/>
                  </a:lnTo>
                  <a:lnTo>
                    <a:pt x="278" y="473"/>
                  </a:lnTo>
                  <a:lnTo>
                    <a:pt x="278" y="473"/>
                  </a:lnTo>
                  <a:lnTo>
                    <a:pt x="282" y="423"/>
                  </a:lnTo>
                  <a:lnTo>
                    <a:pt x="284" y="372"/>
                  </a:lnTo>
                  <a:lnTo>
                    <a:pt x="285" y="318"/>
                  </a:lnTo>
                  <a:lnTo>
                    <a:pt x="285" y="261"/>
                  </a:lnTo>
                  <a:lnTo>
                    <a:pt x="285" y="203"/>
                  </a:lnTo>
                  <a:lnTo>
                    <a:pt x="285" y="203"/>
                  </a:lnTo>
                  <a:lnTo>
                    <a:pt x="284" y="176"/>
                  </a:lnTo>
                  <a:lnTo>
                    <a:pt x="282" y="152"/>
                  </a:lnTo>
                  <a:lnTo>
                    <a:pt x="278" y="132"/>
                  </a:lnTo>
                  <a:lnTo>
                    <a:pt x="274" y="122"/>
                  </a:lnTo>
                  <a:lnTo>
                    <a:pt x="270" y="115"/>
                  </a:lnTo>
                  <a:lnTo>
                    <a:pt x="267" y="107"/>
                  </a:lnTo>
                  <a:lnTo>
                    <a:pt x="262" y="101"/>
                  </a:lnTo>
                  <a:lnTo>
                    <a:pt x="257" y="95"/>
                  </a:lnTo>
                  <a:lnTo>
                    <a:pt x="251" y="91"/>
                  </a:lnTo>
                  <a:lnTo>
                    <a:pt x="243" y="88"/>
                  </a:lnTo>
                  <a:lnTo>
                    <a:pt x="236" y="85"/>
                  </a:lnTo>
                  <a:lnTo>
                    <a:pt x="228" y="84"/>
                  </a:lnTo>
                  <a:lnTo>
                    <a:pt x="218" y="83"/>
                  </a:lnTo>
                  <a:lnTo>
                    <a:pt x="218" y="83"/>
                  </a:lnTo>
                  <a:lnTo>
                    <a:pt x="208" y="84"/>
                  </a:lnTo>
                  <a:lnTo>
                    <a:pt x="199" y="85"/>
                  </a:lnTo>
                  <a:lnTo>
                    <a:pt x="190" y="89"/>
                  </a:lnTo>
                  <a:lnTo>
                    <a:pt x="181" y="93"/>
                  </a:lnTo>
                  <a:lnTo>
                    <a:pt x="174" y="98"/>
                  </a:lnTo>
                  <a:lnTo>
                    <a:pt x="168" y="105"/>
                  </a:lnTo>
                  <a:lnTo>
                    <a:pt x="161" y="112"/>
                  </a:lnTo>
                  <a:lnTo>
                    <a:pt x="156" y="120"/>
                  </a:lnTo>
                  <a:lnTo>
                    <a:pt x="151" y="130"/>
                  </a:lnTo>
                  <a:lnTo>
                    <a:pt x="146" y="141"/>
                  </a:lnTo>
                  <a:lnTo>
                    <a:pt x="144" y="152"/>
                  </a:lnTo>
                  <a:lnTo>
                    <a:pt x="140" y="165"/>
                  </a:lnTo>
                  <a:lnTo>
                    <a:pt x="139" y="178"/>
                  </a:lnTo>
                  <a:lnTo>
                    <a:pt x="137" y="192"/>
                  </a:lnTo>
                  <a:lnTo>
                    <a:pt x="135" y="223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7" y="318"/>
                  </a:lnTo>
                  <a:lnTo>
                    <a:pt x="138" y="372"/>
                  </a:lnTo>
                  <a:lnTo>
                    <a:pt x="140" y="423"/>
                  </a:lnTo>
                  <a:lnTo>
                    <a:pt x="144" y="473"/>
                  </a:lnTo>
                  <a:lnTo>
                    <a:pt x="144" y="473"/>
                  </a:lnTo>
                  <a:lnTo>
                    <a:pt x="113" y="470"/>
                  </a:lnTo>
                  <a:lnTo>
                    <a:pt x="93" y="468"/>
                  </a:lnTo>
                  <a:lnTo>
                    <a:pt x="72" y="468"/>
                  </a:lnTo>
                  <a:lnTo>
                    <a:pt x="72" y="468"/>
                  </a:lnTo>
                  <a:lnTo>
                    <a:pt x="51" y="468"/>
                  </a:lnTo>
                  <a:lnTo>
                    <a:pt x="31" y="470"/>
                  </a:lnTo>
                  <a:lnTo>
                    <a:pt x="0" y="473"/>
                  </a:lnTo>
                  <a:lnTo>
                    <a:pt x="0" y="473"/>
                  </a:lnTo>
                  <a:lnTo>
                    <a:pt x="4" y="423"/>
                  </a:lnTo>
                  <a:lnTo>
                    <a:pt x="6" y="372"/>
                  </a:lnTo>
                  <a:lnTo>
                    <a:pt x="8" y="318"/>
                  </a:lnTo>
                  <a:lnTo>
                    <a:pt x="8" y="261"/>
                  </a:lnTo>
                  <a:lnTo>
                    <a:pt x="8" y="223"/>
                  </a:lnTo>
                  <a:lnTo>
                    <a:pt x="8" y="223"/>
                  </a:lnTo>
                  <a:lnTo>
                    <a:pt x="8" y="167"/>
                  </a:lnTo>
                  <a:lnTo>
                    <a:pt x="6" y="114"/>
                  </a:lnTo>
                  <a:lnTo>
                    <a:pt x="4" y="6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5" y="14"/>
                  </a:lnTo>
                  <a:lnTo>
                    <a:pt x="51" y="16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86" y="16"/>
                  </a:lnTo>
                  <a:lnTo>
                    <a:pt x="102" y="14"/>
                  </a:lnTo>
                  <a:lnTo>
                    <a:pt x="138" y="12"/>
                  </a:lnTo>
                  <a:lnTo>
                    <a:pt x="134" y="83"/>
                  </a:lnTo>
                  <a:close/>
                </a:path>
              </a:pathLst>
            </a:custGeom>
            <a:solidFill>
              <a:srgbClr val="007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3519488" y="808038"/>
              <a:ext cx="3214688" cy="420688"/>
            </a:xfrm>
            <a:custGeom>
              <a:avLst/>
              <a:gdLst>
                <a:gd name="T0" fmla="*/ 3976 w 4051"/>
                <a:gd name="T1" fmla="*/ 24 h 530"/>
                <a:gd name="T2" fmla="*/ 3892 w 4051"/>
                <a:gd name="T3" fmla="*/ 73 h 530"/>
                <a:gd name="T4" fmla="*/ 3689 w 4051"/>
                <a:gd name="T5" fmla="*/ 154 h 530"/>
                <a:gd name="T6" fmla="*/ 3477 w 4051"/>
                <a:gd name="T7" fmla="*/ 202 h 530"/>
                <a:gd name="T8" fmla="*/ 3257 w 4051"/>
                <a:gd name="T9" fmla="*/ 230 h 530"/>
                <a:gd name="T10" fmla="*/ 2962 w 4051"/>
                <a:gd name="T11" fmla="*/ 237 h 530"/>
                <a:gd name="T12" fmla="*/ 2741 w 4051"/>
                <a:gd name="T13" fmla="*/ 226 h 530"/>
                <a:gd name="T14" fmla="*/ 2446 w 4051"/>
                <a:gd name="T15" fmla="*/ 193 h 530"/>
                <a:gd name="T16" fmla="*/ 2223 w 4051"/>
                <a:gd name="T17" fmla="*/ 158 h 530"/>
                <a:gd name="T18" fmla="*/ 1712 w 4051"/>
                <a:gd name="T19" fmla="*/ 51 h 530"/>
                <a:gd name="T20" fmla="*/ 1838 w 4051"/>
                <a:gd name="T21" fmla="*/ 155 h 530"/>
                <a:gd name="T22" fmla="*/ 2130 w 4051"/>
                <a:gd name="T23" fmla="*/ 241 h 530"/>
                <a:gd name="T24" fmla="*/ 2353 w 4051"/>
                <a:gd name="T25" fmla="*/ 291 h 530"/>
                <a:gd name="T26" fmla="*/ 2656 w 4051"/>
                <a:gd name="T27" fmla="*/ 338 h 530"/>
                <a:gd name="T28" fmla="*/ 2884 w 4051"/>
                <a:gd name="T29" fmla="*/ 356 h 530"/>
                <a:gd name="T30" fmla="*/ 3140 w 4051"/>
                <a:gd name="T31" fmla="*/ 355 h 530"/>
                <a:gd name="T32" fmla="*/ 3396 w 4051"/>
                <a:gd name="T33" fmla="*/ 326 h 530"/>
                <a:gd name="T34" fmla="*/ 3272 w 4051"/>
                <a:gd name="T35" fmla="*/ 371 h 530"/>
                <a:gd name="T36" fmla="*/ 3113 w 4051"/>
                <a:gd name="T37" fmla="*/ 405 h 530"/>
                <a:gd name="T38" fmla="*/ 2882 w 4051"/>
                <a:gd name="T39" fmla="*/ 422 h 530"/>
                <a:gd name="T40" fmla="*/ 2713 w 4051"/>
                <a:gd name="T41" fmla="*/ 418 h 530"/>
                <a:gd name="T42" fmla="*/ 2487 w 4051"/>
                <a:gd name="T43" fmla="*/ 395 h 530"/>
                <a:gd name="T44" fmla="*/ 2305 w 4051"/>
                <a:gd name="T45" fmla="*/ 362 h 530"/>
                <a:gd name="T46" fmla="*/ 2094 w 4051"/>
                <a:gd name="T47" fmla="*/ 315 h 530"/>
                <a:gd name="T48" fmla="*/ 1792 w 4051"/>
                <a:gd name="T49" fmla="*/ 231 h 530"/>
                <a:gd name="T50" fmla="*/ 1453 w 4051"/>
                <a:gd name="T51" fmla="*/ 117 h 530"/>
                <a:gd name="T52" fmla="*/ 1276 w 4051"/>
                <a:gd name="T53" fmla="*/ 71 h 530"/>
                <a:gd name="T54" fmla="*/ 1033 w 4051"/>
                <a:gd name="T55" fmla="*/ 40 h 530"/>
                <a:gd name="T56" fmla="*/ 849 w 4051"/>
                <a:gd name="T57" fmla="*/ 40 h 530"/>
                <a:gd name="T58" fmla="*/ 605 w 4051"/>
                <a:gd name="T59" fmla="*/ 73 h 530"/>
                <a:gd name="T60" fmla="*/ 429 w 4051"/>
                <a:gd name="T61" fmla="*/ 124 h 530"/>
                <a:gd name="T62" fmla="*/ 204 w 4051"/>
                <a:gd name="T63" fmla="*/ 221 h 530"/>
                <a:gd name="T64" fmla="*/ 73 w 4051"/>
                <a:gd name="T65" fmla="*/ 300 h 530"/>
                <a:gd name="T66" fmla="*/ 35 w 4051"/>
                <a:gd name="T67" fmla="*/ 401 h 530"/>
                <a:gd name="T68" fmla="*/ 166 w 4051"/>
                <a:gd name="T69" fmla="*/ 323 h 530"/>
                <a:gd name="T70" fmla="*/ 300 w 4051"/>
                <a:gd name="T71" fmla="*/ 258 h 530"/>
                <a:gd name="T72" fmla="*/ 454 w 4051"/>
                <a:gd name="T73" fmla="*/ 205 h 530"/>
                <a:gd name="T74" fmla="*/ 620 w 4051"/>
                <a:gd name="T75" fmla="*/ 169 h 530"/>
                <a:gd name="T76" fmla="*/ 845 w 4051"/>
                <a:gd name="T77" fmla="*/ 143 h 530"/>
                <a:gd name="T78" fmla="*/ 1020 w 4051"/>
                <a:gd name="T79" fmla="*/ 147 h 530"/>
                <a:gd name="T80" fmla="*/ 1252 w 4051"/>
                <a:gd name="T81" fmla="*/ 181 h 530"/>
                <a:gd name="T82" fmla="*/ 1421 w 4051"/>
                <a:gd name="T83" fmla="*/ 229 h 530"/>
                <a:gd name="T84" fmla="*/ 1758 w 4051"/>
                <a:gd name="T85" fmla="*/ 345 h 530"/>
                <a:gd name="T86" fmla="*/ 1946 w 4051"/>
                <a:gd name="T87" fmla="*/ 401 h 530"/>
                <a:gd name="T88" fmla="*/ 2195 w 4051"/>
                <a:gd name="T89" fmla="*/ 463 h 530"/>
                <a:gd name="T90" fmla="*/ 2432 w 4051"/>
                <a:gd name="T91" fmla="*/ 504 h 530"/>
                <a:gd name="T92" fmla="*/ 2657 w 4051"/>
                <a:gd name="T93" fmla="*/ 526 h 530"/>
                <a:gd name="T94" fmla="*/ 2827 w 4051"/>
                <a:gd name="T95" fmla="*/ 530 h 530"/>
                <a:gd name="T96" fmla="*/ 3071 w 4051"/>
                <a:gd name="T97" fmla="*/ 509 h 530"/>
                <a:gd name="T98" fmla="*/ 3250 w 4051"/>
                <a:gd name="T99" fmla="*/ 469 h 530"/>
                <a:gd name="T100" fmla="*/ 3369 w 4051"/>
                <a:gd name="T101" fmla="*/ 426 h 530"/>
                <a:gd name="T102" fmla="*/ 3478 w 4051"/>
                <a:gd name="T103" fmla="*/ 371 h 530"/>
                <a:gd name="T104" fmla="*/ 3572 w 4051"/>
                <a:gd name="T105" fmla="*/ 305 h 530"/>
                <a:gd name="T106" fmla="*/ 3684 w 4051"/>
                <a:gd name="T107" fmla="*/ 256 h 530"/>
                <a:gd name="T108" fmla="*/ 3851 w 4051"/>
                <a:gd name="T109" fmla="*/ 184 h 530"/>
                <a:gd name="T110" fmla="*/ 3966 w 4051"/>
                <a:gd name="T111" fmla="*/ 113 h 530"/>
                <a:gd name="T112" fmla="*/ 4012 w 4051"/>
                <a:gd name="T113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51" h="530">
                  <a:moveTo>
                    <a:pt x="4012" y="0"/>
                  </a:moveTo>
                  <a:lnTo>
                    <a:pt x="4012" y="0"/>
                  </a:lnTo>
                  <a:lnTo>
                    <a:pt x="4002" y="6"/>
                  </a:lnTo>
                  <a:lnTo>
                    <a:pt x="3976" y="24"/>
                  </a:lnTo>
                  <a:lnTo>
                    <a:pt x="3938" y="49"/>
                  </a:lnTo>
                  <a:lnTo>
                    <a:pt x="3916" y="61"/>
                  </a:lnTo>
                  <a:lnTo>
                    <a:pt x="3892" y="73"/>
                  </a:lnTo>
                  <a:lnTo>
                    <a:pt x="3892" y="73"/>
                  </a:lnTo>
                  <a:lnTo>
                    <a:pt x="3842" y="97"/>
                  </a:lnTo>
                  <a:lnTo>
                    <a:pt x="3793" y="118"/>
                  </a:lnTo>
                  <a:lnTo>
                    <a:pt x="3741" y="137"/>
                  </a:lnTo>
                  <a:lnTo>
                    <a:pt x="3689" y="154"/>
                  </a:lnTo>
                  <a:lnTo>
                    <a:pt x="3637" y="169"/>
                  </a:lnTo>
                  <a:lnTo>
                    <a:pt x="3583" y="181"/>
                  </a:lnTo>
                  <a:lnTo>
                    <a:pt x="3530" y="193"/>
                  </a:lnTo>
                  <a:lnTo>
                    <a:pt x="3477" y="202"/>
                  </a:lnTo>
                  <a:lnTo>
                    <a:pt x="3477" y="202"/>
                  </a:lnTo>
                  <a:lnTo>
                    <a:pt x="3403" y="214"/>
                  </a:lnTo>
                  <a:lnTo>
                    <a:pt x="3330" y="222"/>
                  </a:lnTo>
                  <a:lnTo>
                    <a:pt x="3257" y="230"/>
                  </a:lnTo>
                  <a:lnTo>
                    <a:pt x="3184" y="235"/>
                  </a:lnTo>
                  <a:lnTo>
                    <a:pt x="3109" y="237"/>
                  </a:lnTo>
                  <a:lnTo>
                    <a:pt x="3036" y="238"/>
                  </a:lnTo>
                  <a:lnTo>
                    <a:pt x="2962" y="237"/>
                  </a:lnTo>
                  <a:lnTo>
                    <a:pt x="2889" y="235"/>
                  </a:lnTo>
                  <a:lnTo>
                    <a:pt x="2889" y="235"/>
                  </a:lnTo>
                  <a:lnTo>
                    <a:pt x="2814" y="231"/>
                  </a:lnTo>
                  <a:lnTo>
                    <a:pt x="2741" y="226"/>
                  </a:lnTo>
                  <a:lnTo>
                    <a:pt x="2667" y="219"/>
                  </a:lnTo>
                  <a:lnTo>
                    <a:pt x="2592" y="211"/>
                  </a:lnTo>
                  <a:lnTo>
                    <a:pt x="2519" y="202"/>
                  </a:lnTo>
                  <a:lnTo>
                    <a:pt x="2446" y="193"/>
                  </a:lnTo>
                  <a:lnTo>
                    <a:pt x="2371" y="183"/>
                  </a:lnTo>
                  <a:lnTo>
                    <a:pt x="2298" y="170"/>
                  </a:lnTo>
                  <a:lnTo>
                    <a:pt x="2298" y="170"/>
                  </a:lnTo>
                  <a:lnTo>
                    <a:pt x="2223" y="158"/>
                  </a:lnTo>
                  <a:lnTo>
                    <a:pt x="2148" y="143"/>
                  </a:lnTo>
                  <a:lnTo>
                    <a:pt x="1999" y="114"/>
                  </a:lnTo>
                  <a:lnTo>
                    <a:pt x="1853" y="82"/>
                  </a:lnTo>
                  <a:lnTo>
                    <a:pt x="1712" y="51"/>
                  </a:lnTo>
                  <a:lnTo>
                    <a:pt x="1696" y="104"/>
                  </a:lnTo>
                  <a:lnTo>
                    <a:pt x="1696" y="104"/>
                  </a:lnTo>
                  <a:lnTo>
                    <a:pt x="1766" y="131"/>
                  </a:lnTo>
                  <a:lnTo>
                    <a:pt x="1838" y="155"/>
                  </a:lnTo>
                  <a:lnTo>
                    <a:pt x="1910" y="179"/>
                  </a:lnTo>
                  <a:lnTo>
                    <a:pt x="1982" y="200"/>
                  </a:lnTo>
                  <a:lnTo>
                    <a:pt x="2055" y="221"/>
                  </a:lnTo>
                  <a:lnTo>
                    <a:pt x="2130" y="241"/>
                  </a:lnTo>
                  <a:lnTo>
                    <a:pt x="2203" y="258"/>
                  </a:lnTo>
                  <a:lnTo>
                    <a:pt x="2277" y="276"/>
                  </a:lnTo>
                  <a:lnTo>
                    <a:pt x="2277" y="276"/>
                  </a:lnTo>
                  <a:lnTo>
                    <a:pt x="2353" y="291"/>
                  </a:lnTo>
                  <a:lnTo>
                    <a:pt x="2427" y="305"/>
                  </a:lnTo>
                  <a:lnTo>
                    <a:pt x="2503" y="318"/>
                  </a:lnTo>
                  <a:lnTo>
                    <a:pt x="2579" y="329"/>
                  </a:lnTo>
                  <a:lnTo>
                    <a:pt x="2656" y="338"/>
                  </a:lnTo>
                  <a:lnTo>
                    <a:pt x="2731" y="345"/>
                  </a:lnTo>
                  <a:lnTo>
                    <a:pt x="2808" y="351"/>
                  </a:lnTo>
                  <a:lnTo>
                    <a:pt x="2884" y="356"/>
                  </a:lnTo>
                  <a:lnTo>
                    <a:pt x="2884" y="356"/>
                  </a:lnTo>
                  <a:lnTo>
                    <a:pt x="2948" y="358"/>
                  </a:lnTo>
                  <a:lnTo>
                    <a:pt x="3013" y="359"/>
                  </a:lnTo>
                  <a:lnTo>
                    <a:pt x="3076" y="358"/>
                  </a:lnTo>
                  <a:lnTo>
                    <a:pt x="3140" y="355"/>
                  </a:lnTo>
                  <a:lnTo>
                    <a:pt x="3205" y="351"/>
                  </a:lnTo>
                  <a:lnTo>
                    <a:pt x="3268" y="345"/>
                  </a:lnTo>
                  <a:lnTo>
                    <a:pt x="3333" y="336"/>
                  </a:lnTo>
                  <a:lnTo>
                    <a:pt x="3396" y="326"/>
                  </a:lnTo>
                  <a:lnTo>
                    <a:pt x="3396" y="326"/>
                  </a:lnTo>
                  <a:lnTo>
                    <a:pt x="3356" y="343"/>
                  </a:lnTo>
                  <a:lnTo>
                    <a:pt x="3315" y="358"/>
                  </a:lnTo>
                  <a:lnTo>
                    <a:pt x="3272" y="371"/>
                  </a:lnTo>
                  <a:lnTo>
                    <a:pt x="3226" y="382"/>
                  </a:lnTo>
                  <a:lnTo>
                    <a:pt x="3226" y="382"/>
                  </a:lnTo>
                  <a:lnTo>
                    <a:pt x="3170" y="395"/>
                  </a:lnTo>
                  <a:lnTo>
                    <a:pt x="3113" y="405"/>
                  </a:lnTo>
                  <a:lnTo>
                    <a:pt x="3056" y="412"/>
                  </a:lnTo>
                  <a:lnTo>
                    <a:pt x="2998" y="417"/>
                  </a:lnTo>
                  <a:lnTo>
                    <a:pt x="2941" y="421"/>
                  </a:lnTo>
                  <a:lnTo>
                    <a:pt x="2882" y="422"/>
                  </a:lnTo>
                  <a:lnTo>
                    <a:pt x="2825" y="422"/>
                  </a:lnTo>
                  <a:lnTo>
                    <a:pt x="2767" y="421"/>
                  </a:lnTo>
                  <a:lnTo>
                    <a:pt x="2767" y="421"/>
                  </a:lnTo>
                  <a:lnTo>
                    <a:pt x="2713" y="418"/>
                  </a:lnTo>
                  <a:lnTo>
                    <a:pt x="2658" y="415"/>
                  </a:lnTo>
                  <a:lnTo>
                    <a:pt x="2602" y="408"/>
                  </a:lnTo>
                  <a:lnTo>
                    <a:pt x="2545" y="402"/>
                  </a:lnTo>
                  <a:lnTo>
                    <a:pt x="2487" y="395"/>
                  </a:lnTo>
                  <a:lnTo>
                    <a:pt x="2427" y="385"/>
                  </a:lnTo>
                  <a:lnTo>
                    <a:pt x="2367" y="375"/>
                  </a:lnTo>
                  <a:lnTo>
                    <a:pt x="2305" y="362"/>
                  </a:lnTo>
                  <a:lnTo>
                    <a:pt x="2305" y="362"/>
                  </a:lnTo>
                  <a:lnTo>
                    <a:pt x="2254" y="353"/>
                  </a:lnTo>
                  <a:lnTo>
                    <a:pt x="2203" y="341"/>
                  </a:lnTo>
                  <a:lnTo>
                    <a:pt x="2149" y="329"/>
                  </a:lnTo>
                  <a:lnTo>
                    <a:pt x="2094" y="315"/>
                  </a:lnTo>
                  <a:lnTo>
                    <a:pt x="1977" y="284"/>
                  </a:lnTo>
                  <a:lnTo>
                    <a:pt x="1849" y="248"/>
                  </a:lnTo>
                  <a:lnTo>
                    <a:pt x="1849" y="248"/>
                  </a:lnTo>
                  <a:lnTo>
                    <a:pt x="1792" y="231"/>
                  </a:lnTo>
                  <a:lnTo>
                    <a:pt x="1735" y="211"/>
                  </a:lnTo>
                  <a:lnTo>
                    <a:pt x="1622" y="173"/>
                  </a:lnTo>
                  <a:lnTo>
                    <a:pt x="1510" y="134"/>
                  </a:lnTo>
                  <a:lnTo>
                    <a:pt x="1453" y="117"/>
                  </a:lnTo>
                  <a:lnTo>
                    <a:pt x="1395" y="100"/>
                  </a:lnTo>
                  <a:lnTo>
                    <a:pt x="1395" y="100"/>
                  </a:lnTo>
                  <a:lnTo>
                    <a:pt x="1336" y="85"/>
                  </a:lnTo>
                  <a:lnTo>
                    <a:pt x="1276" y="71"/>
                  </a:lnTo>
                  <a:lnTo>
                    <a:pt x="1216" y="60"/>
                  </a:lnTo>
                  <a:lnTo>
                    <a:pt x="1155" y="51"/>
                  </a:lnTo>
                  <a:lnTo>
                    <a:pt x="1094" y="45"/>
                  </a:lnTo>
                  <a:lnTo>
                    <a:pt x="1033" y="40"/>
                  </a:lnTo>
                  <a:lnTo>
                    <a:pt x="971" y="38"/>
                  </a:lnTo>
                  <a:lnTo>
                    <a:pt x="909" y="38"/>
                  </a:lnTo>
                  <a:lnTo>
                    <a:pt x="909" y="38"/>
                  </a:lnTo>
                  <a:lnTo>
                    <a:pt x="849" y="40"/>
                  </a:lnTo>
                  <a:lnTo>
                    <a:pt x="788" y="45"/>
                  </a:lnTo>
                  <a:lnTo>
                    <a:pt x="727" y="52"/>
                  </a:lnTo>
                  <a:lnTo>
                    <a:pt x="666" y="62"/>
                  </a:lnTo>
                  <a:lnTo>
                    <a:pt x="605" y="73"/>
                  </a:lnTo>
                  <a:lnTo>
                    <a:pt x="546" y="88"/>
                  </a:lnTo>
                  <a:lnTo>
                    <a:pt x="488" y="104"/>
                  </a:lnTo>
                  <a:lnTo>
                    <a:pt x="429" y="124"/>
                  </a:lnTo>
                  <a:lnTo>
                    <a:pt x="429" y="124"/>
                  </a:lnTo>
                  <a:lnTo>
                    <a:pt x="372" y="145"/>
                  </a:lnTo>
                  <a:lnTo>
                    <a:pt x="315" y="168"/>
                  </a:lnTo>
                  <a:lnTo>
                    <a:pt x="259" y="194"/>
                  </a:lnTo>
                  <a:lnTo>
                    <a:pt x="204" y="221"/>
                  </a:lnTo>
                  <a:lnTo>
                    <a:pt x="150" y="251"/>
                  </a:lnTo>
                  <a:lnTo>
                    <a:pt x="124" y="267"/>
                  </a:lnTo>
                  <a:lnTo>
                    <a:pt x="98" y="284"/>
                  </a:lnTo>
                  <a:lnTo>
                    <a:pt x="73" y="300"/>
                  </a:lnTo>
                  <a:lnTo>
                    <a:pt x="49" y="319"/>
                  </a:lnTo>
                  <a:lnTo>
                    <a:pt x="24" y="338"/>
                  </a:lnTo>
                  <a:lnTo>
                    <a:pt x="0" y="356"/>
                  </a:lnTo>
                  <a:lnTo>
                    <a:pt x="35" y="401"/>
                  </a:lnTo>
                  <a:lnTo>
                    <a:pt x="35" y="401"/>
                  </a:lnTo>
                  <a:lnTo>
                    <a:pt x="71" y="379"/>
                  </a:lnTo>
                  <a:lnTo>
                    <a:pt x="112" y="353"/>
                  </a:lnTo>
                  <a:lnTo>
                    <a:pt x="166" y="323"/>
                  </a:lnTo>
                  <a:lnTo>
                    <a:pt x="196" y="307"/>
                  </a:lnTo>
                  <a:lnTo>
                    <a:pt x="230" y="291"/>
                  </a:lnTo>
                  <a:lnTo>
                    <a:pt x="264" y="274"/>
                  </a:lnTo>
                  <a:lnTo>
                    <a:pt x="300" y="258"/>
                  </a:lnTo>
                  <a:lnTo>
                    <a:pt x="338" y="243"/>
                  </a:lnTo>
                  <a:lnTo>
                    <a:pt x="376" y="229"/>
                  </a:lnTo>
                  <a:lnTo>
                    <a:pt x="414" y="216"/>
                  </a:lnTo>
                  <a:lnTo>
                    <a:pt x="454" y="205"/>
                  </a:lnTo>
                  <a:lnTo>
                    <a:pt x="454" y="205"/>
                  </a:lnTo>
                  <a:lnTo>
                    <a:pt x="510" y="191"/>
                  </a:lnTo>
                  <a:lnTo>
                    <a:pt x="565" y="180"/>
                  </a:lnTo>
                  <a:lnTo>
                    <a:pt x="620" y="169"/>
                  </a:lnTo>
                  <a:lnTo>
                    <a:pt x="676" y="159"/>
                  </a:lnTo>
                  <a:lnTo>
                    <a:pt x="732" y="152"/>
                  </a:lnTo>
                  <a:lnTo>
                    <a:pt x="789" y="147"/>
                  </a:lnTo>
                  <a:lnTo>
                    <a:pt x="845" y="143"/>
                  </a:lnTo>
                  <a:lnTo>
                    <a:pt x="902" y="142"/>
                  </a:lnTo>
                  <a:lnTo>
                    <a:pt x="902" y="142"/>
                  </a:lnTo>
                  <a:lnTo>
                    <a:pt x="960" y="143"/>
                  </a:lnTo>
                  <a:lnTo>
                    <a:pt x="1020" y="147"/>
                  </a:lnTo>
                  <a:lnTo>
                    <a:pt x="1078" y="152"/>
                  </a:lnTo>
                  <a:lnTo>
                    <a:pt x="1136" y="159"/>
                  </a:lnTo>
                  <a:lnTo>
                    <a:pt x="1193" y="169"/>
                  </a:lnTo>
                  <a:lnTo>
                    <a:pt x="1252" y="181"/>
                  </a:lnTo>
                  <a:lnTo>
                    <a:pt x="1309" y="195"/>
                  </a:lnTo>
                  <a:lnTo>
                    <a:pt x="1364" y="210"/>
                  </a:lnTo>
                  <a:lnTo>
                    <a:pt x="1364" y="210"/>
                  </a:lnTo>
                  <a:lnTo>
                    <a:pt x="1421" y="229"/>
                  </a:lnTo>
                  <a:lnTo>
                    <a:pt x="1477" y="247"/>
                  </a:lnTo>
                  <a:lnTo>
                    <a:pt x="1590" y="287"/>
                  </a:lnTo>
                  <a:lnTo>
                    <a:pt x="1702" y="326"/>
                  </a:lnTo>
                  <a:lnTo>
                    <a:pt x="1758" y="345"/>
                  </a:lnTo>
                  <a:lnTo>
                    <a:pt x="1815" y="364"/>
                  </a:lnTo>
                  <a:lnTo>
                    <a:pt x="1815" y="364"/>
                  </a:lnTo>
                  <a:lnTo>
                    <a:pt x="1880" y="382"/>
                  </a:lnTo>
                  <a:lnTo>
                    <a:pt x="1946" y="401"/>
                  </a:lnTo>
                  <a:lnTo>
                    <a:pt x="2009" y="418"/>
                  </a:lnTo>
                  <a:lnTo>
                    <a:pt x="2073" y="434"/>
                  </a:lnTo>
                  <a:lnTo>
                    <a:pt x="2135" y="449"/>
                  </a:lnTo>
                  <a:lnTo>
                    <a:pt x="2195" y="463"/>
                  </a:lnTo>
                  <a:lnTo>
                    <a:pt x="2256" y="474"/>
                  </a:lnTo>
                  <a:lnTo>
                    <a:pt x="2316" y="485"/>
                  </a:lnTo>
                  <a:lnTo>
                    <a:pt x="2374" y="495"/>
                  </a:lnTo>
                  <a:lnTo>
                    <a:pt x="2432" y="504"/>
                  </a:lnTo>
                  <a:lnTo>
                    <a:pt x="2489" y="511"/>
                  </a:lnTo>
                  <a:lnTo>
                    <a:pt x="2546" y="518"/>
                  </a:lnTo>
                  <a:lnTo>
                    <a:pt x="2602" y="522"/>
                  </a:lnTo>
                  <a:lnTo>
                    <a:pt x="2657" y="526"/>
                  </a:lnTo>
                  <a:lnTo>
                    <a:pt x="2711" y="529"/>
                  </a:lnTo>
                  <a:lnTo>
                    <a:pt x="2765" y="530"/>
                  </a:lnTo>
                  <a:lnTo>
                    <a:pt x="2765" y="530"/>
                  </a:lnTo>
                  <a:lnTo>
                    <a:pt x="2827" y="530"/>
                  </a:lnTo>
                  <a:lnTo>
                    <a:pt x="2887" y="527"/>
                  </a:lnTo>
                  <a:lnTo>
                    <a:pt x="2948" y="524"/>
                  </a:lnTo>
                  <a:lnTo>
                    <a:pt x="3010" y="518"/>
                  </a:lnTo>
                  <a:lnTo>
                    <a:pt x="3071" y="509"/>
                  </a:lnTo>
                  <a:lnTo>
                    <a:pt x="3131" y="499"/>
                  </a:lnTo>
                  <a:lnTo>
                    <a:pt x="3190" y="485"/>
                  </a:lnTo>
                  <a:lnTo>
                    <a:pt x="3250" y="469"/>
                  </a:lnTo>
                  <a:lnTo>
                    <a:pt x="3250" y="469"/>
                  </a:lnTo>
                  <a:lnTo>
                    <a:pt x="3281" y="459"/>
                  </a:lnTo>
                  <a:lnTo>
                    <a:pt x="3310" y="449"/>
                  </a:lnTo>
                  <a:lnTo>
                    <a:pt x="3340" y="438"/>
                  </a:lnTo>
                  <a:lnTo>
                    <a:pt x="3369" y="426"/>
                  </a:lnTo>
                  <a:lnTo>
                    <a:pt x="3397" y="413"/>
                  </a:lnTo>
                  <a:lnTo>
                    <a:pt x="3424" y="400"/>
                  </a:lnTo>
                  <a:lnTo>
                    <a:pt x="3452" y="386"/>
                  </a:lnTo>
                  <a:lnTo>
                    <a:pt x="3478" y="371"/>
                  </a:lnTo>
                  <a:lnTo>
                    <a:pt x="3478" y="371"/>
                  </a:lnTo>
                  <a:lnTo>
                    <a:pt x="3511" y="350"/>
                  </a:lnTo>
                  <a:lnTo>
                    <a:pt x="3542" y="328"/>
                  </a:lnTo>
                  <a:lnTo>
                    <a:pt x="3572" y="305"/>
                  </a:lnTo>
                  <a:lnTo>
                    <a:pt x="3598" y="282"/>
                  </a:lnTo>
                  <a:lnTo>
                    <a:pt x="3598" y="282"/>
                  </a:lnTo>
                  <a:lnTo>
                    <a:pt x="3641" y="269"/>
                  </a:lnTo>
                  <a:lnTo>
                    <a:pt x="3684" y="256"/>
                  </a:lnTo>
                  <a:lnTo>
                    <a:pt x="3727" y="240"/>
                  </a:lnTo>
                  <a:lnTo>
                    <a:pt x="3769" y="222"/>
                  </a:lnTo>
                  <a:lnTo>
                    <a:pt x="3810" y="204"/>
                  </a:lnTo>
                  <a:lnTo>
                    <a:pt x="3851" y="184"/>
                  </a:lnTo>
                  <a:lnTo>
                    <a:pt x="3891" y="162"/>
                  </a:lnTo>
                  <a:lnTo>
                    <a:pt x="3929" y="138"/>
                  </a:lnTo>
                  <a:lnTo>
                    <a:pt x="3929" y="138"/>
                  </a:lnTo>
                  <a:lnTo>
                    <a:pt x="3966" y="113"/>
                  </a:lnTo>
                  <a:lnTo>
                    <a:pt x="3999" y="90"/>
                  </a:lnTo>
                  <a:lnTo>
                    <a:pt x="4026" y="65"/>
                  </a:lnTo>
                  <a:lnTo>
                    <a:pt x="4051" y="41"/>
                  </a:lnTo>
                  <a:lnTo>
                    <a:pt x="4012" y="0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369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4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51520" y="4005064"/>
            <a:ext cx="2160000" cy="180000"/>
          </a:xfrm>
        </p:spPr>
        <p:txBody>
          <a:bodyPr anchor="t" anchorCtr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/>
              <a:t>©2017 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000" y="2852936"/>
            <a:ext cx="973881" cy="95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02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4000" y="6480000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600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463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49" r:id="rId5"/>
    <p:sldLayoutId id="2147483654" r:id="rId6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ja-JP" i="1" dirty="0" err="1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-CORE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シリーズ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会計</a:t>
            </a:r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ソリューション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SP20170701</a:t>
            </a:r>
            <a:r>
              <a:rPr lang="ja-JP" altLang="ja-JP" dirty="0"/>
              <a:t>版</a:t>
            </a:r>
            <a:r>
              <a:rPr lang="en-US" altLang="ja-JP" dirty="0"/>
              <a:t> </a:t>
            </a:r>
            <a:r>
              <a:rPr lang="ja-JP" altLang="en-US" dirty="0"/>
              <a:t>製品説明資料</a:t>
            </a:r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dirty="0"/>
              <a:t/>
            </a:r>
            <a:br>
              <a:rPr lang="ja-JP" altLang="en-US" dirty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sz="1800" b="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9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</a:rPr>
              <a:t>©2017  SuperStream Inc. All rights reserved.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4"/>
          </p:nvPr>
        </p:nvSpPr>
        <p:spPr>
          <a:xfrm>
            <a:off x="4644008" y="1664804"/>
            <a:ext cx="4356484" cy="3024336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en-US" altLang="ja-JP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01</a:t>
            </a:r>
            <a:endParaRPr lang="en-US" altLang="ja-JP" sz="2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fontAlgn="base">
              <a:lnSpc>
                <a:spcPts val="2400"/>
              </a:lnSpc>
              <a:spcBef>
                <a:spcPct val="0"/>
              </a:spcBef>
            </a:pPr>
            <a:r>
              <a:rPr lang="en-US" altLang="ja-JP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AR+</a:t>
            </a:r>
          </a:p>
          <a:p>
            <a:pPr>
              <a:lnSpc>
                <a:spcPts val="1500"/>
              </a:lnSpc>
            </a:pPr>
            <a:r>
              <a:rPr lang="ja-JP" altLang="en-US" dirty="0"/>
              <a:t>　</a:t>
            </a:r>
            <a:r>
              <a:rPr lang="zh-CN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「自動消込」画面条件保存対応</a:t>
            </a:r>
            <a:endParaRPr lang="en-US" altLang="ja-JP" dirty="0" smtClean="0"/>
          </a:p>
          <a:p>
            <a:pPr lvl="0">
              <a:spcAft>
                <a:spcPts val="400"/>
              </a:spcAft>
            </a:pPr>
            <a:endParaRPr lang="en-US" altLang="ja-JP" dirty="0">
              <a:solidFill>
                <a:prstClr val="white"/>
              </a:solidFill>
            </a:endParaRPr>
          </a:p>
          <a:p>
            <a:pPr>
              <a:lnSpc>
                <a:spcPts val="1500"/>
              </a:lnSpc>
            </a:pPr>
            <a:r>
              <a:rPr lang="en-US" altLang="ja-JP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02</a:t>
            </a:r>
            <a:endParaRPr lang="en-US" altLang="ja-JP" sz="2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42900" indent="-342900" fontAlgn="base">
              <a:lnSpc>
                <a:spcPts val="2400"/>
              </a:lnSpc>
              <a:spcBef>
                <a:spcPct val="0"/>
              </a:spcBef>
            </a:pPr>
            <a:r>
              <a:rPr lang="en-US" altLang="ja-JP" i="1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field</a:t>
            </a:r>
          </a:p>
          <a:p>
            <a:pPr>
              <a:lnSpc>
                <a:spcPts val="2800"/>
              </a:lnSpc>
              <a:spcBef>
                <a:spcPct val="0"/>
              </a:spcBef>
              <a:defRPr/>
            </a:pPr>
            <a:r>
              <a:rPr lang="ja-JP" altLang="en-US" dirty="0" smtClean="0">
                <a:solidFill>
                  <a:prstClr val="white"/>
                </a:solidFill>
              </a:rPr>
              <a:t>　</a:t>
            </a:r>
            <a:r>
              <a:rPr lang="en-US" altLang="ja-JP" dirty="0" smtClean="0">
                <a:cs typeface="メイリオ" pitchFamily="50" charset="-128"/>
              </a:rPr>
              <a:t>Oracle </a:t>
            </a:r>
            <a:r>
              <a:rPr lang="en-US" altLang="ja-JP" dirty="0">
                <a:cs typeface="メイリオ" pitchFamily="50" charset="-128"/>
              </a:rPr>
              <a:t>Application Server</a:t>
            </a:r>
            <a:r>
              <a:rPr lang="ja-JP" altLang="en-US" dirty="0">
                <a:cs typeface="メイリオ" pitchFamily="50" charset="-128"/>
              </a:rPr>
              <a:t>版の出荷について</a:t>
            </a:r>
            <a:endParaRPr lang="en-US" altLang="ja-JP" dirty="0">
              <a:cs typeface="メイリオ" pitchFamily="50" charset="-128"/>
            </a:endParaRPr>
          </a:p>
          <a:p>
            <a:pPr lvl="0">
              <a:spcAft>
                <a:spcPts val="400"/>
              </a:spcAft>
            </a:pPr>
            <a:r>
              <a:rPr lang="ja-JP" altLang="en-US" dirty="0" smtClean="0">
                <a:solidFill>
                  <a:prstClr val="white"/>
                </a:solidFill>
              </a:rPr>
              <a:t>　</a:t>
            </a:r>
            <a:endParaRPr lang="en-US" altLang="ja-JP" dirty="0" smtClean="0">
              <a:solidFill>
                <a:prstClr val="white"/>
              </a:solidFill>
            </a:endParaRPr>
          </a:p>
          <a:p>
            <a:pPr lvl="0">
              <a:spcAft>
                <a:spcPts val="400"/>
              </a:spcAft>
            </a:pPr>
            <a:r>
              <a:rPr lang="en-US" altLang="ja-JP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03</a:t>
            </a:r>
            <a:endParaRPr lang="en-US" altLang="ja-JP" sz="20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342900" indent="-342900" fontAlgn="base">
              <a:lnSpc>
                <a:spcPts val="2400"/>
              </a:lnSpc>
              <a:spcBef>
                <a:spcPct val="0"/>
              </a:spcBef>
            </a:pPr>
            <a:r>
              <a:rPr lang="ja-JP" altLang="en-US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その他</a:t>
            </a:r>
            <a:endParaRPr lang="en-US" altLang="ja-JP" dirty="0">
              <a:latin typeface="Times New Roman" pitchFamily="18" charset="0"/>
              <a:ea typeface="メイリオ" pitchFamily="50" charset="-128"/>
              <a:cs typeface="Times New Roman" pitchFamily="18" charset="0"/>
            </a:endParaRPr>
          </a:p>
          <a:p>
            <a:pPr lvl="0">
              <a:lnSpc>
                <a:spcPts val="1500"/>
              </a:lnSpc>
            </a:pPr>
            <a:endParaRPr lang="en-US" altLang="ja-JP" dirty="0" smtClean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572000" y="792800"/>
            <a:ext cx="3708412" cy="763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spcBef>
                <a:spcPct val="0"/>
              </a:spcBef>
              <a:defRPr/>
            </a:pPr>
            <a:r>
              <a:rPr lang="en-US" altLang="ja-JP" b="1" i="1" dirty="0" err="1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rPr>
              <a:t>SuperStream</a:t>
            </a:r>
            <a:r>
              <a:rPr lang="en-US" altLang="ja-JP" b="1" dirty="0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rPr>
              <a:t>-CORE </a:t>
            </a:r>
            <a:r>
              <a:rPr lang="ja-JP" altLang="en-US" b="1" dirty="0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rPr>
              <a:t>シリーズ </a:t>
            </a:r>
            <a:endParaRPr lang="en-US" altLang="ja-JP" b="1" dirty="0">
              <a:solidFill>
                <a:schemeClr val="bg1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lvl="0">
              <a:lnSpc>
                <a:spcPts val="2800"/>
              </a:lnSpc>
              <a:spcBef>
                <a:spcPct val="0"/>
              </a:spcBef>
              <a:defRPr/>
            </a:pPr>
            <a:r>
              <a:rPr lang="ja-JP" altLang="en-US" b="1" dirty="0">
                <a:solidFill>
                  <a:schemeClr val="bg1"/>
                </a:solidFill>
                <a:latin typeface="Times New Roman" pitchFamily="18" charset="0"/>
                <a:ea typeface="ＭＳ Ｐゴシック" pitchFamily="50" charset="-128"/>
              </a:rPr>
              <a:t>会計ソリューション</a:t>
            </a:r>
            <a:endParaRPr lang="en-US" altLang="ja-JP" sz="16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4572000" y="1547664"/>
            <a:ext cx="4176464" cy="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9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000" i="1" dirty="0" err="1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2000" dirty="0">
                <a:latin typeface="Times New Roman" pitchFamily="18" charset="0"/>
                <a:cs typeface="Times New Roman" pitchFamily="18" charset="0"/>
              </a:rPr>
              <a:t>-AR+</a:t>
            </a:r>
            <a:r>
              <a:rPr lang="en-US" altLang="ja-JP" sz="2400" spc="100" dirty="0">
                <a:solidFill>
                  <a:srgbClr val="FFFFFF"/>
                </a:solidFill>
                <a:cs typeface="メイリオ" pitchFamily="50" charset="-128"/>
              </a:rPr>
              <a:t/>
            </a:r>
            <a:br>
              <a:rPr lang="en-US" altLang="ja-JP" sz="2400" spc="100" dirty="0">
                <a:solidFill>
                  <a:srgbClr val="FFFFFF"/>
                </a:solidFill>
                <a:cs typeface="メイリオ" pitchFamily="50" charset="-128"/>
              </a:rPr>
            </a:br>
            <a:r>
              <a:rPr lang="ja-JP" altLang="en-US" sz="1800" dirty="0">
                <a:solidFill>
                  <a:srgbClr val="FFFFFF"/>
                </a:solidFill>
              </a:rPr>
              <a:t>   </a:t>
            </a:r>
            <a:r>
              <a:rPr lang="ja-JP" altLang="en-US" sz="1800" spc="100" dirty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1.</a:t>
            </a:r>
            <a:r>
              <a:rPr lang="zh-CN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「自動消込」画面条件保存対応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70314" y="1088741"/>
            <a:ext cx="18894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/>
                </a:solidFill>
                <a:latin typeface="+mj-ea"/>
                <a:ea typeface="+mj-ea"/>
                <a:cs typeface="メイリオ" pitchFamily="50" charset="-128"/>
              </a:rPr>
              <a:t>■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機能概要</a:t>
            </a:r>
            <a:endParaRPr lang="ja-JP" altLang="en-US" sz="1600" dirty="0">
              <a:solidFill>
                <a:schemeClr val="tx2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87524" y="2240868"/>
            <a:ext cx="18894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/>
                </a:solidFill>
                <a:latin typeface="+mj-ea"/>
                <a:ea typeface="+mj-ea"/>
                <a:cs typeface="メイリオ" pitchFamily="50" charset="-128"/>
              </a:rPr>
              <a:t>■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機能追加背景</a:t>
            </a:r>
            <a:endParaRPr lang="ja-JP" altLang="en-US" sz="1600" dirty="0">
              <a:solidFill>
                <a:schemeClr val="tx2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78528" y="3442706"/>
            <a:ext cx="18894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/>
                </a:solidFill>
                <a:latin typeface="+mj-ea"/>
                <a:ea typeface="+mj-ea"/>
                <a:cs typeface="メイリオ" pitchFamily="50" charset="-128"/>
              </a:rPr>
              <a:t>■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対応内容</a:t>
            </a:r>
            <a:endParaRPr lang="ja-JP" altLang="en-US" sz="1600" dirty="0">
              <a:solidFill>
                <a:schemeClr val="tx2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431540" y="1412776"/>
            <a:ext cx="8280000" cy="770243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square" anchor="ctr"/>
          <a:lstStyle/>
          <a:p>
            <a:pPr>
              <a:spcBef>
                <a:spcPct val="0"/>
              </a:spcBef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自動消込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]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画面の選択条件をクライアント端末に保存し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、次回画面展開時に初期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表示します。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gray">
          <a:xfrm>
            <a:off x="432460" y="2564988"/>
            <a:ext cx="8280000" cy="756000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square" anchor="ctr" anchorCtr="0"/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自動消込</a:t>
            </a:r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]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の選択条件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次回消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込時も同じ実行条件と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したいと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いうお客様からのご要望に対応しました。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gray">
          <a:xfrm>
            <a:off x="432460" y="3789040"/>
            <a:ext cx="8280000" cy="2592176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square" anchor="ctr" anchorCtr="0"/>
          <a:lstStyle/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ＡＲ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+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初期値マスタ登録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]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に次回画面表示値を「表示する」か「しない」</a:t>
            </a:r>
            <a:r>
              <a:rPr lang="ja-JP" altLang="en-US" sz="14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かを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選択する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オプションの追加と選択条件を保持する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ための「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ssar.ini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」ファイルを新規追加しました。</a:t>
            </a:r>
            <a:endParaRPr lang="ja-JP" altLang="en-US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※[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ssar.ini]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[SSCORE.ini]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en-US" altLang="ja-JP" sz="14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TmpDirectory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出力先フォルダ）に作成します。</a:t>
            </a:r>
            <a:endParaRPr lang="en-US" altLang="ja-JP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表示する」の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場合</a:t>
            </a:r>
            <a:endParaRPr lang="ja-JP" altLang="en-US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自動消込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]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画面を終了すると「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ssar.ini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に画面終了時の選択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条件を書込みします。</a:t>
            </a: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自動消込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]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画面を展開すると「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ssar.ini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」を読込み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、前回画面終了時の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選択条件を初期表示します。</a:t>
            </a:r>
          </a:p>
          <a:p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保存対象項目は下記となります。 </a:t>
            </a: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伝票グループ、入力区分、消込キー、消込方法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、振込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手数料チェックボックス、</a:t>
            </a:r>
          </a:p>
          <a:p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入金予定日選択、入金予定日集約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、入金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日選択、入金日集約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73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000" i="1" dirty="0" err="1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2000" dirty="0">
                <a:latin typeface="Times New Roman" pitchFamily="18" charset="0"/>
                <a:cs typeface="Times New Roman" pitchFamily="18" charset="0"/>
              </a:rPr>
              <a:t>-AR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+</a:t>
            </a:r>
            <a:b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ja-JP" altLang="en-US" sz="1800" dirty="0" smtClean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1.</a:t>
            </a:r>
            <a:r>
              <a:rPr lang="zh-CN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「自動消込」画面条件保存対応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70314" y="1088740"/>
            <a:ext cx="18966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/>
                </a:solidFill>
                <a:latin typeface="+mj-ea"/>
                <a:ea typeface="+mj-ea"/>
                <a:cs typeface="メイリオ" pitchFamily="50" charset="-128"/>
              </a:rPr>
              <a:t>■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対応プログラム</a:t>
            </a:r>
            <a:endParaRPr lang="ja-JP" altLang="en-US" sz="1600" dirty="0">
              <a:solidFill>
                <a:schemeClr val="tx2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70314" y="2174935"/>
            <a:ext cx="16914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/>
                </a:solidFill>
                <a:latin typeface="+mj-ea"/>
                <a:ea typeface="+mj-ea"/>
                <a:cs typeface="メイリオ" pitchFamily="50" charset="-128"/>
              </a:rPr>
              <a:t>■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画面イメージ</a:t>
            </a:r>
            <a:endParaRPr lang="ja-JP" altLang="en-US" sz="1600" dirty="0">
              <a:solidFill>
                <a:schemeClr val="tx2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gray">
          <a:xfrm>
            <a:off x="386665" y="1430776"/>
            <a:ext cx="8280000" cy="630072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square" anchor="ctr"/>
          <a:lstStyle/>
          <a:p>
            <a:pPr marL="0" lvl="1">
              <a:buClr>
                <a:schemeClr val="accent1"/>
              </a:buClr>
              <a:buSzPct val="80000"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RM002100/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ＡＲ＋初期値マスタ登録</a:t>
            </a:r>
          </a:p>
          <a:p>
            <a:pPr marL="0" lvl="1">
              <a:buClr>
                <a:schemeClr val="accent1"/>
              </a:buClr>
              <a:buSzPct val="80000"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RE008030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自動消込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892" y="2777550"/>
            <a:ext cx="3675611" cy="3135048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2593" y="2777550"/>
            <a:ext cx="4196695" cy="3567096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6356" y="4168712"/>
            <a:ext cx="1199850" cy="2176612"/>
          </a:xfrm>
          <a:prstGeom prst="rect">
            <a:avLst/>
          </a:prstGeom>
        </p:spPr>
      </p:pic>
      <p:sp>
        <p:nvSpPr>
          <p:cNvPr id="18" name="コンテンツ プレースホルダ 6"/>
          <p:cNvSpPr txBox="1">
            <a:spLocks/>
          </p:cNvSpPr>
          <p:nvPr/>
        </p:nvSpPr>
        <p:spPr>
          <a:xfrm>
            <a:off x="469087" y="2555792"/>
            <a:ext cx="1438617" cy="1531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 fontAlgn="ctr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ＡＲ＋初期値マスタ登録</a:t>
            </a:r>
            <a:endParaRPr kumimoji="1" lang="ja-JP" altLang="ja-JP" sz="1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コンテンツ プレースホルダ 6"/>
          <p:cNvSpPr txBox="1">
            <a:spLocks/>
          </p:cNvSpPr>
          <p:nvPr/>
        </p:nvSpPr>
        <p:spPr>
          <a:xfrm>
            <a:off x="3546699" y="2572444"/>
            <a:ext cx="1438617" cy="1531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 fontAlgn="ctr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自動消込</a:t>
            </a:r>
            <a:endParaRPr kumimoji="1" lang="ja-JP" altLang="ja-JP" sz="1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コンテンツ プレースホルダ 6"/>
          <p:cNvSpPr txBox="1">
            <a:spLocks/>
          </p:cNvSpPr>
          <p:nvPr/>
        </p:nvSpPr>
        <p:spPr>
          <a:xfrm>
            <a:off x="7848364" y="4005064"/>
            <a:ext cx="1097825" cy="2060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 fontAlgn="ctr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kumimoji="1" lang="en-US" altLang="ja-JP" sz="1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ssar.ini</a:t>
            </a:r>
            <a:endParaRPr kumimoji="1" lang="ja-JP" altLang="ja-JP" sz="1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380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000" i="1" dirty="0" err="1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ja-JP" sz="2000" i="1" dirty="0"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en-US" altLang="ja-JP" sz="2400" spc="100" dirty="0">
                <a:solidFill>
                  <a:srgbClr val="FFFFFF"/>
                </a:solidFill>
                <a:cs typeface="メイリオ" pitchFamily="50" charset="-128"/>
              </a:rPr>
              <a:t/>
            </a:r>
            <a:br>
              <a:rPr lang="en-US" altLang="ja-JP" sz="2400" spc="100" dirty="0">
                <a:solidFill>
                  <a:srgbClr val="FFFFFF"/>
                </a:solidFill>
                <a:cs typeface="メイリオ" pitchFamily="50" charset="-128"/>
              </a:rPr>
            </a:br>
            <a:r>
              <a:rPr lang="ja-JP" altLang="en-US" sz="1800" dirty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2.</a:t>
            </a:r>
            <a:r>
              <a:rPr lang="en-US" altLang="ja-JP" sz="1800" dirty="0">
                <a:latin typeface="+mn-ea"/>
                <a:cs typeface="メイリオ" pitchFamily="50" charset="-128"/>
              </a:rPr>
              <a:t> Oracle Application Server</a:t>
            </a:r>
            <a:r>
              <a:rPr lang="ja-JP" altLang="en-US" sz="1800" dirty="0">
                <a:latin typeface="+mn-ea"/>
                <a:cs typeface="メイリオ" pitchFamily="50" charset="-128"/>
              </a:rPr>
              <a:t>版の出荷について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70314" y="1088740"/>
            <a:ext cx="4493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/>
                </a:solidFill>
                <a:latin typeface="+mj-ea"/>
                <a:ea typeface="+mj-ea"/>
                <a:cs typeface="メイリオ" pitchFamily="50" charset="-128"/>
              </a:rPr>
              <a:t>■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en-US" altLang="ja-JP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Oracle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en-US" altLang="ja-JP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Application Server 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のサポート終了</a:t>
            </a:r>
            <a:endParaRPr lang="ja-JP" altLang="en-US" sz="1600" dirty="0">
              <a:solidFill>
                <a:schemeClr val="tx2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gray">
          <a:xfrm>
            <a:off x="360000" y="1520788"/>
            <a:ext cx="8384502" cy="2613038"/>
          </a:xfrm>
          <a:prstGeom prst="roundRect">
            <a:avLst>
              <a:gd name="adj" fmla="val 4682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None/>
            </a:pP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Oracle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社 による 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Oracle Application Server 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のメーカーサポートが</a:t>
            </a:r>
            <a:r>
              <a:rPr lang="en-US" altLang="ja-JP" sz="14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2017</a:t>
            </a:r>
            <a:r>
              <a:rPr lang="ja-JP" altLang="en-US" sz="14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年</a:t>
            </a:r>
            <a:r>
              <a:rPr lang="en-US" altLang="ja-JP" sz="14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6</a:t>
            </a:r>
            <a:r>
              <a:rPr lang="ja-JP" altLang="en-US" sz="14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月で終了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となりました。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pPr>
              <a:buNone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その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ため、</a:t>
            </a:r>
            <a:r>
              <a:rPr lang="en-US" altLang="ja-JP" sz="1400" b="1" i="1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 </a:t>
            </a:r>
            <a:r>
              <a:rPr lang="en-US" altLang="ja-JP" sz="1400" b="1" i="1" dirty="0" err="1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1400" b="1" i="1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-field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 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及び </a:t>
            </a:r>
            <a:r>
              <a:rPr lang="en-US" altLang="ja-JP" sz="1400" b="1" i="1" dirty="0" err="1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1400" b="1" i="1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-field</a:t>
            </a:r>
            <a:r>
              <a:rPr lang="en-US" altLang="ja-JP" sz="1400" dirty="0"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 /HR 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では、</a:t>
            </a:r>
          </a:p>
          <a:p>
            <a:pPr>
              <a:buNone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昨年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から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のご案内の通り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Oracle Application Server 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対応モジュールの提供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を終了します。</a:t>
            </a:r>
            <a:endParaRPr lang="ja-JP" altLang="en-US" sz="1400" dirty="0">
              <a:latin typeface="メイリオ" pitchFamily="50" charset="-128"/>
              <a:ea typeface="メイリオ" pitchFamily="50" charset="-128"/>
            </a:endParaRPr>
          </a:p>
          <a:p>
            <a:pPr>
              <a:buNone/>
            </a:pPr>
            <a:endParaRPr lang="ja-JP" altLang="en-US" sz="1400" dirty="0">
              <a:latin typeface="メイリオ" pitchFamily="50" charset="-128"/>
              <a:ea typeface="メイリオ" pitchFamily="50" charset="-128"/>
            </a:endParaRPr>
          </a:p>
          <a:p>
            <a:pPr>
              <a:buNone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また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サポート終了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に伴い、 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Oracle Application Server 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対応モジュールにつきましては、</a:t>
            </a:r>
          </a:p>
          <a:p>
            <a:pPr>
              <a:buNone/>
            </a:pPr>
            <a:r>
              <a:rPr lang="en-US" altLang="ja-JP" sz="1400" b="1" i="1" dirty="0" smtClean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 </a:t>
            </a:r>
            <a:r>
              <a:rPr lang="en-US" altLang="ja-JP" sz="1400" b="1" i="1" dirty="0" err="1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1400" b="1" i="1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-field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</a:rPr>
              <a:t> 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及び </a:t>
            </a:r>
            <a:r>
              <a:rPr lang="en-US" altLang="ja-JP" sz="1400" b="1" i="1" dirty="0" err="1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1400" b="1" i="1" dirty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-field</a:t>
            </a:r>
            <a:r>
              <a:rPr lang="en-US" altLang="ja-JP" sz="1400" dirty="0">
                <a:latin typeface="Times New Roman" panose="02020603050405020304" pitchFamily="18" charset="0"/>
                <a:ea typeface="メイリオ" pitchFamily="50" charset="-128"/>
                <a:cs typeface="Times New Roman" panose="02020603050405020304" pitchFamily="18" charset="0"/>
              </a:rPr>
              <a:t> /HR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の</a:t>
            </a:r>
            <a:r>
              <a:rPr lang="ja-JP" altLang="en-US" sz="1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保守対象外環境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と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</a:rPr>
              <a:t>なります。</a:t>
            </a:r>
            <a:endParaRPr lang="en-US" altLang="ja-JP" sz="1400" dirty="0">
              <a:latin typeface="メイリオ" pitchFamily="50" charset="-128"/>
              <a:ea typeface="メイリオ" pitchFamily="50" charset="-128"/>
            </a:endParaRPr>
          </a:p>
          <a:p>
            <a:pPr>
              <a:buNone/>
            </a:pPr>
            <a:endParaRPr lang="ja-JP" altLang="en-US" sz="1400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13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altLang="ja-JP" sz="2000" i="1" dirty="0" err="1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2000" dirty="0">
                <a:latin typeface="Times New Roman" pitchFamily="18" charset="0"/>
                <a:cs typeface="Times New Roman" pitchFamily="18" charset="0"/>
              </a:rPr>
              <a:t>-CORE</a:t>
            </a:r>
            <a:r>
              <a:rPr lang="ja-JP" altLang="en-US" sz="1800" dirty="0">
                <a:latin typeface="Times New Roman" pitchFamily="18" charset="0"/>
                <a:cs typeface="Times New Roman" pitchFamily="18" charset="0"/>
              </a:rPr>
              <a:t>シリーズ</a:t>
            </a:r>
            <a:r>
              <a:rPr lang="en-US" altLang="ja-JP" sz="2400" spc="100" dirty="0">
                <a:solidFill>
                  <a:srgbClr val="FFFFFF"/>
                </a:solidFill>
                <a:cs typeface="メイリオ" pitchFamily="50" charset="-128"/>
              </a:rPr>
              <a:t/>
            </a:r>
            <a:br>
              <a:rPr lang="en-US" altLang="ja-JP" sz="2400" spc="100" dirty="0">
                <a:solidFill>
                  <a:srgbClr val="FFFFFF"/>
                </a:solidFill>
                <a:cs typeface="メイリオ" pitchFamily="50" charset="-128"/>
              </a:rPr>
            </a:br>
            <a:r>
              <a:rPr lang="ja-JP" altLang="en-US" sz="1800" dirty="0">
                <a:solidFill>
                  <a:srgbClr val="FFFFFF"/>
                </a:solidFill>
              </a:rPr>
              <a:t>   </a:t>
            </a:r>
            <a:r>
              <a:rPr lang="ja-JP" altLang="en-US" sz="1800" spc="100" dirty="0" smtClean="0">
                <a:solidFill>
                  <a:srgbClr val="FFFFFF"/>
                </a:solidFill>
                <a:cs typeface="メイリオ" pitchFamily="50" charset="-128"/>
              </a:rPr>
              <a:t>～</a:t>
            </a:r>
            <a:r>
              <a:rPr lang="en-US" altLang="ja-JP" sz="1800" spc="100" dirty="0" smtClean="0">
                <a:solidFill>
                  <a:srgbClr val="FFFFFF"/>
                </a:solidFill>
                <a:cs typeface="メイリオ" pitchFamily="50" charset="-128"/>
              </a:rPr>
              <a:t>3.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</a:t>
            </a:r>
            <a:r>
              <a:rPr lang="ja-JP" altLang="en-US" sz="1800" dirty="0" smtClean="0"/>
              <a:t>～</a:t>
            </a:r>
            <a:endParaRPr kumimoji="1" lang="ja-JP" altLang="en-US" sz="18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70314" y="1088740"/>
            <a:ext cx="15728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/>
                </a:solidFill>
                <a:latin typeface="+mj-ea"/>
                <a:ea typeface="+mj-ea"/>
                <a:cs typeface="メイリオ" pitchFamily="50" charset="-128"/>
              </a:rPr>
              <a:t>■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変更</a:t>
            </a:r>
            <a:r>
              <a:rPr lang="en-US" altLang="ja-JP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DB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一覧</a:t>
            </a:r>
            <a:endParaRPr lang="ja-JP" altLang="en-US" sz="1600" dirty="0">
              <a:solidFill>
                <a:schemeClr val="tx2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70314" y="3284984"/>
            <a:ext cx="18966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/>
                </a:solidFill>
                <a:latin typeface="+mj-ea"/>
                <a:ea typeface="+mj-ea"/>
                <a:cs typeface="メイリオ" pitchFamily="50" charset="-128"/>
              </a:rPr>
              <a:t>■</a:t>
            </a:r>
            <a:r>
              <a:rPr lang="ja-JP" altLang="en-US" sz="1600" dirty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 </a:t>
            </a:r>
            <a:r>
              <a:rPr lang="ja-JP" altLang="en-US" sz="1600" dirty="0" smtClean="0">
                <a:solidFill>
                  <a:schemeClr val="tx2"/>
                </a:solidFill>
                <a:latin typeface="+mj-ea"/>
                <a:ea typeface="+mj-ea"/>
                <a:cs typeface="メイリオ" pitchFamily="50" charset="-128"/>
              </a:rPr>
              <a:t>外部取込変更点</a:t>
            </a:r>
            <a:endParaRPr lang="ja-JP" altLang="en-US" sz="1600" dirty="0">
              <a:solidFill>
                <a:schemeClr val="tx2"/>
              </a:solidFill>
              <a:latin typeface="+mj-ea"/>
              <a:ea typeface="+mj-ea"/>
              <a:cs typeface="メイリオ" pitchFamily="50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209357"/>
              </p:ext>
            </p:extLst>
          </p:nvPr>
        </p:nvGraphicFramePr>
        <p:xfrm>
          <a:off x="395536" y="1484784"/>
          <a:ext cx="8280923" cy="504056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3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647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684"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テーブルＩＤ</a:t>
                      </a:r>
                      <a:endParaRPr lang="ja-JP" altLang="en-US" sz="1000" b="1" i="0" u="none" strike="noStrike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solidFill>
                            <a:schemeClr val="bg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テーブル名</a:t>
                      </a:r>
                      <a:endParaRPr lang="ja-JP" altLang="en-US" sz="1000" b="0" i="0" u="none" strike="noStrike" dirty="0">
                        <a:solidFill>
                          <a:schemeClr val="bg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カラム名</a:t>
                      </a:r>
                      <a:endParaRPr lang="ja-JP" altLang="en-US" sz="1000" b="1" i="0" u="none" strike="noStrike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84" marR="9084" marT="90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u="none" strike="noStrike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項目名</a:t>
                      </a:r>
                      <a:endParaRPr lang="ja-JP" altLang="en-US" sz="1000" b="1" i="0" u="none" strike="noStrike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84" marR="9084" marT="908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37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変更無し</a:t>
                      </a:r>
                      <a:endParaRPr lang="ja-JP" altLang="en-US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AutoShape 5"/>
          <p:cNvSpPr>
            <a:spLocks noChangeArrowheads="1"/>
          </p:cNvSpPr>
          <p:nvPr/>
        </p:nvSpPr>
        <p:spPr bwMode="gray">
          <a:xfrm>
            <a:off x="411497" y="2154701"/>
            <a:ext cx="8280000" cy="770243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square" anchor="ctr"/>
          <a:lstStyle/>
          <a:p>
            <a:pPr fontAlgn="ctr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・各プロダクトの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DB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テーブルについて変更はありません。</a:t>
            </a:r>
            <a:endParaRPr lang="en-US" altLang="ja-JP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411580" y="3647791"/>
            <a:ext cx="8280000" cy="770243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square" anchor="ctr"/>
          <a:lstStyle/>
          <a:p>
            <a:pPr fontAlgn="ctr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・各プロダクトの外部取込ワーク</a:t>
            </a:r>
            <a:r>
              <a:rPr lang="en-US" altLang="ja-JP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DB</a:t>
            </a: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の変更はありません。</a:t>
            </a:r>
          </a:p>
          <a:p>
            <a:pPr fontAlgn="ctr">
              <a:spcBef>
                <a:spcPct val="20000"/>
              </a:spcBef>
              <a:buClr>
                <a:schemeClr val="accent1"/>
              </a:buClr>
              <a:buSzPct val="90000"/>
              <a:defRPr/>
            </a:pPr>
            <a:r>
              <a:rPr lang="ja-JP" altLang="en-US" sz="1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・各プロダクトの外部取込チェックの変更はありません。</a:t>
            </a:r>
            <a:endParaRPr lang="en-US" altLang="ja-JP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518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©2017  SuperStream Inc. All rights reserved.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2852936"/>
            <a:ext cx="3996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SuperStream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-CORE</a:t>
            </a:r>
            <a:endParaRPr kumimoji="1" lang="ja-JP" alt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2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SuperStream 2017">
      <a:dk1>
        <a:sysClr val="windowText" lastClr="000000"/>
      </a:dk1>
      <a:lt1>
        <a:sysClr val="window" lastClr="FFFFFF"/>
      </a:lt1>
      <a:dk2>
        <a:srgbClr val="008CCF"/>
      </a:dk2>
      <a:lt2>
        <a:srgbClr val="FFFFFF"/>
      </a:lt2>
      <a:accent1>
        <a:srgbClr val="F9BE00"/>
      </a:accent1>
      <a:accent2>
        <a:srgbClr val="54C2F0"/>
      </a:accent2>
      <a:accent3>
        <a:srgbClr val="F18F60"/>
      </a:accent3>
      <a:accent4>
        <a:srgbClr val="D580B2"/>
      </a:accent4>
      <a:accent5>
        <a:srgbClr val="AACE36"/>
      </a:accent5>
      <a:accent6>
        <a:srgbClr val="EE5500"/>
      </a:accent6>
      <a:hlink>
        <a:srgbClr val="00AEEB"/>
      </a:hlink>
      <a:folHlink>
        <a:srgbClr val="00AEEB"/>
      </a:folHlink>
    </a:clrScheme>
    <a:fontScheme name="SuperStream 2015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Office PowerPoint</Application>
  <PresentationFormat>画面に合わせる (4:3)</PresentationFormat>
  <Paragraphs>69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HGP創英角ｺﾞｼｯｸUB</vt:lpstr>
      <vt:lpstr>ＭＳ Ｐゴシック</vt:lpstr>
      <vt:lpstr>メイリオ</vt:lpstr>
      <vt:lpstr>Arial</vt:lpstr>
      <vt:lpstr>Calibri</vt:lpstr>
      <vt:lpstr>Times New Roman</vt:lpstr>
      <vt:lpstr>Office ​​テーマ</vt:lpstr>
      <vt:lpstr>SuperStream-COREシリーズ 会計ソリューション SP20170701版 製品説明資料   </vt:lpstr>
      <vt:lpstr>PowerPoint プレゼンテーション</vt:lpstr>
      <vt:lpstr>SuperStream-AR+    ～1. 「自動消込」画面条件保存対応～</vt:lpstr>
      <vt:lpstr>SuperStream-AR+    ～1. 「自動消込」画面条件保存対応～</vt:lpstr>
      <vt:lpstr>SuperStream-field    ～2. Oracle Application Server版の出荷について～</vt:lpstr>
      <vt:lpstr>SuperStream-COREシリーズ    ～3.その他～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2017-06-16T04:14:55Z</dcterms:created>
  <dcterms:modified xsi:type="dcterms:W3CDTF">2017-07-10T01:21:05Z</dcterms:modified>
</cp:coreProperties>
</file>