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92" r:id="rId5"/>
    <p:sldId id="1584" r:id="rId6"/>
    <p:sldId id="285" r:id="rId7"/>
    <p:sldId id="1598" r:id="rId8"/>
    <p:sldId id="413" r:id="rId9"/>
    <p:sldId id="1582" r:id="rId10"/>
    <p:sldId id="1493" r:id="rId11"/>
    <p:sldId id="1583" r:id="rId12"/>
    <p:sldId id="1585" r:id="rId13"/>
    <p:sldId id="1586" r:id="rId14"/>
    <p:sldId id="1587" r:id="rId15"/>
    <p:sldId id="1588" r:id="rId16"/>
    <p:sldId id="1590" r:id="rId17"/>
    <p:sldId id="1591" r:id="rId18"/>
    <p:sldId id="1592" r:id="rId19"/>
    <p:sldId id="1593" r:id="rId20"/>
    <p:sldId id="1594" r:id="rId21"/>
    <p:sldId id="1595" r:id="rId22"/>
    <p:sldId id="1596" r:id="rId23"/>
    <p:sldId id="1565" r:id="rId24"/>
    <p:sldId id="1580" r:id="rId25"/>
    <p:sldId id="1581" r:id="rId26"/>
    <p:sldId id="1597" r:id="rId27"/>
    <p:sldId id="1561" r:id="rId28"/>
    <p:sldId id="1563" r:id="rId29"/>
    <p:sldId id="1577" r:id="rId30"/>
    <p:sldId id="1569" r:id="rId31"/>
    <p:sldId id="1572" r:id="rId32"/>
    <p:sldId id="1570" r:id="rId33"/>
    <p:sldId id="1578" r:id="rId34"/>
    <p:sldId id="1535" r:id="rId35"/>
    <p:sldId id="1573" r:id="rId36"/>
    <p:sldId id="1536" r:id="rId37"/>
    <p:sldId id="1537" r:id="rId38"/>
    <p:sldId id="1538" r:id="rId39"/>
    <p:sldId id="1574" r:id="rId40"/>
    <p:sldId id="1575" r:id="rId41"/>
    <p:sldId id="1576" r:id="rId42"/>
    <p:sldId id="1579" r:id="rId43"/>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BFBFBF"/>
    <a:srgbClr val="326A85"/>
    <a:srgbClr val="54C3F1"/>
    <a:srgbClr val="777777"/>
    <a:srgbClr val="DF5656"/>
    <a:srgbClr val="E5EFF9"/>
    <a:srgbClr val="000000"/>
    <a:srgbClr val="F1966D"/>
    <a:srgbClr val="2E7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06" autoAdjust="0"/>
  </p:normalViewPr>
  <p:slideViewPr>
    <p:cSldViewPr>
      <p:cViewPr varScale="1">
        <p:scale>
          <a:sx n="154" d="100"/>
          <a:sy n="154" d="100"/>
        </p:scale>
        <p:origin x="420" y="138"/>
      </p:cViewPr>
      <p:guideLst/>
    </p:cSldViewPr>
  </p:slideViewPr>
  <p:outlineViewPr>
    <p:cViewPr>
      <p:scale>
        <a:sx n="33" d="100"/>
        <a:sy n="33" d="100"/>
      </p:scale>
      <p:origin x="0" y="-4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畠山　明子(HATAKEYAMA-AKIKO)" userId="f5fff9eb-4160-47bd-92aa-56d2cc8fe560" providerId="ADAL" clId="{2509C2B0-D25C-438B-A6A0-68060331EA67}"/>
    <pc:docChg chg="undo redo custSel mod addSld delSld modSld">
      <pc:chgData name="畠山　明子(HATAKEYAMA-AKIKO)" userId="f5fff9eb-4160-47bd-92aa-56d2cc8fe560" providerId="ADAL" clId="{2509C2B0-D25C-438B-A6A0-68060331EA67}" dt="2026-05-29T07:47:16.837" v="1701" actId="47"/>
      <pc:docMkLst>
        <pc:docMk/>
      </pc:docMkLst>
      <pc:sldChg chg="modSp mod">
        <pc:chgData name="畠山　明子(HATAKEYAMA-AKIKO)" userId="f5fff9eb-4160-47bd-92aa-56d2cc8fe560" providerId="ADAL" clId="{2509C2B0-D25C-438B-A6A0-68060331EA67}" dt="2026-05-29T03:45:52.924" v="310" actId="20577"/>
        <pc:sldMkLst>
          <pc:docMk/>
          <pc:sldMk cId="2272465308" sldId="292"/>
        </pc:sldMkLst>
        <pc:spChg chg="mod">
          <ac:chgData name="畠山　明子(HATAKEYAMA-AKIKO)" userId="f5fff9eb-4160-47bd-92aa-56d2cc8fe560" providerId="ADAL" clId="{2509C2B0-D25C-438B-A6A0-68060331EA67}" dt="2026-05-29T03:45:52.924" v="310" actId="20577"/>
          <ac:spMkLst>
            <pc:docMk/>
            <pc:sldMk cId="2272465308" sldId="292"/>
            <ac:spMk id="2" creationId="{AF6F9B19-9AF5-63AF-3E76-CAC88093148B}"/>
          </ac:spMkLst>
        </pc:spChg>
      </pc:sldChg>
      <pc:sldChg chg="modSp del mod modShow">
        <pc:chgData name="畠山　明子(HATAKEYAMA-AKIKO)" userId="f5fff9eb-4160-47bd-92aa-56d2cc8fe560" providerId="ADAL" clId="{2509C2B0-D25C-438B-A6A0-68060331EA67}" dt="2026-05-29T07:43:01.076" v="1681" actId="47"/>
        <pc:sldMkLst>
          <pc:docMk/>
          <pc:sldMk cId="665522310" sldId="391"/>
        </pc:sldMkLst>
        <pc:spChg chg="mod">
          <ac:chgData name="畠山　明子(HATAKEYAMA-AKIKO)" userId="f5fff9eb-4160-47bd-92aa-56d2cc8fe560" providerId="ADAL" clId="{2509C2B0-D25C-438B-A6A0-68060331EA67}" dt="2026-05-29T06:30:49.777" v="1680" actId="20577"/>
          <ac:spMkLst>
            <pc:docMk/>
            <pc:sldMk cId="665522310" sldId="391"/>
            <ac:spMk id="3" creationId="{00000000-0000-0000-0000-000000000000}"/>
          </ac:spMkLst>
        </pc:spChg>
      </pc:sldChg>
      <pc:sldChg chg="del mod modShow">
        <pc:chgData name="畠山　明子(HATAKEYAMA-AKIKO)" userId="f5fff9eb-4160-47bd-92aa-56d2cc8fe560" providerId="ADAL" clId="{2509C2B0-D25C-438B-A6A0-68060331EA67}" dt="2026-05-29T07:43:03.421" v="1682" actId="47"/>
        <pc:sldMkLst>
          <pc:docMk/>
          <pc:sldMk cId="120277125" sldId="1499"/>
        </pc:sldMkLst>
      </pc:sldChg>
      <pc:sldChg chg="addSp delSp modSp del mod modShow">
        <pc:chgData name="畠山　明子(HATAKEYAMA-AKIKO)" userId="f5fff9eb-4160-47bd-92aa-56d2cc8fe560" providerId="ADAL" clId="{2509C2B0-D25C-438B-A6A0-68060331EA67}" dt="2026-05-29T07:43:10.365" v="1683" actId="47"/>
        <pc:sldMkLst>
          <pc:docMk/>
          <pc:sldMk cId="3637322988" sldId="1533"/>
        </pc:sldMkLst>
        <pc:spChg chg="add del mod">
          <ac:chgData name="畠山　明子(HATAKEYAMA-AKIKO)" userId="f5fff9eb-4160-47bd-92aa-56d2cc8fe560" providerId="ADAL" clId="{2509C2B0-D25C-438B-A6A0-68060331EA67}" dt="2026-05-28T07:08:38.430" v="78" actId="478"/>
          <ac:spMkLst>
            <pc:docMk/>
            <pc:sldMk cId="3637322988" sldId="1533"/>
            <ac:spMk id="10" creationId="{9BE84716-15D9-A2A7-CF92-CDD3AD2FF17C}"/>
          </ac:spMkLst>
        </pc:spChg>
        <pc:spChg chg="add mod">
          <ac:chgData name="畠山　明子(HATAKEYAMA-AKIKO)" userId="f5fff9eb-4160-47bd-92aa-56d2cc8fe560" providerId="ADAL" clId="{2509C2B0-D25C-438B-A6A0-68060331EA67}" dt="2026-05-28T07:08:38.612" v="79"/>
          <ac:spMkLst>
            <pc:docMk/>
            <pc:sldMk cId="3637322988" sldId="1533"/>
            <ac:spMk id="26" creationId="{FA22A467-5F2F-8831-A7A7-F1FFB17A0A7B}"/>
          </ac:spMkLst>
        </pc:spChg>
      </pc:sldChg>
      <pc:sldChg chg="addSp delSp modSp del mod modShow">
        <pc:chgData name="畠山　明子(HATAKEYAMA-AKIKO)" userId="f5fff9eb-4160-47bd-92aa-56d2cc8fe560" providerId="ADAL" clId="{2509C2B0-D25C-438B-A6A0-68060331EA67}" dt="2026-05-29T07:43:29.681" v="1686" actId="47"/>
        <pc:sldMkLst>
          <pc:docMk/>
          <pc:sldMk cId="589896383" sldId="1534"/>
        </pc:sldMkLst>
        <pc:spChg chg="mod">
          <ac:chgData name="畠山　明子(HATAKEYAMA-AKIKO)" userId="f5fff9eb-4160-47bd-92aa-56d2cc8fe560" providerId="ADAL" clId="{2509C2B0-D25C-438B-A6A0-68060331EA67}" dt="2026-05-29T03:50:02.675" v="387"/>
          <ac:spMkLst>
            <pc:docMk/>
            <pc:sldMk cId="589896383" sldId="1534"/>
            <ac:spMk id="2" creationId="{756D1F13-5F98-5B1A-12F8-DCA81201DBEB}"/>
          </ac:spMkLst>
        </pc:spChg>
        <pc:spChg chg="add del mod">
          <ac:chgData name="畠山　明子(HATAKEYAMA-AKIKO)" userId="f5fff9eb-4160-47bd-92aa-56d2cc8fe560" providerId="ADAL" clId="{2509C2B0-D25C-438B-A6A0-68060331EA67}" dt="2026-05-29T04:11:08.939" v="485" actId="478"/>
          <ac:spMkLst>
            <pc:docMk/>
            <pc:sldMk cId="589896383" sldId="1534"/>
            <ac:spMk id="7" creationId="{D27E123C-C541-EAF8-D557-ACFA9CD0444F}"/>
          </ac:spMkLst>
        </pc:spChg>
        <pc:spChg chg="add mod">
          <ac:chgData name="畠山　明子(HATAKEYAMA-AKIKO)" userId="f5fff9eb-4160-47bd-92aa-56d2cc8fe560" providerId="ADAL" clId="{2509C2B0-D25C-438B-A6A0-68060331EA67}" dt="2026-05-29T04:11:09.211" v="486"/>
          <ac:spMkLst>
            <pc:docMk/>
            <pc:sldMk cId="589896383" sldId="1534"/>
            <ac:spMk id="15" creationId="{097944B7-DED2-DFE4-167A-73F23628BC9D}"/>
          </ac:spMkLst>
        </pc:spChg>
      </pc:sldChg>
      <pc:sldChg chg="addSp modSp del mod modShow">
        <pc:chgData name="畠山　明子(HATAKEYAMA-AKIKO)" userId="f5fff9eb-4160-47bd-92aa-56d2cc8fe560" providerId="ADAL" clId="{2509C2B0-D25C-438B-A6A0-68060331EA67}" dt="2026-05-29T07:43:39.462" v="1688" actId="47"/>
        <pc:sldMkLst>
          <pc:docMk/>
          <pc:sldMk cId="3481741610" sldId="1539"/>
        </pc:sldMkLst>
        <pc:spChg chg="add mod">
          <ac:chgData name="畠山　明子(HATAKEYAMA-AKIKO)" userId="f5fff9eb-4160-47bd-92aa-56d2cc8fe560" providerId="ADAL" clId="{2509C2B0-D25C-438B-A6A0-68060331EA67}" dt="2026-05-29T06:08:06.547" v="1317" actId="20577"/>
          <ac:spMkLst>
            <pc:docMk/>
            <pc:sldMk cId="3481741610" sldId="1539"/>
            <ac:spMk id="10" creationId="{43DBD43F-F043-8F7F-C3A7-AB15740960C7}"/>
          </ac:spMkLst>
        </pc:spChg>
      </pc:sldChg>
      <pc:sldChg chg="addSp delSp modSp del mod modShow">
        <pc:chgData name="畠山　明子(HATAKEYAMA-AKIKO)" userId="f5fff9eb-4160-47bd-92aa-56d2cc8fe560" providerId="ADAL" clId="{2509C2B0-D25C-438B-A6A0-68060331EA67}" dt="2026-05-29T07:43:42.388" v="1689" actId="47"/>
        <pc:sldMkLst>
          <pc:docMk/>
          <pc:sldMk cId="3931280138" sldId="1540"/>
        </pc:sldMkLst>
        <pc:spChg chg="add del mod">
          <ac:chgData name="畠山　明子(HATAKEYAMA-AKIKO)" userId="f5fff9eb-4160-47bd-92aa-56d2cc8fe560" providerId="ADAL" clId="{2509C2B0-D25C-438B-A6A0-68060331EA67}" dt="2026-05-29T04:20:27.020" v="557" actId="478"/>
          <ac:spMkLst>
            <pc:docMk/>
            <pc:sldMk cId="3931280138" sldId="1540"/>
            <ac:spMk id="10" creationId="{46F83BCD-D52D-EE22-2EDC-6914101B678D}"/>
          </ac:spMkLst>
        </pc:spChg>
        <pc:spChg chg="add mod">
          <ac:chgData name="畠山　明子(HATAKEYAMA-AKIKO)" userId="f5fff9eb-4160-47bd-92aa-56d2cc8fe560" providerId="ADAL" clId="{2509C2B0-D25C-438B-A6A0-68060331EA67}" dt="2026-05-29T06:10:08.348" v="1374" actId="20577"/>
          <ac:spMkLst>
            <pc:docMk/>
            <pc:sldMk cId="3931280138" sldId="1540"/>
            <ac:spMk id="11" creationId="{35A9C62F-B1FB-B5D1-CFD1-16EED852323E}"/>
          </ac:spMkLst>
        </pc:spChg>
      </pc:sldChg>
      <pc:sldChg chg="addSp modSp del mod modShow">
        <pc:chgData name="畠山　明子(HATAKEYAMA-AKIKO)" userId="f5fff9eb-4160-47bd-92aa-56d2cc8fe560" providerId="ADAL" clId="{2509C2B0-D25C-438B-A6A0-68060331EA67}" dt="2026-05-29T07:43:32.325" v="1687" actId="47"/>
        <pc:sldMkLst>
          <pc:docMk/>
          <pc:sldMk cId="3329971457" sldId="1541"/>
        </pc:sldMkLst>
        <pc:spChg chg="add mod">
          <ac:chgData name="畠山　明子(HATAKEYAMA-AKIKO)" userId="f5fff9eb-4160-47bd-92aa-56d2cc8fe560" providerId="ADAL" clId="{2509C2B0-D25C-438B-A6A0-68060331EA67}" dt="2026-05-29T04:09:02.867" v="474"/>
          <ac:spMkLst>
            <pc:docMk/>
            <pc:sldMk cId="3329971457" sldId="1541"/>
            <ac:spMk id="13" creationId="{44A939E8-97CA-E98C-7430-7A6488E9F2E7}"/>
          </ac:spMkLst>
        </pc:spChg>
        <pc:spChg chg="add mod">
          <ac:chgData name="畠山　明子(HATAKEYAMA-AKIKO)" userId="f5fff9eb-4160-47bd-92aa-56d2cc8fe560" providerId="ADAL" clId="{2509C2B0-D25C-438B-A6A0-68060331EA67}" dt="2026-05-29T04:14:41.044" v="529" actId="20577"/>
          <ac:spMkLst>
            <pc:docMk/>
            <pc:sldMk cId="3329971457" sldId="1541"/>
            <ac:spMk id="14" creationId="{17530483-9098-B748-2D63-6B485AE8D607}"/>
          </ac:spMkLst>
        </pc:spChg>
      </pc:sldChg>
      <pc:sldChg chg="addSp delSp modSp del mod modShow">
        <pc:chgData name="畠山　明子(HATAKEYAMA-AKIKO)" userId="f5fff9eb-4160-47bd-92aa-56d2cc8fe560" providerId="ADAL" clId="{2509C2B0-D25C-438B-A6A0-68060331EA67}" dt="2026-05-29T07:43:45.242" v="1691" actId="47"/>
        <pc:sldMkLst>
          <pc:docMk/>
          <pc:sldMk cId="627993500" sldId="1542"/>
        </pc:sldMkLst>
        <pc:spChg chg="add del mod">
          <ac:chgData name="畠山　明子(HATAKEYAMA-AKIKO)" userId="f5fff9eb-4160-47bd-92aa-56d2cc8fe560" providerId="ADAL" clId="{2509C2B0-D25C-438B-A6A0-68060331EA67}" dt="2026-05-29T04:21:32.274" v="586" actId="478"/>
          <ac:spMkLst>
            <pc:docMk/>
            <pc:sldMk cId="627993500" sldId="1542"/>
            <ac:spMk id="15" creationId="{EEB908C8-4495-5393-A534-E4C7291104E1}"/>
          </ac:spMkLst>
        </pc:spChg>
        <pc:spChg chg="add mod">
          <ac:chgData name="畠山　明子(HATAKEYAMA-AKIKO)" userId="f5fff9eb-4160-47bd-92aa-56d2cc8fe560" providerId="ADAL" clId="{2509C2B0-D25C-438B-A6A0-68060331EA67}" dt="2026-05-29T06:18:05.553" v="1492" actId="20577"/>
          <ac:spMkLst>
            <pc:docMk/>
            <pc:sldMk cId="627993500" sldId="1542"/>
            <ac:spMk id="16" creationId="{87166FCD-52B4-DF67-8C1B-E6B5A0B8947E}"/>
          </ac:spMkLst>
        </pc:spChg>
      </pc:sldChg>
      <pc:sldChg chg="addSp modSp del mod modShow">
        <pc:chgData name="畠山　明子(HATAKEYAMA-AKIKO)" userId="f5fff9eb-4160-47bd-92aa-56d2cc8fe560" providerId="ADAL" clId="{2509C2B0-D25C-438B-A6A0-68060331EA67}" dt="2026-05-29T07:43:49.477" v="1693" actId="47"/>
        <pc:sldMkLst>
          <pc:docMk/>
          <pc:sldMk cId="3962861263" sldId="1544"/>
        </pc:sldMkLst>
        <pc:spChg chg="add mod">
          <ac:chgData name="畠山　明子(HATAKEYAMA-AKIKO)" userId="f5fff9eb-4160-47bd-92aa-56d2cc8fe560" providerId="ADAL" clId="{2509C2B0-D25C-438B-A6A0-68060331EA67}" dt="2026-05-29T06:19:53.072" v="1500" actId="20577"/>
          <ac:spMkLst>
            <pc:docMk/>
            <pc:sldMk cId="3962861263" sldId="1544"/>
            <ac:spMk id="12" creationId="{E98E80ED-DFF0-9393-1464-3107D0152E9B}"/>
          </ac:spMkLst>
        </pc:spChg>
      </pc:sldChg>
      <pc:sldChg chg="addSp modSp del mod modShow">
        <pc:chgData name="畠山　明子(HATAKEYAMA-AKIKO)" userId="f5fff9eb-4160-47bd-92aa-56d2cc8fe560" providerId="ADAL" clId="{2509C2B0-D25C-438B-A6A0-68060331EA67}" dt="2026-05-29T07:43:51.148" v="1694" actId="47"/>
        <pc:sldMkLst>
          <pc:docMk/>
          <pc:sldMk cId="2921703860" sldId="1545"/>
        </pc:sldMkLst>
        <pc:spChg chg="add mod">
          <ac:chgData name="畠山　明子(HATAKEYAMA-AKIKO)" userId="f5fff9eb-4160-47bd-92aa-56d2cc8fe560" providerId="ADAL" clId="{2509C2B0-D25C-438B-A6A0-68060331EA67}" dt="2026-05-29T04:09:18.692" v="481"/>
          <ac:spMkLst>
            <pc:docMk/>
            <pc:sldMk cId="2921703860" sldId="1545"/>
            <ac:spMk id="8" creationId="{5A8CDE99-9A08-A529-AE09-B1525871B72F}"/>
          </ac:spMkLst>
        </pc:spChg>
      </pc:sldChg>
      <pc:sldChg chg="addSp delSp modSp del mod modShow">
        <pc:chgData name="畠山　明子(HATAKEYAMA-AKIKO)" userId="f5fff9eb-4160-47bd-92aa-56d2cc8fe560" providerId="ADAL" clId="{2509C2B0-D25C-438B-A6A0-68060331EA67}" dt="2026-05-29T07:43:52.794" v="1695" actId="47"/>
        <pc:sldMkLst>
          <pc:docMk/>
          <pc:sldMk cId="263781650" sldId="1546"/>
        </pc:sldMkLst>
        <pc:spChg chg="del">
          <ac:chgData name="畠山　明子(HATAKEYAMA-AKIKO)" userId="f5fff9eb-4160-47bd-92aa-56d2cc8fe560" providerId="ADAL" clId="{2509C2B0-D25C-438B-A6A0-68060331EA67}" dt="2026-05-29T04:49:58.149" v="844" actId="478"/>
          <ac:spMkLst>
            <pc:docMk/>
            <pc:sldMk cId="263781650" sldId="1546"/>
            <ac:spMk id="9" creationId="{FEDF6BAE-86AA-9D0C-CF77-1A9CCA852BC3}"/>
          </ac:spMkLst>
        </pc:spChg>
        <pc:spChg chg="add del mod">
          <ac:chgData name="畠山　明子(HATAKEYAMA-AKIKO)" userId="f5fff9eb-4160-47bd-92aa-56d2cc8fe560" providerId="ADAL" clId="{2509C2B0-D25C-438B-A6A0-68060331EA67}" dt="2026-05-29T04:49:47.473" v="842" actId="478"/>
          <ac:spMkLst>
            <pc:docMk/>
            <pc:sldMk cId="263781650" sldId="1546"/>
            <ac:spMk id="10" creationId="{8668FD12-FEE4-156E-3673-8048D677EACD}"/>
          </ac:spMkLst>
        </pc:spChg>
        <pc:spChg chg="add mod">
          <ac:chgData name="畠山　明子(HATAKEYAMA-AKIKO)" userId="f5fff9eb-4160-47bd-92aa-56d2cc8fe560" providerId="ADAL" clId="{2509C2B0-D25C-438B-A6A0-68060331EA67}" dt="2026-05-29T04:50:10.156" v="867" actId="20577"/>
          <ac:spMkLst>
            <pc:docMk/>
            <pc:sldMk cId="263781650" sldId="1546"/>
            <ac:spMk id="11" creationId="{A5BD5E35-1059-9430-1240-CE8590E62EF6}"/>
          </ac:spMkLst>
        </pc:spChg>
        <pc:spChg chg="add mod">
          <ac:chgData name="畠山　明子(HATAKEYAMA-AKIKO)" userId="f5fff9eb-4160-47bd-92aa-56d2cc8fe560" providerId="ADAL" clId="{2509C2B0-D25C-438B-A6A0-68060331EA67}" dt="2026-05-29T04:50:21.143" v="869"/>
          <ac:spMkLst>
            <pc:docMk/>
            <pc:sldMk cId="263781650" sldId="1546"/>
            <ac:spMk id="12" creationId="{0A84D157-F84A-87C0-343B-32612BFAC27B}"/>
          </ac:spMkLst>
        </pc:spChg>
      </pc:sldChg>
      <pc:sldChg chg="addSp delSp modSp del mod modShow">
        <pc:chgData name="畠山　明子(HATAKEYAMA-AKIKO)" userId="f5fff9eb-4160-47bd-92aa-56d2cc8fe560" providerId="ADAL" clId="{2509C2B0-D25C-438B-A6A0-68060331EA67}" dt="2026-05-29T07:43:56.361" v="1697" actId="47"/>
        <pc:sldMkLst>
          <pc:docMk/>
          <pc:sldMk cId="3268765440" sldId="1547"/>
        </pc:sldMkLst>
        <pc:spChg chg="add del mod">
          <ac:chgData name="畠山　明子(HATAKEYAMA-AKIKO)" userId="f5fff9eb-4160-47bd-92aa-56d2cc8fe560" providerId="ADAL" clId="{2509C2B0-D25C-438B-A6A0-68060331EA67}" dt="2026-05-29T04:51:12.154" v="873" actId="478"/>
          <ac:spMkLst>
            <pc:docMk/>
            <pc:sldMk cId="3268765440" sldId="1547"/>
            <ac:spMk id="11" creationId="{26AAE43C-4DD6-D2C3-D3D1-4519C6D324CE}"/>
          </ac:spMkLst>
        </pc:spChg>
        <pc:spChg chg="add mod">
          <ac:chgData name="畠山　明子(HATAKEYAMA-AKIKO)" userId="f5fff9eb-4160-47bd-92aa-56d2cc8fe560" providerId="ADAL" clId="{2509C2B0-D25C-438B-A6A0-68060331EA67}" dt="2026-05-29T04:53:09.194" v="927" actId="20577"/>
          <ac:spMkLst>
            <pc:docMk/>
            <pc:sldMk cId="3268765440" sldId="1547"/>
            <ac:spMk id="12" creationId="{DABEDEB4-2A3B-A91B-BBFF-F63743B6A77B}"/>
          </ac:spMkLst>
        </pc:spChg>
      </pc:sldChg>
      <pc:sldChg chg="addSp delSp modSp del mod modShow">
        <pc:chgData name="畠山　明子(HATAKEYAMA-AKIKO)" userId="f5fff9eb-4160-47bd-92aa-56d2cc8fe560" providerId="ADAL" clId="{2509C2B0-D25C-438B-A6A0-68060331EA67}" dt="2026-05-29T07:43:54.864" v="1696" actId="47"/>
        <pc:sldMkLst>
          <pc:docMk/>
          <pc:sldMk cId="3853592664" sldId="1549"/>
        </pc:sldMkLst>
        <pc:spChg chg="add del mod">
          <ac:chgData name="畠山　明子(HATAKEYAMA-AKIKO)" userId="f5fff9eb-4160-47bd-92aa-56d2cc8fe560" providerId="ADAL" clId="{2509C2B0-D25C-438B-A6A0-68060331EA67}" dt="2026-05-29T04:50:45.321" v="870" actId="478"/>
          <ac:spMkLst>
            <pc:docMk/>
            <pc:sldMk cId="3853592664" sldId="1549"/>
            <ac:spMk id="15" creationId="{0F4AE157-7204-9D09-644C-B15A633835D8}"/>
          </ac:spMkLst>
        </pc:spChg>
        <pc:spChg chg="add mod">
          <ac:chgData name="畠山　明子(HATAKEYAMA-AKIKO)" userId="f5fff9eb-4160-47bd-92aa-56d2cc8fe560" providerId="ADAL" clId="{2509C2B0-D25C-438B-A6A0-68060331EA67}" dt="2026-05-29T04:50:46.190" v="871"/>
          <ac:spMkLst>
            <pc:docMk/>
            <pc:sldMk cId="3853592664" sldId="1549"/>
            <ac:spMk id="16" creationId="{8A4C231D-9FD8-7BEC-ACF3-BAA5A84B9063}"/>
          </ac:spMkLst>
        </pc:spChg>
      </pc:sldChg>
      <pc:sldChg chg="addSp modSp del mod modShow">
        <pc:chgData name="畠山　明子(HATAKEYAMA-AKIKO)" userId="f5fff9eb-4160-47bd-92aa-56d2cc8fe560" providerId="ADAL" clId="{2509C2B0-D25C-438B-A6A0-68060331EA67}" dt="2026-05-29T07:43:19.811" v="1684" actId="47"/>
        <pc:sldMkLst>
          <pc:docMk/>
          <pc:sldMk cId="1469779503" sldId="1551"/>
        </pc:sldMkLst>
        <pc:spChg chg="add mod">
          <ac:chgData name="畠山　明子(HATAKEYAMA-AKIKO)" userId="f5fff9eb-4160-47bd-92aa-56d2cc8fe560" providerId="ADAL" clId="{2509C2B0-D25C-438B-A6A0-68060331EA67}" dt="2026-05-28T07:15:36.579" v="221" actId="20577"/>
          <ac:spMkLst>
            <pc:docMk/>
            <pc:sldMk cId="1469779503" sldId="1551"/>
            <ac:spMk id="2" creationId="{33D7F1EB-BEAF-6A60-63D2-232FEE49DC19}"/>
          </ac:spMkLst>
        </pc:spChg>
      </pc:sldChg>
      <pc:sldChg chg="addSp modSp del mod modShow">
        <pc:chgData name="畠山　明子(HATAKEYAMA-AKIKO)" userId="f5fff9eb-4160-47bd-92aa-56d2cc8fe560" providerId="ADAL" clId="{2509C2B0-D25C-438B-A6A0-68060331EA67}" dt="2026-05-29T07:43:47.462" v="1692" actId="47"/>
        <pc:sldMkLst>
          <pc:docMk/>
          <pc:sldMk cId="3633342441" sldId="1552"/>
        </pc:sldMkLst>
        <pc:spChg chg="add mod">
          <ac:chgData name="畠山　明子(HATAKEYAMA-AKIKO)" userId="f5fff9eb-4160-47bd-92aa-56d2cc8fe560" providerId="ADAL" clId="{2509C2B0-D25C-438B-A6A0-68060331EA67}" dt="2026-05-29T04:46:15.072" v="775" actId="20577"/>
          <ac:spMkLst>
            <pc:docMk/>
            <pc:sldMk cId="3633342441" sldId="1552"/>
            <ac:spMk id="9" creationId="{B5A21513-2966-599C-FBEE-AE8D83D88F3C}"/>
          </ac:spMkLst>
        </pc:spChg>
      </pc:sldChg>
      <pc:sldChg chg="addSp modSp del mod modShow">
        <pc:chgData name="畠山　明子(HATAKEYAMA-AKIKO)" userId="f5fff9eb-4160-47bd-92aa-56d2cc8fe560" providerId="ADAL" clId="{2509C2B0-D25C-438B-A6A0-68060331EA67}" dt="2026-05-29T07:43:27.509" v="1685" actId="47"/>
        <pc:sldMkLst>
          <pc:docMk/>
          <pc:sldMk cId="3233527144" sldId="1558"/>
        </pc:sldMkLst>
        <pc:spChg chg="mod">
          <ac:chgData name="畠山　明子(HATAKEYAMA-AKIKO)" userId="f5fff9eb-4160-47bd-92aa-56d2cc8fe560" providerId="ADAL" clId="{2509C2B0-D25C-438B-A6A0-68060331EA67}" dt="2026-05-29T03:50:46.927" v="397"/>
          <ac:spMkLst>
            <pc:docMk/>
            <pc:sldMk cId="3233527144" sldId="1558"/>
            <ac:spMk id="2" creationId="{B4F01752-FFF9-DD2E-4E52-2A9B28804D41}"/>
          </ac:spMkLst>
        </pc:spChg>
        <pc:spChg chg="add mod">
          <ac:chgData name="畠山　明子(HATAKEYAMA-AKIKO)" userId="f5fff9eb-4160-47bd-92aa-56d2cc8fe560" providerId="ADAL" clId="{2509C2B0-D25C-438B-A6A0-68060331EA67}" dt="2026-05-29T04:08:55.972" v="473" actId="20577"/>
          <ac:spMkLst>
            <pc:docMk/>
            <pc:sldMk cId="3233527144" sldId="1558"/>
            <ac:spMk id="4" creationId="{CC0CC593-B7C8-663C-48D0-21AEA60E3544}"/>
          </ac:spMkLst>
        </pc:spChg>
      </pc:sldChg>
      <pc:sldChg chg="addSp modSp del mod modShow">
        <pc:chgData name="畠山　明子(HATAKEYAMA-AKIKO)" userId="f5fff9eb-4160-47bd-92aa-56d2cc8fe560" providerId="ADAL" clId="{2509C2B0-D25C-438B-A6A0-68060331EA67}" dt="2026-05-29T07:46:52.597" v="1699" actId="47"/>
        <pc:sldMkLst>
          <pc:docMk/>
          <pc:sldMk cId="2356415860" sldId="1559"/>
        </pc:sldMkLst>
        <pc:spChg chg="add mod">
          <ac:chgData name="畠山　明子(HATAKEYAMA-AKIKO)" userId="f5fff9eb-4160-47bd-92aa-56d2cc8fe560" providerId="ADAL" clId="{2509C2B0-D25C-438B-A6A0-68060331EA67}" dt="2026-05-28T07:06:59.945" v="62" actId="20577"/>
          <ac:spMkLst>
            <pc:docMk/>
            <pc:sldMk cId="2356415860" sldId="1559"/>
            <ac:spMk id="7" creationId="{B6363F77-C9E9-0630-DA4D-7A089F899D8C}"/>
          </ac:spMkLst>
        </pc:spChg>
      </pc:sldChg>
      <pc:sldChg chg="modSp mod">
        <pc:chgData name="畠山　明子(HATAKEYAMA-AKIKO)" userId="f5fff9eb-4160-47bd-92aa-56d2cc8fe560" providerId="ADAL" clId="{2509C2B0-D25C-438B-A6A0-68060331EA67}" dt="2026-05-29T06:30:23.144" v="1678" actId="20577"/>
        <pc:sldMkLst>
          <pc:docMk/>
          <pc:sldMk cId="3830168239" sldId="1561"/>
        </pc:sldMkLst>
        <pc:spChg chg="mod">
          <ac:chgData name="畠山　明子(HATAKEYAMA-AKIKO)" userId="f5fff9eb-4160-47bd-92aa-56d2cc8fe560" providerId="ADAL" clId="{2509C2B0-D25C-438B-A6A0-68060331EA67}" dt="2026-05-29T06:30:23.144" v="1678" actId="20577"/>
          <ac:spMkLst>
            <pc:docMk/>
            <pc:sldMk cId="3830168239" sldId="1561"/>
            <ac:spMk id="2" creationId="{B9807B99-439B-0480-C0EC-408A225A7AFA}"/>
          </ac:spMkLst>
        </pc:spChg>
        <pc:spChg chg="mod">
          <ac:chgData name="畠山　明子(HATAKEYAMA-AKIKO)" userId="f5fff9eb-4160-47bd-92aa-56d2cc8fe560" providerId="ADAL" clId="{2509C2B0-D25C-438B-A6A0-68060331EA67}" dt="2026-05-29T06:30:05.888" v="1661" actId="20577"/>
          <ac:spMkLst>
            <pc:docMk/>
            <pc:sldMk cId="3830168239" sldId="1561"/>
            <ac:spMk id="3" creationId="{6665DA12-8254-D981-8271-B6DBBA482564}"/>
          </ac:spMkLst>
        </pc:spChg>
      </pc:sldChg>
      <pc:sldChg chg="addSp modSp del mod modShow">
        <pc:chgData name="畠山　明子(HATAKEYAMA-AKIKO)" userId="f5fff9eb-4160-47bd-92aa-56d2cc8fe560" providerId="ADAL" clId="{2509C2B0-D25C-438B-A6A0-68060331EA67}" dt="2026-05-29T07:46:55.855" v="1700" actId="47"/>
        <pc:sldMkLst>
          <pc:docMk/>
          <pc:sldMk cId="1583485635" sldId="1562"/>
        </pc:sldMkLst>
        <pc:spChg chg="add mod">
          <ac:chgData name="畠山　明子(HATAKEYAMA-AKIKO)" userId="f5fff9eb-4160-47bd-92aa-56d2cc8fe560" providerId="ADAL" clId="{2509C2B0-D25C-438B-A6A0-68060331EA67}" dt="2026-05-28T07:07:03.871" v="63"/>
          <ac:spMkLst>
            <pc:docMk/>
            <pc:sldMk cId="1583485635" sldId="1562"/>
            <ac:spMk id="7" creationId="{00ECC265-8112-5878-22E8-5AD4C3FD557D}"/>
          </ac:spMkLst>
        </pc:spChg>
      </pc:sldChg>
      <pc:sldChg chg="del mod modShow">
        <pc:chgData name="畠山　明子(HATAKEYAMA-AKIKO)" userId="f5fff9eb-4160-47bd-92aa-56d2cc8fe560" providerId="ADAL" clId="{2509C2B0-D25C-438B-A6A0-68060331EA67}" dt="2026-05-29T07:47:16.837" v="1701" actId="47"/>
        <pc:sldMkLst>
          <pc:docMk/>
          <pc:sldMk cId="3067644012" sldId="1564"/>
        </pc:sldMkLst>
      </pc:sldChg>
      <pc:sldChg chg="modSp mod">
        <pc:chgData name="畠山　明子(HATAKEYAMA-AKIKO)" userId="f5fff9eb-4160-47bd-92aa-56d2cc8fe560" providerId="ADAL" clId="{2509C2B0-D25C-438B-A6A0-68060331EA67}" dt="2026-05-29T06:27:05.214" v="1572" actId="20577"/>
        <pc:sldMkLst>
          <pc:docMk/>
          <pc:sldMk cId="297785080" sldId="1565"/>
        </pc:sldMkLst>
        <pc:spChg chg="mod">
          <ac:chgData name="畠山　明子(HATAKEYAMA-AKIKO)" userId="f5fff9eb-4160-47bd-92aa-56d2cc8fe560" providerId="ADAL" clId="{2509C2B0-D25C-438B-A6A0-68060331EA67}" dt="2026-05-29T06:27:05.214" v="1572" actId="20577"/>
          <ac:spMkLst>
            <pc:docMk/>
            <pc:sldMk cId="297785080" sldId="1565"/>
            <ac:spMk id="5" creationId="{00000000-0000-0000-0000-000000000000}"/>
          </ac:spMkLst>
        </pc:spChg>
      </pc:sldChg>
      <pc:sldChg chg="addSp delSp modSp mod">
        <pc:chgData name="畠山　明子(HATAKEYAMA-AKIKO)" userId="f5fff9eb-4160-47bd-92aa-56d2cc8fe560" providerId="ADAL" clId="{2509C2B0-D25C-438B-A6A0-68060331EA67}" dt="2026-05-29T04:08:13.235" v="451" actId="478"/>
        <pc:sldMkLst>
          <pc:docMk/>
          <pc:sldMk cId="4232909067" sldId="1578"/>
        </pc:sldMkLst>
        <pc:spChg chg="mod">
          <ac:chgData name="畠山　明子(HATAKEYAMA-AKIKO)" userId="f5fff9eb-4160-47bd-92aa-56d2cc8fe560" providerId="ADAL" clId="{2509C2B0-D25C-438B-A6A0-68060331EA67}" dt="2026-05-29T01:59:53.964" v="226" actId="20577"/>
          <ac:spMkLst>
            <pc:docMk/>
            <pc:sldMk cId="4232909067" sldId="1578"/>
            <ac:spMk id="4" creationId="{75AA9A50-ABE4-C2A8-4667-72FCC9E6FEF6}"/>
          </ac:spMkLst>
        </pc:spChg>
        <pc:spChg chg="add del mod">
          <ac:chgData name="畠山　明子(HATAKEYAMA-AKIKO)" userId="f5fff9eb-4160-47bd-92aa-56d2cc8fe560" providerId="ADAL" clId="{2509C2B0-D25C-438B-A6A0-68060331EA67}" dt="2026-05-29T04:08:13.235" v="451" actId="478"/>
          <ac:spMkLst>
            <pc:docMk/>
            <pc:sldMk cId="4232909067" sldId="1578"/>
            <ac:spMk id="5" creationId="{4CF14FAB-13FF-9C2A-D79E-F1C2E75E66EE}"/>
          </ac:spMkLst>
        </pc:spChg>
      </pc:sldChg>
      <pc:sldChg chg="modSp add mod">
        <pc:chgData name="畠山　明子(HATAKEYAMA-AKIKO)" userId="f5fff9eb-4160-47bd-92aa-56d2cc8fe560" providerId="ADAL" clId="{2509C2B0-D25C-438B-A6A0-68060331EA67}" dt="2026-05-29T06:27:25.729" v="1583" actId="20577"/>
        <pc:sldMkLst>
          <pc:docMk/>
          <pc:sldMk cId="2398065363" sldId="1580"/>
        </pc:sldMkLst>
        <pc:spChg chg="mod">
          <ac:chgData name="畠山　明子(HATAKEYAMA-AKIKO)" userId="f5fff9eb-4160-47bd-92aa-56d2cc8fe560" providerId="ADAL" clId="{2509C2B0-D25C-438B-A6A0-68060331EA67}" dt="2026-05-29T06:27:25.729" v="1583" actId="20577"/>
          <ac:spMkLst>
            <pc:docMk/>
            <pc:sldMk cId="2398065363" sldId="1580"/>
            <ac:spMk id="3" creationId="{F5E2E1A4-167A-7BE4-598C-F4F64A6E1EC3}"/>
          </ac:spMkLst>
        </pc:spChg>
      </pc:sldChg>
      <pc:sldChg chg="modSp add mod">
        <pc:chgData name="畠山　明子(HATAKEYAMA-AKIKO)" userId="f5fff9eb-4160-47bd-92aa-56d2cc8fe560" providerId="ADAL" clId="{2509C2B0-D25C-438B-A6A0-68060331EA67}" dt="2026-05-29T06:28:24.890" v="1610" actId="21"/>
        <pc:sldMkLst>
          <pc:docMk/>
          <pc:sldMk cId="1940405489" sldId="1581"/>
        </pc:sldMkLst>
        <pc:spChg chg="mod">
          <ac:chgData name="畠山　明子(HATAKEYAMA-AKIKO)" userId="f5fff9eb-4160-47bd-92aa-56d2cc8fe560" providerId="ADAL" clId="{2509C2B0-D25C-438B-A6A0-68060331EA67}" dt="2026-05-29T06:28:24.890" v="1610" actId="21"/>
          <ac:spMkLst>
            <pc:docMk/>
            <pc:sldMk cId="1940405489" sldId="1581"/>
            <ac:spMk id="2" creationId="{7AC0FE61-E490-9482-5228-D53A20A93F93}"/>
          </ac:spMkLst>
        </pc:spChg>
        <pc:spChg chg="mod">
          <ac:chgData name="畠山　明子(HATAKEYAMA-AKIKO)" userId="f5fff9eb-4160-47bd-92aa-56d2cc8fe560" providerId="ADAL" clId="{2509C2B0-D25C-438B-A6A0-68060331EA67}" dt="2026-05-29T06:27:30.588" v="1592" actId="20577"/>
          <ac:spMkLst>
            <pc:docMk/>
            <pc:sldMk cId="1940405489" sldId="1581"/>
            <ac:spMk id="3" creationId="{9397FAAA-25D0-A3F8-112B-B3DC1931F280}"/>
          </ac:spMkLst>
        </pc:spChg>
      </pc:sldChg>
      <pc:sldChg chg="addSp delSp modSp add mod">
        <pc:chgData name="畠山　明子(HATAKEYAMA-AKIKO)" userId="f5fff9eb-4160-47bd-92aa-56d2cc8fe560" providerId="ADAL" clId="{2509C2B0-D25C-438B-A6A0-68060331EA67}" dt="2026-05-29T06:04:52.051" v="1242" actId="20577"/>
        <pc:sldMkLst>
          <pc:docMk/>
          <pc:sldMk cId="98843830" sldId="1582"/>
        </pc:sldMkLst>
        <pc:spChg chg="del">
          <ac:chgData name="畠山　明子(HATAKEYAMA-AKIKO)" userId="f5fff9eb-4160-47bd-92aa-56d2cc8fe560" providerId="ADAL" clId="{2509C2B0-D25C-438B-A6A0-68060331EA67}" dt="2026-05-28T07:08:19.032" v="74" actId="478"/>
          <ac:spMkLst>
            <pc:docMk/>
            <pc:sldMk cId="98843830" sldId="1582"/>
            <ac:spMk id="10" creationId="{32A19D8A-F12A-53B6-B03E-A723897172DB}"/>
          </ac:spMkLst>
        </pc:spChg>
        <pc:spChg chg="add del mod">
          <ac:chgData name="畠山　明子(HATAKEYAMA-AKIKO)" userId="f5fff9eb-4160-47bd-92aa-56d2cc8fe560" providerId="ADAL" clId="{2509C2B0-D25C-438B-A6A0-68060331EA67}" dt="2026-05-28T07:08:43.305" v="80" actId="478"/>
          <ac:spMkLst>
            <pc:docMk/>
            <pc:sldMk cId="98843830" sldId="1582"/>
            <ac:spMk id="26" creationId="{A33BDEA0-BBFD-BA4F-27E8-262606B5A2B0}"/>
          </ac:spMkLst>
        </pc:spChg>
        <pc:spChg chg="mod">
          <ac:chgData name="畠山　明子(HATAKEYAMA-AKIKO)" userId="f5fff9eb-4160-47bd-92aa-56d2cc8fe560" providerId="ADAL" clId="{2509C2B0-D25C-438B-A6A0-68060331EA67}" dt="2026-05-29T06:04:52.051" v="1242" actId="20577"/>
          <ac:spMkLst>
            <pc:docMk/>
            <pc:sldMk cId="98843830" sldId="1582"/>
            <ac:spMk id="59" creationId="{F4BD320A-4DC9-25DE-E077-C59AA0AE15F4}"/>
          </ac:spMkLst>
        </pc:spChg>
      </pc:sldChg>
      <pc:sldChg chg="delSp modSp add mod">
        <pc:chgData name="畠山　明子(HATAKEYAMA-AKIKO)" userId="f5fff9eb-4160-47bd-92aa-56d2cc8fe560" providerId="ADAL" clId="{2509C2B0-D25C-438B-A6A0-68060331EA67}" dt="2026-05-29T03:50:31.989" v="395" actId="20577"/>
        <pc:sldMkLst>
          <pc:docMk/>
          <pc:sldMk cId="235916127" sldId="1583"/>
        </pc:sldMkLst>
        <pc:spChg chg="del">
          <ac:chgData name="畠山　明子(HATAKEYAMA-AKIKO)" userId="f5fff9eb-4160-47bd-92aa-56d2cc8fe560" providerId="ADAL" clId="{2509C2B0-D25C-438B-A6A0-68060331EA67}" dt="2026-05-29T03:48:42.040" v="348" actId="478"/>
          <ac:spMkLst>
            <pc:docMk/>
            <pc:sldMk cId="235916127" sldId="1583"/>
            <ac:spMk id="2" creationId="{1AE3922A-86F8-F629-18F0-9ED62A05865B}"/>
          </ac:spMkLst>
        </pc:spChg>
        <pc:spChg chg="mod">
          <ac:chgData name="畠山　明子(HATAKEYAMA-AKIKO)" userId="f5fff9eb-4160-47bd-92aa-56d2cc8fe560" providerId="ADAL" clId="{2509C2B0-D25C-438B-A6A0-68060331EA67}" dt="2026-05-29T03:50:31.989" v="395" actId="20577"/>
          <ac:spMkLst>
            <pc:docMk/>
            <pc:sldMk cId="235916127" sldId="1583"/>
            <ac:spMk id="5" creationId="{CAC938F8-A416-3F76-BB38-9A9F526DF582}"/>
          </ac:spMkLst>
        </pc:spChg>
      </pc:sldChg>
      <pc:sldChg chg="add del">
        <pc:chgData name="畠山　明子(HATAKEYAMA-AKIKO)" userId="f5fff9eb-4160-47bd-92aa-56d2cc8fe560" providerId="ADAL" clId="{2509C2B0-D25C-438B-A6A0-68060331EA67}" dt="2026-05-28T07:10:16.892" v="127" actId="47"/>
        <pc:sldMkLst>
          <pc:docMk/>
          <pc:sldMk cId="2791202788" sldId="1583"/>
        </pc:sldMkLst>
      </pc:sldChg>
      <pc:sldChg chg="modSp add mod">
        <pc:chgData name="畠山　明子(HATAKEYAMA-AKIKO)" userId="f5fff9eb-4160-47bd-92aa-56d2cc8fe560" providerId="ADAL" clId="{2509C2B0-D25C-438B-A6A0-68060331EA67}" dt="2026-05-29T06:27:48.907" v="1608" actId="6549"/>
        <pc:sldMkLst>
          <pc:docMk/>
          <pc:sldMk cId="3863350086" sldId="1584"/>
        </pc:sldMkLst>
        <pc:spChg chg="mod">
          <ac:chgData name="畠山　明子(HATAKEYAMA-AKIKO)" userId="f5fff9eb-4160-47bd-92aa-56d2cc8fe560" providerId="ADAL" clId="{2509C2B0-D25C-438B-A6A0-68060331EA67}" dt="2026-05-29T06:27:48.907" v="1608" actId="6549"/>
          <ac:spMkLst>
            <pc:docMk/>
            <pc:sldMk cId="3863350086" sldId="1584"/>
            <ac:spMk id="3" creationId="{15D106CC-9F3E-8628-1C52-76936B4C9FD4}"/>
          </ac:spMkLst>
        </pc:spChg>
      </pc:sldChg>
      <pc:sldChg chg="modSp add">
        <pc:chgData name="畠山　明子(HATAKEYAMA-AKIKO)" userId="f5fff9eb-4160-47bd-92aa-56d2cc8fe560" providerId="ADAL" clId="{2509C2B0-D25C-438B-A6A0-68060331EA67}" dt="2026-05-29T04:04:34.388" v="400"/>
        <pc:sldMkLst>
          <pc:docMk/>
          <pc:sldMk cId="189819072" sldId="1585"/>
        </pc:sldMkLst>
        <pc:spChg chg="mod">
          <ac:chgData name="畠山　明子(HATAKEYAMA-AKIKO)" userId="f5fff9eb-4160-47bd-92aa-56d2cc8fe560" providerId="ADAL" clId="{2509C2B0-D25C-438B-A6A0-68060331EA67}" dt="2026-05-29T04:04:34.388" v="400"/>
          <ac:spMkLst>
            <pc:docMk/>
            <pc:sldMk cId="189819072" sldId="1585"/>
            <ac:spMk id="2" creationId="{092A518C-DA6B-7B62-35D8-6D2F6C25A95E}"/>
          </ac:spMkLst>
        </pc:spChg>
      </pc:sldChg>
      <pc:sldChg chg="delSp modSp add mod">
        <pc:chgData name="畠山　明子(HATAKEYAMA-AKIKO)" userId="f5fff9eb-4160-47bd-92aa-56d2cc8fe560" providerId="ADAL" clId="{2509C2B0-D25C-438B-A6A0-68060331EA67}" dt="2026-05-29T04:12:36.086" v="487" actId="478"/>
        <pc:sldMkLst>
          <pc:docMk/>
          <pc:sldMk cId="704085107" sldId="1586"/>
        </pc:sldMkLst>
        <pc:spChg chg="mod">
          <ac:chgData name="畠山　明子(HATAKEYAMA-AKIKO)" userId="f5fff9eb-4160-47bd-92aa-56d2cc8fe560" providerId="ADAL" clId="{2509C2B0-D25C-438B-A6A0-68060331EA67}" dt="2026-05-29T04:04:45.708" v="403"/>
          <ac:spMkLst>
            <pc:docMk/>
            <pc:sldMk cId="704085107" sldId="1586"/>
            <ac:spMk id="2" creationId="{AD838B1C-EEA1-64B0-26FF-4B1D39DE3997}"/>
          </ac:spMkLst>
        </pc:spChg>
        <pc:spChg chg="del">
          <ac:chgData name="畠山　明子(HATAKEYAMA-AKIKO)" userId="f5fff9eb-4160-47bd-92aa-56d2cc8fe560" providerId="ADAL" clId="{2509C2B0-D25C-438B-A6A0-68060331EA67}" dt="2026-05-29T04:12:36.086" v="487" actId="478"/>
          <ac:spMkLst>
            <pc:docMk/>
            <pc:sldMk cId="704085107" sldId="1586"/>
            <ac:spMk id="7" creationId="{25D52E3C-87DA-16DC-C087-5CC344E6B37B}"/>
          </ac:spMkLst>
        </pc:spChg>
      </pc:sldChg>
      <pc:sldChg chg="addSp delSp modSp add mod">
        <pc:chgData name="畠山　明子(HATAKEYAMA-AKIKO)" userId="f5fff9eb-4160-47bd-92aa-56d2cc8fe560" providerId="ADAL" clId="{2509C2B0-D25C-438B-A6A0-68060331EA67}" dt="2026-05-29T06:07:19.861" v="1245" actId="207"/>
        <pc:sldMkLst>
          <pc:docMk/>
          <pc:sldMk cId="630714491" sldId="1587"/>
        </pc:sldMkLst>
        <pc:spChg chg="mod">
          <ac:chgData name="畠山　明子(HATAKEYAMA-AKIKO)" userId="f5fff9eb-4160-47bd-92aa-56d2cc8fe560" providerId="ADAL" clId="{2509C2B0-D25C-438B-A6A0-68060331EA67}" dt="2026-05-29T04:04:54.416" v="406"/>
          <ac:spMkLst>
            <pc:docMk/>
            <pc:sldMk cId="630714491" sldId="1587"/>
            <ac:spMk id="2" creationId="{2CFE34DB-E702-D0DE-AF25-83104B540154}"/>
          </ac:spMkLst>
        </pc:spChg>
        <pc:spChg chg="del">
          <ac:chgData name="畠山　明子(HATAKEYAMA-AKIKO)" userId="f5fff9eb-4160-47bd-92aa-56d2cc8fe560" providerId="ADAL" clId="{2509C2B0-D25C-438B-A6A0-68060331EA67}" dt="2026-05-29T04:15:16.792" v="530" actId="478"/>
          <ac:spMkLst>
            <pc:docMk/>
            <pc:sldMk cId="630714491" sldId="1587"/>
            <ac:spMk id="7" creationId="{D6F87187-395F-B8AF-E6EF-2758B80682D8}"/>
          </ac:spMkLst>
        </pc:spChg>
        <pc:spChg chg="mod">
          <ac:chgData name="畠山　明子(HATAKEYAMA-AKIKO)" userId="f5fff9eb-4160-47bd-92aa-56d2cc8fe560" providerId="ADAL" clId="{2509C2B0-D25C-438B-A6A0-68060331EA67}" dt="2026-05-29T06:07:19.861" v="1245" actId="207"/>
          <ac:spMkLst>
            <pc:docMk/>
            <pc:sldMk cId="630714491" sldId="1587"/>
            <ac:spMk id="8" creationId="{A757C0A0-0E44-6215-C133-6953B8A20B44}"/>
          </ac:spMkLst>
        </pc:spChg>
        <pc:spChg chg="add mod">
          <ac:chgData name="畠山　明子(HATAKEYAMA-AKIKO)" userId="f5fff9eb-4160-47bd-92aa-56d2cc8fe560" providerId="ADAL" clId="{2509C2B0-D25C-438B-A6A0-68060331EA67}" dt="2026-05-29T04:15:24.951" v="533"/>
          <ac:spMkLst>
            <pc:docMk/>
            <pc:sldMk cId="630714491" sldId="1587"/>
            <ac:spMk id="13" creationId="{D0EA18E8-AAC7-1AE4-636E-D6E9CA893A16}"/>
          </ac:spMkLst>
        </pc:spChg>
        <pc:spChg chg="del">
          <ac:chgData name="畠山　明子(HATAKEYAMA-AKIKO)" userId="f5fff9eb-4160-47bd-92aa-56d2cc8fe560" providerId="ADAL" clId="{2509C2B0-D25C-438B-A6A0-68060331EA67}" dt="2026-05-29T04:15:23.593" v="532" actId="478"/>
          <ac:spMkLst>
            <pc:docMk/>
            <pc:sldMk cId="630714491" sldId="1587"/>
            <ac:spMk id="29" creationId="{28CE608E-FA40-3A3E-5750-D1E432A17C24}"/>
          </ac:spMkLst>
        </pc:spChg>
        <pc:spChg chg="add del mod ord">
          <ac:chgData name="畠山　明子(HATAKEYAMA-AKIKO)" userId="f5fff9eb-4160-47bd-92aa-56d2cc8fe560" providerId="ADAL" clId="{2509C2B0-D25C-438B-A6A0-68060331EA67}" dt="2026-05-29T04:17:13.528" v="554" actId="1035"/>
          <ac:spMkLst>
            <pc:docMk/>
            <pc:sldMk cId="630714491" sldId="1587"/>
            <ac:spMk id="31" creationId="{8656E297-4B03-24EA-015D-D9CE5E069D55}"/>
          </ac:spMkLst>
        </pc:spChg>
        <pc:picChg chg="del">
          <ac:chgData name="畠山　明子(HATAKEYAMA-AKIKO)" userId="f5fff9eb-4160-47bd-92aa-56d2cc8fe560" providerId="ADAL" clId="{2509C2B0-D25C-438B-A6A0-68060331EA67}" dt="2026-05-29T04:15:21.215" v="531" actId="478"/>
          <ac:picMkLst>
            <pc:docMk/>
            <pc:sldMk cId="630714491" sldId="1587"/>
            <ac:picMk id="9" creationId="{95A870DB-DFF7-5E02-2BAB-452C5E2341C7}"/>
          </ac:picMkLst>
        </pc:picChg>
        <pc:picChg chg="add mod">
          <ac:chgData name="畠山　明子(HATAKEYAMA-AKIKO)" userId="f5fff9eb-4160-47bd-92aa-56d2cc8fe560" providerId="ADAL" clId="{2509C2B0-D25C-438B-A6A0-68060331EA67}" dt="2026-05-29T04:15:37.433" v="536" actId="1076"/>
          <ac:picMkLst>
            <pc:docMk/>
            <pc:sldMk cId="630714491" sldId="1587"/>
            <ac:picMk id="14" creationId="{EA216CAE-8B2E-815C-78DD-BD9DCB404F2B}"/>
          </ac:picMkLst>
        </pc:picChg>
        <pc:picChg chg="add mod">
          <ac:chgData name="畠山　明子(HATAKEYAMA-AKIKO)" userId="f5fff9eb-4160-47bd-92aa-56d2cc8fe560" providerId="ADAL" clId="{2509C2B0-D25C-438B-A6A0-68060331EA67}" dt="2026-05-29T04:15:37.433" v="536" actId="1076"/>
          <ac:picMkLst>
            <pc:docMk/>
            <pc:sldMk cId="630714491" sldId="1587"/>
            <ac:picMk id="21" creationId="{AC7D7939-2E8A-7FED-5591-EB68F24793CB}"/>
          </ac:picMkLst>
        </pc:picChg>
        <pc:picChg chg="add del mod">
          <ac:chgData name="畠山　明子(HATAKEYAMA-AKIKO)" userId="f5fff9eb-4160-47bd-92aa-56d2cc8fe560" providerId="ADAL" clId="{2509C2B0-D25C-438B-A6A0-68060331EA67}" dt="2026-05-29T04:16:30.897" v="544" actId="1076"/>
          <ac:picMkLst>
            <pc:docMk/>
            <pc:sldMk cId="630714491" sldId="1587"/>
            <ac:picMk id="22" creationId="{98A6882D-84B5-8B7F-5D7E-69DF412193BC}"/>
          </ac:picMkLst>
        </pc:picChg>
        <pc:picChg chg="add del mod">
          <ac:chgData name="畠山　明子(HATAKEYAMA-AKIKO)" userId="f5fff9eb-4160-47bd-92aa-56d2cc8fe560" providerId="ADAL" clId="{2509C2B0-D25C-438B-A6A0-68060331EA67}" dt="2026-05-29T04:16:46.317" v="549" actId="1076"/>
          <ac:picMkLst>
            <pc:docMk/>
            <pc:sldMk cId="630714491" sldId="1587"/>
            <ac:picMk id="26" creationId="{3C011D47-714C-721B-1C8E-BF3EF7106D17}"/>
          </ac:picMkLst>
        </pc:picChg>
        <pc:cxnChg chg="mod ord">
          <ac:chgData name="畠山　明子(HATAKEYAMA-AKIKO)" userId="f5fff9eb-4160-47bd-92aa-56d2cc8fe560" providerId="ADAL" clId="{2509C2B0-D25C-438B-A6A0-68060331EA67}" dt="2026-05-29T04:17:13.528" v="554" actId="1035"/>
          <ac:cxnSpMkLst>
            <pc:docMk/>
            <pc:sldMk cId="630714491" sldId="1587"/>
            <ac:cxnSpMk id="32" creationId="{1921701E-51E9-8093-C463-0911C9920373}"/>
          </ac:cxnSpMkLst>
        </pc:cxnChg>
      </pc:sldChg>
      <pc:sldChg chg="addSp delSp modSp add mod">
        <pc:chgData name="畠山　明子(HATAKEYAMA-AKIKO)" userId="f5fff9eb-4160-47bd-92aa-56d2cc8fe560" providerId="ADAL" clId="{2509C2B0-D25C-438B-A6A0-68060331EA67}" dt="2026-05-29T06:08:11.206" v="1318" actId="478"/>
        <pc:sldMkLst>
          <pc:docMk/>
          <pc:sldMk cId="414278778" sldId="1588"/>
        </pc:sldMkLst>
        <pc:spChg chg="mod">
          <ac:chgData name="畠山　明子(HATAKEYAMA-AKIKO)" userId="f5fff9eb-4160-47bd-92aa-56d2cc8fe560" providerId="ADAL" clId="{2509C2B0-D25C-438B-A6A0-68060331EA67}" dt="2026-05-29T04:05:10.834" v="409"/>
          <ac:spMkLst>
            <pc:docMk/>
            <pc:sldMk cId="414278778" sldId="1588"/>
            <ac:spMk id="2" creationId="{652BDC34-1953-A6E5-5955-F036708B68F0}"/>
          </ac:spMkLst>
        </pc:spChg>
        <pc:spChg chg="del">
          <ac:chgData name="畠山　明子(HATAKEYAMA-AKIKO)" userId="f5fff9eb-4160-47bd-92aa-56d2cc8fe560" providerId="ADAL" clId="{2509C2B0-D25C-438B-A6A0-68060331EA67}" dt="2026-05-29T06:08:11.206" v="1318" actId="478"/>
          <ac:spMkLst>
            <pc:docMk/>
            <pc:sldMk cId="414278778" sldId="1588"/>
            <ac:spMk id="8" creationId="{8134B1F1-7702-6EDB-85E6-7FB5CC3DA9E1}"/>
          </ac:spMkLst>
        </pc:spChg>
        <pc:spChg chg="del">
          <ac:chgData name="畠山　明子(HATAKEYAMA-AKIKO)" userId="f5fff9eb-4160-47bd-92aa-56d2cc8fe560" providerId="ADAL" clId="{2509C2B0-D25C-438B-A6A0-68060331EA67}" dt="2026-05-29T06:07:36.582" v="1246" actId="478"/>
          <ac:spMkLst>
            <pc:docMk/>
            <pc:sldMk cId="414278778" sldId="1588"/>
            <ac:spMk id="9" creationId="{3AD14BAB-EC4E-613F-DBB4-558F97DB674C}"/>
          </ac:spMkLst>
        </pc:spChg>
        <pc:spChg chg="add mod">
          <ac:chgData name="畠山　明子(HATAKEYAMA-AKIKO)" userId="f5fff9eb-4160-47bd-92aa-56d2cc8fe560" providerId="ADAL" clId="{2509C2B0-D25C-438B-A6A0-68060331EA67}" dt="2026-05-29T06:07:43.847" v="1266" actId="20577"/>
          <ac:spMkLst>
            <pc:docMk/>
            <pc:sldMk cId="414278778" sldId="1588"/>
            <ac:spMk id="10" creationId="{A0F5A1C9-028E-A189-B8F6-E4C4382071D0}"/>
          </ac:spMkLst>
        </pc:spChg>
      </pc:sldChg>
      <pc:sldChg chg="delSp modSp add del mod">
        <pc:chgData name="畠山　明子(HATAKEYAMA-AKIKO)" userId="f5fff9eb-4160-47bd-92aa-56d2cc8fe560" providerId="ADAL" clId="{2509C2B0-D25C-438B-A6A0-68060331EA67}" dt="2026-05-29T07:43:42.459" v="1690" actId="47"/>
        <pc:sldMkLst>
          <pc:docMk/>
          <pc:sldMk cId="2133600643" sldId="1589"/>
        </pc:sldMkLst>
        <pc:spChg chg="mod">
          <ac:chgData name="畠山　明子(HATAKEYAMA-AKIKO)" userId="f5fff9eb-4160-47bd-92aa-56d2cc8fe560" providerId="ADAL" clId="{2509C2B0-D25C-438B-A6A0-68060331EA67}" dt="2026-05-29T04:05:20.094" v="412"/>
          <ac:spMkLst>
            <pc:docMk/>
            <pc:sldMk cId="2133600643" sldId="1589"/>
            <ac:spMk id="2" creationId="{D1F5D48C-6374-C4C8-4034-3E3297933112}"/>
          </ac:spMkLst>
        </pc:spChg>
        <pc:spChg chg="mod">
          <ac:chgData name="畠山　明子(HATAKEYAMA-AKIKO)" userId="f5fff9eb-4160-47bd-92aa-56d2cc8fe560" providerId="ADAL" clId="{2509C2B0-D25C-438B-A6A0-68060331EA67}" dt="2026-05-29T06:09:27.769" v="1319" actId="207"/>
          <ac:spMkLst>
            <pc:docMk/>
            <pc:sldMk cId="2133600643" sldId="1589"/>
            <ac:spMk id="8" creationId="{DD18E542-7FF1-A20F-E3C6-3B9EE232A76C}"/>
          </ac:spMkLst>
        </pc:spChg>
        <pc:spChg chg="del">
          <ac:chgData name="畠山　明子(HATAKEYAMA-AKIKO)" userId="f5fff9eb-4160-47bd-92aa-56d2cc8fe560" providerId="ADAL" clId="{2509C2B0-D25C-438B-A6A0-68060331EA67}" dt="2026-05-29T04:20:16.304" v="556" actId="478"/>
          <ac:spMkLst>
            <pc:docMk/>
            <pc:sldMk cId="2133600643" sldId="1589"/>
            <ac:spMk id="9" creationId="{15223E91-A7B2-DB93-506A-409F682094E8}"/>
          </ac:spMkLst>
        </pc:spChg>
        <pc:spChg chg="del">
          <ac:chgData name="畠山　明子(HATAKEYAMA-AKIKO)" userId="f5fff9eb-4160-47bd-92aa-56d2cc8fe560" providerId="ADAL" clId="{2509C2B0-D25C-438B-A6A0-68060331EA67}" dt="2026-05-29T04:20:14.686" v="555" actId="478"/>
          <ac:spMkLst>
            <pc:docMk/>
            <pc:sldMk cId="2133600643" sldId="1589"/>
            <ac:spMk id="33" creationId="{54891FB1-3743-29E9-D420-B484B5CC205F}"/>
          </ac:spMkLst>
        </pc:spChg>
      </pc:sldChg>
      <pc:sldChg chg="addSp delSp modSp add mod">
        <pc:chgData name="畠山　明子(HATAKEYAMA-AKIKO)" userId="f5fff9eb-4160-47bd-92aa-56d2cc8fe560" providerId="ADAL" clId="{2509C2B0-D25C-438B-A6A0-68060331EA67}" dt="2026-05-29T06:18:18.704" v="1493" actId="207"/>
        <pc:sldMkLst>
          <pc:docMk/>
          <pc:sldMk cId="1340451827" sldId="1590"/>
        </pc:sldMkLst>
        <pc:spChg chg="mod">
          <ac:chgData name="畠山　明子(HATAKEYAMA-AKIKO)" userId="f5fff9eb-4160-47bd-92aa-56d2cc8fe560" providerId="ADAL" clId="{2509C2B0-D25C-438B-A6A0-68060331EA67}" dt="2026-05-29T04:05:43.171" v="415"/>
          <ac:spMkLst>
            <pc:docMk/>
            <pc:sldMk cId="1340451827" sldId="1590"/>
            <ac:spMk id="2" creationId="{C1107522-3792-4AA0-F2C5-3EBDF2BB392C}"/>
          </ac:spMkLst>
        </pc:spChg>
        <pc:spChg chg="mod">
          <ac:chgData name="畠山　明子(HATAKEYAMA-AKIKO)" userId="f5fff9eb-4160-47bd-92aa-56d2cc8fe560" providerId="ADAL" clId="{2509C2B0-D25C-438B-A6A0-68060331EA67}" dt="2026-05-29T06:17:34.625" v="1449" actId="20577"/>
          <ac:spMkLst>
            <pc:docMk/>
            <pc:sldMk cId="1340451827" sldId="1590"/>
            <ac:spMk id="7" creationId="{1ABED0D6-6B18-4B62-91A2-5DFA8AB9FEA1}"/>
          </ac:spMkLst>
        </pc:spChg>
        <pc:spChg chg="mod">
          <ac:chgData name="畠山　明子(HATAKEYAMA-AKIKO)" userId="f5fff9eb-4160-47bd-92aa-56d2cc8fe560" providerId="ADAL" clId="{2509C2B0-D25C-438B-A6A0-68060331EA67}" dt="2026-05-29T04:24:35.994" v="606" actId="1076"/>
          <ac:spMkLst>
            <pc:docMk/>
            <pc:sldMk cId="1340451827" sldId="1590"/>
            <ac:spMk id="9" creationId="{59CB559E-7CFD-FF7F-29AB-BABB0170BB79}"/>
          </ac:spMkLst>
        </pc:spChg>
        <pc:spChg chg="del">
          <ac:chgData name="畠山　明子(HATAKEYAMA-AKIKO)" userId="f5fff9eb-4160-47bd-92aa-56d2cc8fe560" providerId="ADAL" clId="{2509C2B0-D25C-438B-A6A0-68060331EA67}" dt="2026-05-29T04:22:41.442" v="588" actId="478"/>
          <ac:spMkLst>
            <pc:docMk/>
            <pc:sldMk cId="1340451827" sldId="1590"/>
            <ac:spMk id="10" creationId="{1B10682A-D5B5-53B2-F9C2-CBE1F5709084}"/>
          </ac:spMkLst>
        </pc:spChg>
        <pc:spChg chg="mod ord">
          <ac:chgData name="畠山　明子(HATAKEYAMA-AKIKO)" userId="f5fff9eb-4160-47bd-92aa-56d2cc8fe560" providerId="ADAL" clId="{2509C2B0-D25C-438B-A6A0-68060331EA67}" dt="2026-05-29T04:29:00.044" v="636" actId="166"/>
          <ac:spMkLst>
            <pc:docMk/>
            <pc:sldMk cId="1340451827" sldId="1590"/>
            <ac:spMk id="11" creationId="{DC1698A2-D9BE-282E-51E4-A65A2B51CBDA}"/>
          </ac:spMkLst>
        </pc:spChg>
        <pc:spChg chg="mod">
          <ac:chgData name="畠山　明子(HATAKEYAMA-AKIKO)" userId="f5fff9eb-4160-47bd-92aa-56d2cc8fe560" providerId="ADAL" clId="{2509C2B0-D25C-438B-A6A0-68060331EA67}" dt="2026-05-29T06:18:18.704" v="1493" actId="207"/>
          <ac:spMkLst>
            <pc:docMk/>
            <pc:sldMk cId="1340451827" sldId="1590"/>
            <ac:spMk id="13" creationId="{1D29E553-80EB-6A6A-B391-2B4801EF8875}"/>
          </ac:spMkLst>
        </pc:spChg>
        <pc:spChg chg="del">
          <ac:chgData name="畠山　明子(HATAKEYAMA-AKIKO)" userId="f5fff9eb-4160-47bd-92aa-56d2cc8fe560" providerId="ADAL" clId="{2509C2B0-D25C-438B-A6A0-68060331EA67}" dt="2026-05-29T04:22:45.963" v="589" actId="478"/>
          <ac:spMkLst>
            <pc:docMk/>
            <pc:sldMk cId="1340451827" sldId="1590"/>
            <ac:spMk id="14" creationId="{86B2966A-5D23-9D73-07F7-55E00AA22247}"/>
          </ac:spMkLst>
        </pc:spChg>
        <pc:spChg chg="add mod">
          <ac:chgData name="畠山　明子(HATAKEYAMA-AKIKO)" userId="f5fff9eb-4160-47bd-92aa-56d2cc8fe560" providerId="ADAL" clId="{2509C2B0-D25C-438B-A6A0-68060331EA67}" dt="2026-05-29T04:25:21.516" v="614" actId="14100"/>
          <ac:spMkLst>
            <pc:docMk/>
            <pc:sldMk cId="1340451827" sldId="1590"/>
            <ac:spMk id="16" creationId="{AB8CF7FF-11E1-ECDB-D91E-9673133EA22F}"/>
          </ac:spMkLst>
        </pc:spChg>
        <pc:spChg chg="add mod">
          <ac:chgData name="畠山　明子(HATAKEYAMA-AKIKO)" userId="f5fff9eb-4160-47bd-92aa-56d2cc8fe560" providerId="ADAL" clId="{2509C2B0-D25C-438B-A6A0-68060331EA67}" dt="2026-05-29T04:25:37.717" v="623" actId="1037"/>
          <ac:spMkLst>
            <pc:docMk/>
            <pc:sldMk cId="1340451827" sldId="1590"/>
            <ac:spMk id="17" creationId="{33D51B49-0FAD-334C-6B69-A7CE09882ADA}"/>
          </ac:spMkLst>
        </pc:spChg>
        <pc:spChg chg="del">
          <ac:chgData name="畠山　明子(HATAKEYAMA-AKIKO)" userId="f5fff9eb-4160-47bd-92aa-56d2cc8fe560" providerId="ADAL" clId="{2509C2B0-D25C-438B-A6A0-68060331EA67}" dt="2026-05-29T04:30:02.615" v="650" actId="478"/>
          <ac:spMkLst>
            <pc:docMk/>
            <pc:sldMk cId="1340451827" sldId="1590"/>
            <ac:spMk id="18" creationId="{AFA89A78-2C24-9FC9-AD56-9A130DACE3AC}"/>
          </ac:spMkLst>
        </pc:spChg>
        <pc:spChg chg="add mod">
          <ac:chgData name="畠山　明子(HATAKEYAMA-AKIKO)" userId="f5fff9eb-4160-47bd-92aa-56d2cc8fe560" providerId="ADAL" clId="{2509C2B0-D25C-438B-A6A0-68060331EA67}" dt="2026-05-29T04:30:32.273" v="656" actId="14100"/>
          <ac:spMkLst>
            <pc:docMk/>
            <pc:sldMk cId="1340451827" sldId="1590"/>
            <ac:spMk id="19" creationId="{64F1CAAC-A55B-BBFB-428E-8F90429BAB38}"/>
          </ac:spMkLst>
        </pc:spChg>
        <pc:spChg chg="add mod">
          <ac:chgData name="畠山　明子(HATAKEYAMA-AKIKO)" userId="f5fff9eb-4160-47bd-92aa-56d2cc8fe560" providerId="ADAL" clId="{2509C2B0-D25C-438B-A6A0-68060331EA67}" dt="2026-05-29T04:30:42.054" v="658" actId="1076"/>
          <ac:spMkLst>
            <pc:docMk/>
            <pc:sldMk cId="1340451827" sldId="1590"/>
            <ac:spMk id="36" creationId="{CAC56D89-D6FC-88C2-2A88-1D2D266B1F6A}"/>
          </ac:spMkLst>
        </pc:spChg>
        <pc:spChg chg="add del mod">
          <ac:chgData name="畠山　明子(HATAKEYAMA-AKIKO)" userId="f5fff9eb-4160-47bd-92aa-56d2cc8fe560" providerId="ADAL" clId="{2509C2B0-D25C-438B-A6A0-68060331EA67}" dt="2026-05-29T06:17:43.553" v="1450" actId="21"/>
          <ac:spMkLst>
            <pc:docMk/>
            <pc:sldMk cId="1340451827" sldId="1590"/>
            <ac:spMk id="43" creationId="{49D961EC-B9DF-7ED5-4BDA-F384587B2AF8}"/>
          </ac:spMkLst>
        </pc:spChg>
        <pc:grpChg chg="del">
          <ac:chgData name="畠山　明子(HATAKEYAMA-AKIKO)" userId="f5fff9eb-4160-47bd-92aa-56d2cc8fe560" providerId="ADAL" clId="{2509C2B0-D25C-438B-A6A0-68060331EA67}" dt="2026-05-29T04:24:10.358" v="602" actId="478"/>
          <ac:grpSpMkLst>
            <pc:docMk/>
            <pc:sldMk cId="1340451827" sldId="1590"/>
            <ac:grpSpMk id="24" creationId="{546700BC-A67B-723E-AD1C-C0CC39C78872}"/>
          </ac:grpSpMkLst>
        </pc:grpChg>
        <pc:picChg chg="del mod topLvl">
          <ac:chgData name="畠山　明子(HATAKEYAMA-AKIKO)" userId="f5fff9eb-4160-47bd-92aa-56d2cc8fe560" providerId="ADAL" clId="{2509C2B0-D25C-438B-A6A0-68060331EA67}" dt="2026-05-29T04:24:10.358" v="602" actId="478"/>
          <ac:picMkLst>
            <pc:docMk/>
            <pc:sldMk cId="1340451827" sldId="1590"/>
            <ac:picMk id="8" creationId="{CDA828D5-1DB2-DFB9-5951-05E5A31B951F}"/>
          </ac:picMkLst>
        </pc:picChg>
        <pc:picChg chg="add mod ord">
          <ac:chgData name="畠山　明子(HATAKEYAMA-AKIKO)" userId="f5fff9eb-4160-47bd-92aa-56d2cc8fe560" providerId="ADAL" clId="{2509C2B0-D25C-438B-A6A0-68060331EA67}" dt="2026-05-29T04:29:03.699" v="637" actId="167"/>
          <ac:picMkLst>
            <pc:docMk/>
            <pc:sldMk cId="1340451827" sldId="1590"/>
            <ac:picMk id="15" creationId="{87A9B013-163F-AB82-4E8A-3368929D9BA0}"/>
          </ac:picMkLst>
        </pc:picChg>
        <pc:picChg chg="del topLvl">
          <ac:chgData name="畠山　明子(HATAKEYAMA-AKIKO)" userId="f5fff9eb-4160-47bd-92aa-56d2cc8fe560" providerId="ADAL" clId="{2509C2B0-D25C-438B-A6A0-68060331EA67}" dt="2026-05-29T04:24:11.726" v="603" actId="478"/>
          <ac:picMkLst>
            <pc:docMk/>
            <pc:sldMk cId="1340451827" sldId="1590"/>
            <ac:picMk id="23" creationId="{1694C6AA-F722-7D9E-F5A4-AA491B1B4274}"/>
          </ac:picMkLst>
        </pc:picChg>
        <pc:cxnChg chg="mod">
          <ac:chgData name="畠山　明子(HATAKEYAMA-AKIKO)" userId="f5fff9eb-4160-47bd-92aa-56d2cc8fe560" providerId="ADAL" clId="{2509C2B0-D25C-438B-A6A0-68060331EA67}" dt="2026-05-29T04:30:58.616" v="661" actId="14100"/>
          <ac:cxnSpMkLst>
            <pc:docMk/>
            <pc:sldMk cId="1340451827" sldId="1590"/>
            <ac:cxnSpMk id="12" creationId="{5DCD6310-ACD8-9EFF-81FC-19725D7E854F}"/>
          </ac:cxnSpMkLst>
        </pc:cxnChg>
        <pc:cxnChg chg="add mod">
          <ac:chgData name="畠山　明子(HATAKEYAMA-AKIKO)" userId="f5fff9eb-4160-47bd-92aa-56d2cc8fe560" providerId="ADAL" clId="{2509C2B0-D25C-438B-A6A0-68060331EA67}" dt="2026-05-29T04:27:03.699" v="628" actId="14100"/>
          <ac:cxnSpMkLst>
            <pc:docMk/>
            <pc:sldMk cId="1340451827" sldId="1590"/>
            <ac:cxnSpMk id="20" creationId="{04EED58E-0691-86CA-3314-E1632E8EE96B}"/>
          </ac:cxnSpMkLst>
        </pc:cxnChg>
        <pc:cxnChg chg="add mod">
          <ac:chgData name="畠山　明子(HATAKEYAMA-AKIKO)" userId="f5fff9eb-4160-47bd-92aa-56d2cc8fe560" providerId="ADAL" clId="{2509C2B0-D25C-438B-A6A0-68060331EA67}" dt="2026-05-29T04:30:47.739" v="660" actId="14100"/>
          <ac:cxnSpMkLst>
            <pc:docMk/>
            <pc:sldMk cId="1340451827" sldId="1590"/>
            <ac:cxnSpMk id="37" creationId="{46D6E59E-6DB7-1380-BBFC-795ECEFC83A2}"/>
          </ac:cxnSpMkLst>
        </pc:cxnChg>
      </pc:sldChg>
      <pc:sldChg chg="delSp modSp add mod">
        <pc:chgData name="畠山　明子(HATAKEYAMA-AKIKO)" userId="f5fff9eb-4160-47bd-92aa-56d2cc8fe560" providerId="ADAL" clId="{2509C2B0-D25C-438B-A6A0-68060331EA67}" dt="2026-05-29T06:18:41.929" v="1494" actId="207"/>
        <pc:sldMkLst>
          <pc:docMk/>
          <pc:sldMk cId="3817253884" sldId="1591"/>
        </pc:sldMkLst>
        <pc:spChg chg="mod">
          <ac:chgData name="畠山　明子(HATAKEYAMA-AKIKO)" userId="f5fff9eb-4160-47bd-92aa-56d2cc8fe560" providerId="ADAL" clId="{2509C2B0-D25C-438B-A6A0-68060331EA67}" dt="2026-05-29T04:05:53.213" v="418"/>
          <ac:spMkLst>
            <pc:docMk/>
            <pc:sldMk cId="3817253884" sldId="1591"/>
            <ac:spMk id="2" creationId="{E777315D-6E70-BF0C-C2A7-581661650149}"/>
          </ac:spMkLst>
        </pc:spChg>
        <pc:spChg chg="mod">
          <ac:chgData name="畠山　明子(HATAKEYAMA-AKIKO)" userId="f5fff9eb-4160-47bd-92aa-56d2cc8fe560" providerId="ADAL" clId="{2509C2B0-D25C-438B-A6A0-68060331EA67}" dt="2026-05-29T04:45:16.579" v="737" actId="20577"/>
          <ac:spMkLst>
            <pc:docMk/>
            <pc:sldMk cId="3817253884" sldId="1591"/>
            <ac:spMk id="7" creationId="{96780A3A-669E-F16C-B03A-4A60EB733920}"/>
          </ac:spMkLst>
        </pc:spChg>
        <pc:spChg chg="mod">
          <ac:chgData name="畠山　明子(HATAKEYAMA-AKIKO)" userId="f5fff9eb-4160-47bd-92aa-56d2cc8fe560" providerId="ADAL" clId="{2509C2B0-D25C-438B-A6A0-68060331EA67}" dt="2026-05-29T06:18:41.929" v="1494" actId="207"/>
          <ac:spMkLst>
            <pc:docMk/>
            <pc:sldMk cId="3817253884" sldId="1591"/>
            <ac:spMk id="11" creationId="{0D18DFBA-4D45-10F0-E68D-E9DE343C61CA}"/>
          </ac:spMkLst>
        </pc:spChg>
        <pc:spChg chg="del">
          <ac:chgData name="畠山　明子(HATAKEYAMA-AKIKO)" userId="f5fff9eb-4160-47bd-92aa-56d2cc8fe560" providerId="ADAL" clId="{2509C2B0-D25C-438B-A6A0-68060331EA67}" dt="2026-05-29T04:45:58.093" v="738" actId="478"/>
          <ac:spMkLst>
            <pc:docMk/>
            <pc:sldMk cId="3817253884" sldId="1591"/>
            <ac:spMk id="14" creationId="{F1A1250B-E183-30C4-1242-E1DD5BF8D7DE}"/>
          </ac:spMkLst>
        </pc:spChg>
      </pc:sldChg>
      <pc:sldChg chg="addSp delSp modSp add mod">
        <pc:chgData name="畠山　明子(HATAKEYAMA-AKIKO)" userId="f5fff9eb-4160-47bd-92aa-56d2cc8fe560" providerId="ADAL" clId="{2509C2B0-D25C-438B-A6A0-68060331EA67}" dt="2026-05-29T06:20:00.823" v="1502" actId="207"/>
        <pc:sldMkLst>
          <pc:docMk/>
          <pc:sldMk cId="2890318414" sldId="1592"/>
        </pc:sldMkLst>
        <pc:spChg chg="mod">
          <ac:chgData name="畠山　明子(HATAKEYAMA-AKIKO)" userId="f5fff9eb-4160-47bd-92aa-56d2cc8fe560" providerId="ADAL" clId="{2509C2B0-D25C-438B-A6A0-68060331EA67}" dt="2026-05-29T04:06:05.527" v="421"/>
          <ac:spMkLst>
            <pc:docMk/>
            <pc:sldMk cId="2890318414" sldId="1592"/>
            <ac:spMk id="2" creationId="{4CFF5ABB-7751-3AFF-27C0-8D21B93C6BE2}"/>
          </ac:spMkLst>
        </pc:spChg>
        <pc:spChg chg="mod">
          <ac:chgData name="畠山　明子(HATAKEYAMA-AKIKO)" userId="f5fff9eb-4160-47bd-92aa-56d2cc8fe560" providerId="ADAL" clId="{2509C2B0-D25C-438B-A6A0-68060331EA67}" dt="2026-05-29T06:20:00.823" v="1502" actId="207"/>
          <ac:spMkLst>
            <pc:docMk/>
            <pc:sldMk cId="2890318414" sldId="1592"/>
            <ac:spMk id="8" creationId="{B7D11848-575A-C371-A93C-66753D316561}"/>
          </ac:spMkLst>
        </pc:spChg>
        <pc:spChg chg="del">
          <ac:chgData name="畠山　明子(HATAKEYAMA-AKIKO)" userId="f5fff9eb-4160-47bd-92aa-56d2cc8fe560" providerId="ADAL" clId="{2509C2B0-D25C-438B-A6A0-68060331EA67}" dt="2026-05-29T04:47:29.614" v="777" actId="478"/>
          <ac:spMkLst>
            <pc:docMk/>
            <pc:sldMk cId="2890318414" sldId="1592"/>
            <ac:spMk id="11" creationId="{10A6A493-14D3-4E6E-D5B9-64021F2009F9}"/>
          </ac:spMkLst>
        </pc:spChg>
        <pc:spChg chg="add del mod">
          <ac:chgData name="畠山　明子(HATAKEYAMA-AKIKO)" userId="f5fff9eb-4160-47bd-92aa-56d2cc8fe560" providerId="ADAL" clId="{2509C2B0-D25C-438B-A6A0-68060331EA67}" dt="2026-05-29T06:19:56.386" v="1501" actId="478"/>
          <ac:spMkLst>
            <pc:docMk/>
            <pc:sldMk cId="2890318414" sldId="1592"/>
            <ac:spMk id="12" creationId="{F6FB9600-9A5A-82CB-40B8-B7F16953E4CC}"/>
          </ac:spMkLst>
        </pc:spChg>
        <pc:graphicFrameChg chg="ord">
          <ac:chgData name="畠山　明子(HATAKEYAMA-AKIKO)" userId="f5fff9eb-4160-47bd-92aa-56d2cc8fe560" providerId="ADAL" clId="{2509C2B0-D25C-438B-A6A0-68060331EA67}" dt="2026-05-29T04:47:09.821" v="776" actId="167"/>
          <ac:graphicFrameMkLst>
            <pc:docMk/>
            <pc:sldMk cId="2890318414" sldId="1592"/>
            <ac:graphicFrameMk id="9" creationId="{B5DAD2A7-AED8-A690-9C58-2FD334E6A947}"/>
          </ac:graphicFrameMkLst>
        </pc:graphicFrameChg>
      </pc:sldChg>
      <pc:sldChg chg="modSp add">
        <pc:chgData name="畠山　明子(HATAKEYAMA-AKIKO)" userId="f5fff9eb-4160-47bd-92aa-56d2cc8fe560" providerId="ADAL" clId="{2509C2B0-D25C-438B-A6A0-68060331EA67}" dt="2026-05-29T04:06:12.309" v="424"/>
        <pc:sldMkLst>
          <pc:docMk/>
          <pc:sldMk cId="951833756" sldId="1593"/>
        </pc:sldMkLst>
        <pc:spChg chg="mod">
          <ac:chgData name="畠山　明子(HATAKEYAMA-AKIKO)" userId="f5fff9eb-4160-47bd-92aa-56d2cc8fe560" providerId="ADAL" clId="{2509C2B0-D25C-438B-A6A0-68060331EA67}" dt="2026-05-29T04:06:12.309" v="424"/>
          <ac:spMkLst>
            <pc:docMk/>
            <pc:sldMk cId="951833756" sldId="1593"/>
            <ac:spMk id="2" creationId="{72919BB5-63A3-436E-2704-332EE5310D24}"/>
          </ac:spMkLst>
        </pc:spChg>
      </pc:sldChg>
      <pc:sldChg chg="delSp modSp add mod">
        <pc:chgData name="畠山　明子(HATAKEYAMA-AKIKO)" userId="f5fff9eb-4160-47bd-92aa-56d2cc8fe560" providerId="ADAL" clId="{2509C2B0-D25C-438B-A6A0-68060331EA67}" dt="2026-05-29T06:20:40.395" v="1504" actId="207"/>
        <pc:sldMkLst>
          <pc:docMk/>
          <pc:sldMk cId="1500769035" sldId="1594"/>
        </pc:sldMkLst>
        <pc:spChg chg="mod">
          <ac:chgData name="畠山　明子(HATAKEYAMA-AKIKO)" userId="f5fff9eb-4160-47bd-92aa-56d2cc8fe560" providerId="ADAL" clId="{2509C2B0-D25C-438B-A6A0-68060331EA67}" dt="2026-05-29T04:06:22.718" v="427"/>
          <ac:spMkLst>
            <pc:docMk/>
            <pc:sldMk cId="1500769035" sldId="1594"/>
            <ac:spMk id="2" creationId="{34B81468-7437-BAF6-34ED-FFF452BCFD40}"/>
          </ac:spMkLst>
        </pc:spChg>
        <pc:spChg chg="mod">
          <ac:chgData name="畠山　明子(HATAKEYAMA-AKIKO)" userId="f5fff9eb-4160-47bd-92aa-56d2cc8fe560" providerId="ADAL" clId="{2509C2B0-D25C-438B-A6A0-68060331EA67}" dt="2026-05-29T06:20:40.395" v="1504" actId="207"/>
          <ac:spMkLst>
            <pc:docMk/>
            <pc:sldMk cId="1500769035" sldId="1594"/>
            <ac:spMk id="8" creationId="{00FA1E41-2330-7F6A-3AAF-B429BB10F66D}"/>
          </ac:spMkLst>
        </pc:spChg>
        <pc:spChg chg="del">
          <ac:chgData name="畠山　明子(HATAKEYAMA-AKIKO)" userId="f5fff9eb-4160-47bd-92aa-56d2cc8fe560" providerId="ADAL" clId="{2509C2B0-D25C-438B-A6A0-68060331EA67}" dt="2026-05-29T04:50:19.932" v="868" actId="21"/>
          <ac:spMkLst>
            <pc:docMk/>
            <pc:sldMk cId="1500769035" sldId="1594"/>
            <ac:spMk id="9" creationId="{0A84D157-F84A-87C0-343B-32612BFAC27B}"/>
          </ac:spMkLst>
        </pc:spChg>
      </pc:sldChg>
      <pc:sldChg chg="addSp delSp modSp add mod">
        <pc:chgData name="畠山　明子(HATAKEYAMA-AKIKO)" userId="f5fff9eb-4160-47bd-92aa-56d2cc8fe560" providerId="ADAL" clId="{2509C2B0-D25C-438B-A6A0-68060331EA67}" dt="2026-05-29T06:20:54.104" v="1506"/>
        <pc:sldMkLst>
          <pc:docMk/>
          <pc:sldMk cId="4062344697" sldId="1595"/>
        </pc:sldMkLst>
        <pc:spChg chg="mod">
          <ac:chgData name="畠山　明子(HATAKEYAMA-AKIKO)" userId="f5fff9eb-4160-47bd-92aa-56d2cc8fe560" providerId="ADAL" clId="{2509C2B0-D25C-438B-A6A0-68060331EA67}" dt="2026-05-29T04:06:31.321" v="430"/>
          <ac:spMkLst>
            <pc:docMk/>
            <pc:sldMk cId="4062344697" sldId="1595"/>
            <ac:spMk id="2" creationId="{3C5B9937-CAF3-9861-3B55-CEA58C195980}"/>
          </ac:spMkLst>
        </pc:spChg>
        <pc:spChg chg="del">
          <ac:chgData name="畠山　明子(HATAKEYAMA-AKIKO)" userId="f5fff9eb-4160-47bd-92aa-56d2cc8fe560" providerId="ADAL" clId="{2509C2B0-D25C-438B-A6A0-68060331EA67}" dt="2026-05-29T06:20:53.851" v="1505" actId="478"/>
          <ac:spMkLst>
            <pc:docMk/>
            <pc:sldMk cId="4062344697" sldId="1595"/>
            <ac:spMk id="13" creationId="{22ED0D40-3BCA-1BC1-838C-9F1FCAAE7EB6}"/>
          </ac:spMkLst>
        </pc:spChg>
        <pc:spChg chg="del">
          <ac:chgData name="畠山　明子(HATAKEYAMA-AKIKO)" userId="f5fff9eb-4160-47bd-92aa-56d2cc8fe560" providerId="ADAL" clId="{2509C2B0-D25C-438B-A6A0-68060331EA67}" dt="2026-05-29T04:50:50.162" v="872" actId="478"/>
          <ac:spMkLst>
            <pc:docMk/>
            <pc:sldMk cId="4062344697" sldId="1595"/>
            <ac:spMk id="14" creationId="{7CD2EB02-FB31-A901-CC02-10EC3FC626EB}"/>
          </ac:spMkLst>
        </pc:spChg>
        <pc:spChg chg="add mod">
          <ac:chgData name="畠山　明子(HATAKEYAMA-AKIKO)" userId="f5fff9eb-4160-47bd-92aa-56d2cc8fe560" providerId="ADAL" clId="{2509C2B0-D25C-438B-A6A0-68060331EA67}" dt="2026-05-29T06:20:54.104" v="1506"/>
          <ac:spMkLst>
            <pc:docMk/>
            <pc:sldMk cId="4062344697" sldId="1595"/>
            <ac:spMk id="14" creationId="{D879EEAA-795C-714D-2403-02D857C18E73}"/>
          </ac:spMkLst>
        </pc:spChg>
      </pc:sldChg>
      <pc:sldChg chg="addSp delSp modSp add mod">
        <pc:chgData name="畠山　明子(HATAKEYAMA-AKIKO)" userId="f5fff9eb-4160-47bd-92aa-56d2cc8fe560" providerId="ADAL" clId="{2509C2B0-D25C-438B-A6A0-68060331EA67}" dt="2026-05-29T07:44:07.208" v="1698" actId="478"/>
        <pc:sldMkLst>
          <pc:docMk/>
          <pc:sldMk cId="988452584" sldId="1596"/>
        </pc:sldMkLst>
        <pc:spChg chg="mod">
          <ac:chgData name="畠山　明子(HATAKEYAMA-AKIKO)" userId="f5fff9eb-4160-47bd-92aa-56d2cc8fe560" providerId="ADAL" clId="{2509C2B0-D25C-438B-A6A0-68060331EA67}" dt="2026-05-29T04:06:39.241" v="432"/>
          <ac:spMkLst>
            <pc:docMk/>
            <pc:sldMk cId="988452584" sldId="1596"/>
            <ac:spMk id="2" creationId="{1CA24F95-D18C-3AD8-E3FA-55F9D41DA338}"/>
          </ac:spMkLst>
        </pc:spChg>
        <pc:spChg chg="mod">
          <ac:chgData name="畠山　明子(HATAKEYAMA-AKIKO)" userId="f5fff9eb-4160-47bd-92aa-56d2cc8fe560" providerId="ADAL" clId="{2509C2B0-D25C-438B-A6A0-68060331EA67}" dt="2026-05-29T06:26:06.600" v="1555" actId="207"/>
          <ac:spMkLst>
            <pc:docMk/>
            <pc:sldMk cId="988452584" sldId="1596"/>
            <ac:spMk id="10" creationId="{6EB75A2E-4B0B-8F6A-45EB-4F379C343F48}"/>
          </ac:spMkLst>
        </pc:spChg>
        <pc:spChg chg="add del mod">
          <ac:chgData name="畠山　明子(HATAKEYAMA-AKIKO)" userId="f5fff9eb-4160-47bd-92aa-56d2cc8fe560" providerId="ADAL" clId="{2509C2B0-D25C-438B-A6A0-68060331EA67}" dt="2026-05-29T07:44:07.208" v="1698" actId="478"/>
          <ac:spMkLst>
            <pc:docMk/>
            <pc:sldMk cId="988452584" sldId="1596"/>
            <ac:spMk id="11" creationId="{6AEF63C3-D576-3B3E-1629-3B2A1673D6AD}"/>
          </ac:spMkLst>
        </pc:spChg>
        <pc:spChg chg="add">
          <ac:chgData name="畠山　明子(HATAKEYAMA-AKIKO)" userId="f5fff9eb-4160-47bd-92aa-56d2cc8fe560" providerId="ADAL" clId="{2509C2B0-D25C-438B-A6A0-68060331EA67}" dt="2026-05-29T06:26:16.467" v="1556" actId="11529"/>
          <ac:spMkLst>
            <pc:docMk/>
            <pc:sldMk cId="988452584" sldId="1596"/>
            <ac:spMk id="12" creationId="{91671C39-0604-D16F-BDF6-7FD8891EBE2D}"/>
          </ac:spMkLst>
        </pc:spChg>
      </pc:sldChg>
      <pc:sldChg chg="modSp add mod">
        <pc:chgData name="畠山　明子(HATAKEYAMA-AKIKO)" userId="f5fff9eb-4160-47bd-92aa-56d2cc8fe560" providerId="ADAL" clId="{2509C2B0-D25C-438B-A6A0-68060331EA67}" dt="2026-05-29T04:07:36.350" v="438" actId="20577"/>
        <pc:sldMkLst>
          <pc:docMk/>
          <pc:sldMk cId="2510896437" sldId="1597"/>
        </pc:sldMkLst>
        <pc:spChg chg="mod">
          <ac:chgData name="畠山　明子(HATAKEYAMA-AKIKO)" userId="f5fff9eb-4160-47bd-92aa-56d2cc8fe560" providerId="ADAL" clId="{2509C2B0-D25C-438B-A6A0-68060331EA67}" dt="2026-05-29T04:07:36.350" v="438" actId="20577"/>
          <ac:spMkLst>
            <pc:docMk/>
            <pc:sldMk cId="2510896437" sldId="1597"/>
            <ac:spMk id="5" creationId="{AA5DFDE2-EFB1-8BD2-1BF1-E35AAFE363C4}"/>
          </ac:spMkLst>
        </pc:spChg>
      </pc:sldChg>
      <pc:sldChg chg="add del">
        <pc:chgData name="畠山　明子(HATAKEYAMA-AKIKO)" userId="f5fff9eb-4160-47bd-92aa-56d2cc8fe560" providerId="ADAL" clId="{2509C2B0-D25C-438B-A6A0-68060331EA67}" dt="2026-05-29T04:20:41.462" v="561"/>
        <pc:sldMkLst>
          <pc:docMk/>
          <pc:sldMk cId="1071919019" sldId="1598"/>
        </pc:sldMkLst>
      </pc:sldChg>
      <pc:sldChg chg="add del">
        <pc:chgData name="畠山　明子(HATAKEYAMA-AKIKO)" userId="f5fff9eb-4160-47bd-92aa-56d2cc8fe560" providerId="ADAL" clId="{2509C2B0-D25C-438B-A6A0-68060331EA67}" dt="2026-05-29T04:20:31.461" v="559"/>
        <pc:sldMkLst>
          <pc:docMk/>
          <pc:sldMk cId="1339821087" sldId="1598"/>
        </pc:sldMkLst>
      </pc:sldChg>
      <pc:sldChg chg="modSp add mod">
        <pc:chgData name="畠山　明子(HATAKEYAMA-AKIKO)" userId="f5fff9eb-4160-47bd-92aa-56d2cc8fe560" providerId="ADAL" clId="{2509C2B0-D25C-438B-A6A0-68060331EA67}" dt="2026-05-29T06:03:21.296" v="1195" actId="1036"/>
        <pc:sldMkLst>
          <pc:docMk/>
          <pc:sldMk cId="1619008819" sldId="1598"/>
        </pc:sldMkLst>
        <pc:spChg chg="mod">
          <ac:chgData name="畠山　明子(HATAKEYAMA-AKIKO)" userId="f5fff9eb-4160-47bd-92aa-56d2cc8fe560" providerId="ADAL" clId="{2509C2B0-D25C-438B-A6A0-68060331EA67}" dt="2026-05-29T06:02:35.827" v="1190" actId="20577"/>
          <ac:spMkLst>
            <pc:docMk/>
            <pc:sldMk cId="1619008819" sldId="1598"/>
            <ac:spMk id="4" creationId="{BB029D82-6993-4183-29F9-FB75ADEAE966}"/>
          </ac:spMkLst>
        </pc:spChg>
        <pc:spChg chg="mod">
          <ac:chgData name="畠山　明子(HATAKEYAMA-AKIKO)" userId="f5fff9eb-4160-47bd-92aa-56d2cc8fe560" providerId="ADAL" clId="{2509C2B0-D25C-438B-A6A0-68060331EA67}" dt="2026-05-29T06:03:21.296" v="1195" actId="1036"/>
          <ac:spMkLst>
            <pc:docMk/>
            <pc:sldMk cId="1619008819" sldId="1598"/>
            <ac:spMk id="20" creationId="{9016DAF7-0168-9AD8-5607-B1392662F109}"/>
          </ac:spMkLst>
        </pc:spChg>
        <pc:spChg chg="mod">
          <ac:chgData name="畠山　明子(HATAKEYAMA-AKIKO)" userId="f5fff9eb-4160-47bd-92aa-56d2cc8fe560" providerId="ADAL" clId="{2509C2B0-D25C-438B-A6A0-68060331EA67}" dt="2026-05-29T06:03:21.296" v="1195" actId="1036"/>
          <ac:spMkLst>
            <pc:docMk/>
            <pc:sldMk cId="1619008819" sldId="1598"/>
            <ac:spMk id="21" creationId="{2EC9257A-20EF-DF54-252E-36FCD0906E13}"/>
          </ac:spMkLst>
        </pc:spChg>
        <pc:spChg chg="mod">
          <ac:chgData name="畠山　明子(HATAKEYAMA-AKIKO)" userId="f5fff9eb-4160-47bd-92aa-56d2cc8fe560" providerId="ADAL" clId="{2509C2B0-D25C-438B-A6A0-68060331EA67}" dt="2026-05-29T06:03:21.296" v="1195" actId="1036"/>
          <ac:spMkLst>
            <pc:docMk/>
            <pc:sldMk cId="1619008819" sldId="1598"/>
            <ac:spMk id="30" creationId="{19F2E5B0-326B-165B-BC1F-1096975520C6}"/>
          </ac:spMkLst>
        </pc:spChg>
        <pc:spChg chg="mod">
          <ac:chgData name="畠山　明子(HATAKEYAMA-AKIKO)" userId="f5fff9eb-4160-47bd-92aa-56d2cc8fe560" providerId="ADAL" clId="{2509C2B0-D25C-438B-A6A0-68060331EA67}" dt="2026-05-29T06:03:21.296" v="1195" actId="1036"/>
          <ac:spMkLst>
            <pc:docMk/>
            <pc:sldMk cId="1619008819" sldId="1598"/>
            <ac:spMk id="37" creationId="{D2E39E4A-FB23-11EB-8100-9B17DB744CD0}"/>
          </ac:spMkLst>
        </pc:spChg>
        <pc:spChg chg="mod">
          <ac:chgData name="畠山　明子(HATAKEYAMA-AKIKO)" userId="f5fff9eb-4160-47bd-92aa-56d2cc8fe560" providerId="ADAL" clId="{2509C2B0-D25C-438B-A6A0-68060331EA67}" dt="2026-05-29T06:03:21.296" v="1195" actId="1036"/>
          <ac:spMkLst>
            <pc:docMk/>
            <pc:sldMk cId="1619008819" sldId="1598"/>
            <ac:spMk id="38" creationId="{1A55B421-1244-271F-7E09-A0184B477290}"/>
          </ac:spMkLst>
        </pc:spChg>
        <pc:spChg chg="mod">
          <ac:chgData name="畠山　明子(HATAKEYAMA-AKIKO)" userId="f5fff9eb-4160-47bd-92aa-56d2cc8fe560" providerId="ADAL" clId="{2509C2B0-D25C-438B-A6A0-68060331EA67}" dt="2026-05-29T06:03:21.296" v="1195" actId="1036"/>
          <ac:spMkLst>
            <pc:docMk/>
            <pc:sldMk cId="1619008819" sldId="1598"/>
            <ac:spMk id="39" creationId="{B931E048-15D7-A8ED-5C47-0B3D7E0EDF31}"/>
          </ac:spMkLst>
        </pc:spChg>
        <pc:spChg chg="mod">
          <ac:chgData name="畠山　明子(HATAKEYAMA-AKIKO)" userId="f5fff9eb-4160-47bd-92aa-56d2cc8fe560" providerId="ADAL" clId="{2509C2B0-D25C-438B-A6A0-68060331EA67}" dt="2026-05-29T06:03:21.296" v="1195" actId="1036"/>
          <ac:spMkLst>
            <pc:docMk/>
            <pc:sldMk cId="1619008819" sldId="1598"/>
            <ac:spMk id="40" creationId="{E65F0FA1-1202-6780-968E-012D0AF6B83A}"/>
          </ac:spMkLst>
        </pc:spChg>
        <pc:spChg chg="mod">
          <ac:chgData name="畠山　明子(HATAKEYAMA-AKIKO)" userId="f5fff9eb-4160-47bd-92aa-56d2cc8fe560" providerId="ADAL" clId="{2509C2B0-D25C-438B-A6A0-68060331EA67}" dt="2026-05-29T06:03:21.296" v="1195" actId="1036"/>
          <ac:spMkLst>
            <pc:docMk/>
            <pc:sldMk cId="1619008819" sldId="1598"/>
            <ac:spMk id="43" creationId="{3C97F3CF-A50E-1B93-164C-24FE1C8C7348}"/>
          </ac:spMkLst>
        </pc:spChg>
        <pc:grpChg chg="mod">
          <ac:chgData name="畠山　明子(HATAKEYAMA-AKIKO)" userId="f5fff9eb-4160-47bd-92aa-56d2cc8fe560" providerId="ADAL" clId="{2509C2B0-D25C-438B-A6A0-68060331EA67}" dt="2026-05-29T06:03:21.296" v="1195" actId="1036"/>
          <ac:grpSpMkLst>
            <pc:docMk/>
            <pc:sldMk cId="1619008819" sldId="1598"/>
            <ac:grpSpMk id="41" creationId="{2C841166-2E47-C72C-53BD-A5C054D5DB6C}"/>
          </ac:grpSpMkLst>
        </pc:grpChg>
        <pc:grpChg chg="mod">
          <ac:chgData name="畠山　明子(HATAKEYAMA-AKIKO)" userId="f5fff9eb-4160-47bd-92aa-56d2cc8fe560" providerId="ADAL" clId="{2509C2B0-D25C-438B-A6A0-68060331EA67}" dt="2026-05-29T06:03:21.296" v="1195" actId="1036"/>
          <ac:grpSpMkLst>
            <pc:docMk/>
            <pc:sldMk cId="1619008819" sldId="1598"/>
            <ac:grpSpMk id="42" creationId="{761B099B-C82F-9305-C855-BE47050C7F39}"/>
          </ac:grpSpMkLst>
        </pc:grpChg>
      </pc:sldChg>
      <pc:sldChg chg="new del">
        <pc:chgData name="畠山　明子(HATAKEYAMA-AKIKO)" userId="f5fff9eb-4160-47bd-92aa-56d2cc8fe560" providerId="ADAL" clId="{2509C2B0-D25C-438B-A6A0-68060331EA67}" dt="2026-05-29T04:08:46.180" v="453" actId="47"/>
        <pc:sldMkLst>
          <pc:docMk/>
          <pc:sldMk cId="2049866896" sldId="1598"/>
        </pc:sldMkLst>
      </pc:sldChg>
    </pc:docChg>
  </pc:docChgLst>
  <pc:docChgLst>
    <pc:chgData name="石原　海侑(ISHIHARA-MIYU)" userId="dd30bf18-ceb1-4a33-9266-ad9840bcc5f6" providerId="ADAL" clId="{78079E2C-320F-44F7-9D12-0A999E5FC9A7}"/>
    <pc:docChg chg="undo custSel modSld">
      <pc:chgData name="石原　海侑(ISHIHARA-MIYU)" userId="dd30bf18-ceb1-4a33-9266-ad9840bcc5f6" providerId="ADAL" clId="{78079E2C-320F-44F7-9D12-0A999E5FC9A7}" dt="2026-05-29T07:36:54.603" v="288" actId="20577"/>
      <pc:docMkLst>
        <pc:docMk/>
      </pc:docMkLst>
      <pc:sldChg chg="modSp mod">
        <pc:chgData name="石原　海侑(ISHIHARA-MIYU)" userId="dd30bf18-ceb1-4a33-9266-ad9840bcc5f6" providerId="ADAL" clId="{78079E2C-320F-44F7-9D12-0A999E5FC9A7}" dt="2026-05-29T07:26:59.380" v="120" actId="20577"/>
        <pc:sldMkLst>
          <pc:docMk/>
          <pc:sldMk cId="1340451827" sldId="1590"/>
        </pc:sldMkLst>
        <pc:spChg chg="mod">
          <ac:chgData name="石原　海侑(ISHIHARA-MIYU)" userId="dd30bf18-ceb1-4a33-9266-ad9840bcc5f6" providerId="ADAL" clId="{78079E2C-320F-44F7-9D12-0A999E5FC9A7}" dt="2026-05-29T07:26:59.380" v="120" actId="20577"/>
          <ac:spMkLst>
            <pc:docMk/>
            <pc:sldMk cId="1340451827" sldId="1590"/>
            <ac:spMk id="9" creationId="{59CB559E-7CFD-FF7F-29AB-BABB0170BB79}"/>
          </ac:spMkLst>
        </pc:spChg>
      </pc:sldChg>
      <pc:sldChg chg="addSp delSp modSp mod">
        <pc:chgData name="石原　海侑(ISHIHARA-MIYU)" userId="dd30bf18-ceb1-4a33-9266-ad9840bcc5f6" providerId="ADAL" clId="{78079E2C-320F-44F7-9D12-0A999E5FC9A7}" dt="2026-05-29T07:36:54.603" v="288" actId="20577"/>
        <pc:sldMkLst>
          <pc:docMk/>
          <pc:sldMk cId="988452584" sldId="1596"/>
        </pc:sldMkLst>
        <pc:spChg chg="mod">
          <ac:chgData name="石原　海侑(ISHIHARA-MIYU)" userId="dd30bf18-ceb1-4a33-9266-ad9840bcc5f6" providerId="ADAL" clId="{78079E2C-320F-44F7-9D12-0A999E5FC9A7}" dt="2026-05-29T07:36:54.603" v="288" actId="20577"/>
          <ac:spMkLst>
            <pc:docMk/>
            <pc:sldMk cId="988452584" sldId="1596"/>
            <ac:spMk id="7" creationId="{35F96528-2395-474A-0B3B-4B593DA767E9}"/>
          </ac:spMkLst>
        </pc:spChg>
        <pc:spChg chg="mod">
          <ac:chgData name="石原　海侑(ISHIHARA-MIYU)" userId="dd30bf18-ceb1-4a33-9266-ad9840bcc5f6" providerId="ADAL" clId="{78079E2C-320F-44F7-9D12-0A999E5FC9A7}" dt="2026-05-29T07:35:48.825" v="247" actId="1036"/>
          <ac:spMkLst>
            <pc:docMk/>
            <pc:sldMk cId="988452584" sldId="1596"/>
            <ac:spMk id="9" creationId="{1C2427DF-0619-F0E7-384E-A4E4B214E897}"/>
          </ac:spMkLst>
        </pc:spChg>
        <pc:spChg chg="mod">
          <ac:chgData name="石原　海侑(ISHIHARA-MIYU)" userId="dd30bf18-ceb1-4a33-9266-ad9840bcc5f6" providerId="ADAL" clId="{78079E2C-320F-44F7-9D12-0A999E5FC9A7}" dt="2026-05-29T07:35:48.825" v="247" actId="1036"/>
          <ac:spMkLst>
            <pc:docMk/>
            <pc:sldMk cId="988452584" sldId="1596"/>
            <ac:spMk id="10" creationId="{6EB75A2E-4B0B-8F6A-45EB-4F379C343F48}"/>
          </ac:spMkLst>
        </pc:spChg>
        <pc:spChg chg="del mod">
          <ac:chgData name="石原　海侑(ISHIHARA-MIYU)" userId="dd30bf18-ceb1-4a33-9266-ad9840bcc5f6" providerId="ADAL" clId="{78079E2C-320F-44F7-9D12-0A999E5FC9A7}" dt="2026-05-29T07:23:23.854" v="1" actId="478"/>
          <ac:spMkLst>
            <pc:docMk/>
            <pc:sldMk cId="988452584" sldId="1596"/>
            <ac:spMk id="12" creationId="{91671C39-0604-D16F-BDF6-7FD8891EBE2D}"/>
          </ac:spMkLst>
        </pc:spChg>
        <pc:spChg chg="del">
          <ac:chgData name="石原　海侑(ISHIHARA-MIYU)" userId="dd30bf18-ceb1-4a33-9266-ad9840bcc5f6" providerId="ADAL" clId="{78079E2C-320F-44F7-9D12-0A999E5FC9A7}" dt="2026-05-29T07:24:45.703" v="9" actId="478"/>
          <ac:spMkLst>
            <pc:docMk/>
            <pc:sldMk cId="988452584" sldId="1596"/>
            <ac:spMk id="17" creationId="{727A4EB0-BDDF-9C2D-93E2-991F0AB3C2F1}"/>
          </ac:spMkLst>
        </pc:spChg>
        <pc:spChg chg="mod">
          <ac:chgData name="石原　海侑(ISHIHARA-MIYU)" userId="dd30bf18-ceb1-4a33-9266-ad9840bcc5f6" providerId="ADAL" clId="{78079E2C-320F-44F7-9D12-0A999E5FC9A7}" dt="2026-05-29T07:35:48.825" v="247" actId="1036"/>
          <ac:spMkLst>
            <pc:docMk/>
            <pc:sldMk cId="988452584" sldId="1596"/>
            <ac:spMk id="18" creationId="{BE4FA549-8CDD-A6BB-E5D8-4033F5561096}"/>
          </ac:spMkLst>
        </pc:spChg>
        <pc:spChg chg="mod">
          <ac:chgData name="石原　海侑(ISHIHARA-MIYU)" userId="dd30bf18-ceb1-4a33-9266-ad9840bcc5f6" providerId="ADAL" clId="{78079E2C-320F-44F7-9D12-0A999E5FC9A7}" dt="2026-05-29T07:35:48.825" v="247" actId="1036"/>
          <ac:spMkLst>
            <pc:docMk/>
            <pc:sldMk cId="988452584" sldId="1596"/>
            <ac:spMk id="19" creationId="{30FE5641-C77E-1335-8663-CCDC2B4E7BD0}"/>
          </ac:spMkLst>
        </pc:spChg>
        <pc:spChg chg="mod">
          <ac:chgData name="石原　海侑(ISHIHARA-MIYU)" userId="dd30bf18-ceb1-4a33-9266-ad9840bcc5f6" providerId="ADAL" clId="{78079E2C-320F-44F7-9D12-0A999E5FC9A7}" dt="2026-05-29T07:35:48.825" v="247" actId="1036"/>
          <ac:spMkLst>
            <pc:docMk/>
            <pc:sldMk cId="988452584" sldId="1596"/>
            <ac:spMk id="20" creationId="{4C4E7EED-369F-F4E5-BC83-F85A90627ADE}"/>
          </ac:spMkLst>
        </pc:spChg>
        <pc:spChg chg="del">
          <ac:chgData name="石原　海侑(ISHIHARA-MIYU)" userId="dd30bf18-ceb1-4a33-9266-ad9840bcc5f6" providerId="ADAL" clId="{78079E2C-320F-44F7-9D12-0A999E5FC9A7}" dt="2026-05-29T07:24:50.863" v="10" actId="478"/>
          <ac:spMkLst>
            <pc:docMk/>
            <pc:sldMk cId="988452584" sldId="1596"/>
            <ac:spMk id="22" creationId="{B1CBD5DF-8942-56AE-6633-C0258C4DC965}"/>
          </ac:spMkLst>
        </pc:spChg>
        <pc:spChg chg="mod">
          <ac:chgData name="石原　海侑(ISHIHARA-MIYU)" userId="dd30bf18-ceb1-4a33-9266-ad9840bcc5f6" providerId="ADAL" clId="{78079E2C-320F-44F7-9D12-0A999E5FC9A7}" dt="2026-05-29T07:36:15.584" v="250" actId="1076"/>
          <ac:spMkLst>
            <pc:docMk/>
            <pc:sldMk cId="988452584" sldId="1596"/>
            <ac:spMk id="29" creationId="{BD2F30F7-3451-417B-8F54-38444DE229B1}"/>
          </ac:spMkLst>
        </pc:spChg>
        <pc:spChg chg="add mod">
          <ac:chgData name="石原　海侑(ISHIHARA-MIYU)" userId="dd30bf18-ceb1-4a33-9266-ad9840bcc5f6" providerId="ADAL" clId="{78079E2C-320F-44F7-9D12-0A999E5FC9A7}" dt="2026-05-29T07:31:54.085" v="160" actId="164"/>
          <ac:spMkLst>
            <pc:docMk/>
            <pc:sldMk cId="988452584" sldId="1596"/>
            <ac:spMk id="40" creationId="{67A592A4-E761-9337-166E-B3DB5F354C4A}"/>
          </ac:spMkLst>
        </pc:spChg>
        <pc:grpChg chg="del">
          <ac:chgData name="石原　海侑(ISHIHARA-MIYU)" userId="dd30bf18-ceb1-4a33-9266-ad9840bcc5f6" providerId="ADAL" clId="{78079E2C-320F-44F7-9D12-0A999E5FC9A7}" dt="2026-05-29T07:24:42.904" v="8" actId="478"/>
          <ac:grpSpMkLst>
            <pc:docMk/>
            <pc:sldMk cId="988452584" sldId="1596"/>
            <ac:grpSpMk id="26" creationId="{968AF733-792F-7D87-1743-27406AB27950}"/>
          </ac:grpSpMkLst>
        </pc:grpChg>
        <pc:grpChg chg="add mod">
          <ac:chgData name="石原　海侑(ISHIHARA-MIYU)" userId="dd30bf18-ceb1-4a33-9266-ad9840bcc5f6" providerId="ADAL" clId="{78079E2C-320F-44F7-9D12-0A999E5FC9A7}" dt="2026-05-29T07:30:47.949" v="157" actId="164"/>
          <ac:grpSpMkLst>
            <pc:docMk/>
            <pc:sldMk cId="988452584" sldId="1596"/>
            <ac:grpSpMk id="41" creationId="{F711D50B-E95C-15F8-1859-D512C47FB5B9}"/>
          </ac:grpSpMkLst>
        </pc:grpChg>
        <pc:grpChg chg="add mod">
          <ac:chgData name="石原　海侑(ISHIHARA-MIYU)" userId="dd30bf18-ceb1-4a33-9266-ad9840bcc5f6" providerId="ADAL" clId="{78079E2C-320F-44F7-9D12-0A999E5FC9A7}" dt="2026-05-29T07:36:00.138" v="248" actId="14100"/>
          <ac:grpSpMkLst>
            <pc:docMk/>
            <pc:sldMk cId="988452584" sldId="1596"/>
            <ac:grpSpMk id="42" creationId="{14C06F51-3508-ADA2-0C1F-8DBA858A2CCB}"/>
          </ac:grpSpMkLst>
        </pc:grpChg>
        <pc:picChg chg="add mod">
          <ac:chgData name="石原　海侑(ISHIHARA-MIYU)" userId="dd30bf18-ceb1-4a33-9266-ad9840bcc5f6" providerId="ADAL" clId="{78079E2C-320F-44F7-9D12-0A999E5FC9A7}" dt="2026-05-29T07:31:54.085" v="160" actId="164"/>
          <ac:picMkLst>
            <pc:docMk/>
            <pc:sldMk cId="988452584" sldId="1596"/>
            <ac:picMk id="14" creationId="{CF1EF620-2FB3-8106-73E3-60BF3A46BA7F}"/>
          </ac:picMkLst>
        </pc:picChg>
        <pc:picChg chg="mod">
          <ac:chgData name="石原　海侑(ISHIHARA-MIYU)" userId="dd30bf18-ceb1-4a33-9266-ad9840bcc5f6" providerId="ADAL" clId="{78079E2C-320F-44F7-9D12-0A999E5FC9A7}" dt="2026-05-29T07:36:06.131" v="249" actId="1076"/>
          <ac:picMkLst>
            <pc:docMk/>
            <pc:sldMk cId="988452584" sldId="1596"/>
            <ac:picMk id="16" creationId="{A25466D3-4C52-59E8-E22C-ED90B8BE725B}"/>
          </ac:picMkLst>
        </pc:picChg>
        <pc:picChg chg="add del mod">
          <ac:chgData name="石原　海侑(ISHIHARA-MIYU)" userId="dd30bf18-ceb1-4a33-9266-ad9840bcc5f6" providerId="ADAL" clId="{78079E2C-320F-44F7-9D12-0A999E5FC9A7}" dt="2026-05-29T07:28:33.799" v="134" actId="478"/>
          <ac:picMkLst>
            <pc:docMk/>
            <pc:sldMk cId="988452584" sldId="1596"/>
            <ac:picMk id="24" creationId="{254DC4E6-86C4-8ABE-22B7-E8D02F5B4BE3}"/>
          </ac:picMkLst>
        </pc:picChg>
        <pc:picChg chg="add del mod">
          <ac:chgData name="石原　海侑(ISHIHARA-MIYU)" userId="dd30bf18-ceb1-4a33-9266-ad9840bcc5f6" providerId="ADAL" clId="{78079E2C-320F-44F7-9D12-0A999E5FC9A7}" dt="2026-05-29T07:28:45.628" v="137" actId="478"/>
          <ac:picMkLst>
            <pc:docMk/>
            <pc:sldMk cId="988452584" sldId="1596"/>
            <ac:picMk id="37" creationId="{D446E7FC-41B7-1A3C-9127-238E1FEE495C}"/>
          </ac:picMkLst>
        </pc:picChg>
        <pc:picChg chg="add mod modCrop">
          <ac:chgData name="石原　海侑(ISHIHARA-MIYU)" userId="dd30bf18-ceb1-4a33-9266-ad9840bcc5f6" providerId="ADAL" clId="{78079E2C-320F-44F7-9D12-0A999E5FC9A7}" dt="2026-05-29T07:31:54.085" v="160" actId="164"/>
          <ac:picMkLst>
            <pc:docMk/>
            <pc:sldMk cId="988452584" sldId="1596"/>
            <ac:picMk id="39" creationId="{52C580B1-5CE0-2B5D-8FDD-5022F520B5E0}"/>
          </ac:picMkLst>
        </pc:picChg>
        <pc:cxnChg chg="del mod">
          <ac:chgData name="石原　海侑(ISHIHARA-MIYU)" userId="dd30bf18-ceb1-4a33-9266-ad9840bcc5f6" providerId="ADAL" clId="{78079E2C-320F-44F7-9D12-0A999E5FC9A7}" dt="2026-05-29T07:24:53.540" v="11" actId="478"/>
          <ac:cxnSpMkLst>
            <pc:docMk/>
            <pc:sldMk cId="988452584" sldId="1596"/>
            <ac:cxnSpMk id="23" creationId="{2FC6AAB6-2462-EFCA-C671-CB9DC0E314AF}"/>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7</a:t>
            </a:fld>
            <a:endParaRPr kumimoji="1" lang="ja-JP" altLang="en-US"/>
          </a:p>
        </p:txBody>
      </p:sp>
    </p:spTree>
    <p:extLst>
      <p:ext uri="{BB962C8B-B14F-4D97-AF65-F5344CB8AC3E}">
        <p14:creationId xmlns:p14="http://schemas.microsoft.com/office/powerpoint/2010/main" val="100116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2C62F-7C70-1246-8C28-6B0EE07747D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17F159E-D75A-F93F-E1A7-365BA8E1BB3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D0C69D-BAA7-41EB-15A0-DB31B3DFF526}"/>
              </a:ext>
            </a:extLst>
          </p:cNvPr>
          <p:cNvSpPr>
            <a:spLocks noGrp="1"/>
          </p:cNvSpPr>
          <p:nvPr>
            <p:ph type="body"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4B29967C-3D65-57B6-0E41-71D9BF6D48CE}"/>
              </a:ext>
            </a:extLst>
          </p:cNvPr>
          <p:cNvSpPr>
            <a:spLocks noGrp="1"/>
          </p:cNvSpPr>
          <p:nvPr>
            <p:ph type="sldNum" sz="quarter" idx="5"/>
          </p:nvPr>
        </p:nvSpPr>
        <p:spPr/>
        <p:txBody>
          <a:bodyPr/>
          <a:lstStyle/>
          <a:p>
            <a:fld id="{BF87BCA9-3BA0-4426-9EA6-B6C30ED0242E}" type="slidenum">
              <a:rPr kumimoji="1" lang="ja-JP" altLang="en-US" smtClean="0"/>
              <a:t>10</a:t>
            </a:fld>
            <a:endParaRPr kumimoji="1" lang="ja-JP" altLang="en-US"/>
          </a:p>
        </p:txBody>
      </p:sp>
    </p:spTree>
    <p:extLst>
      <p:ext uri="{BB962C8B-B14F-4D97-AF65-F5344CB8AC3E}">
        <p14:creationId xmlns:p14="http://schemas.microsoft.com/office/powerpoint/2010/main" val="426724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8C5DC-C5D0-D7F8-66A4-9DD409A5454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C12C1F-6D9D-F59D-1E22-6874D06B9D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6E4D4C5-1302-9777-6CA0-955D6175DB9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7FEDBAA-721A-8920-8BD9-349C6212F6A9}"/>
              </a:ext>
            </a:extLst>
          </p:cNvPr>
          <p:cNvSpPr>
            <a:spLocks noGrp="1"/>
          </p:cNvSpPr>
          <p:nvPr>
            <p:ph type="sldNum" sz="quarter" idx="5"/>
          </p:nvPr>
        </p:nvSpPr>
        <p:spPr/>
        <p:txBody>
          <a:bodyPr/>
          <a:lstStyle/>
          <a:p>
            <a:fld id="{BF87BCA9-3BA0-4426-9EA6-B6C30ED0242E}" type="slidenum">
              <a:rPr kumimoji="1" lang="ja-JP" altLang="en-US" smtClean="0"/>
              <a:t>11</a:t>
            </a:fld>
            <a:endParaRPr kumimoji="1" lang="ja-JP" altLang="en-US"/>
          </a:p>
        </p:txBody>
      </p:sp>
    </p:spTree>
    <p:extLst>
      <p:ext uri="{BB962C8B-B14F-4D97-AF65-F5344CB8AC3E}">
        <p14:creationId xmlns:p14="http://schemas.microsoft.com/office/powerpoint/2010/main" val="158486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C4B92-0162-6B5A-0133-3CF72E3052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6707EE-4DD7-8972-F313-8A823C2AAF0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9021B5-09EE-7330-2B40-A5AA7A375E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rgbClr val="000000"/>
              </a:solidFill>
            </a:endParaRPr>
          </a:p>
        </p:txBody>
      </p:sp>
      <p:sp>
        <p:nvSpPr>
          <p:cNvPr id="4" name="スライド番号プレースホルダー 3">
            <a:extLst>
              <a:ext uri="{FF2B5EF4-FFF2-40B4-BE49-F238E27FC236}">
                <a16:creationId xmlns:a16="http://schemas.microsoft.com/office/drawing/2014/main" id="{16A48F8F-EA74-B742-B0A8-92CDF2F31AFA}"/>
              </a:ext>
            </a:extLst>
          </p:cNvPr>
          <p:cNvSpPr>
            <a:spLocks noGrp="1"/>
          </p:cNvSpPr>
          <p:nvPr>
            <p:ph type="sldNum" sz="quarter" idx="5"/>
          </p:nvPr>
        </p:nvSpPr>
        <p:spPr/>
        <p:txBody>
          <a:bodyPr/>
          <a:lstStyle/>
          <a:p>
            <a:fld id="{BF87BCA9-3BA0-4426-9EA6-B6C30ED0242E}" type="slidenum">
              <a:rPr kumimoji="1" lang="ja-JP" altLang="en-US" smtClean="0"/>
              <a:t>14</a:t>
            </a:fld>
            <a:endParaRPr kumimoji="1" lang="ja-JP" altLang="en-US"/>
          </a:p>
        </p:txBody>
      </p:sp>
    </p:spTree>
    <p:extLst>
      <p:ext uri="{BB962C8B-B14F-4D97-AF65-F5344CB8AC3E}">
        <p14:creationId xmlns:p14="http://schemas.microsoft.com/office/powerpoint/2010/main" val="26622573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accent3"/>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283513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01689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2" name="タイトル 1"/>
          <p:cNvSpPr>
            <a:spLocks noGrp="1"/>
          </p:cNvSpPr>
          <p:nvPr>
            <p:ph type="title" hasCustomPrompt="1"/>
          </p:nvPr>
        </p:nvSpPr>
        <p:spPr>
          <a:xfrm>
            <a:off x="287999" y="216001"/>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3"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5" name="テキスト プレースホルダー 10"/>
          <p:cNvSpPr>
            <a:spLocks noGrp="1"/>
          </p:cNvSpPr>
          <p:nvPr>
            <p:ph type="body" sz="quarter" idx="17" hasCustomPrompt="1"/>
          </p:nvPr>
        </p:nvSpPr>
        <p:spPr>
          <a:xfrm>
            <a:off x="360000" y="864000"/>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6" name="直線コネクタ 15"/>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1" name="スライド番号プレースホルダー 2"/>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69496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tx2"/>
                </a:solidFill>
              </a:defRPr>
            </a:lvl1pPr>
          </a:lstStyle>
          <a:p>
            <a:r>
              <a:rPr kumimoji="1" lang="ja-JP" altLang="en-US"/>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400" b="1">
                <a:solidFill>
                  <a:schemeClr val="tx2"/>
                </a:solidFill>
              </a:defRPr>
            </a:lvl1pPr>
          </a:lstStyle>
          <a:p>
            <a:r>
              <a:rPr kumimoji="1" lang="ja-JP" altLang="en-US" dirty="0"/>
              <a:t>マスター タイトルの書式設定</a:t>
            </a:r>
            <a:r>
              <a:rPr kumimoji="1" lang="en-US" altLang="ja-JP" dirty="0"/>
              <a:t>A</a:t>
            </a:r>
            <a:endParaRPr kumimoji="1" lang="ja-JP" altLang="en-US" dirty="0"/>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8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2" name="タイトル 1"/>
          <p:cNvSpPr>
            <a:spLocks noGrp="1"/>
          </p:cNvSpPr>
          <p:nvPr>
            <p:ph type="title"/>
          </p:nvPr>
        </p:nvSpPr>
        <p:spPr>
          <a:xfrm>
            <a:off x="358775" y="267494"/>
            <a:ext cx="7093545" cy="584267"/>
          </a:xfrm>
          <a:prstGeom prst="rect">
            <a:avLst/>
          </a:prstGeom>
        </p:spPr>
        <p:txBody>
          <a:bodyPr lIns="0" tIns="0" rIns="0" bIns="0" anchor="t" anchorCtr="0"/>
          <a:lstStyle>
            <a:lvl1pPr algn="l">
              <a:lnSpc>
                <a:spcPct val="100000"/>
              </a:lnSpc>
              <a:defRPr sz="2200" b="1">
                <a:solidFill>
                  <a:schemeClr val="tx2"/>
                </a:solidFill>
              </a:defRPr>
            </a:lvl1pPr>
          </a:lstStyle>
          <a:p>
            <a:r>
              <a:rPr kumimoji="1" lang="ja-JP" altLang="en-US"/>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2043694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424000" y="4860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p:nvPr>
        </p:nvSpPr>
        <p:spPr>
          <a:xfrm>
            <a:off x="358775" y="951570"/>
            <a:ext cx="8426450" cy="3780420"/>
          </a:xfrm>
          <a:prstGeom prst="rect">
            <a:avLst/>
          </a:prstGeom>
        </p:spPr>
        <p:txBody>
          <a:bodyPr lIns="0" tIns="0" rIns="0" bIns="0"/>
          <a:lstStyle>
            <a:lvl1pPr marL="0" indent="0">
              <a:lnSpc>
                <a:spcPts val="1700"/>
              </a:lnSpc>
              <a:spcBef>
                <a:spcPts val="0"/>
              </a:spcBef>
              <a:buNone/>
              <a:defRPr sz="18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sp>
        <p:nvSpPr>
          <p:cNvPr id="2" name="タイトル 1"/>
          <p:cNvSpPr>
            <a:spLocks noGrp="1"/>
          </p:cNvSpPr>
          <p:nvPr>
            <p:ph type="title"/>
          </p:nvPr>
        </p:nvSpPr>
        <p:spPr>
          <a:xfrm>
            <a:off x="358775" y="267494"/>
            <a:ext cx="7057541" cy="584267"/>
          </a:xfrm>
          <a:prstGeom prst="rect">
            <a:avLst/>
          </a:prstGeom>
        </p:spPr>
        <p:txBody>
          <a:bodyPr lIns="0" tIns="0" rIns="0" bIns="0" anchor="t" anchorCtr="0"/>
          <a:lstStyle>
            <a:lvl1pPr algn="l">
              <a:lnSpc>
                <a:spcPct val="100000"/>
              </a:lnSpc>
              <a:defRPr sz="2200" b="1">
                <a:solidFill>
                  <a:schemeClr val="accent3"/>
                </a:solidFill>
              </a:defRPr>
            </a:lvl1pPr>
          </a:lstStyle>
          <a:p>
            <a:r>
              <a:rPr kumimoji="1" lang="ja-JP" altLang="en-US"/>
              <a:t>マスター タイトルの書式設定</a:t>
            </a:r>
            <a:endParaRPr kumimoji="1" lang="ja-JP" altLang="en-US" dirty="0"/>
          </a:p>
        </p:txBody>
      </p:sp>
      <p:sp>
        <p:nvSpPr>
          <p:cNvPr id="8"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407457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endParaRPr kumimoji="1" lang="ja-JP" altLang="en-US" dirty="0"/>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11299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99504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424000" y="4860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p:nvPr>
        </p:nvSpPr>
        <p:spPr>
          <a:xfrm>
            <a:off x="1871700" y="1275605"/>
            <a:ext cx="6840500" cy="2016225"/>
          </a:xfrm>
          <a:prstGeom prst="rect">
            <a:avLst/>
          </a:prstGeom>
        </p:spPr>
        <p:txBody>
          <a:bodyPr lIns="0" tIns="0" rIns="0" bIns="0" anchor="ctr" anchorCtr="0"/>
          <a:lstStyle>
            <a:lvl1pPr algn="l">
              <a:lnSpc>
                <a:spcPct val="100000"/>
              </a:lnSpc>
              <a:defRPr sz="2400" b="1">
                <a:solidFill>
                  <a:schemeClr val="accent3"/>
                </a:solidFill>
              </a:defRPr>
            </a:lvl1pPr>
          </a:lstStyle>
          <a:p>
            <a:r>
              <a:rPr kumimoji="1" lang="ja-JP" altLang="en-US"/>
              <a:t>マスター タイトルの書式設定</a:t>
            </a:r>
            <a:endParaRPr kumimoji="1" lang="ja-JP" altLang="en-US" dirty="0"/>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78194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425225" y="4803998"/>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49" r:id="rId5"/>
    <p:sldLayoutId id="2147483655" r:id="rId6"/>
    <p:sldLayoutId id="2147483656" r:id="rId7"/>
    <p:sldLayoutId id="2147483657" r:id="rId8"/>
    <p:sldLayoutId id="2147483658" r:id="rId9"/>
    <p:sldLayoutId id="2147483659" r:id="rId10"/>
    <p:sldLayoutId id="2147483660" r:id="rId11"/>
    <p:sldLayoutId id="2147483654" r:id="rId12"/>
    <p:sldLayoutId id="2147483661" r:id="rId13"/>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4"/>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固定資産管理</a:t>
            </a:r>
            <a:br>
              <a:rPr lang="en-US" altLang="ja-JP" dirty="0"/>
            </a:br>
            <a:r>
              <a:rPr lang="ja-JP" altLang="en-US" dirty="0"/>
              <a:t>新リース会計基準対応について</a:t>
            </a:r>
            <a:endParaRPr kumimoji="1"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sp>
        <p:nvSpPr>
          <p:cNvPr id="2" name="テキスト ボックス 1">
            <a:extLst>
              <a:ext uri="{FF2B5EF4-FFF2-40B4-BE49-F238E27FC236}">
                <a16:creationId xmlns:a16="http://schemas.microsoft.com/office/drawing/2014/main" id="{AF6F9B19-9AF5-63AF-3E76-CAC88093148B}"/>
              </a:ext>
            </a:extLst>
          </p:cNvPr>
          <p:cNvSpPr txBox="1"/>
          <p:nvPr/>
        </p:nvSpPr>
        <p:spPr>
          <a:xfrm>
            <a:off x="358775" y="3975906"/>
            <a:ext cx="2308324" cy="338554"/>
          </a:xfrm>
          <a:prstGeom prst="rect">
            <a:avLst/>
          </a:prstGeom>
          <a:noFill/>
        </p:spPr>
        <p:txBody>
          <a:bodyPr wrap="none" lIns="0" tIns="0" rIns="0" bIns="0" rtlCol="0">
            <a:spAutoFit/>
          </a:bodyPr>
          <a:lstStyle/>
          <a:p>
            <a:pPr>
              <a:lnSpc>
                <a:spcPct val="110000"/>
              </a:lnSpc>
            </a:pPr>
            <a:r>
              <a:rPr lang="en-US" altLang="ja-JP" sz="1000" dirty="0">
                <a:solidFill>
                  <a:schemeClr val="bg2">
                    <a:lumMod val="50000"/>
                  </a:schemeClr>
                </a:solidFill>
              </a:rPr>
              <a:t>2026</a:t>
            </a:r>
            <a:r>
              <a:rPr lang="ja-JP" altLang="en-US" sz="1000" dirty="0">
                <a:solidFill>
                  <a:schemeClr val="bg2">
                    <a:lumMod val="50000"/>
                  </a:schemeClr>
                </a:solidFill>
              </a:rPr>
              <a:t>年</a:t>
            </a:r>
            <a:r>
              <a:rPr lang="en-US" altLang="ja-JP" sz="1000" dirty="0">
                <a:solidFill>
                  <a:schemeClr val="bg2">
                    <a:lumMod val="50000"/>
                  </a:schemeClr>
                </a:solidFill>
              </a:rPr>
              <a:t>6</a:t>
            </a:r>
            <a:r>
              <a:rPr lang="ja-JP" altLang="en-US" sz="1000" dirty="0">
                <a:solidFill>
                  <a:schemeClr val="bg2">
                    <a:lumMod val="50000"/>
                  </a:schemeClr>
                </a:solidFill>
              </a:rPr>
              <a:t>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227246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3236-6240-2E21-F25A-22AEF8E8E22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D838B1C-EEA1-64B0-26FF-4B1D39DE3997}"/>
              </a:ext>
            </a:extLst>
          </p:cNvPr>
          <p:cNvSpPr>
            <a:spLocks noGrp="1"/>
          </p:cNvSpPr>
          <p:nvPr>
            <p:ph type="title"/>
          </p:nvPr>
        </p:nvSpPr>
        <p:spPr/>
        <p:txBody>
          <a:bodyPr/>
          <a:lstStyle/>
          <a:p>
            <a:r>
              <a:rPr lang="ja-JP" altLang="en-US" dirty="0"/>
              <a:t>新リース会計基準対応機能</a:t>
            </a:r>
            <a:endParaRPr kumimoji="1" lang="ja-JP" altLang="en-US" dirty="0"/>
          </a:p>
        </p:txBody>
      </p:sp>
      <p:sp>
        <p:nvSpPr>
          <p:cNvPr id="3" name="テキスト プレースホルダー 2">
            <a:extLst>
              <a:ext uri="{FF2B5EF4-FFF2-40B4-BE49-F238E27FC236}">
                <a16:creationId xmlns:a16="http://schemas.microsoft.com/office/drawing/2014/main" id="{5894BC4E-DA42-6424-8B95-EDB5AC27DCD5}"/>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借手リース会計処理フロー全体像</a:t>
            </a:r>
            <a:endParaRPr kumimoji="1" lang="ja-JP" altLang="en-US" dirty="0"/>
          </a:p>
        </p:txBody>
      </p:sp>
      <p:sp>
        <p:nvSpPr>
          <p:cNvPr id="4" name="テキスト プレースホルダー 3">
            <a:extLst>
              <a:ext uri="{FF2B5EF4-FFF2-40B4-BE49-F238E27FC236}">
                <a16:creationId xmlns:a16="http://schemas.microsoft.com/office/drawing/2014/main" id="{E4B5DEF8-06D8-DA5C-EF2E-DCA4F4136080}"/>
              </a:ext>
            </a:extLst>
          </p:cNvPr>
          <p:cNvSpPr>
            <a:spLocks noGrp="1"/>
          </p:cNvSpPr>
          <p:nvPr>
            <p:ph type="body" sz="quarter" idx="17"/>
          </p:nvPr>
        </p:nvSpPr>
        <p:spPr/>
        <p:txBody>
          <a:bodyPr/>
          <a:lstStyle/>
          <a:p>
            <a:r>
              <a:rPr kumimoji="1" lang="en-US" altLang="ja-JP" dirty="0" err="1"/>
              <a:t>SuperStream</a:t>
            </a:r>
            <a:r>
              <a:rPr kumimoji="1" lang="en-US" altLang="ja-JP" dirty="0"/>
              <a:t>-NX</a:t>
            </a:r>
            <a:r>
              <a:rPr lang="ja-JP" altLang="en-US" dirty="0"/>
              <a:t>のリース資産管理</a:t>
            </a:r>
            <a:r>
              <a:rPr kumimoji="1" lang="ja-JP" altLang="en-US" dirty="0"/>
              <a:t>では、新リース会計基準に則したリース契約の入力業務や自動仕訳、開示情報の出力をサポートし効率化を実現します</a:t>
            </a:r>
          </a:p>
          <a:p>
            <a:endParaRPr kumimoji="1" lang="ja-JP" altLang="en-US" dirty="0"/>
          </a:p>
        </p:txBody>
      </p:sp>
      <p:sp>
        <p:nvSpPr>
          <p:cNvPr id="5" name="スライド番号プレースホルダー 4">
            <a:extLst>
              <a:ext uri="{FF2B5EF4-FFF2-40B4-BE49-F238E27FC236}">
                <a16:creationId xmlns:a16="http://schemas.microsoft.com/office/drawing/2014/main" id="{E67497D1-AD0A-36C3-8383-11183EE26B1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6EE2E969-E1FF-C795-0397-F481D95D793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85A6E127-1EE2-2A5E-EC3A-96D4A82E62FB}"/>
              </a:ext>
            </a:extLst>
          </p:cNvPr>
          <p:cNvSpPr/>
          <p:nvPr/>
        </p:nvSpPr>
        <p:spPr>
          <a:xfrm>
            <a:off x="1163360" y="1431346"/>
            <a:ext cx="1404000" cy="1584000"/>
          </a:xfrm>
          <a:prstGeom prst="rect">
            <a:avLst/>
          </a:prstGeom>
          <a:noFill/>
          <a:ln w="127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9" name="直線コネクタ 8">
            <a:extLst>
              <a:ext uri="{FF2B5EF4-FFF2-40B4-BE49-F238E27FC236}">
                <a16:creationId xmlns:a16="http://schemas.microsoft.com/office/drawing/2014/main" id="{BABB8846-35C3-DE61-038D-2158AA504958}"/>
              </a:ext>
            </a:extLst>
          </p:cNvPr>
          <p:cNvCxnSpPr>
            <a:cxnSpLocks/>
            <a:stCxn id="8" idx="0"/>
            <a:endCxn id="8" idx="2"/>
          </p:cNvCxnSpPr>
          <p:nvPr/>
        </p:nvCxnSpPr>
        <p:spPr>
          <a:xfrm>
            <a:off x="1865360" y="1431346"/>
            <a:ext cx="0" cy="158400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F1334B3-C893-8C1C-F04C-FDFE841A0B3B}"/>
              </a:ext>
            </a:extLst>
          </p:cNvPr>
          <p:cNvCxnSpPr>
            <a:cxnSpLocks/>
            <a:stCxn id="8" idx="1"/>
          </p:cNvCxnSpPr>
          <p:nvPr/>
        </p:nvCxnSpPr>
        <p:spPr>
          <a:xfrm>
            <a:off x="1163360" y="2223346"/>
            <a:ext cx="1404000" cy="0"/>
          </a:xfrm>
          <a:prstGeom prst="line">
            <a:avLst/>
          </a:prstGeom>
          <a:ln w="190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AFD431E8-ADB2-DADB-7175-57F4CB9ABE8B}"/>
              </a:ext>
            </a:extLst>
          </p:cNvPr>
          <p:cNvSpPr/>
          <p:nvPr/>
        </p:nvSpPr>
        <p:spPr>
          <a:xfrm>
            <a:off x="1234491" y="1506282"/>
            <a:ext cx="1260000" cy="1440000"/>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リースの識別</a:t>
            </a:r>
            <a:r>
              <a:rPr lang="en-US" altLang="ja-JP" sz="1200" dirty="0">
                <a:solidFill>
                  <a:schemeClr val="bg1"/>
                </a:solidFill>
              </a:rPr>
              <a:t>※</a:t>
            </a:r>
            <a:endParaRPr kumimoji="1" lang="ja-JP" altLang="en-US" sz="1200" dirty="0">
              <a:solidFill>
                <a:schemeClr val="bg1"/>
              </a:solidFill>
            </a:endParaRPr>
          </a:p>
        </p:txBody>
      </p:sp>
      <p:grpSp>
        <p:nvGrpSpPr>
          <p:cNvPr id="12" name="グループ化 11">
            <a:extLst>
              <a:ext uri="{FF2B5EF4-FFF2-40B4-BE49-F238E27FC236}">
                <a16:creationId xmlns:a16="http://schemas.microsoft.com/office/drawing/2014/main" id="{9F5D6A2D-B5A4-470E-2136-60831AF2C4D8}"/>
              </a:ext>
            </a:extLst>
          </p:cNvPr>
          <p:cNvGrpSpPr/>
          <p:nvPr/>
        </p:nvGrpSpPr>
        <p:grpSpPr>
          <a:xfrm>
            <a:off x="1170287" y="1518578"/>
            <a:ext cx="504000" cy="375406"/>
            <a:chOff x="1151620" y="2247714"/>
            <a:chExt cx="576064" cy="450537"/>
          </a:xfrm>
        </p:grpSpPr>
        <p:sp>
          <p:nvSpPr>
            <p:cNvPr id="13" name="楕円 12">
              <a:extLst>
                <a:ext uri="{FF2B5EF4-FFF2-40B4-BE49-F238E27FC236}">
                  <a16:creationId xmlns:a16="http://schemas.microsoft.com/office/drawing/2014/main" id="{FE2305FB-DC13-25EB-4BB7-51F19A591976}"/>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14" name="テキスト ボックス 13">
              <a:extLst>
                <a:ext uri="{FF2B5EF4-FFF2-40B4-BE49-F238E27FC236}">
                  <a16:creationId xmlns:a16="http://schemas.microsoft.com/office/drawing/2014/main" id="{9EF27608-78D7-5A56-BFFA-8997A42119B6}"/>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1</a:t>
              </a:r>
              <a:endParaRPr kumimoji="1" lang="ja-JP" altLang="en-US" sz="1600" dirty="0">
                <a:solidFill>
                  <a:schemeClr val="bg1"/>
                </a:solidFill>
              </a:endParaRPr>
            </a:p>
          </p:txBody>
        </p:sp>
      </p:grpSp>
      <p:sp>
        <p:nvSpPr>
          <p:cNvPr id="16" name="正方形/長方形 15">
            <a:extLst>
              <a:ext uri="{FF2B5EF4-FFF2-40B4-BE49-F238E27FC236}">
                <a16:creationId xmlns:a16="http://schemas.microsoft.com/office/drawing/2014/main" id="{642E6F52-7929-6DF7-BDDF-35227F5F3F2A}"/>
              </a:ext>
            </a:extLst>
          </p:cNvPr>
          <p:cNvSpPr/>
          <p:nvPr/>
        </p:nvSpPr>
        <p:spPr>
          <a:xfrm>
            <a:off x="2909632"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17" name="直線コネクタ 16">
            <a:extLst>
              <a:ext uri="{FF2B5EF4-FFF2-40B4-BE49-F238E27FC236}">
                <a16:creationId xmlns:a16="http://schemas.microsoft.com/office/drawing/2014/main" id="{0E2E5C5B-671B-3BA2-392C-8465A5C3B233}"/>
              </a:ext>
            </a:extLst>
          </p:cNvPr>
          <p:cNvCxnSpPr>
            <a:cxnSpLocks/>
            <a:stCxn id="16" idx="0"/>
            <a:endCxn id="16" idx="2"/>
          </p:cNvCxnSpPr>
          <p:nvPr/>
        </p:nvCxnSpPr>
        <p:spPr>
          <a:xfrm>
            <a:off x="3611632"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B738A02-28CD-23DF-1047-BE931ABF1800}"/>
              </a:ext>
            </a:extLst>
          </p:cNvPr>
          <p:cNvCxnSpPr>
            <a:cxnSpLocks/>
            <a:stCxn id="16" idx="1"/>
          </p:cNvCxnSpPr>
          <p:nvPr/>
        </p:nvCxnSpPr>
        <p:spPr>
          <a:xfrm>
            <a:off x="2909632"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5CBBE63A-1F4C-FA83-0B01-7521456D698B}"/>
              </a:ext>
            </a:extLst>
          </p:cNvPr>
          <p:cNvSpPr/>
          <p:nvPr/>
        </p:nvSpPr>
        <p:spPr>
          <a:xfrm>
            <a:off x="2980763"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a:t>
            </a:r>
            <a:endParaRPr lang="en-US" altLang="ja-JP" sz="1200" dirty="0">
              <a:solidFill>
                <a:schemeClr val="bg1"/>
              </a:solidFill>
            </a:endParaRPr>
          </a:p>
          <a:p>
            <a:pPr algn="ctr"/>
            <a:r>
              <a:rPr kumimoji="1" lang="ja-JP" altLang="en-US" sz="1200" dirty="0">
                <a:solidFill>
                  <a:schemeClr val="bg1"/>
                </a:solidFill>
              </a:rPr>
              <a:t>サービスの区分</a:t>
            </a:r>
          </a:p>
        </p:txBody>
      </p:sp>
      <p:grpSp>
        <p:nvGrpSpPr>
          <p:cNvPr id="20" name="グループ化 19">
            <a:extLst>
              <a:ext uri="{FF2B5EF4-FFF2-40B4-BE49-F238E27FC236}">
                <a16:creationId xmlns:a16="http://schemas.microsoft.com/office/drawing/2014/main" id="{AA01774B-5A08-8D4C-537C-759480DAD111}"/>
              </a:ext>
            </a:extLst>
          </p:cNvPr>
          <p:cNvGrpSpPr/>
          <p:nvPr/>
        </p:nvGrpSpPr>
        <p:grpSpPr>
          <a:xfrm>
            <a:off x="2916559" y="1509017"/>
            <a:ext cx="504000" cy="375406"/>
            <a:chOff x="1151620" y="2247714"/>
            <a:chExt cx="576064" cy="450537"/>
          </a:xfrm>
        </p:grpSpPr>
        <p:sp>
          <p:nvSpPr>
            <p:cNvPr id="21" name="楕円 20">
              <a:extLst>
                <a:ext uri="{FF2B5EF4-FFF2-40B4-BE49-F238E27FC236}">
                  <a16:creationId xmlns:a16="http://schemas.microsoft.com/office/drawing/2014/main" id="{992AB192-5AE4-DBA9-0D46-902252E248CF}"/>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22" name="テキスト ボックス 21">
              <a:extLst>
                <a:ext uri="{FF2B5EF4-FFF2-40B4-BE49-F238E27FC236}">
                  <a16:creationId xmlns:a16="http://schemas.microsoft.com/office/drawing/2014/main" id="{9775A5EC-BA9D-59F6-6405-F9AD818A1F93}"/>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2</a:t>
              </a:r>
              <a:endParaRPr kumimoji="1" lang="ja-JP" altLang="en-US" sz="1600" dirty="0">
                <a:solidFill>
                  <a:schemeClr val="bg1"/>
                </a:solidFill>
              </a:endParaRPr>
            </a:p>
          </p:txBody>
        </p:sp>
      </p:grpSp>
      <p:grpSp>
        <p:nvGrpSpPr>
          <p:cNvPr id="23" name="グループ化 22">
            <a:extLst>
              <a:ext uri="{FF2B5EF4-FFF2-40B4-BE49-F238E27FC236}">
                <a16:creationId xmlns:a16="http://schemas.microsoft.com/office/drawing/2014/main" id="{CA1ED14A-EE59-2086-6E3B-D461269C057E}"/>
              </a:ext>
            </a:extLst>
          </p:cNvPr>
          <p:cNvGrpSpPr/>
          <p:nvPr/>
        </p:nvGrpSpPr>
        <p:grpSpPr>
          <a:xfrm>
            <a:off x="4649565" y="1431305"/>
            <a:ext cx="1404000" cy="1584000"/>
            <a:chOff x="827584" y="1296387"/>
            <a:chExt cx="1404000" cy="1584000"/>
          </a:xfrm>
        </p:grpSpPr>
        <p:sp>
          <p:nvSpPr>
            <p:cNvPr id="24" name="正方形/長方形 23">
              <a:extLst>
                <a:ext uri="{FF2B5EF4-FFF2-40B4-BE49-F238E27FC236}">
                  <a16:creationId xmlns:a16="http://schemas.microsoft.com/office/drawing/2014/main" id="{4D12554D-0E0B-91B7-D22C-F2F4106DBDEA}"/>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25" name="直線コネクタ 24">
              <a:extLst>
                <a:ext uri="{FF2B5EF4-FFF2-40B4-BE49-F238E27FC236}">
                  <a16:creationId xmlns:a16="http://schemas.microsoft.com/office/drawing/2014/main" id="{96A739E7-9105-C75D-F7EB-C8E2A7439CF7}"/>
                </a:ext>
              </a:extLst>
            </p:cNvPr>
            <p:cNvCxnSpPr>
              <a:cxnSpLocks/>
              <a:stCxn id="24" idx="0"/>
              <a:endCxn id="2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16E9ABDB-E556-16B8-56DB-F893FD50F4A6}"/>
                </a:ext>
              </a:extLst>
            </p:cNvPr>
            <p:cNvCxnSpPr>
              <a:cxnSpLocks/>
              <a:stCxn id="2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C19DE740-7171-0315-CB13-3359822EAE06}"/>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リース期間の</a:t>
              </a:r>
              <a:endParaRPr kumimoji="1" lang="en-US" altLang="ja-JP" sz="1200" dirty="0">
                <a:solidFill>
                  <a:schemeClr val="bg1"/>
                </a:solidFill>
              </a:endParaRPr>
            </a:p>
            <a:p>
              <a:pPr algn="ctr"/>
              <a:r>
                <a:rPr kumimoji="1" lang="ja-JP" altLang="en-US" sz="1200" dirty="0">
                  <a:solidFill>
                    <a:schemeClr val="bg1"/>
                  </a:solidFill>
                </a:rPr>
                <a:t>決定</a:t>
              </a:r>
            </a:p>
          </p:txBody>
        </p:sp>
      </p:grpSp>
      <p:grpSp>
        <p:nvGrpSpPr>
          <p:cNvPr id="28" name="グループ化 27">
            <a:extLst>
              <a:ext uri="{FF2B5EF4-FFF2-40B4-BE49-F238E27FC236}">
                <a16:creationId xmlns:a16="http://schemas.microsoft.com/office/drawing/2014/main" id="{3DD93C85-E5D3-D14F-0907-3C1F3A3DB800}"/>
              </a:ext>
            </a:extLst>
          </p:cNvPr>
          <p:cNvGrpSpPr/>
          <p:nvPr/>
        </p:nvGrpSpPr>
        <p:grpSpPr>
          <a:xfrm>
            <a:off x="4656492" y="1526435"/>
            <a:ext cx="504000" cy="375406"/>
            <a:chOff x="1151620" y="2247714"/>
            <a:chExt cx="576064" cy="450537"/>
          </a:xfrm>
        </p:grpSpPr>
        <p:sp>
          <p:nvSpPr>
            <p:cNvPr id="29" name="楕円 28">
              <a:extLst>
                <a:ext uri="{FF2B5EF4-FFF2-40B4-BE49-F238E27FC236}">
                  <a16:creationId xmlns:a16="http://schemas.microsoft.com/office/drawing/2014/main" id="{A005F1A2-F5F0-A57D-8D3F-B258C2244579}"/>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0" name="テキスト ボックス 29">
              <a:extLst>
                <a:ext uri="{FF2B5EF4-FFF2-40B4-BE49-F238E27FC236}">
                  <a16:creationId xmlns:a16="http://schemas.microsoft.com/office/drawing/2014/main" id="{487804E8-2CD2-3B06-8FC9-C4C839B2FF11}"/>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3</a:t>
              </a:r>
              <a:endParaRPr kumimoji="1" lang="ja-JP" altLang="en-US" sz="1600" dirty="0">
                <a:solidFill>
                  <a:schemeClr val="bg1"/>
                </a:solidFill>
              </a:endParaRPr>
            </a:p>
          </p:txBody>
        </p:sp>
      </p:grpSp>
      <p:sp>
        <p:nvSpPr>
          <p:cNvPr id="32" name="正方形/長方形 31">
            <a:extLst>
              <a:ext uri="{FF2B5EF4-FFF2-40B4-BE49-F238E27FC236}">
                <a16:creationId xmlns:a16="http://schemas.microsoft.com/office/drawing/2014/main" id="{FE773359-938C-ACF6-03B9-D49DAF78DD02}"/>
              </a:ext>
            </a:extLst>
          </p:cNvPr>
          <p:cNvSpPr/>
          <p:nvPr/>
        </p:nvSpPr>
        <p:spPr>
          <a:xfrm>
            <a:off x="6408360" y="1431305"/>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33" name="直線コネクタ 32">
            <a:extLst>
              <a:ext uri="{FF2B5EF4-FFF2-40B4-BE49-F238E27FC236}">
                <a16:creationId xmlns:a16="http://schemas.microsoft.com/office/drawing/2014/main" id="{2B3DE438-A33D-F9C9-0230-58B8455DF1B0}"/>
              </a:ext>
            </a:extLst>
          </p:cNvPr>
          <p:cNvCxnSpPr>
            <a:cxnSpLocks/>
            <a:stCxn id="32" idx="0"/>
            <a:endCxn id="32" idx="2"/>
          </p:cNvCxnSpPr>
          <p:nvPr/>
        </p:nvCxnSpPr>
        <p:spPr>
          <a:xfrm>
            <a:off x="7110360" y="1431305"/>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CAA25F26-F54D-99F1-0555-E3AFB373382B}"/>
              </a:ext>
            </a:extLst>
          </p:cNvPr>
          <p:cNvCxnSpPr>
            <a:cxnSpLocks/>
            <a:stCxn id="32" idx="1"/>
          </p:cNvCxnSpPr>
          <p:nvPr/>
        </p:nvCxnSpPr>
        <p:spPr>
          <a:xfrm>
            <a:off x="6408360" y="2223305"/>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2873A8F2-7EB4-CED4-6A5F-829D193ED79C}"/>
              </a:ext>
            </a:extLst>
          </p:cNvPr>
          <p:cNvSpPr/>
          <p:nvPr/>
        </p:nvSpPr>
        <p:spPr>
          <a:xfrm>
            <a:off x="6479491" y="1506241"/>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endParaRPr lang="en-US" altLang="ja-JP" sz="1200" dirty="0">
              <a:solidFill>
                <a:schemeClr val="bg1"/>
              </a:solidFill>
            </a:endParaRPr>
          </a:p>
          <a:p>
            <a:pPr algn="ctr"/>
            <a:r>
              <a:rPr lang="ja-JP" altLang="en-US" sz="1200" dirty="0">
                <a:solidFill>
                  <a:schemeClr val="bg1"/>
                </a:solidFill>
              </a:rPr>
              <a:t>使用権</a:t>
            </a:r>
            <a:r>
              <a:rPr kumimoji="1" lang="ja-JP" altLang="en-US" sz="1200" dirty="0">
                <a:solidFill>
                  <a:schemeClr val="bg1"/>
                </a:solidFill>
              </a:rPr>
              <a:t>資産・リース負債の</a:t>
            </a:r>
            <a:endParaRPr kumimoji="1" lang="en-US" altLang="ja-JP" sz="1200" dirty="0">
              <a:solidFill>
                <a:schemeClr val="bg1"/>
              </a:solidFill>
            </a:endParaRPr>
          </a:p>
          <a:p>
            <a:pPr algn="ctr"/>
            <a:r>
              <a:rPr kumimoji="1" lang="ja-JP" altLang="en-US" sz="1200" dirty="0">
                <a:solidFill>
                  <a:schemeClr val="bg1"/>
                </a:solidFill>
              </a:rPr>
              <a:t>計上</a:t>
            </a:r>
          </a:p>
        </p:txBody>
      </p:sp>
      <p:grpSp>
        <p:nvGrpSpPr>
          <p:cNvPr id="36" name="グループ化 35">
            <a:extLst>
              <a:ext uri="{FF2B5EF4-FFF2-40B4-BE49-F238E27FC236}">
                <a16:creationId xmlns:a16="http://schemas.microsoft.com/office/drawing/2014/main" id="{E8FA19E6-A16A-B9AB-6ACC-8A278507C615}"/>
              </a:ext>
            </a:extLst>
          </p:cNvPr>
          <p:cNvGrpSpPr/>
          <p:nvPr/>
        </p:nvGrpSpPr>
        <p:grpSpPr>
          <a:xfrm>
            <a:off x="6415287" y="1518578"/>
            <a:ext cx="504000" cy="375406"/>
            <a:chOff x="1151620" y="2247714"/>
            <a:chExt cx="576064" cy="450537"/>
          </a:xfrm>
        </p:grpSpPr>
        <p:sp>
          <p:nvSpPr>
            <p:cNvPr id="37" name="楕円 36">
              <a:extLst>
                <a:ext uri="{FF2B5EF4-FFF2-40B4-BE49-F238E27FC236}">
                  <a16:creationId xmlns:a16="http://schemas.microsoft.com/office/drawing/2014/main" id="{C7AE8C69-3DFE-C37F-B3D3-629EEBD5C69F}"/>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38" name="テキスト ボックス 37">
              <a:extLst>
                <a:ext uri="{FF2B5EF4-FFF2-40B4-BE49-F238E27FC236}">
                  <a16:creationId xmlns:a16="http://schemas.microsoft.com/office/drawing/2014/main" id="{8E6FA236-CA10-DE1E-F7EB-19CE12C04698}"/>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4</a:t>
              </a:r>
              <a:endParaRPr kumimoji="1" lang="ja-JP" altLang="en-US" sz="1600" dirty="0">
                <a:solidFill>
                  <a:schemeClr val="bg1"/>
                </a:solidFill>
              </a:endParaRPr>
            </a:p>
          </p:txBody>
        </p:sp>
      </p:grpSp>
      <p:sp>
        <p:nvSpPr>
          <p:cNvPr id="40" name="正方形/長方形 39">
            <a:extLst>
              <a:ext uri="{FF2B5EF4-FFF2-40B4-BE49-F238E27FC236}">
                <a16:creationId xmlns:a16="http://schemas.microsoft.com/office/drawing/2014/main" id="{EED471B1-8973-FF8F-4926-0D0BC3716DC0}"/>
              </a:ext>
            </a:extLst>
          </p:cNvPr>
          <p:cNvSpPr/>
          <p:nvPr/>
        </p:nvSpPr>
        <p:spPr>
          <a:xfrm>
            <a:off x="1156607" y="3083663"/>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1" name="直線コネクタ 40">
            <a:extLst>
              <a:ext uri="{FF2B5EF4-FFF2-40B4-BE49-F238E27FC236}">
                <a16:creationId xmlns:a16="http://schemas.microsoft.com/office/drawing/2014/main" id="{9759387A-EF1C-7126-411D-80E1C699C959}"/>
              </a:ext>
            </a:extLst>
          </p:cNvPr>
          <p:cNvCxnSpPr>
            <a:cxnSpLocks/>
            <a:stCxn id="40" idx="0"/>
            <a:endCxn id="40" idx="2"/>
          </p:cNvCxnSpPr>
          <p:nvPr/>
        </p:nvCxnSpPr>
        <p:spPr>
          <a:xfrm>
            <a:off x="1858607" y="3083663"/>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843A692-D123-A30C-7CE9-A51C2AEC541A}"/>
              </a:ext>
            </a:extLst>
          </p:cNvPr>
          <p:cNvCxnSpPr>
            <a:cxnSpLocks/>
            <a:stCxn id="40" idx="1"/>
          </p:cNvCxnSpPr>
          <p:nvPr/>
        </p:nvCxnSpPr>
        <p:spPr>
          <a:xfrm>
            <a:off x="1156607" y="3875663"/>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正方形/長方形 42">
            <a:extLst>
              <a:ext uri="{FF2B5EF4-FFF2-40B4-BE49-F238E27FC236}">
                <a16:creationId xmlns:a16="http://schemas.microsoft.com/office/drawing/2014/main" id="{F0C8D3C3-456A-95C6-7138-E7D2FEB98C4D}"/>
              </a:ext>
            </a:extLst>
          </p:cNvPr>
          <p:cNvSpPr/>
          <p:nvPr/>
        </p:nvSpPr>
        <p:spPr>
          <a:xfrm>
            <a:off x="1227738" y="3158599"/>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kumimoji="1" lang="en-US" altLang="ja-JP" sz="1200" dirty="0">
              <a:solidFill>
                <a:schemeClr val="bg1"/>
              </a:solidFill>
            </a:endParaRPr>
          </a:p>
          <a:p>
            <a:pPr algn="ctr"/>
            <a:r>
              <a:rPr kumimoji="1" lang="ja-JP" altLang="en-US" sz="1200" dirty="0">
                <a:solidFill>
                  <a:schemeClr val="bg1"/>
                </a:solidFill>
              </a:rPr>
              <a:t>使用権資産の償却・</a:t>
            </a:r>
            <a:r>
              <a:rPr lang="ja-JP" altLang="en-US" sz="1200" dirty="0">
                <a:solidFill>
                  <a:schemeClr val="bg1"/>
                </a:solidFill>
              </a:rPr>
              <a:t>利息相当額</a:t>
            </a:r>
            <a:r>
              <a:rPr kumimoji="1" lang="ja-JP" altLang="en-US" sz="1200" dirty="0">
                <a:solidFill>
                  <a:schemeClr val="bg1"/>
                </a:solidFill>
              </a:rPr>
              <a:t>の配分</a:t>
            </a:r>
          </a:p>
        </p:txBody>
      </p:sp>
      <p:grpSp>
        <p:nvGrpSpPr>
          <p:cNvPr id="44" name="グループ化 43">
            <a:extLst>
              <a:ext uri="{FF2B5EF4-FFF2-40B4-BE49-F238E27FC236}">
                <a16:creationId xmlns:a16="http://schemas.microsoft.com/office/drawing/2014/main" id="{1107EDF8-7AE6-48D2-4DF6-C7ACC6D0C262}"/>
              </a:ext>
            </a:extLst>
          </p:cNvPr>
          <p:cNvGrpSpPr/>
          <p:nvPr/>
        </p:nvGrpSpPr>
        <p:grpSpPr>
          <a:xfrm>
            <a:off x="1170287" y="3163038"/>
            <a:ext cx="504000" cy="375406"/>
            <a:chOff x="1151620" y="2247714"/>
            <a:chExt cx="576064" cy="450537"/>
          </a:xfrm>
        </p:grpSpPr>
        <p:sp>
          <p:nvSpPr>
            <p:cNvPr id="45" name="楕円 44">
              <a:extLst>
                <a:ext uri="{FF2B5EF4-FFF2-40B4-BE49-F238E27FC236}">
                  <a16:creationId xmlns:a16="http://schemas.microsoft.com/office/drawing/2014/main" id="{6225C33D-F67E-86F8-5B7C-2CEF35BADF34}"/>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46" name="テキスト ボックス 45">
              <a:extLst>
                <a:ext uri="{FF2B5EF4-FFF2-40B4-BE49-F238E27FC236}">
                  <a16:creationId xmlns:a16="http://schemas.microsoft.com/office/drawing/2014/main" id="{61D8F049-025D-DBF6-7616-1EEDA077F106}"/>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5</a:t>
              </a:r>
              <a:endParaRPr kumimoji="1" lang="ja-JP" altLang="en-US" sz="1600" dirty="0">
                <a:solidFill>
                  <a:schemeClr val="bg1"/>
                </a:solidFill>
              </a:endParaRPr>
            </a:p>
          </p:txBody>
        </p:sp>
      </p:grpSp>
      <p:grpSp>
        <p:nvGrpSpPr>
          <p:cNvPr id="47" name="グループ化 46">
            <a:extLst>
              <a:ext uri="{FF2B5EF4-FFF2-40B4-BE49-F238E27FC236}">
                <a16:creationId xmlns:a16="http://schemas.microsoft.com/office/drawing/2014/main" id="{10CB3ABE-CD5B-8713-8811-38F2DF1CF39E}"/>
              </a:ext>
            </a:extLst>
          </p:cNvPr>
          <p:cNvGrpSpPr/>
          <p:nvPr/>
        </p:nvGrpSpPr>
        <p:grpSpPr>
          <a:xfrm>
            <a:off x="2909632" y="3083663"/>
            <a:ext cx="1404000" cy="1584000"/>
            <a:chOff x="827584" y="1296387"/>
            <a:chExt cx="1404000" cy="1584000"/>
          </a:xfrm>
        </p:grpSpPr>
        <p:sp>
          <p:nvSpPr>
            <p:cNvPr id="48" name="正方形/長方形 47">
              <a:extLst>
                <a:ext uri="{FF2B5EF4-FFF2-40B4-BE49-F238E27FC236}">
                  <a16:creationId xmlns:a16="http://schemas.microsoft.com/office/drawing/2014/main" id="{FB76D081-17BA-D5BA-B79E-4CE24BA8E325}"/>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49" name="直線コネクタ 48">
              <a:extLst>
                <a:ext uri="{FF2B5EF4-FFF2-40B4-BE49-F238E27FC236}">
                  <a16:creationId xmlns:a16="http://schemas.microsoft.com/office/drawing/2014/main" id="{5ECCCD0D-9DA5-446E-9590-B6E5CA1637DA}"/>
                </a:ext>
              </a:extLst>
            </p:cNvPr>
            <p:cNvCxnSpPr>
              <a:cxnSpLocks/>
              <a:stCxn id="48" idx="0"/>
              <a:endCxn id="48"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EBE0076-E06D-1366-3353-001EBD071523}"/>
                </a:ext>
              </a:extLst>
            </p:cNvPr>
            <p:cNvCxnSpPr>
              <a:cxnSpLocks/>
              <a:stCxn id="48"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1" name="正方形/長方形 50">
              <a:extLst>
                <a:ext uri="{FF2B5EF4-FFF2-40B4-BE49-F238E27FC236}">
                  <a16:creationId xmlns:a16="http://schemas.microsoft.com/office/drawing/2014/main" id="{DAF501ED-FA61-E29F-FEDC-62347F58D0C2}"/>
                </a:ext>
              </a:extLst>
            </p:cNvPr>
            <p:cNvSpPr/>
            <p:nvPr/>
          </p:nvSpPr>
          <p:spPr>
            <a:xfrm>
              <a:off x="898715" y="1371323"/>
              <a:ext cx="1260000" cy="1440000"/>
            </a:xfrm>
            <a:prstGeom prst="rect">
              <a:avLst/>
            </a:prstGeom>
            <a:solidFill>
              <a:srgbClr val="327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リース契約条件の変更</a:t>
              </a:r>
            </a:p>
          </p:txBody>
        </p:sp>
      </p:grpSp>
      <p:grpSp>
        <p:nvGrpSpPr>
          <p:cNvPr id="52" name="グループ化 51">
            <a:extLst>
              <a:ext uri="{FF2B5EF4-FFF2-40B4-BE49-F238E27FC236}">
                <a16:creationId xmlns:a16="http://schemas.microsoft.com/office/drawing/2014/main" id="{5445082D-B2A4-C29A-9432-6C6BF0D845DD}"/>
              </a:ext>
            </a:extLst>
          </p:cNvPr>
          <p:cNvGrpSpPr/>
          <p:nvPr/>
        </p:nvGrpSpPr>
        <p:grpSpPr>
          <a:xfrm>
            <a:off x="2916559" y="3170895"/>
            <a:ext cx="504000" cy="375406"/>
            <a:chOff x="1151620" y="2247714"/>
            <a:chExt cx="576064" cy="450537"/>
          </a:xfrm>
        </p:grpSpPr>
        <p:sp>
          <p:nvSpPr>
            <p:cNvPr id="53" name="楕円 52">
              <a:extLst>
                <a:ext uri="{FF2B5EF4-FFF2-40B4-BE49-F238E27FC236}">
                  <a16:creationId xmlns:a16="http://schemas.microsoft.com/office/drawing/2014/main" id="{E5D8E018-98C7-C443-0D96-0EB1348B4FCC}"/>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54" name="テキスト ボックス 53">
              <a:extLst>
                <a:ext uri="{FF2B5EF4-FFF2-40B4-BE49-F238E27FC236}">
                  <a16:creationId xmlns:a16="http://schemas.microsoft.com/office/drawing/2014/main" id="{A497522F-15CB-3F90-0FD9-76403E62F60C}"/>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6</a:t>
              </a:r>
              <a:endParaRPr kumimoji="1" lang="ja-JP" altLang="en-US" sz="1600" dirty="0">
                <a:solidFill>
                  <a:schemeClr val="bg1"/>
                </a:solidFill>
              </a:endParaRPr>
            </a:p>
          </p:txBody>
        </p:sp>
      </p:grpSp>
      <p:sp>
        <p:nvSpPr>
          <p:cNvPr id="56" name="正方形/長方形 55">
            <a:extLst>
              <a:ext uri="{FF2B5EF4-FFF2-40B4-BE49-F238E27FC236}">
                <a16:creationId xmlns:a16="http://schemas.microsoft.com/office/drawing/2014/main" id="{A8C9C429-291B-F508-2406-FDC08D0A65DB}"/>
              </a:ext>
            </a:extLst>
          </p:cNvPr>
          <p:cNvSpPr/>
          <p:nvPr/>
        </p:nvSpPr>
        <p:spPr>
          <a:xfrm>
            <a:off x="4649565" y="3083663"/>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57" name="直線コネクタ 56">
            <a:extLst>
              <a:ext uri="{FF2B5EF4-FFF2-40B4-BE49-F238E27FC236}">
                <a16:creationId xmlns:a16="http://schemas.microsoft.com/office/drawing/2014/main" id="{45802698-F1DB-2BB6-03CC-70955E8592A7}"/>
              </a:ext>
            </a:extLst>
          </p:cNvPr>
          <p:cNvCxnSpPr>
            <a:cxnSpLocks/>
            <a:stCxn id="56" idx="0"/>
            <a:endCxn id="56" idx="2"/>
          </p:cNvCxnSpPr>
          <p:nvPr/>
        </p:nvCxnSpPr>
        <p:spPr>
          <a:xfrm>
            <a:off x="5351565" y="3083663"/>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09CA5461-43FB-6D09-18C7-7DE8581B8727}"/>
              </a:ext>
            </a:extLst>
          </p:cNvPr>
          <p:cNvCxnSpPr>
            <a:cxnSpLocks/>
            <a:stCxn id="56" idx="1"/>
          </p:cNvCxnSpPr>
          <p:nvPr/>
        </p:nvCxnSpPr>
        <p:spPr>
          <a:xfrm>
            <a:off x="4649565" y="3875663"/>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8492B0E5-24D8-EE21-9A03-7BF9FE343473}"/>
              </a:ext>
            </a:extLst>
          </p:cNvPr>
          <p:cNvSpPr/>
          <p:nvPr/>
        </p:nvSpPr>
        <p:spPr>
          <a:xfrm>
            <a:off x="4720696" y="3158599"/>
            <a:ext cx="1260000" cy="1440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決算業務</a:t>
            </a:r>
          </a:p>
        </p:txBody>
      </p:sp>
      <p:grpSp>
        <p:nvGrpSpPr>
          <p:cNvPr id="60" name="グループ化 59">
            <a:extLst>
              <a:ext uri="{FF2B5EF4-FFF2-40B4-BE49-F238E27FC236}">
                <a16:creationId xmlns:a16="http://schemas.microsoft.com/office/drawing/2014/main" id="{E91A5AE0-F6E8-76DF-5EAA-EF8C7BC93E35}"/>
              </a:ext>
            </a:extLst>
          </p:cNvPr>
          <p:cNvGrpSpPr/>
          <p:nvPr/>
        </p:nvGrpSpPr>
        <p:grpSpPr>
          <a:xfrm>
            <a:off x="4656492" y="3170895"/>
            <a:ext cx="504000" cy="375406"/>
            <a:chOff x="1151620" y="2247714"/>
            <a:chExt cx="576064" cy="450537"/>
          </a:xfrm>
        </p:grpSpPr>
        <p:sp>
          <p:nvSpPr>
            <p:cNvPr id="61" name="楕円 60">
              <a:extLst>
                <a:ext uri="{FF2B5EF4-FFF2-40B4-BE49-F238E27FC236}">
                  <a16:creationId xmlns:a16="http://schemas.microsoft.com/office/drawing/2014/main" id="{33B448BE-30CA-7579-AFCF-2B55C1D25295}"/>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62" name="テキスト ボックス 61">
              <a:extLst>
                <a:ext uri="{FF2B5EF4-FFF2-40B4-BE49-F238E27FC236}">
                  <a16:creationId xmlns:a16="http://schemas.microsoft.com/office/drawing/2014/main" id="{A4AD8D8D-77BA-8BA7-167D-EF9610591FE3}"/>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7</a:t>
              </a:r>
              <a:endParaRPr kumimoji="1" lang="ja-JP" altLang="en-US" sz="1600" dirty="0">
                <a:solidFill>
                  <a:schemeClr val="bg1"/>
                </a:solidFill>
              </a:endParaRPr>
            </a:p>
          </p:txBody>
        </p:sp>
      </p:grpSp>
      <p:grpSp>
        <p:nvGrpSpPr>
          <p:cNvPr id="63" name="グループ化 62">
            <a:extLst>
              <a:ext uri="{FF2B5EF4-FFF2-40B4-BE49-F238E27FC236}">
                <a16:creationId xmlns:a16="http://schemas.microsoft.com/office/drawing/2014/main" id="{559E76DF-6F2A-4D98-E6BC-42DEDE7BE723}"/>
              </a:ext>
            </a:extLst>
          </p:cNvPr>
          <p:cNvGrpSpPr/>
          <p:nvPr/>
        </p:nvGrpSpPr>
        <p:grpSpPr>
          <a:xfrm>
            <a:off x="6408360" y="3075806"/>
            <a:ext cx="1404000" cy="1584000"/>
            <a:chOff x="827584" y="1296387"/>
            <a:chExt cx="1404000" cy="1584000"/>
          </a:xfrm>
        </p:grpSpPr>
        <p:sp>
          <p:nvSpPr>
            <p:cNvPr id="64" name="正方形/長方形 63">
              <a:extLst>
                <a:ext uri="{FF2B5EF4-FFF2-40B4-BE49-F238E27FC236}">
                  <a16:creationId xmlns:a16="http://schemas.microsoft.com/office/drawing/2014/main" id="{C8ECAB61-72FD-C909-1DE0-9F16439A51F4}"/>
                </a:ext>
              </a:extLst>
            </p:cNvPr>
            <p:cNvSpPr/>
            <p:nvPr/>
          </p:nvSpPr>
          <p:spPr>
            <a:xfrm>
              <a:off x="827584" y="1296387"/>
              <a:ext cx="1404000" cy="1584000"/>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cxnSp>
          <p:nvCxnSpPr>
            <p:cNvPr id="65" name="直線コネクタ 64">
              <a:extLst>
                <a:ext uri="{FF2B5EF4-FFF2-40B4-BE49-F238E27FC236}">
                  <a16:creationId xmlns:a16="http://schemas.microsoft.com/office/drawing/2014/main" id="{8FE6FDBB-2CF1-E78A-6309-BB5DB505CA90}"/>
                </a:ext>
              </a:extLst>
            </p:cNvPr>
            <p:cNvCxnSpPr>
              <a:cxnSpLocks/>
              <a:stCxn id="64" idx="0"/>
              <a:endCxn id="64" idx="2"/>
            </p:cNvCxnSpPr>
            <p:nvPr/>
          </p:nvCxnSpPr>
          <p:spPr>
            <a:xfrm>
              <a:off x="1529584" y="1296387"/>
              <a:ext cx="0" cy="15840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96BD3303-67B8-E7BB-342E-3050035C205A}"/>
                </a:ext>
              </a:extLst>
            </p:cNvPr>
            <p:cNvCxnSpPr>
              <a:cxnSpLocks/>
              <a:stCxn id="64" idx="1"/>
            </p:cNvCxnSpPr>
            <p:nvPr/>
          </p:nvCxnSpPr>
          <p:spPr>
            <a:xfrm>
              <a:off x="827584" y="2088387"/>
              <a:ext cx="140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正方形/長方形 66">
              <a:extLst>
                <a:ext uri="{FF2B5EF4-FFF2-40B4-BE49-F238E27FC236}">
                  <a16:creationId xmlns:a16="http://schemas.microsoft.com/office/drawing/2014/main" id="{9ED9E0A8-74F9-A3C0-0BBD-BF1A543F546D}"/>
                </a:ext>
              </a:extLst>
            </p:cNvPr>
            <p:cNvSpPr/>
            <p:nvPr/>
          </p:nvSpPr>
          <p:spPr>
            <a:xfrm>
              <a:off x="898715" y="1371323"/>
              <a:ext cx="1260000" cy="14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bg1"/>
                </a:solidFill>
              </a:endParaRPr>
            </a:p>
            <a:p>
              <a:pPr algn="ctr"/>
              <a:endParaRPr kumimoji="1" lang="en-US" altLang="ja-JP" sz="1200" dirty="0">
                <a:solidFill>
                  <a:schemeClr val="bg1"/>
                </a:solidFill>
              </a:endParaRPr>
            </a:p>
            <a:p>
              <a:pPr algn="ctr"/>
              <a:endParaRPr lang="en-US" altLang="ja-JP" sz="1200" dirty="0">
                <a:solidFill>
                  <a:schemeClr val="bg1"/>
                </a:solidFill>
              </a:endParaRPr>
            </a:p>
            <a:p>
              <a:pPr algn="ctr"/>
              <a:r>
                <a:rPr kumimoji="1" lang="ja-JP" altLang="en-US" sz="1200" dirty="0">
                  <a:solidFill>
                    <a:schemeClr val="bg1"/>
                  </a:solidFill>
                </a:rPr>
                <a:t>申告調整</a:t>
              </a:r>
            </a:p>
          </p:txBody>
        </p:sp>
      </p:grpSp>
      <p:grpSp>
        <p:nvGrpSpPr>
          <p:cNvPr id="68" name="グループ化 67">
            <a:extLst>
              <a:ext uri="{FF2B5EF4-FFF2-40B4-BE49-F238E27FC236}">
                <a16:creationId xmlns:a16="http://schemas.microsoft.com/office/drawing/2014/main" id="{50D89B3A-DC57-E145-117D-B55BD0428D1C}"/>
              </a:ext>
            </a:extLst>
          </p:cNvPr>
          <p:cNvGrpSpPr/>
          <p:nvPr/>
        </p:nvGrpSpPr>
        <p:grpSpPr>
          <a:xfrm>
            <a:off x="6415287" y="3163038"/>
            <a:ext cx="504000" cy="375406"/>
            <a:chOff x="1151620" y="2247714"/>
            <a:chExt cx="576064" cy="450537"/>
          </a:xfrm>
        </p:grpSpPr>
        <p:sp>
          <p:nvSpPr>
            <p:cNvPr id="69" name="楕円 68">
              <a:extLst>
                <a:ext uri="{FF2B5EF4-FFF2-40B4-BE49-F238E27FC236}">
                  <a16:creationId xmlns:a16="http://schemas.microsoft.com/office/drawing/2014/main" id="{D09E1998-216F-55B7-0769-F16A3C170206}"/>
                </a:ext>
              </a:extLst>
            </p:cNvPr>
            <p:cNvSpPr/>
            <p:nvPr/>
          </p:nvSpPr>
          <p:spPr>
            <a:xfrm>
              <a:off x="1223628" y="2247714"/>
              <a:ext cx="432000" cy="43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bg1"/>
                </a:solidFill>
              </a:endParaRPr>
            </a:p>
          </p:txBody>
        </p:sp>
        <p:sp>
          <p:nvSpPr>
            <p:cNvPr id="70" name="テキスト ボックス 69">
              <a:extLst>
                <a:ext uri="{FF2B5EF4-FFF2-40B4-BE49-F238E27FC236}">
                  <a16:creationId xmlns:a16="http://schemas.microsoft.com/office/drawing/2014/main" id="{83739852-133F-400B-78EA-78DDA8E67CFB}"/>
                </a:ext>
              </a:extLst>
            </p:cNvPr>
            <p:cNvSpPr txBox="1"/>
            <p:nvPr/>
          </p:nvSpPr>
          <p:spPr>
            <a:xfrm>
              <a:off x="1151620" y="2291941"/>
              <a:ext cx="576064" cy="406310"/>
            </a:xfrm>
            <a:prstGeom prst="rect">
              <a:avLst/>
            </a:prstGeom>
            <a:noFill/>
          </p:spPr>
          <p:txBody>
            <a:bodyPr wrap="square" rtlCol="0" anchor="ctr">
              <a:spAutoFit/>
            </a:bodyPr>
            <a:lstStyle/>
            <a:p>
              <a:pPr algn="ctr"/>
              <a:r>
                <a:rPr kumimoji="1" lang="en-US" altLang="ja-JP" sz="1600" dirty="0">
                  <a:solidFill>
                    <a:schemeClr val="bg1"/>
                  </a:solidFill>
                </a:rPr>
                <a:t>8</a:t>
              </a:r>
              <a:endParaRPr kumimoji="1" lang="ja-JP" altLang="en-US" sz="1600" dirty="0">
                <a:solidFill>
                  <a:schemeClr val="bg1"/>
                </a:solidFill>
              </a:endParaRPr>
            </a:p>
          </p:txBody>
        </p:sp>
      </p:grpSp>
      <p:sp>
        <p:nvSpPr>
          <p:cNvPr id="71" name="Freeform 393">
            <a:extLst>
              <a:ext uri="{FF2B5EF4-FFF2-40B4-BE49-F238E27FC236}">
                <a16:creationId xmlns:a16="http://schemas.microsoft.com/office/drawing/2014/main" id="{DB91D10C-38A9-7F9C-2D8C-EBD002694600}"/>
              </a:ext>
            </a:extLst>
          </p:cNvPr>
          <p:cNvSpPr>
            <a:spLocks noEditPoints="1"/>
          </p:cNvSpPr>
          <p:nvPr/>
        </p:nvSpPr>
        <p:spPr bwMode="auto">
          <a:xfrm>
            <a:off x="1685635" y="1734601"/>
            <a:ext cx="377825" cy="463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72" name="グループ化 282">
            <a:extLst>
              <a:ext uri="{FF2B5EF4-FFF2-40B4-BE49-F238E27FC236}">
                <a16:creationId xmlns:a16="http://schemas.microsoft.com/office/drawing/2014/main" id="{43AF02F2-7298-BBDC-6A5A-51D1605DD1A1}"/>
              </a:ext>
            </a:extLst>
          </p:cNvPr>
          <p:cNvGrpSpPr/>
          <p:nvPr/>
        </p:nvGrpSpPr>
        <p:grpSpPr>
          <a:xfrm>
            <a:off x="3389568" y="1755389"/>
            <a:ext cx="432000" cy="432000"/>
            <a:chOff x="4887516" y="682625"/>
            <a:chExt cx="381000" cy="381000"/>
          </a:xfrm>
          <a:solidFill>
            <a:schemeClr val="bg1"/>
          </a:solidFill>
        </p:grpSpPr>
        <p:sp>
          <p:nvSpPr>
            <p:cNvPr id="73" name="Rectangle 195">
              <a:extLst>
                <a:ext uri="{FF2B5EF4-FFF2-40B4-BE49-F238E27FC236}">
                  <a16:creationId xmlns:a16="http://schemas.microsoft.com/office/drawing/2014/main" id="{9F4F9063-70FA-63BA-6B4A-63BDED43B8F3}"/>
                </a:ext>
              </a:extLst>
            </p:cNvPr>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4" name="Rectangle 196">
              <a:extLst>
                <a:ext uri="{FF2B5EF4-FFF2-40B4-BE49-F238E27FC236}">
                  <a16:creationId xmlns:a16="http://schemas.microsoft.com/office/drawing/2014/main" id="{478E2B68-305C-5EA3-E391-F8B1148C71B8}"/>
                </a:ext>
              </a:extLst>
            </p:cNvPr>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5" name="Freeform 197">
              <a:extLst>
                <a:ext uri="{FF2B5EF4-FFF2-40B4-BE49-F238E27FC236}">
                  <a16:creationId xmlns:a16="http://schemas.microsoft.com/office/drawing/2014/main" id="{4064B092-72AE-431F-A2F7-B5592FCA6F15}"/>
                </a:ext>
              </a:extLst>
            </p:cNvPr>
            <p:cNvSpPr>
              <a:spLocks noEditPoints="1"/>
            </p:cNvSpPr>
            <p:nvPr/>
          </p:nvSpPr>
          <p:spPr bwMode="auto">
            <a:xfrm>
              <a:off x="4887516" y="822325"/>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76" name="グループ化 278">
            <a:extLst>
              <a:ext uri="{FF2B5EF4-FFF2-40B4-BE49-F238E27FC236}">
                <a16:creationId xmlns:a16="http://schemas.microsoft.com/office/drawing/2014/main" id="{9E7AF63E-F722-574F-B382-92BD3295211F}"/>
              </a:ext>
            </a:extLst>
          </p:cNvPr>
          <p:cNvGrpSpPr/>
          <p:nvPr/>
        </p:nvGrpSpPr>
        <p:grpSpPr>
          <a:xfrm>
            <a:off x="5159852" y="1755341"/>
            <a:ext cx="432000" cy="432000"/>
            <a:chOff x="3084116" y="682625"/>
            <a:chExt cx="381000" cy="381000"/>
          </a:xfrm>
          <a:solidFill>
            <a:schemeClr val="bg1"/>
          </a:solidFill>
        </p:grpSpPr>
        <p:sp>
          <p:nvSpPr>
            <p:cNvPr id="77" name="Freeform 191">
              <a:extLst>
                <a:ext uri="{FF2B5EF4-FFF2-40B4-BE49-F238E27FC236}">
                  <a16:creationId xmlns:a16="http://schemas.microsoft.com/office/drawing/2014/main" id="{9F34BB3E-11EF-DEC1-1522-F25215362813}"/>
                </a:ext>
              </a:extLst>
            </p:cNvPr>
            <p:cNvSpPr>
              <a:spLocks noEditPoints="1"/>
            </p:cNvSpPr>
            <p:nvPr/>
          </p:nvSpPr>
          <p:spPr bwMode="auto">
            <a:xfrm>
              <a:off x="3084116" y="682625"/>
              <a:ext cx="381000" cy="381000"/>
            </a:xfrm>
            <a:custGeom>
              <a:avLst/>
              <a:gdLst/>
              <a:ahLst/>
              <a:cxnLst>
                <a:cxn ang="0">
                  <a:pos x="0" y="240"/>
                </a:cxn>
                <a:cxn ang="0">
                  <a:pos x="240" y="240"/>
                </a:cxn>
                <a:cxn ang="0">
                  <a:pos x="240" y="0"/>
                </a:cxn>
                <a:cxn ang="0">
                  <a:pos x="0" y="0"/>
                </a:cxn>
                <a:cxn ang="0">
                  <a:pos x="0" y="240"/>
                </a:cxn>
                <a:cxn ang="0">
                  <a:pos x="216" y="216"/>
                </a:cxn>
                <a:cxn ang="0">
                  <a:pos x="24" y="216"/>
                </a:cxn>
                <a:cxn ang="0">
                  <a:pos x="24" y="72"/>
                </a:cxn>
                <a:cxn ang="0">
                  <a:pos x="216" y="72"/>
                </a:cxn>
                <a:cxn ang="0">
                  <a:pos x="216" y="216"/>
                </a:cxn>
              </a:cxnLst>
              <a:rect l="0" t="0" r="r" b="b"/>
              <a:pathLst>
                <a:path w="240" h="240">
                  <a:moveTo>
                    <a:pt x="0" y="240"/>
                  </a:moveTo>
                  <a:lnTo>
                    <a:pt x="240" y="240"/>
                  </a:lnTo>
                  <a:lnTo>
                    <a:pt x="240" y="0"/>
                  </a:lnTo>
                  <a:lnTo>
                    <a:pt x="0" y="0"/>
                  </a:lnTo>
                  <a:lnTo>
                    <a:pt x="0" y="240"/>
                  </a:lnTo>
                  <a:close/>
                  <a:moveTo>
                    <a:pt x="216" y="216"/>
                  </a:moveTo>
                  <a:lnTo>
                    <a:pt x="24" y="216"/>
                  </a:lnTo>
                  <a:lnTo>
                    <a:pt x="24" y="72"/>
                  </a:lnTo>
                  <a:lnTo>
                    <a:pt x="216" y="72"/>
                  </a:lnTo>
                  <a:lnTo>
                    <a:pt x="216"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8" name="Freeform 192">
              <a:extLst>
                <a:ext uri="{FF2B5EF4-FFF2-40B4-BE49-F238E27FC236}">
                  <a16:creationId xmlns:a16="http://schemas.microsoft.com/office/drawing/2014/main" id="{8D493CAD-77BF-8128-863F-05CC2AF6627F}"/>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79" name="Freeform 193">
              <a:extLst>
                <a:ext uri="{FF2B5EF4-FFF2-40B4-BE49-F238E27FC236}">
                  <a16:creationId xmlns:a16="http://schemas.microsoft.com/office/drawing/2014/main" id="{273DDC5B-B517-2974-8C9B-D1F68B3F1AD6}"/>
                </a:ext>
              </a:extLst>
            </p:cNvPr>
            <p:cNvSpPr>
              <a:spLocks/>
            </p:cNvSpPr>
            <p:nvPr/>
          </p:nvSpPr>
          <p:spPr bwMode="auto">
            <a:xfrm>
              <a:off x="3217466" y="835025"/>
              <a:ext cx="114300" cy="152400"/>
            </a:xfrm>
            <a:custGeom>
              <a:avLst/>
              <a:gdLst/>
              <a:ahLst/>
              <a:cxnLst>
                <a:cxn ang="0">
                  <a:pos x="58" y="32"/>
                </a:cxn>
                <a:cxn ang="0">
                  <a:pos x="58" y="32"/>
                </a:cxn>
                <a:cxn ang="0">
                  <a:pos x="52" y="42"/>
                </a:cxn>
                <a:cxn ang="0">
                  <a:pos x="46" y="54"/>
                </a:cxn>
                <a:cxn ang="0">
                  <a:pos x="46" y="54"/>
                </a:cxn>
                <a:cxn ang="0">
                  <a:pos x="40" y="76"/>
                </a:cxn>
                <a:cxn ang="0">
                  <a:pos x="40" y="76"/>
                </a:cxn>
                <a:cxn ang="0">
                  <a:pos x="38" y="96"/>
                </a:cxn>
                <a:cxn ang="0">
                  <a:pos x="14" y="96"/>
                </a:cxn>
                <a:cxn ang="0">
                  <a:pos x="14" y="96"/>
                </a:cxn>
                <a:cxn ang="0">
                  <a:pos x="18" y="74"/>
                </a:cxn>
                <a:cxn ang="0">
                  <a:pos x="26" y="54"/>
                </a:cxn>
                <a:cxn ang="0">
                  <a:pos x="26" y="54"/>
                </a:cxn>
                <a:cxn ang="0">
                  <a:pos x="36" y="36"/>
                </a:cxn>
                <a:cxn ang="0">
                  <a:pos x="50" y="18"/>
                </a:cxn>
                <a:cxn ang="0">
                  <a:pos x="0" y="18"/>
                </a:cxn>
                <a:cxn ang="0">
                  <a:pos x="0" y="0"/>
                </a:cxn>
                <a:cxn ang="0">
                  <a:pos x="72" y="0"/>
                </a:cxn>
                <a:cxn ang="0">
                  <a:pos x="72" y="16"/>
                </a:cxn>
                <a:cxn ang="0">
                  <a:pos x="72" y="16"/>
                </a:cxn>
                <a:cxn ang="0">
                  <a:pos x="64" y="24"/>
                </a:cxn>
                <a:cxn ang="0">
                  <a:pos x="58" y="32"/>
                </a:cxn>
              </a:cxnLst>
              <a:rect l="0" t="0" r="r" b="b"/>
              <a:pathLst>
                <a:path w="72" h="96">
                  <a:moveTo>
                    <a:pt x="58" y="32"/>
                  </a:moveTo>
                  <a:lnTo>
                    <a:pt x="58" y="32"/>
                  </a:lnTo>
                  <a:lnTo>
                    <a:pt x="52" y="42"/>
                  </a:lnTo>
                  <a:lnTo>
                    <a:pt x="46" y="54"/>
                  </a:lnTo>
                  <a:lnTo>
                    <a:pt x="46" y="54"/>
                  </a:lnTo>
                  <a:lnTo>
                    <a:pt x="40" y="76"/>
                  </a:lnTo>
                  <a:lnTo>
                    <a:pt x="40" y="76"/>
                  </a:lnTo>
                  <a:lnTo>
                    <a:pt x="38" y="96"/>
                  </a:lnTo>
                  <a:lnTo>
                    <a:pt x="14" y="96"/>
                  </a:lnTo>
                  <a:lnTo>
                    <a:pt x="14" y="96"/>
                  </a:lnTo>
                  <a:lnTo>
                    <a:pt x="18" y="74"/>
                  </a:lnTo>
                  <a:lnTo>
                    <a:pt x="26" y="54"/>
                  </a:lnTo>
                  <a:lnTo>
                    <a:pt x="26" y="54"/>
                  </a:lnTo>
                  <a:lnTo>
                    <a:pt x="36" y="36"/>
                  </a:lnTo>
                  <a:lnTo>
                    <a:pt x="50" y="18"/>
                  </a:lnTo>
                  <a:lnTo>
                    <a:pt x="0" y="18"/>
                  </a:lnTo>
                  <a:lnTo>
                    <a:pt x="0" y="0"/>
                  </a:lnTo>
                  <a:lnTo>
                    <a:pt x="72" y="0"/>
                  </a:lnTo>
                  <a:lnTo>
                    <a:pt x="72" y="16"/>
                  </a:lnTo>
                  <a:lnTo>
                    <a:pt x="72" y="16"/>
                  </a:lnTo>
                  <a:lnTo>
                    <a:pt x="64" y="24"/>
                  </a:lnTo>
                  <a:lnTo>
                    <a:pt x="58" y="3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grpSp>
        <p:nvGrpSpPr>
          <p:cNvPr id="80" name="グループ化 507">
            <a:extLst>
              <a:ext uri="{FF2B5EF4-FFF2-40B4-BE49-F238E27FC236}">
                <a16:creationId xmlns:a16="http://schemas.microsoft.com/office/drawing/2014/main" id="{DF8681DD-38D5-DE78-4E2B-A68E925754AD}"/>
              </a:ext>
            </a:extLst>
          </p:cNvPr>
          <p:cNvGrpSpPr/>
          <p:nvPr/>
        </p:nvGrpSpPr>
        <p:grpSpPr>
          <a:xfrm>
            <a:off x="6881121" y="1719337"/>
            <a:ext cx="468000" cy="468000"/>
            <a:chOff x="5088756" y="2643758"/>
            <a:chExt cx="381000" cy="381000"/>
          </a:xfrm>
          <a:solidFill>
            <a:schemeClr val="bg1"/>
          </a:solidFill>
        </p:grpSpPr>
        <p:sp>
          <p:nvSpPr>
            <p:cNvPr id="81" name="Freeform 533">
              <a:extLst>
                <a:ext uri="{FF2B5EF4-FFF2-40B4-BE49-F238E27FC236}">
                  <a16:creationId xmlns:a16="http://schemas.microsoft.com/office/drawing/2014/main" id="{C26EF067-861A-BFFD-76AE-312277DDFBB7}"/>
                </a:ext>
              </a:extLst>
            </p:cNvPr>
            <p:cNvSpPr>
              <a:spLocks noEditPoints="1"/>
            </p:cNvSpPr>
            <p:nvPr/>
          </p:nvSpPr>
          <p:spPr bwMode="auto">
            <a:xfrm>
              <a:off x="5088756" y="2872358"/>
              <a:ext cx="381000" cy="152400"/>
            </a:xfrm>
            <a:custGeom>
              <a:avLst/>
              <a:gdLst/>
              <a:ahLst/>
              <a:cxnLst>
                <a:cxn ang="0">
                  <a:pos x="0" y="0"/>
                </a:cxn>
                <a:cxn ang="0">
                  <a:pos x="0" y="96"/>
                </a:cxn>
                <a:cxn ang="0">
                  <a:pos x="240" y="96"/>
                </a:cxn>
                <a:cxn ang="0">
                  <a:pos x="240" y="0"/>
                </a:cxn>
                <a:cxn ang="0">
                  <a:pos x="0" y="0"/>
                </a:cxn>
                <a:cxn ang="0">
                  <a:pos x="216" y="80"/>
                </a:cxn>
                <a:cxn ang="0">
                  <a:pos x="24" y="80"/>
                </a:cxn>
                <a:cxn ang="0">
                  <a:pos x="24" y="48"/>
                </a:cxn>
                <a:cxn ang="0">
                  <a:pos x="216" y="48"/>
                </a:cxn>
                <a:cxn ang="0">
                  <a:pos x="216" y="80"/>
                </a:cxn>
              </a:cxnLst>
              <a:rect l="0" t="0" r="r" b="b"/>
              <a:pathLst>
                <a:path w="240" h="96">
                  <a:moveTo>
                    <a:pt x="0" y="0"/>
                  </a:moveTo>
                  <a:lnTo>
                    <a:pt x="0" y="96"/>
                  </a:lnTo>
                  <a:lnTo>
                    <a:pt x="240" y="96"/>
                  </a:lnTo>
                  <a:lnTo>
                    <a:pt x="240" y="0"/>
                  </a:lnTo>
                  <a:lnTo>
                    <a:pt x="0" y="0"/>
                  </a:lnTo>
                  <a:close/>
                  <a:moveTo>
                    <a:pt x="216" y="80"/>
                  </a:moveTo>
                  <a:lnTo>
                    <a:pt x="24" y="80"/>
                  </a:lnTo>
                  <a:lnTo>
                    <a:pt x="24" y="48"/>
                  </a:lnTo>
                  <a:lnTo>
                    <a:pt x="216" y="48"/>
                  </a:lnTo>
                  <a:lnTo>
                    <a:pt x="216"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2" name="Freeform 534">
              <a:extLst>
                <a:ext uri="{FF2B5EF4-FFF2-40B4-BE49-F238E27FC236}">
                  <a16:creationId xmlns:a16="http://schemas.microsoft.com/office/drawing/2014/main" id="{00582B67-7142-1562-EC85-CE7FFB4F1774}"/>
                </a:ext>
              </a:extLst>
            </p:cNvPr>
            <p:cNvSpPr>
              <a:spLocks/>
            </p:cNvSpPr>
            <p:nvPr/>
          </p:nvSpPr>
          <p:spPr bwMode="auto">
            <a:xfrm>
              <a:off x="5126856" y="2643758"/>
              <a:ext cx="304800" cy="190500"/>
            </a:xfrm>
            <a:custGeom>
              <a:avLst/>
              <a:gdLst/>
              <a:ahLst/>
              <a:cxnLst>
                <a:cxn ang="0">
                  <a:pos x="128" y="0"/>
                </a:cxn>
                <a:cxn ang="0">
                  <a:pos x="0" y="0"/>
                </a:cxn>
                <a:cxn ang="0">
                  <a:pos x="0" y="120"/>
                </a:cxn>
                <a:cxn ang="0">
                  <a:pos x="24" y="120"/>
                </a:cxn>
                <a:cxn ang="0">
                  <a:pos x="24" y="24"/>
                </a:cxn>
                <a:cxn ang="0">
                  <a:pos x="128" y="24"/>
                </a:cxn>
                <a:cxn ang="0">
                  <a:pos x="128" y="64"/>
                </a:cxn>
                <a:cxn ang="0">
                  <a:pos x="168" y="64"/>
                </a:cxn>
                <a:cxn ang="0">
                  <a:pos x="168" y="120"/>
                </a:cxn>
                <a:cxn ang="0">
                  <a:pos x="192" y="120"/>
                </a:cxn>
                <a:cxn ang="0">
                  <a:pos x="192" y="64"/>
                </a:cxn>
                <a:cxn ang="0">
                  <a:pos x="192" y="0"/>
                </a:cxn>
                <a:cxn ang="0">
                  <a:pos x="128" y="0"/>
                </a:cxn>
              </a:cxnLst>
              <a:rect l="0" t="0" r="r" b="b"/>
              <a:pathLst>
                <a:path w="192" h="120">
                  <a:moveTo>
                    <a:pt x="128" y="0"/>
                  </a:moveTo>
                  <a:lnTo>
                    <a:pt x="0" y="0"/>
                  </a:lnTo>
                  <a:lnTo>
                    <a:pt x="0" y="120"/>
                  </a:lnTo>
                  <a:lnTo>
                    <a:pt x="24" y="120"/>
                  </a:lnTo>
                  <a:lnTo>
                    <a:pt x="24" y="24"/>
                  </a:lnTo>
                  <a:lnTo>
                    <a:pt x="128" y="24"/>
                  </a:lnTo>
                  <a:lnTo>
                    <a:pt x="128" y="64"/>
                  </a:lnTo>
                  <a:lnTo>
                    <a:pt x="168" y="64"/>
                  </a:lnTo>
                  <a:lnTo>
                    <a:pt x="168" y="120"/>
                  </a:lnTo>
                  <a:lnTo>
                    <a:pt x="192" y="120"/>
                  </a:lnTo>
                  <a:lnTo>
                    <a:pt x="192" y="64"/>
                  </a:lnTo>
                  <a:lnTo>
                    <a:pt x="192" y="0"/>
                  </a:lnTo>
                  <a:lnTo>
                    <a:pt x="12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3" name="Freeform 324">
            <a:extLst>
              <a:ext uri="{FF2B5EF4-FFF2-40B4-BE49-F238E27FC236}">
                <a16:creationId xmlns:a16="http://schemas.microsoft.com/office/drawing/2014/main" id="{49A7C41D-3FD1-5335-4A3B-39E976604936}"/>
              </a:ext>
            </a:extLst>
          </p:cNvPr>
          <p:cNvSpPr>
            <a:spLocks noEditPoints="1"/>
          </p:cNvSpPr>
          <p:nvPr/>
        </p:nvSpPr>
        <p:spPr bwMode="auto">
          <a:xfrm>
            <a:off x="1653610" y="3411848"/>
            <a:ext cx="432000" cy="432000"/>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4" name="グループ化 250">
            <a:extLst>
              <a:ext uri="{FF2B5EF4-FFF2-40B4-BE49-F238E27FC236}">
                <a16:creationId xmlns:a16="http://schemas.microsoft.com/office/drawing/2014/main" id="{30871DF2-743E-843B-7A4F-F940A37EEB64}"/>
              </a:ext>
            </a:extLst>
          </p:cNvPr>
          <p:cNvGrpSpPr/>
          <p:nvPr/>
        </p:nvGrpSpPr>
        <p:grpSpPr>
          <a:xfrm>
            <a:off x="3431660" y="3429800"/>
            <a:ext cx="432000" cy="432000"/>
            <a:chOff x="2182416" y="3387725"/>
            <a:chExt cx="381000" cy="381000"/>
          </a:xfrm>
          <a:solidFill>
            <a:schemeClr val="bg1"/>
          </a:solidFill>
        </p:grpSpPr>
        <p:sp>
          <p:nvSpPr>
            <p:cNvPr id="85" name="Freeform 220">
              <a:extLst>
                <a:ext uri="{FF2B5EF4-FFF2-40B4-BE49-F238E27FC236}">
                  <a16:creationId xmlns:a16="http://schemas.microsoft.com/office/drawing/2014/main" id="{A07BA5A1-4AF8-7375-4B74-3B84A9090BC4}"/>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6" name="Freeform 221">
              <a:extLst>
                <a:ext uri="{FF2B5EF4-FFF2-40B4-BE49-F238E27FC236}">
                  <a16:creationId xmlns:a16="http://schemas.microsoft.com/office/drawing/2014/main" id="{D4B9D8B5-02E1-21F2-0C4A-28F57230B0E9}"/>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87" name="Freeform 222">
              <a:extLst>
                <a:ext uri="{FF2B5EF4-FFF2-40B4-BE49-F238E27FC236}">
                  <a16:creationId xmlns:a16="http://schemas.microsoft.com/office/drawing/2014/main" id="{046E94A2-4261-06EC-3A17-02A188F72443}"/>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88" name="Freeform 330">
            <a:extLst>
              <a:ext uri="{FF2B5EF4-FFF2-40B4-BE49-F238E27FC236}">
                <a16:creationId xmlns:a16="http://schemas.microsoft.com/office/drawing/2014/main" id="{5B3FACEA-8478-DEAA-2AC9-33743B3945F1}"/>
              </a:ext>
            </a:extLst>
          </p:cNvPr>
          <p:cNvSpPr>
            <a:spLocks noEditPoints="1"/>
          </p:cNvSpPr>
          <p:nvPr/>
        </p:nvSpPr>
        <p:spPr bwMode="auto">
          <a:xfrm>
            <a:off x="5195844" y="3411800"/>
            <a:ext cx="324000" cy="46800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bg1"/>
              </a:solidFill>
            </a:endParaRPr>
          </a:p>
        </p:txBody>
      </p:sp>
      <p:sp>
        <p:nvSpPr>
          <p:cNvPr id="89" name="Freeform 370">
            <a:extLst>
              <a:ext uri="{FF2B5EF4-FFF2-40B4-BE49-F238E27FC236}">
                <a16:creationId xmlns:a16="http://schemas.microsoft.com/office/drawing/2014/main" id="{9FAE5541-00E7-E3FD-D2EB-7A086CF33510}"/>
              </a:ext>
            </a:extLst>
          </p:cNvPr>
          <p:cNvSpPr>
            <a:spLocks noEditPoints="1"/>
          </p:cNvSpPr>
          <p:nvPr/>
        </p:nvSpPr>
        <p:spPr bwMode="auto">
          <a:xfrm>
            <a:off x="6924044" y="3416193"/>
            <a:ext cx="396000" cy="43200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二等辺三角形 89">
            <a:extLst>
              <a:ext uri="{FF2B5EF4-FFF2-40B4-BE49-F238E27FC236}">
                <a16:creationId xmlns:a16="http://schemas.microsoft.com/office/drawing/2014/main" id="{6340D088-04B9-4C79-1B3A-6D2B2AFBAA7D}"/>
              </a:ext>
            </a:extLst>
          </p:cNvPr>
          <p:cNvSpPr/>
          <p:nvPr/>
        </p:nvSpPr>
        <p:spPr>
          <a:xfrm rot="5400000">
            <a:off x="2540504" y="2161263"/>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1" name="二等辺三角形 90">
            <a:extLst>
              <a:ext uri="{FF2B5EF4-FFF2-40B4-BE49-F238E27FC236}">
                <a16:creationId xmlns:a16="http://schemas.microsoft.com/office/drawing/2014/main" id="{92248191-3264-D0B3-3115-C73F558B49BC}"/>
              </a:ext>
            </a:extLst>
          </p:cNvPr>
          <p:cNvSpPr/>
          <p:nvPr/>
        </p:nvSpPr>
        <p:spPr>
          <a:xfrm rot="5400000">
            <a:off x="4292034" y="216073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2" name="二等辺三角形 91">
            <a:extLst>
              <a:ext uri="{FF2B5EF4-FFF2-40B4-BE49-F238E27FC236}">
                <a16:creationId xmlns:a16="http://schemas.microsoft.com/office/drawing/2014/main" id="{4870122F-D5EA-A6A5-E5E6-41BC3A6F5C7F}"/>
              </a:ext>
            </a:extLst>
          </p:cNvPr>
          <p:cNvSpPr/>
          <p:nvPr/>
        </p:nvSpPr>
        <p:spPr>
          <a:xfrm rot="5400000">
            <a:off x="6040157" y="216073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3" name="二等辺三角形 92">
            <a:extLst>
              <a:ext uri="{FF2B5EF4-FFF2-40B4-BE49-F238E27FC236}">
                <a16:creationId xmlns:a16="http://schemas.microsoft.com/office/drawing/2014/main" id="{689E5950-D1D4-1A9D-FB97-F111EF003044}"/>
              </a:ext>
            </a:extLst>
          </p:cNvPr>
          <p:cNvSpPr/>
          <p:nvPr/>
        </p:nvSpPr>
        <p:spPr>
          <a:xfrm rot="5400000">
            <a:off x="2545256" y="3807133"/>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4" name="二等辺三角形 93">
            <a:extLst>
              <a:ext uri="{FF2B5EF4-FFF2-40B4-BE49-F238E27FC236}">
                <a16:creationId xmlns:a16="http://schemas.microsoft.com/office/drawing/2014/main" id="{B5C57599-9AF5-F560-AC9B-D54EE1D839AD}"/>
              </a:ext>
            </a:extLst>
          </p:cNvPr>
          <p:cNvSpPr/>
          <p:nvPr/>
        </p:nvSpPr>
        <p:spPr>
          <a:xfrm rot="5400000">
            <a:off x="4296786" y="3806608"/>
            <a:ext cx="395985" cy="12408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sp>
        <p:nvSpPr>
          <p:cNvPr id="95" name="二等辺三角形 94">
            <a:extLst>
              <a:ext uri="{FF2B5EF4-FFF2-40B4-BE49-F238E27FC236}">
                <a16:creationId xmlns:a16="http://schemas.microsoft.com/office/drawing/2014/main" id="{8EFBDFAF-9E1E-45DA-2DAE-A4C53D8D7A15}"/>
              </a:ext>
            </a:extLst>
          </p:cNvPr>
          <p:cNvSpPr/>
          <p:nvPr/>
        </p:nvSpPr>
        <p:spPr>
          <a:xfrm rot="5400000">
            <a:off x="6044909" y="3806608"/>
            <a:ext cx="395985" cy="12408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accent6"/>
              </a:solidFill>
            </a:endParaRPr>
          </a:p>
        </p:txBody>
      </p:sp>
      <p:grpSp>
        <p:nvGrpSpPr>
          <p:cNvPr id="101" name="グループ化 100">
            <a:extLst>
              <a:ext uri="{FF2B5EF4-FFF2-40B4-BE49-F238E27FC236}">
                <a16:creationId xmlns:a16="http://schemas.microsoft.com/office/drawing/2014/main" id="{77F04C89-B878-C57F-4F35-18B6EE7F83F4}"/>
              </a:ext>
            </a:extLst>
          </p:cNvPr>
          <p:cNvGrpSpPr/>
          <p:nvPr/>
        </p:nvGrpSpPr>
        <p:grpSpPr>
          <a:xfrm>
            <a:off x="3826835" y="1434617"/>
            <a:ext cx="441220" cy="441220"/>
            <a:chOff x="279711" y="2015187"/>
            <a:chExt cx="441220" cy="441220"/>
          </a:xfrm>
        </p:grpSpPr>
        <p:sp>
          <p:nvSpPr>
            <p:cNvPr id="100" name="正方形/長方形 99">
              <a:extLst>
                <a:ext uri="{FF2B5EF4-FFF2-40B4-BE49-F238E27FC236}">
                  <a16:creationId xmlns:a16="http://schemas.microsoft.com/office/drawing/2014/main" id="{9E7D63FB-5C53-1B2B-C258-CE58653DC82D}"/>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9" name="図 98">
              <a:extLst>
                <a:ext uri="{FF2B5EF4-FFF2-40B4-BE49-F238E27FC236}">
                  <a16:creationId xmlns:a16="http://schemas.microsoft.com/office/drawing/2014/main" id="{5E3E9840-AE2E-DAB0-7712-6F2BC83E65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5" name="グループ化 104">
            <a:extLst>
              <a:ext uri="{FF2B5EF4-FFF2-40B4-BE49-F238E27FC236}">
                <a16:creationId xmlns:a16="http://schemas.microsoft.com/office/drawing/2014/main" id="{35F6442A-5D25-8FFD-B32D-741509B6DA1E}"/>
              </a:ext>
            </a:extLst>
          </p:cNvPr>
          <p:cNvGrpSpPr/>
          <p:nvPr/>
        </p:nvGrpSpPr>
        <p:grpSpPr>
          <a:xfrm>
            <a:off x="7334784" y="1437929"/>
            <a:ext cx="441220" cy="441220"/>
            <a:chOff x="279711" y="2015187"/>
            <a:chExt cx="441220" cy="441220"/>
          </a:xfrm>
        </p:grpSpPr>
        <p:sp>
          <p:nvSpPr>
            <p:cNvPr id="106" name="正方形/長方形 105">
              <a:extLst>
                <a:ext uri="{FF2B5EF4-FFF2-40B4-BE49-F238E27FC236}">
                  <a16:creationId xmlns:a16="http://schemas.microsoft.com/office/drawing/2014/main" id="{7DE4E2F0-FBED-A211-A301-C4C954539CC5}"/>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7" name="図 106">
              <a:extLst>
                <a:ext uri="{FF2B5EF4-FFF2-40B4-BE49-F238E27FC236}">
                  <a16:creationId xmlns:a16="http://schemas.microsoft.com/office/drawing/2014/main" id="{80516337-C4F3-833C-0426-A6EE65920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08" name="グループ化 107">
            <a:extLst>
              <a:ext uri="{FF2B5EF4-FFF2-40B4-BE49-F238E27FC236}">
                <a16:creationId xmlns:a16="http://schemas.microsoft.com/office/drawing/2014/main" id="{72C813CA-36F1-007F-23B8-139E12ED08F4}"/>
              </a:ext>
            </a:extLst>
          </p:cNvPr>
          <p:cNvGrpSpPr/>
          <p:nvPr/>
        </p:nvGrpSpPr>
        <p:grpSpPr>
          <a:xfrm>
            <a:off x="3799543" y="3094314"/>
            <a:ext cx="441220" cy="441220"/>
            <a:chOff x="279711" y="2015187"/>
            <a:chExt cx="441220" cy="441220"/>
          </a:xfrm>
        </p:grpSpPr>
        <p:sp>
          <p:nvSpPr>
            <p:cNvPr id="109" name="正方形/長方形 108">
              <a:extLst>
                <a:ext uri="{FF2B5EF4-FFF2-40B4-BE49-F238E27FC236}">
                  <a16:creationId xmlns:a16="http://schemas.microsoft.com/office/drawing/2014/main" id="{7EEA69BB-2604-B163-E29A-54924599CB10}"/>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0" name="図 109">
              <a:extLst>
                <a:ext uri="{FF2B5EF4-FFF2-40B4-BE49-F238E27FC236}">
                  <a16:creationId xmlns:a16="http://schemas.microsoft.com/office/drawing/2014/main" id="{962E2ABF-76F8-1663-7232-F86D6E94C7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grpSp>
        <p:nvGrpSpPr>
          <p:cNvPr id="111" name="グループ化 110">
            <a:extLst>
              <a:ext uri="{FF2B5EF4-FFF2-40B4-BE49-F238E27FC236}">
                <a16:creationId xmlns:a16="http://schemas.microsoft.com/office/drawing/2014/main" id="{8B7D9398-5C2F-EA13-E43E-EC6139885913}"/>
              </a:ext>
            </a:extLst>
          </p:cNvPr>
          <p:cNvGrpSpPr/>
          <p:nvPr/>
        </p:nvGrpSpPr>
        <p:grpSpPr>
          <a:xfrm>
            <a:off x="7320044" y="3083663"/>
            <a:ext cx="441220" cy="441220"/>
            <a:chOff x="279711" y="2015187"/>
            <a:chExt cx="441220" cy="441220"/>
          </a:xfrm>
        </p:grpSpPr>
        <p:sp>
          <p:nvSpPr>
            <p:cNvPr id="112" name="正方形/長方形 111">
              <a:extLst>
                <a:ext uri="{FF2B5EF4-FFF2-40B4-BE49-F238E27FC236}">
                  <a16:creationId xmlns:a16="http://schemas.microsoft.com/office/drawing/2014/main" id="{BDDC5DAD-247F-9DB2-A529-FAFD88EF8239}"/>
                </a:ext>
              </a:extLst>
            </p:cNvPr>
            <p:cNvSpPr/>
            <p:nvPr/>
          </p:nvSpPr>
          <p:spPr>
            <a:xfrm>
              <a:off x="360000" y="2149894"/>
              <a:ext cx="277464" cy="2058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3" name="図 112">
              <a:extLst>
                <a:ext uri="{FF2B5EF4-FFF2-40B4-BE49-F238E27FC236}">
                  <a16:creationId xmlns:a16="http://schemas.microsoft.com/office/drawing/2014/main" id="{E5835D66-6B12-FDBE-2A38-CBC57D232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92917">
              <a:off x="279711" y="2015187"/>
              <a:ext cx="441220" cy="441220"/>
            </a:xfrm>
            <a:prstGeom prst="rect">
              <a:avLst/>
            </a:prstGeom>
          </p:spPr>
        </p:pic>
      </p:grpSp>
      <p:sp>
        <p:nvSpPr>
          <p:cNvPr id="31" name="テキスト ボックス 30">
            <a:extLst>
              <a:ext uri="{FF2B5EF4-FFF2-40B4-BE49-F238E27FC236}">
                <a16:creationId xmlns:a16="http://schemas.microsoft.com/office/drawing/2014/main" id="{76A783A0-A1D6-1285-57FD-1F737C1BADE9}"/>
              </a:ext>
            </a:extLst>
          </p:cNvPr>
          <p:cNvSpPr txBox="1"/>
          <p:nvPr/>
        </p:nvSpPr>
        <p:spPr>
          <a:xfrm>
            <a:off x="4211960" y="4750657"/>
            <a:ext cx="4673074" cy="307777"/>
          </a:xfrm>
          <a:prstGeom prst="rect">
            <a:avLst/>
          </a:prstGeom>
          <a:noFill/>
        </p:spPr>
        <p:txBody>
          <a:bodyPr wrap="none" rtlCol="0">
            <a:spAutoFit/>
          </a:bodyPr>
          <a:lstStyle/>
          <a:p>
            <a:r>
              <a:rPr kumimoji="1" lang="en-US" altLang="ja-JP" sz="700" dirty="0"/>
              <a:t>※</a:t>
            </a:r>
            <a:r>
              <a:rPr kumimoji="1" lang="ja-JP" altLang="en-US" sz="700" dirty="0"/>
              <a:t>リースの識別はシステム外での運用を想定しています。</a:t>
            </a:r>
            <a:endParaRPr lang="en-US" altLang="ja-JP" sz="700" dirty="0"/>
          </a:p>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704085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76B20-E815-CC12-8458-D5FFF6F95D4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FE34DB-E702-D0DE-AF25-83104B540154}"/>
              </a:ext>
            </a:extLst>
          </p:cNvPr>
          <p:cNvSpPr>
            <a:spLocks noGrp="1"/>
          </p:cNvSpPr>
          <p:nvPr>
            <p:ph type="title"/>
          </p:nvPr>
        </p:nvSpPr>
        <p:spPr/>
        <p:txBody>
          <a:bodyPr/>
          <a:lstStyle/>
          <a:p>
            <a:r>
              <a:rPr lang="ja-JP" altLang="en-US" dirty="0"/>
              <a:t>新リース会計基準対応機能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B7138BA6-AB2E-542A-7FD7-683CCBCDD094}"/>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リース／サービスの区分</a:t>
            </a:r>
            <a:endParaRPr kumimoji="1" lang="ja-JP" altLang="en-US" dirty="0"/>
          </a:p>
        </p:txBody>
      </p:sp>
      <p:sp>
        <p:nvSpPr>
          <p:cNvPr id="4" name="テキスト プレースホルダー 3">
            <a:extLst>
              <a:ext uri="{FF2B5EF4-FFF2-40B4-BE49-F238E27FC236}">
                <a16:creationId xmlns:a16="http://schemas.microsoft.com/office/drawing/2014/main" id="{9278AB34-0155-79B1-100D-A998CD769D03}"/>
              </a:ext>
            </a:extLst>
          </p:cNvPr>
          <p:cNvSpPr>
            <a:spLocks noGrp="1"/>
          </p:cNvSpPr>
          <p:nvPr>
            <p:ph type="body" sz="quarter" idx="17"/>
          </p:nvPr>
        </p:nvSpPr>
        <p:spPr/>
        <p:txBody>
          <a:bodyPr/>
          <a:lstStyle/>
          <a:p>
            <a:r>
              <a:rPr kumimoji="1" lang="ja-JP" altLang="en-US" sz="1600" dirty="0">
                <a:solidFill>
                  <a:srgbClr val="000000"/>
                </a:solidFill>
              </a:rPr>
              <a:t>「リースを構成する部分」と「リースを構成しない部分（サービス部分）」に区分します</a:t>
            </a:r>
          </a:p>
        </p:txBody>
      </p:sp>
      <p:sp>
        <p:nvSpPr>
          <p:cNvPr id="5" name="スライド番号プレースホルダー 4">
            <a:extLst>
              <a:ext uri="{FF2B5EF4-FFF2-40B4-BE49-F238E27FC236}">
                <a16:creationId xmlns:a16="http://schemas.microsoft.com/office/drawing/2014/main" id="{BDF0CE46-8DCE-4C7C-01D6-DF5D992AE4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2F31EC73-6308-4399-6735-514BC2F2F13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1" name="テキスト プレースホルダー 2">
            <a:extLst>
              <a:ext uri="{FF2B5EF4-FFF2-40B4-BE49-F238E27FC236}">
                <a16:creationId xmlns:a16="http://schemas.microsoft.com/office/drawing/2014/main" id="{072796D9-79D5-F744-3137-426BC03C7649}"/>
              </a:ext>
            </a:extLst>
          </p:cNvPr>
          <p:cNvSpPr txBox="1">
            <a:spLocks/>
          </p:cNvSpPr>
          <p:nvPr/>
        </p:nvSpPr>
        <p:spPr>
          <a:xfrm>
            <a:off x="287999" y="1275259"/>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endParaRPr lang="en-US" altLang="ja-JP" sz="1600" b="1" dirty="0">
              <a:solidFill>
                <a:schemeClr val="tx2"/>
              </a:solidFill>
            </a:endParaRPr>
          </a:p>
          <a:p>
            <a:pPr>
              <a:lnSpc>
                <a:spcPts val="1900"/>
              </a:lnSpc>
              <a:buClr>
                <a:srgbClr val="F9BE00"/>
              </a:buClr>
            </a:pPr>
            <a:r>
              <a:rPr lang="ja-JP" altLang="en-US" sz="1400" dirty="0">
                <a:solidFill>
                  <a:srgbClr val="000000"/>
                </a:solidFill>
              </a:rPr>
              <a:t>リース物件台帳単位での会計処理の指定を可能とし、リース物件単位に独立価格の入力項目を設けます</a:t>
            </a:r>
            <a:endParaRPr lang="en-US" altLang="ja-JP" sz="1400" dirty="0">
              <a:solidFill>
                <a:srgbClr val="000000"/>
              </a:solidFill>
            </a:endParaRPr>
          </a:p>
        </p:txBody>
      </p:sp>
      <p:sp>
        <p:nvSpPr>
          <p:cNvPr id="28" name="テキスト ボックス 27">
            <a:extLst>
              <a:ext uri="{FF2B5EF4-FFF2-40B4-BE49-F238E27FC236}">
                <a16:creationId xmlns:a16="http://schemas.microsoft.com/office/drawing/2014/main" id="{1B56B5E6-B341-D2AB-D33A-BCF4881E2544}"/>
              </a:ext>
            </a:extLst>
          </p:cNvPr>
          <p:cNvSpPr txBox="1"/>
          <p:nvPr/>
        </p:nvSpPr>
        <p:spPr>
          <a:xfrm>
            <a:off x="4589275" y="1857446"/>
            <a:ext cx="2032677" cy="261610"/>
          </a:xfrm>
          <a:prstGeom prst="rect">
            <a:avLst/>
          </a:prstGeom>
          <a:noFill/>
        </p:spPr>
        <p:txBody>
          <a:bodyPr wrap="square" rtlCol="0">
            <a:spAutoFit/>
          </a:bodyPr>
          <a:lstStyle/>
          <a:p>
            <a:r>
              <a:rPr kumimoji="1" lang="ja-JP" altLang="en-US" sz="1100" b="1" dirty="0">
                <a:solidFill>
                  <a:schemeClr val="accent6"/>
                </a:solidFill>
              </a:rPr>
              <a:t>リース仕訳パターンマスタ</a:t>
            </a:r>
            <a:endParaRPr kumimoji="1" lang="en-US" altLang="ja-JP" sz="1100" b="1" dirty="0">
              <a:solidFill>
                <a:schemeClr val="accent6"/>
              </a:solidFill>
            </a:endParaRPr>
          </a:p>
        </p:txBody>
      </p:sp>
      <p:sp>
        <p:nvSpPr>
          <p:cNvPr id="10" name="矢印: 五方向 9">
            <a:extLst>
              <a:ext uri="{FF2B5EF4-FFF2-40B4-BE49-F238E27FC236}">
                <a16:creationId xmlns:a16="http://schemas.microsoft.com/office/drawing/2014/main" id="{A1D4738E-23EF-8E20-8744-12AF7CFF9AED}"/>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2" name="矢印: 五方向 11">
            <a:extLst>
              <a:ext uri="{FF2B5EF4-FFF2-40B4-BE49-F238E27FC236}">
                <a16:creationId xmlns:a16="http://schemas.microsoft.com/office/drawing/2014/main" id="{FCF36725-3D67-784B-F024-6DD50617BA1D}"/>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5" name="矢印: 五方向 14">
            <a:extLst>
              <a:ext uri="{FF2B5EF4-FFF2-40B4-BE49-F238E27FC236}">
                <a16:creationId xmlns:a16="http://schemas.microsoft.com/office/drawing/2014/main" id="{307DD85B-78A9-13F4-ECEF-B287C9338386}"/>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6" name="矢印: 五方向 15">
            <a:extLst>
              <a:ext uri="{FF2B5EF4-FFF2-40B4-BE49-F238E27FC236}">
                <a16:creationId xmlns:a16="http://schemas.microsoft.com/office/drawing/2014/main" id="{DB7FEA17-6E03-4D5D-BDF2-C56DBBD0F1DF}"/>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7" name="矢印: 五方向 16">
            <a:extLst>
              <a:ext uri="{FF2B5EF4-FFF2-40B4-BE49-F238E27FC236}">
                <a16:creationId xmlns:a16="http://schemas.microsoft.com/office/drawing/2014/main" id="{44A031D3-0EB0-BB64-7F68-CFBEBF644143}"/>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18" name="矢印: 五方向 17">
            <a:extLst>
              <a:ext uri="{FF2B5EF4-FFF2-40B4-BE49-F238E27FC236}">
                <a16:creationId xmlns:a16="http://schemas.microsoft.com/office/drawing/2014/main" id="{B4F8BB53-B487-4664-94B8-2D309F3CBD6C}"/>
              </a:ext>
            </a:extLst>
          </p:cNvPr>
          <p:cNvSpPr/>
          <p:nvPr/>
        </p:nvSpPr>
        <p:spPr>
          <a:xfrm>
            <a:off x="3158578" y="15462"/>
            <a:ext cx="1080000" cy="187752"/>
          </a:xfrm>
          <a:prstGeom prst="homePlate">
            <a:avLst>
              <a:gd name="adj" fmla="val 40594"/>
            </a:avLst>
          </a:prstGeom>
          <a:solidFill>
            <a:schemeClr val="bg2">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9" name="矢印: 五方向 18">
            <a:extLst>
              <a:ext uri="{FF2B5EF4-FFF2-40B4-BE49-F238E27FC236}">
                <a16:creationId xmlns:a16="http://schemas.microsoft.com/office/drawing/2014/main" id="{A1D63E74-7F37-07B1-3A86-1D742AFC2618}"/>
              </a:ext>
            </a:extLst>
          </p:cNvPr>
          <p:cNvSpPr/>
          <p:nvPr/>
        </p:nvSpPr>
        <p:spPr>
          <a:xfrm>
            <a:off x="2141682"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54BE00B6-4C5C-97CD-0F91-0467998035EF}"/>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テキスト プレースホルダー 2">
            <a:extLst>
              <a:ext uri="{FF2B5EF4-FFF2-40B4-BE49-F238E27FC236}">
                <a16:creationId xmlns:a16="http://schemas.microsoft.com/office/drawing/2014/main" id="{EB554B65-CD02-A09A-F2F0-7AC709160BC0}"/>
              </a:ext>
            </a:extLst>
          </p:cNvPr>
          <p:cNvSpPr txBox="1">
            <a:spLocks/>
          </p:cNvSpPr>
          <p:nvPr/>
        </p:nvSpPr>
        <p:spPr>
          <a:xfrm>
            <a:off x="257279" y="1851670"/>
            <a:ext cx="3925949" cy="94263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b="1" dirty="0">
                <a:solidFill>
                  <a:schemeClr val="tx1">
                    <a:lumMod val="75000"/>
                    <a:lumOff val="25000"/>
                  </a:schemeClr>
                </a:solidFill>
              </a:rPr>
              <a:t>＜適用指針（設例７）前提条件＞</a:t>
            </a:r>
            <a:endParaRPr lang="en-US" altLang="ja-JP"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・リースを構成する部分：</a:t>
            </a:r>
            <a:r>
              <a:rPr lang="en-US" altLang="ja-JP" sz="1000" b="1" dirty="0">
                <a:solidFill>
                  <a:schemeClr val="tx1">
                    <a:lumMod val="75000"/>
                    <a:lumOff val="25000"/>
                  </a:schemeClr>
                </a:solidFill>
              </a:rPr>
              <a:t>64,800</a:t>
            </a:r>
            <a:r>
              <a:rPr lang="ja-JP" altLang="en-US" sz="1000" b="1" dirty="0">
                <a:solidFill>
                  <a:schemeClr val="tx1">
                    <a:lumMod val="75000"/>
                    <a:lumOff val="25000"/>
                  </a:schemeClr>
                </a:solidFill>
              </a:rPr>
              <a:t>千円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・リースを構成しない部分：</a:t>
            </a:r>
            <a:r>
              <a:rPr lang="en-US" altLang="ja-JP" sz="1000" b="1" dirty="0">
                <a:solidFill>
                  <a:schemeClr val="tx1">
                    <a:lumMod val="75000"/>
                    <a:lumOff val="25000"/>
                  </a:schemeClr>
                </a:solidFill>
              </a:rPr>
              <a:t>16,200</a:t>
            </a:r>
            <a:r>
              <a:rPr lang="ja-JP" altLang="en-US" sz="1000" b="1" dirty="0">
                <a:solidFill>
                  <a:schemeClr val="tx1">
                    <a:lumMod val="75000"/>
                    <a:lumOff val="25000"/>
                  </a:schemeClr>
                </a:solidFill>
              </a:rPr>
              <a:t>千円</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・リース期間：５年　　</a:t>
            </a:r>
            <a:endParaRPr lang="en-US" altLang="ja-JP" sz="1000" b="1" dirty="0">
              <a:solidFill>
                <a:schemeClr val="tx1">
                  <a:lumMod val="75000"/>
                  <a:lumOff val="25000"/>
                </a:schemeClr>
              </a:solidFill>
            </a:endParaRPr>
          </a:p>
          <a:p>
            <a:pPr>
              <a:lnSpc>
                <a:spcPct val="100000"/>
              </a:lnSpc>
              <a:buClr>
                <a:srgbClr val="F9BE00"/>
              </a:buClr>
            </a:pPr>
            <a:r>
              <a:rPr lang="ja-JP" altLang="en-US" sz="1000" b="1" dirty="0">
                <a:solidFill>
                  <a:schemeClr val="tx1">
                    <a:lumMod val="75000"/>
                    <a:lumOff val="25000"/>
                  </a:schemeClr>
                </a:solidFill>
              </a:rPr>
              <a:t>　・契約対価：</a:t>
            </a:r>
            <a:r>
              <a:rPr lang="en-US" altLang="ja-JP" sz="1000" b="1" dirty="0">
                <a:solidFill>
                  <a:schemeClr val="tx1">
                    <a:lumMod val="75000"/>
                    <a:lumOff val="25000"/>
                  </a:schemeClr>
                </a:solidFill>
              </a:rPr>
              <a:t>81,000</a:t>
            </a:r>
            <a:r>
              <a:rPr lang="ja-JP" altLang="en-US" sz="1000" b="1" dirty="0">
                <a:solidFill>
                  <a:schemeClr val="tx1">
                    <a:lumMod val="75000"/>
                    <a:lumOff val="25000"/>
                  </a:schemeClr>
                </a:solidFill>
              </a:rPr>
              <a:t>千円　各半期末に</a:t>
            </a:r>
            <a:r>
              <a:rPr lang="en-US" altLang="ja-JP" sz="1000" b="1" dirty="0">
                <a:solidFill>
                  <a:schemeClr val="tx1">
                    <a:lumMod val="75000"/>
                    <a:lumOff val="25000"/>
                  </a:schemeClr>
                </a:solidFill>
              </a:rPr>
              <a:t>8,100</a:t>
            </a:r>
            <a:r>
              <a:rPr lang="ja-JP" altLang="en-US" sz="1000" b="1" dirty="0">
                <a:solidFill>
                  <a:schemeClr val="tx1">
                    <a:lumMod val="75000"/>
                    <a:lumOff val="25000"/>
                  </a:schemeClr>
                </a:solidFill>
              </a:rPr>
              <a:t>千円ずつ支払　　</a:t>
            </a:r>
          </a:p>
        </p:txBody>
      </p:sp>
      <p:graphicFrame>
        <p:nvGraphicFramePr>
          <p:cNvPr id="24" name="表 23">
            <a:extLst>
              <a:ext uri="{FF2B5EF4-FFF2-40B4-BE49-F238E27FC236}">
                <a16:creationId xmlns:a16="http://schemas.microsoft.com/office/drawing/2014/main" id="{7C5D0659-7BE7-AE1F-E937-4815FE0D7456}"/>
              </a:ext>
            </a:extLst>
          </p:cNvPr>
          <p:cNvGraphicFramePr>
            <a:graphicFrameLocks noGrp="1"/>
          </p:cNvGraphicFramePr>
          <p:nvPr/>
        </p:nvGraphicFramePr>
        <p:xfrm>
          <a:off x="265309" y="2794302"/>
          <a:ext cx="4090668" cy="1518696"/>
        </p:xfrm>
        <a:graphic>
          <a:graphicData uri="http://schemas.openxmlformats.org/drawingml/2006/table">
            <a:tbl>
              <a:tblPr firstRow="1" bandRow="1">
                <a:tableStyleId>{21E4AEA4-8DFA-4A89-87EB-49C32662AFE0}</a:tableStyleId>
              </a:tblPr>
              <a:tblGrid>
                <a:gridCol w="754894">
                  <a:extLst>
                    <a:ext uri="{9D8B030D-6E8A-4147-A177-3AD203B41FA5}">
                      <a16:colId xmlns:a16="http://schemas.microsoft.com/office/drawing/2014/main" val="2364541098"/>
                    </a:ext>
                  </a:extLst>
                </a:gridCol>
                <a:gridCol w="3335774">
                  <a:extLst>
                    <a:ext uri="{9D8B030D-6E8A-4147-A177-3AD203B41FA5}">
                      <a16:colId xmlns:a16="http://schemas.microsoft.com/office/drawing/2014/main" val="2700584936"/>
                    </a:ext>
                  </a:extLst>
                </a:gridCol>
              </a:tblGrid>
              <a:tr h="194828">
                <a:tc>
                  <a:txBody>
                    <a:bodyPr/>
                    <a:lstStyle/>
                    <a:p>
                      <a:pPr algn="ctr"/>
                      <a:endParaRPr kumimoji="1" lang="en-US" altLang="ja-JP" sz="800" b="1" dirty="0">
                        <a:solidFill>
                          <a:schemeClr val="bg1"/>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a:r>
                        <a:rPr kumimoji="1" lang="ja-JP" altLang="en-US" sz="800" b="1" dirty="0">
                          <a:solidFill>
                            <a:schemeClr val="bg1"/>
                          </a:solidFill>
                        </a:rPr>
                        <a:t>仕訳</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364969997"/>
                  </a:ext>
                </a:extLst>
              </a:tr>
              <a:tr h="621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dirty="0">
                          <a:solidFill>
                            <a:schemeClr val="tx1">
                              <a:lumMod val="75000"/>
                              <a:lumOff val="25000"/>
                            </a:schemeClr>
                          </a:solidFill>
                          <a:latin typeface="+mn-ea"/>
                          <a:ea typeface="+mn-ea"/>
                        </a:rPr>
                        <a:t>契約時</a:t>
                      </a:r>
                      <a:endParaRPr kumimoji="1" lang="en-US" altLang="ja-JP" sz="800" b="1" dirty="0">
                        <a:solidFill>
                          <a:schemeClr val="tx1">
                            <a:lumMod val="75000"/>
                            <a:lumOff val="25000"/>
                          </a:schemeClr>
                        </a:solidFill>
                        <a:latin typeface="+mn-ea"/>
                        <a:ea typeface="+mn-ea"/>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lumMod val="75000"/>
                              <a:lumOff val="25000"/>
                            </a:schemeClr>
                          </a:solidFill>
                        </a:rPr>
                        <a:t>使用権資産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　／　リース負債　</a:t>
                      </a:r>
                      <a:r>
                        <a:rPr kumimoji="1" lang="en-US" altLang="ja-JP" sz="800" b="0" dirty="0">
                          <a:solidFill>
                            <a:schemeClr val="tx1">
                              <a:lumMod val="75000"/>
                              <a:lumOff val="25000"/>
                            </a:schemeClr>
                          </a:solidFill>
                        </a:rPr>
                        <a:t>64,800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lumMod val="75000"/>
                              <a:lumOff val="25000"/>
                            </a:schemeClr>
                          </a:solidFill>
                          <a:latin typeface="+mn-ea"/>
                          <a:ea typeface="+mn-ea"/>
                        </a:rPr>
                        <a:t>※</a:t>
                      </a:r>
                      <a:r>
                        <a:rPr kumimoji="1" lang="ja-JP" altLang="en-US" sz="800" b="0" dirty="0">
                          <a:solidFill>
                            <a:schemeClr val="tx1">
                              <a:lumMod val="75000"/>
                              <a:lumOff val="25000"/>
                            </a:schemeClr>
                          </a:solidFill>
                          <a:latin typeface="+mn-ea"/>
                          <a:ea typeface="+mn-ea"/>
                        </a:rPr>
                        <a:t>契約における対価のうち、リースを構成する部分に配分したリース負債および使用権資産を計上する</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F5FC"/>
                    </a:solidFill>
                  </a:tcPr>
                </a:tc>
                <a:extLst>
                  <a:ext uri="{0D108BD9-81ED-4DB2-BD59-A6C34878D82A}">
                    <a16:rowId xmlns:a16="http://schemas.microsoft.com/office/drawing/2014/main" val="1572896707"/>
                  </a:ext>
                </a:extLst>
              </a:tr>
              <a:tr h="702155">
                <a:tc>
                  <a:txBody>
                    <a:bodyPr/>
                    <a:lstStyle/>
                    <a:p>
                      <a:pPr algn="ctr"/>
                      <a:r>
                        <a:rPr kumimoji="1" lang="ja-JP" altLang="en-US" sz="800" b="1" dirty="0">
                          <a:solidFill>
                            <a:schemeClr val="tx1">
                              <a:lumMod val="75000"/>
                              <a:lumOff val="25000"/>
                            </a:schemeClr>
                          </a:solidFill>
                          <a:latin typeface="+mn-ea"/>
                          <a:ea typeface="+mn-ea"/>
                        </a:rPr>
                        <a:t>支払時</a:t>
                      </a:r>
                      <a:endParaRPr kumimoji="1" lang="en-US" altLang="ja-JP" sz="800" b="1" dirty="0">
                        <a:solidFill>
                          <a:schemeClr val="tx1">
                            <a:lumMod val="75000"/>
                            <a:lumOff val="25000"/>
                          </a:schemeClr>
                        </a:solidFill>
                        <a:latin typeface="+mn-ea"/>
                        <a:ea typeface="+mn-ea"/>
                      </a:endParaRPr>
                    </a:p>
                    <a:p>
                      <a:pPr algn="ctr"/>
                      <a:r>
                        <a:rPr kumimoji="1" lang="ja-JP" altLang="en-US" sz="800" b="1" dirty="0">
                          <a:solidFill>
                            <a:schemeClr val="tx1">
                              <a:lumMod val="75000"/>
                              <a:lumOff val="25000"/>
                            </a:schemeClr>
                          </a:solidFill>
                          <a:latin typeface="+mn-ea"/>
                          <a:ea typeface="+mn-ea"/>
                        </a:rPr>
                        <a:t>（１回目）</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tc>
                  <a:txBody>
                    <a:bodyPr/>
                    <a:lstStyle/>
                    <a:p>
                      <a:pPr algn="l"/>
                      <a:r>
                        <a:rPr kumimoji="1" lang="ja-JP" altLang="en-US" sz="800" b="0" dirty="0">
                          <a:solidFill>
                            <a:schemeClr val="tx1">
                              <a:lumMod val="75000"/>
                              <a:lumOff val="25000"/>
                            </a:schemeClr>
                          </a:solidFill>
                        </a:rPr>
                        <a:t>リース負債　</a:t>
                      </a:r>
                      <a:r>
                        <a:rPr kumimoji="1" lang="en-US" altLang="ja-JP" sz="800" b="0" dirty="0">
                          <a:solidFill>
                            <a:schemeClr val="tx1">
                              <a:lumMod val="75000"/>
                              <a:lumOff val="25000"/>
                            </a:schemeClr>
                          </a:solidFill>
                        </a:rPr>
                        <a:t>6,480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１） ／現預金　　</a:t>
                      </a:r>
                      <a:r>
                        <a:rPr kumimoji="1" lang="en-US" altLang="ja-JP" sz="800" b="0" dirty="0">
                          <a:solidFill>
                            <a:schemeClr val="tx1">
                              <a:lumMod val="75000"/>
                              <a:lumOff val="25000"/>
                            </a:schemeClr>
                          </a:solidFill>
                        </a:rPr>
                        <a:t>8,100</a:t>
                      </a:r>
                      <a:r>
                        <a:rPr kumimoji="1" lang="ja-JP" altLang="en-US" sz="800" b="0" dirty="0">
                          <a:solidFill>
                            <a:schemeClr val="tx1">
                              <a:lumMod val="75000"/>
                              <a:lumOff val="25000"/>
                            </a:schemeClr>
                          </a:solidFill>
                        </a:rPr>
                        <a:t>千円</a:t>
                      </a:r>
                      <a:endParaRPr kumimoji="1" lang="en-US" altLang="ja-JP" sz="800" b="0" dirty="0">
                        <a:solidFill>
                          <a:schemeClr val="tx1">
                            <a:lumMod val="75000"/>
                            <a:lumOff val="25000"/>
                          </a:schemeClr>
                        </a:solidFill>
                      </a:endParaRPr>
                    </a:p>
                    <a:p>
                      <a:pPr algn="l"/>
                      <a:r>
                        <a:rPr kumimoji="1" lang="ja-JP" altLang="en-US" sz="800" b="0" dirty="0">
                          <a:solidFill>
                            <a:schemeClr val="tx1">
                              <a:lumMod val="75000"/>
                              <a:lumOff val="25000"/>
                            </a:schemeClr>
                          </a:solidFill>
                        </a:rPr>
                        <a:t>費用　　　　</a:t>
                      </a:r>
                      <a:r>
                        <a:rPr kumimoji="1" lang="en-US" altLang="ja-JP" sz="800" b="0" dirty="0">
                          <a:solidFill>
                            <a:schemeClr val="tx1">
                              <a:lumMod val="75000"/>
                              <a:lumOff val="25000"/>
                            </a:schemeClr>
                          </a:solidFill>
                        </a:rPr>
                        <a:t>1,620</a:t>
                      </a:r>
                      <a:r>
                        <a:rPr kumimoji="1" lang="ja-JP" altLang="en-US" sz="800" b="0" dirty="0">
                          <a:solidFill>
                            <a:schemeClr val="tx1">
                              <a:lumMod val="75000"/>
                              <a:lumOff val="25000"/>
                            </a:schemeClr>
                          </a:solidFill>
                        </a:rPr>
                        <a:t>千円（</a:t>
                      </a:r>
                      <a:r>
                        <a:rPr kumimoji="1" lang="en-US" altLang="ja-JP" sz="800" b="0" dirty="0">
                          <a:solidFill>
                            <a:schemeClr val="tx1">
                              <a:lumMod val="75000"/>
                              <a:lumOff val="25000"/>
                            </a:schemeClr>
                          </a:solidFill>
                        </a:rPr>
                        <a:t>※</a:t>
                      </a:r>
                      <a:r>
                        <a:rPr kumimoji="1" lang="ja-JP" altLang="en-US" sz="800" b="0" dirty="0">
                          <a:solidFill>
                            <a:schemeClr val="tx1">
                              <a:lumMod val="75000"/>
                              <a:lumOff val="25000"/>
                            </a:schemeClr>
                          </a:solidFill>
                        </a:rPr>
                        <a:t>２）</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E9FA"/>
                    </a:solidFill>
                  </a:tcPr>
                </a:tc>
                <a:extLst>
                  <a:ext uri="{0D108BD9-81ED-4DB2-BD59-A6C34878D82A}">
                    <a16:rowId xmlns:a16="http://schemas.microsoft.com/office/drawing/2014/main" val="424151274"/>
                  </a:ext>
                </a:extLst>
              </a:tr>
            </a:tbl>
          </a:graphicData>
        </a:graphic>
      </p:graphicFrame>
      <p:sp>
        <p:nvSpPr>
          <p:cNvPr id="25" name="テキスト ボックス 24">
            <a:extLst>
              <a:ext uri="{FF2B5EF4-FFF2-40B4-BE49-F238E27FC236}">
                <a16:creationId xmlns:a16="http://schemas.microsoft.com/office/drawing/2014/main" id="{382BD272-370B-D262-802E-2AA455D0AF5E}"/>
              </a:ext>
            </a:extLst>
          </p:cNvPr>
          <p:cNvSpPr txBox="1"/>
          <p:nvPr/>
        </p:nvSpPr>
        <p:spPr>
          <a:xfrm>
            <a:off x="174297" y="4344645"/>
            <a:ext cx="4558908" cy="584775"/>
          </a:xfrm>
          <a:prstGeom prst="rect">
            <a:avLst/>
          </a:prstGeom>
          <a:noFill/>
        </p:spPr>
        <p:txBody>
          <a:bodyPr wrap="square" rtlCol="0">
            <a:spAutoFit/>
          </a:bodyPr>
          <a:lstStyle/>
          <a:p>
            <a:r>
              <a:rPr kumimoji="1" lang="en-US" altLang="ja-JP" sz="800" dirty="0">
                <a:solidFill>
                  <a:schemeClr val="tx1">
                    <a:lumMod val="75000"/>
                    <a:lumOff val="25000"/>
                  </a:schemeClr>
                </a:solidFill>
                <a:latin typeface="+mn-ea"/>
              </a:rPr>
              <a:t>※</a:t>
            </a:r>
            <a:r>
              <a:rPr kumimoji="1" lang="ja-JP" altLang="en-US" sz="800" dirty="0">
                <a:solidFill>
                  <a:schemeClr val="tx1">
                    <a:lumMod val="75000"/>
                    <a:lumOff val="25000"/>
                  </a:schemeClr>
                </a:solidFill>
                <a:latin typeface="+mn-ea"/>
              </a:rPr>
              <a:t>１</a:t>
            </a:r>
            <a:r>
              <a:rPr lang="ja-JP" altLang="en-US" sz="800" dirty="0">
                <a:solidFill>
                  <a:schemeClr val="tx1">
                    <a:lumMod val="75000"/>
                    <a:lumOff val="25000"/>
                  </a:schemeClr>
                </a:solidFill>
                <a:latin typeface="+mn-ea"/>
              </a:rPr>
              <a:t> </a:t>
            </a:r>
            <a:r>
              <a:rPr kumimoji="1" lang="ja-JP" altLang="en-US" sz="800" dirty="0">
                <a:solidFill>
                  <a:schemeClr val="tx1">
                    <a:lumMod val="75000"/>
                    <a:lumOff val="25000"/>
                  </a:schemeClr>
                </a:solidFill>
                <a:latin typeface="+mn-ea"/>
              </a:rPr>
              <a:t>リース負債の返済額（</a:t>
            </a:r>
            <a:r>
              <a:rPr kumimoji="1" lang="en-US" altLang="ja-JP" sz="800" dirty="0">
                <a:solidFill>
                  <a:schemeClr val="tx1">
                    <a:lumMod val="75000"/>
                    <a:lumOff val="25000"/>
                  </a:schemeClr>
                </a:solidFill>
                <a:latin typeface="+mn-ea"/>
              </a:rPr>
              <a:t>64,800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6,480 </a:t>
            </a:r>
            <a:r>
              <a:rPr kumimoji="1" lang="ja-JP" altLang="en-US" sz="800" dirty="0">
                <a:solidFill>
                  <a:schemeClr val="tx1">
                    <a:lumMod val="75000"/>
                    <a:lumOff val="25000"/>
                  </a:schemeClr>
                </a:solidFill>
                <a:latin typeface="+mn-ea"/>
              </a:rPr>
              <a:t>千円）</a:t>
            </a:r>
            <a:endParaRPr lang="en-US" altLang="ja-JP" sz="800" dirty="0">
              <a:solidFill>
                <a:schemeClr val="tx1">
                  <a:lumMod val="75000"/>
                  <a:lumOff val="25000"/>
                </a:schemeClr>
              </a:solidFill>
              <a:latin typeface="+mn-ea"/>
            </a:endParaRPr>
          </a:p>
          <a:p>
            <a:r>
              <a:rPr kumimoji="1" lang="en-US" altLang="ja-JP" sz="800" dirty="0">
                <a:solidFill>
                  <a:schemeClr val="tx1">
                    <a:lumMod val="75000"/>
                    <a:lumOff val="25000"/>
                  </a:schemeClr>
                </a:solidFill>
                <a:latin typeface="+mn-ea"/>
              </a:rPr>
              <a:t>※</a:t>
            </a:r>
            <a:r>
              <a:rPr lang="ja-JP" altLang="en-US" sz="800" dirty="0">
                <a:solidFill>
                  <a:schemeClr val="tx1">
                    <a:lumMod val="75000"/>
                    <a:lumOff val="25000"/>
                  </a:schemeClr>
                </a:solidFill>
                <a:latin typeface="+mn-ea"/>
              </a:rPr>
              <a:t>２</a:t>
            </a:r>
            <a:r>
              <a:rPr kumimoji="1" lang="ja-JP" altLang="en-US" sz="800" dirty="0">
                <a:solidFill>
                  <a:schemeClr val="tx1">
                    <a:lumMod val="75000"/>
                    <a:lumOff val="25000"/>
                  </a:schemeClr>
                </a:solidFill>
                <a:latin typeface="+mn-ea"/>
              </a:rPr>
              <a:t> 契約における対価のうち、リースを構成しない部分に配分した金額</a:t>
            </a:r>
            <a:endParaRPr lang="en-US" altLang="ja-JP" sz="800" dirty="0">
              <a:solidFill>
                <a:schemeClr val="tx1">
                  <a:lumMod val="75000"/>
                  <a:lumOff val="25000"/>
                </a:schemeClr>
              </a:solidFill>
              <a:latin typeface="+mn-ea"/>
            </a:endParaRPr>
          </a:p>
          <a:p>
            <a:r>
              <a:rPr kumimoji="1" lang="ja-JP" altLang="en-US" sz="800" dirty="0">
                <a:solidFill>
                  <a:schemeClr val="tx1">
                    <a:lumMod val="75000"/>
                    <a:lumOff val="25000"/>
                  </a:schemeClr>
                </a:solidFill>
                <a:latin typeface="+mn-ea"/>
              </a:rPr>
              <a:t>　　（</a:t>
            </a:r>
            <a:r>
              <a:rPr kumimoji="1" lang="en-US" altLang="ja-JP" sz="800" dirty="0">
                <a:solidFill>
                  <a:schemeClr val="tx1">
                    <a:lumMod val="75000"/>
                    <a:lumOff val="25000"/>
                  </a:schemeClr>
                </a:solidFill>
                <a:latin typeface="+mn-ea"/>
              </a:rPr>
              <a:t>16,200 </a:t>
            </a:r>
            <a:r>
              <a:rPr kumimoji="1" lang="ja-JP" altLang="en-US" sz="800" dirty="0">
                <a:solidFill>
                  <a:schemeClr val="tx1">
                    <a:lumMod val="75000"/>
                    <a:lumOff val="25000"/>
                  </a:schemeClr>
                </a:solidFill>
                <a:latin typeface="+mn-ea"/>
              </a:rPr>
              <a:t>千円</a:t>
            </a:r>
            <a:r>
              <a:rPr kumimoji="1" lang="en-US" altLang="ja-JP" sz="800" dirty="0">
                <a:solidFill>
                  <a:schemeClr val="tx1">
                    <a:lumMod val="75000"/>
                    <a:lumOff val="25000"/>
                  </a:schemeClr>
                </a:solidFill>
                <a:latin typeface="+mn-ea"/>
              </a:rPr>
              <a:t>×1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/5 </a:t>
            </a:r>
            <a:r>
              <a:rPr kumimoji="1" lang="ja-JP" altLang="en-US" sz="800" dirty="0">
                <a:solidFill>
                  <a:schemeClr val="tx1">
                    <a:lumMod val="75000"/>
                    <a:lumOff val="25000"/>
                  </a:schemeClr>
                </a:solidFill>
                <a:latin typeface="+mn-ea"/>
              </a:rPr>
              <a:t>年</a:t>
            </a:r>
            <a:r>
              <a:rPr kumimoji="1" lang="en-US" altLang="ja-JP" sz="800" dirty="0">
                <a:solidFill>
                  <a:schemeClr val="tx1">
                    <a:lumMod val="75000"/>
                    <a:lumOff val="25000"/>
                  </a:schemeClr>
                </a:solidFill>
                <a:latin typeface="+mn-ea"/>
              </a:rPr>
              <a:t>×6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/12 </a:t>
            </a:r>
            <a:r>
              <a:rPr kumimoji="1" lang="ja-JP" altLang="en-US" sz="800" dirty="0">
                <a:solidFill>
                  <a:schemeClr val="tx1">
                    <a:lumMod val="75000"/>
                    <a:lumOff val="25000"/>
                  </a:schemeClr>
                </a:solidFill>
                <a:latin typeface="+mn-ea"/>
              </a:rPr>
              <a:t>か月＝</a:t>
            </a:r>
            <a:r>
              <a:rPr kumimoji="1" lang="en-US" altLang="ja-JP" sz="800" dirty="0">
                <a:solidFill>
                  <a:schemeClr val="tx1">
                    <a:lumMod val="75000"/>
                    <a:lumOff val="25000"/>
                  </a:schemeClr>
                </a:solidFill>
                <a:latin typeface="+mn-ea"/>
              </a:rPr>
              <a:t>1,620 </a:t>
            </a:r>
            <a:r>
              <a:rPr kumimoji="1" lang="ja-JP" altLang="en-US" sz="800" dirty="0">
                <a:solidFill>
                  <a:schemeClr val="tx1">
                    <a:lumMod val="75000"/>
                    <a:lumOff val="25000"/>
                  </a:schemeClr>
                </a:solidFill>
                <a:latin typeface="+mn-ea"/>
              </a:rPr>
              <a:t>千円）は、</a:t>
            </a:r>
            <a:endParaRPr lang="en-US" altLang="ja-JP" sz="800" dirty="0">
              <a:solidFill>
                <a:schemeClr val="tx1">
                  <a:lumMod val="75000"/>
                  <a:lumOff val="25000"/>
                </a:schemeClr>
              </a:solidFill>
              <a:latin typeface="+mn-ea"/>
            </a:endParaRPr>
          </a:p>
          <a:p>
            <a:r>
              <a:rPr lang="ja-JP" altLang="en-US" sz="800" b="1" dirty="0">
                <a:solidFill>
                  <a:schemeClr val="tx1">
                    <a:lumMod val="75000"/>
                    <a:lumOff val="25000"/>
                  </a:schemeClr>
                </a:solidFill>
                <a:latin typeface="+mn-ea"/>
              </a:rPr>
              <a:t>　　 </a:t>
            </a:r>
            <a:r>
              <a:rPr lang="ja-JP" altLang="en-US" sz="800" b="1" dirty="0">
                <a:solidFill>
                  <a:schemeClr val="accent3"/>
                </a:solidFill>
                <a:latin typeface="+mn-ea"/>
              </a:rPr>
              <a:t>サービス費用科目で</a:t>
            </a:r>
            <a:r>
              <a:rPr kumimoji="1" lang="ja-JP" altLang="en-US" sz="800" b="1" dirty="0">
                <a:solidFill>
                  <a:schemeClr val="accent3"/>
                </a:solidFill>
                <a:latin typeface="+mn-ea"/>
              </a:rPr>
              <a:t>計上</a:t>
            </a:r>
            <a:r>
              <a:rPr lang="ja-JP" altLang="en-US" sz="800" dirty="0">
                <a:solidFill>
                  <a:schemeClr val="tx1">
                    <a:lumMod val="75000"/>
                    <a:lumOff val="25000"/>
                  </a:schemeClr>
                </a:solidFill>
                <a:latin typeface="+mn-ea"/>
              </a:rPr>
              <a:t>します</a:t>
            </a:r>
            <a:endParaRPr kumimoji="1" lang="ja-JP" altLang="en-US" sz="800" dirty="0">
              <a:solidFill>
                <a:schemeClr val="tx1">
                  <a:lumMod val="75000"/>
                  <a:lumOff val="25000"/>
                </a:schemeClr>
              </a:solidFill>
              <a:latin typeface="+mn-ea"/>
            </a:endParaRPr>
          </a:p>
        </p:txBody>
      </p:sp>
      <p:sp>
        <p:nvSpPr>
          <p:cNvPr id="8" name="正方形/長方形 7">
            <a:extLst>
              <a:ext uri="{FF2B5EF4-FFF2-40B4-BE49-F238E27FC236}">
                <a16:creationId xmlns:a16="http://schemas.microsoft.com/office/drawing/2014/main" id="{A757C0A0-0E44-6215-C133-6953B8A20B44}"/>
              </a:ext>
            </a:extLst>
          </p:cNvPr>
          <p:cNvSpPr/>
          <p:nvPr/>
        </p:nvSpPr>
        <p:spPr>
          <a:xfrm>
            <a:off x="7487999" y="563954"/>
            <a:ext cx="1364051" cy="288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pic>
        <p:nvPicPr>
          <p:cNvPr id="22" name="図 21">
            <a:extLst>
              <a:ext uri="{FF2B5EF4-FFF2-40B4-BE49-F238E27FC236}">
                <a16:creationId xmlns:a16="http://schemas.microsoft.com/office/drawing/2014/main" id="{98A6882D-84B5-8B7F-5D7E-69DF412193BC}"/>
              </a:ext>
            </a:extLst>
          </p:cNvPr>
          <p:cNvPicPr>
            <a:picLocks/>
          </p:cNvPicPr>
          <p:nvPr/>
        </p:nvPicPr>
        <p:blipFill>
          <a:blip r:embed="rId3"/>
          <a:stretch>
            <a:fillRect/>
          </a:stretch>
        </p:blipFill>
        <p:spPr>
          <a:xfrm>
            <a:off x="4920442" y="2123103"/>
            <a:ext cx="3718800" cy="2235600"/>
          </a:xfrm>
          <a:prstGeom prst="rect">
            <a:avLst/>
          </a:prstGeom>
        </p:spPr>
      </p:pic>
      <p:pic>
        <p:nvPicPr>
          <p:cNvPr id="26" name="図 25">
            <a:extLst>
              <a:ext uri="{FF2B5EF4-FFF2-40B4-BE49-F238E27FC236}">
                <a16:creationId xmlns:a16="http://schemas.microsoft.com/office/drawing/2014/main" id="{3C011D47-714C-721B-1C8E-BF3EF7106D17}"/>
              </a:ext>
            </a:extLst>
          </p:cNvPr>
          <p:cNvPicPr>
            <a:picLocks noChangeAspect="1"/>
          </p:cNvPicPr>
          <p:nvPr/>
        </p:nvPicPr>
        <p:blipFill>
          <a:blip r:embed="rId4"/>
          <a:stretch>
            <a:fillRect/>
          </a:stretch>
        </p:blipFill>
        <p:spPr>
          <a:xfrm>
            <a:off x="4379112" y="4037271"/>
            <a:ext cx="4525006" cy="381053"/>
          </a:xfrm>
          <a:prstGeom prst="rect">
            <a:avLst/>
          </a:prstGeom>
          <a:ln>
            <a:solidFill>
              <a:srgbClr val="FF0000"/>
            </a:solidFill>
          </a:ln>
        </p:spPr>
      </p:pic>
      <p:sp>
        <p:nvSpPr>
          <p:cNvPr id="31" name="正方形/長方形 30">
            <a:extLst>
              <a:ext uri="{FF2B5EF4-FFF2-40B4-BE49-F238E27FC236}">
                <a16:creationId xmlns:a16="http://schemas.microsoft.com/office/drawing/2014/main" id="{8656E297-4B03-24EA-015D-D9CE5E069D55}"/>
              </a:ext>
            </a:extLst>
          </p:cNvPr>
          <p:cNvSpPr/>
          <p:nvPr/>
        </p:nvSpPr>
        <p:spPr>
          <a:xfrm>
            <a:off x="4680381" y="4492080"/>
            <a:ext cx="4096704" cy="411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リース仕訳パターンマスタに新規項目を追加します</a:t>
            </a:r>
            <a:endParaRPr kumimoji="1" lang="en-US" altLang="ja-JP" sz="1100" dirty="0"/>
          </a:p>
          <a:p>
            <a:pPr algn="ctr"/>
            <a:r>
              <a:rPr lang="ja-JP" altLang="en-US" sz="1100" dirty="0"/>
              <a:t>「リースを構成しない部分」をサービス費用科目で計上します</a:t>
            </a:r>
          </a:p>
        </p:txBody>
      </p:sp>
      <p:cxnSp>
        <p:nvCxnSpPr>
          <p:cNvPr id="32" name="直線コネクタ 31">
            <a:extLst>
              <a:ext uri="{FF2B5EF4-FFF2-40B4-BE49-F238E27FC236}">
                <a16:creationId xmlns:a16="http://schemas.microsoft.com/office/drawing/2014/main" id="{1921701E-51E9-8093-C463-0911C9920373}"/>
              </a:ext>
            </a:extLst>
          </p:cNvPr>
          <p:cNvCxnSpPr>
            <a:cxnSpLocks/>
          </p:cNvCxnSpPr>
          <p:nvPr/>
        </p:nvCxnSpPr>
        <p:spPr>
          <a:xfrm flipH="1" flipV="1">
            <a:off x="5415151" y="4299942"/>
            <a:ext cx="162073" cy="2304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71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CD0FA-75A2-CD43-D1CF-14FA97379096}"/>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DC205C45-F789-1A20-81DB-E8228FF21C1A}"/>
              </a:ext>
            </a:extLst>
          </p:cNvPr>
          <p:cNvGrpSpPr/>
          <p:nvPr/>
        </p:nvGrpSpPr>
        <p:grpSpPr>
          <a:xfrm>
            <a:off x="4784284" y="2160965"/>
            <a:ext cx="3780051" cy="2465747"/>
            <a:chOff x="4784284" y="2461752"/>
            <a:chExt cx="3780051" cy="2465747"/>
          </a:xfrm>
        </p:grpSpPr>
        <p:pic>
          <p:nvPicPr>
            <p:cNvPr id="74" name="図 73">
              <a:extLst>
                <a:ext uri="{FF2B5EF4-FFF2-40B4-BE49-F238E27FC236}">
                  <a16:creationId xmlns:a16="http://schemas.microsoft.com/office/drawing/2014/main" id="{BD6839CE-5EA3-DB8B-B35E-7C7BB445E69A}"/>
                </a:ext>
              </a:extLst>
            </p:cNvPr>
            <p:cNvPicPr>
              <a:picLocks noChangeAspect="1"/>
            </p:cNvPicPr>
            <p:nvPr/>
          </p:nvPicPr>
          <p:blipFill>
            <a:blip r:embed="rId2"/>
            <a:stretch>
              <a:fillRect/>
            </a:stretch>
          </p:blipFill>
          <p:spPr>
            <a:xfrm>
              <a:off x="4784284" y="2461752"/>
              <a:ext cx="3780051" cy="2465747"/>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67D822E3-0C68-235C-6922-F86C0375BDD9}"/>
                </a:ext>
              </a:extLst>
            </p:cNvPr>
            <p:cNvPicPr>
              <a:picLocks noChangeAspect="1"/>
            </p:cNvPicPr>
            <p:nvPr/>
          </p:nvPicPr>
          <p:blipFill>
            <a:blip r:embed="rId3"/>
            <a:stretch>
              <a:fillRect/>
            </a:stretch>
          </p:blipFill>
          <p:spPr>
            <a:xfrm flipV="1">
              <a:off x="4790102" y="2487764"/>
              <a:ext cx="940864" cy="45719"/>
            </a:xfrm>
            <a:prstGeom prst="rect">
              <a:avLst/>
            </a:prstGeom>
          </p:spPr>
        </p:pic>
      </p:grpSp>
      <p:sp>
        <p:nvSpPr>
          <p:cNvPr id="79" name="テキスト ボックス 78">
            <a:extLst>
              <a:ext uri="{FF2B5EF4-FFF2-40B4-BE49-F238E27FC236}">
                <a16:creationId xmlns:a16="http://schemas.microsoft.com/office/drawing/2014/main" id="{E30DE865-80F7-8CAF-F889-438A24BF2E42}"/>
              </a:ext>
            </a:extLst>
          </p:cNvPr>
          <p:cNvSpPr txBox="1"/>
          <p:nvPr/>
        </p:nvSpPr>
        <p:spPr>
          <a:xfrm>
            <a:off x="4717732" y="1924143"/>
            <a:ext cx="1916461" cy="261610"/>
          </a:xfrm>
          <a:prstGeom prst="rect">
            <a:avLst/>
          </a:prstGeom>
          <a:noFill/>
        </p:spPr>
        <p:txBody>
          <a:bodyPr wrap="square" rtlCol="0">
            <a:spAutoFit/>
          </a:bodyPr>
          <a:lstStyle/>
          <a:p>
            <a:r>
              <a:rPr kumimoji="1" lang="ja-JP" altLang="en-US" sz="1100" b="1" dirty="0">
                <a:solidFill>
                  <a:schemeClr val="accent6"/>
                </a:solidFill>
              </a:rPr>
              <a:t>リース契約画面</a:t>
            </a:r>
            <a:endParaRPr kumimoji="1" lang="en-US" altLang="ja-JP" sz="1100" b="1" dirty="0">
              <a:solidFill>
                <a:schemeClr val="accent6"/>
              </a:solidFill>
            </a:endParaRPr>
          </a:p>
        </p:txBody>
      </p:sp>
      <p:sp>
        <p:nvSpPr>
          <p:cNvPr id="2" name="タイトル 1">
            <a:extLst>
              <a:ext uri="{FF2B5EF4-FFF2-40B4-BE49-F238E27FC236}">
                <a16:creationId xmlns:a16="http://schemas.microsoft.com/office/drawing/2014/main" id="{652BDC34-1953-A6E5-5955-F036708B68F0}"/>
              </a:ext>
            </a:extLst>
          </p:cNvPr>
          <p:cNvSpPr>
            <a:spLocks noGrp="1"/>
          </p:cNvSpPr>
          <p:nvPr>
            <p:ph type="title"/>
          </p:nvPr>
        </p:nvSpPr>
        <p:spPr/>
        <p:txBody>
          <a:bodyPr/>
          <a:lstStyle/>
          <a:p>
            <a:r>
              <a:rPr lang="ja-JP" altLang="en-US" dirty="0"/>
              <a:t>新リース会計基準対応機能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98ECA4AF-22B4-4AAC-F262-7E413301BF9D}"/>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リース期間の決定</a:t>
            </a:r>
            <a:endParaRPr kumimoji="1" lang="ja-JP" altLang="en-US" dirty="0"/>
          </a:p>
        </p:txBody>
      </p:sp>
      <p:sp>
        <p:nvSpPr>
          <p:cNvPr id="4" name="テキスト プレースホルダー 3">
            <a:extLst>
              <a:ext uri="{FF2B5EF4-FFF2-40B4-BE49-F238E27FC236}">
                <a16:creationId xmlns:a16="http://schemas.microsoft.com/office/drawing/2014/main" id="{57037583-E5CA-6059-EEC0-A3BEEEC1329F}"/>
              </a:ext>
            </a:extLst>
          </p:cNvPr>
          <p:cNvSpPr>
            <a:spLocks noGrp="1"/>
          </p:cNvSpPr>
          <p:nvPr>
            <p:ph type="body" sz="quarter" idx="17"/>
          </p:nvPr>
        </p:nvSpPr>
        <p:spPr/>
        <p:txBody>
          <a:bodyPr/>
          <a:lstStyle/>
          <a:p>
            <a:r>
              <a:rPr lang="ja-JP" altLang="en-US" sz="1600" dirty="0">
                <a:solidFill>
                  <a:srgbClr val="000000"/>
                </a:solidFill>
              </a:rPr>
              <a:t>「解約不能期間」に「延長オプション期間」と「解約オプション期間」を加えて決定します</a:t>
            </a:r>
            <a:endParaRPr kumimoji="1" lang="ja-JP" altLang="en-US" sz="1600" dirty="0">
              <a:solidFill>
                <a:srgbClr val="000000"/>
              </a:solidFill>
            </a:endParaRPr>
          </a:p>
        </p:txBody>
      </p:sp>
      <p:sp>
        <p:nvSpPr>
          <p:cNvPr id="5" name="スライド番号プレースホルダー 4">
            <a:extLst>
              <a:ext uri="{FF2B5EF4-FFF2-40B4-BE49-F238E27FC236}">
                <a16:creationId xmlns:a16="http://schemas.microsoft.com/office/drawing/2014/main" id="{9670FB43-C2B6-1F90-A9DD-13FE264C390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1B0FE443-70D5-E928-6AAA-39416FC596E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00292BB4-0C97-A105-3FF4-0C3BFF1B1A29}"/>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解約不能期間＋延長オプション期間をリース期間へ設定することにより、既存機能で対応可能です</a:t>
            </a:r>
          </a:p>
          <a:p>
            <a:pPr>
              <a:lnSpc>
                <a:spcPts val="1900"/>
              </a:lnSpc>
              <a:buClr>
                <a:srgbClr val="F9BE00"/>
              </a:buClr>
            </a:pPr>
            <a:endParaRPr lang="en-US" altLang="ja-JP" sz="1400" dirty="0">
              <a:solidFill>
                <a:schemeClr val="tx1">
                  <a:lumMod val="75000"/>
                  <a:lumOff val="25000"/>
                </a:schemeClr>
              </a:solidFill>
            </a:endParaRPr>
          </a:p>
        </p:txBody>
      </p:sp>
      <p:sp>
        <p:nvSpPr>
          <p:cNvPr id="32" name="正方形/長方形 31">
            <a:extLst>
              <a:ext uri="{FF2B5EF4-FFF2-40B4-BE49-F238E27FC236}">
                <a16:creationId xmlns:a16="http://schemas.microsoft.com/office/drawing/2014/main" id="{C48D4BC5-28D9-7E01-6D9E-121B18426299}"/>
              </a:ext>
            </a:extLst>
          </p:cNvPr>
          <p:cNvSpPr/>
          <p:nvPr/>
        </p:nvSpPr>
        <p:spPr>
          <a:xfrm>
            <a:off x="395804" y="3032270"/>
            <a:ext cx="2412000" cy="612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３</a:t>
            </a:r>
            <a:r>
              <a:rPr kumimoji="1" lang="ja-JP" altLang="en-US" sz="1200" dirty="0">
                <a:solidFill>
                  <a:schemeClr val="bg1"/>
                </a:solidFill>
              </a:rPr>
              <a:t>年</a:t>
            </a:r>
          </a:p>
        </p:txBody>
      </p:sp>
      <p:sp>
        <p:nvSpPr>
          <p:cNvPr id="33" name="正方形/長方形 32">
            <a:extLst>
              <a:ext uri="{FF2B5EF4-FFF2-40B4-BE49-F238E27FC236}">
                <a16:creationId xmlns:a16="http://schemas.microsoft.com/office/drawing/2014/main" id="{CABC9EE3-64D2-5640-E0F8-EB79F736AB16}"/>
              </a:ext>
            </a:extLst>
          </p:cNvPr>
          <p:cNvSpPr/>
          <p:nvPr/>
        </p:nvSpPr>
        <p:spPr>
          <a:xfrm>
            <a:off x="2087804" y="3061587"/>
            <a:ext cx="720000" cy="562363"/>
          </a:xfrm>
          <a:prstGeom prst="rect">
            <a:avLst/>
          </a:prstGeom>
          <a:solidFill>
            <a:schemeClr val="accent6">
              <a:lumMod val="60000"/>
              <a:lumOff val="40000"/>
            </a:schemeClr>
          </a:solid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rPr>
              <a:t>１</a:t>
            </a:r>
            <a:r>
              <a:rPr kumimoji="1" lang="ja-JP" altLang="en-US" sz="1200" dirty="0">
                <a:solidFill>
                  <a:schemeClr val="bg1"/>
                </a:solidFill>
              </a:rPr>
              <a:t>年</a:t>
            </a:r>
          </a:p>
        </p:txBody>
      </p:sp>
      <p:sp>
        <p:nvSpPr>
          <p:cNvPr id="34" name="正方形/長方形 33">
            <a:extLst>
              <a:ext uri="{FF2B5EF4-FFF2-40B4-BE49-F238E27FC236}">
                <a16:creationId xmlns:a16="http://schemas.microsoft.com/office/drawing/2014/main" id="{5C0BCBAF-28A8-16C1-3D08-D50F06B3E597}"/>
              </a:ext>
            </a:extLst>
          </p:cNvPr>
          <p:cNvSpPr/>
          <p:nvPr/>
        </p:nvSpPr>
        <p:spPr>
          <a:xfrm>
            <a:off x="2843968" y="3028099"/>
            <a:ext cx="1440000" cy="612000"/>
          </a:xfrm>
          <a:prstGeom prst="rect">
            <a:avLst/>
          </a:prstGeom>
          <a:solidFill>
            <a:schemeClr val="accent2"/>
          </a:solid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rPr>
              <a:t>２年</a:t>
            </a:r>
          </a:p>
        </p:txBody>
      </p:sp>
      <p:sp>
        <p:nvSpPr>
          <p:cNvPr id="35" name="正方形/長方形 34">
            <a:extLst>
              <a:ext uri="{FF2B5EF4-FFF2-40B4-BE49-F238E27FC236}">
                <a16:creationId xmlns:a16="http://schemas.microsoft.com/office/drawing/2014/main" id="{96A51FEE-BC44-3DB6-6DC0-FA1D81F34FFD}"/>
              </a:ext>
            </a:extLst>
          </p:cNvPr>
          <p:cNvSpPr/>
          <p:nvPr/>
        </p:nvSpPr>
        <p:spPr>
          <a:xfrm>
            <a:off x="373735" y="2829879"/>
            <a:ext cx="2445778" cy="105248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テキスト ボックス 35">
            <a:extLst>
              <a:ext uri="{FF2B5EF4-FFF2-40B4-BE49-F238E27FC236}">
                <a16:creationId xmlns:a16="http://schemas.microsoft.com/office/drawing/2014/main" id="{04ADF00E-24F8-B713-E6B5-059188CD1B2E}"/>
              </a:ext>
            </a:extLst>
          </p:cNvPr>
          <p:cNvSpPr txBox="1"/>
          <p:nvPr/>
        </p:nvSpPr>
        <p:spPr>
          <a:xfrm>
            <a:off x="1090369" y="2710158"/>
            <a:ext cx="756084" cy="261610"/>
          </a:xfrm>
          <a:prstGeom prst="rect">
            <a:avLst/>
          </a:prstGeom>
          <a:solidFill>
            <a:schemeClr val="bg1"/>
          </a:solidFill>
          <a:ln>
            <a:noFill/>
          </a:ln>
        </p:spPr>
        <p:txBody>
          <a:bodyPr wrap="square" rtlCol="0">
            <a:spAutoFit/>
          </a:bodyPr>
          <a:lstStyle/>
          <a:p>
            <a:pPr algn="ctr"/>
            <a:r>
              <a:rPr lang="ja-JP" altLang="en-US" sz="1050" dirty="0"/>
              <a:t>契約期間</a:t>
            </a:r>
            <a:endParaRPr kumimoji="1" lang="ja-JP" altLang="en-US" sz="1050" dirty="0"/>
          </a:p>
        </p:txBody>
      </p:sp>
      <p:sp>
        <p:nvSpPr>
          <p:cNvPr id="37" name="テキスト ボックス 36">
            <a:extLst>
              <a:ext uri="{FF2B5EF4-FFF2-40B4-BE49-F238E27FC236}">
                <a16:creationId xmlns:a16="http://schemas.microsoft.com/office/drawing/2014/main" id="{D3ACD1C3-C5AD-3D5E-C872-6C915AF62BD0}"/>
              </a:ext>
            </a:extLst>
          </p:cNvPr>
          <p:cNvSpPr txBox="1"/>
          <p:nvPr/>
        </p:nvSpPr>
        <p:spPr>
          <a:xfrm>
            <a:off x="381743" y="3751555"/>
            <a:ext cx="2430000" cy="261610"/>
          </a:xfrm>
          <a:prstGeom prst="rect">
            <a:avLst/>
          </a:prstGeom>
          <a:solidFill>
            <a:schemeClr val="bg1"/>
          </a:solidFill>
          <a:ln>
            <a:noFill/>
          </a:ln>
        </p:spPr>
        <p:txBody>
          <a:bodyPr wrap="square" rtlCol="0">
            <a:spAutoFit/>
          </a:bodyPr>
          <a:lstStyle/>
          <a:p>
            <a:pPr algn="ctr"/>
            <a:endParaRPr kumimoji="1" lang="ja-JP" altLang="en-US" sz="1050" dirty="0"/>
          </a:p>
        </p:txBody>
      </p:sp>
      <p:cxnSp>
        <p:nvCxnSpPr>
          <p:cNvPr id="38" name="直線矢印コネクタ 37">
            <a:extLst>
              <a:ext uri="{FF2B5EF4-FFF2-40B4-BE49-F238E27FC236}">
                <a16:creationId xmlns:a16="http://schemas.microsoft.com/office/drawing/2014/main" id="{2E25A24E-680E-166C-FD0A-4B7B6B479D2B}"/>
              </a:ext>
            </a:extLst>
          </p:cNvPr>
          <p:cNvCxnSpPr>
            <a:cxnSpLocks/>
          </p:cNvCxnSpPr>
          <p:nvPr/>
        </p:nvCxnSpPr>
        <p:spPr>
          <a:xfrm>
            <a:off x="381743" y="3765983"/>
            <a:ext cx="1688794" cy="0"/>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AA52B171-F456-C87E-707C-F2890DDCDDB1}"/>
              </a:ext>
            </a:extLst>
          </p:cNvPr>
          <p:cNvCxnSpPr>
            <a:cxnSpLocks/>
          </p:cNvCxnSpPr>
          <p:nvPr/>
        </p:nvCxnSpPr>
        <p:spPr>
          <a:xfrm flipV="1">
            <a:off x="2094992" y="3765983"/>
            <a:ext cx="712812" cy="1693"/>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3479F53D-92AA-510C-82C1-544513B02081}"/>
              </a:ext>
            </a:extLst>
          </p:cNvPr>
          <p:cNvSpPr txBox="1"/>
          <p:nvPr/>
        </p:nvSpPr>
        <p:spPr>
          <a:xfrm>
            <a:off x="828349" y="3688638"/>
            <a:ext cx="756084" cy="200055"/>
          </a:xfrm>
          <a:prstGeom prst="rect">
            <a:avLst/>
          </a:prstGeom>
          <a:solidFill>
            <a:schemeClr val="bg1"/>
          </a:solidFill>
          <a:ln>
            <a:noFill/>
          </a:ln>
        </p:spPr>
        <p:txBody>
          <a:bodyPr wrap="square" rtlCol="0">
            <a:spAutoFit/>
          </a:bodyPr>
          <a:lstStyle/>
          <a:p>
            <a:pPr algn="ctr"/>
            <a:r>
              <a:rPr lang="ja-JP" altLang="en-US" sz="700" b="1" dirty="0"/>
              <a:t>解約不能期間</a:t>
            </a:r>
            <a:endParaRPr kumimoji="1" lang="ja-JP" altLang="en-US" sz="700" b="1" dirty="0"/>
          </a:p>
        </p:txBody>
      </p:sp>
      <p:cxnSp>
        <p:nvCxnSpPr>
          <p:cNvPr id="41" name="直線矢印コネクタ 40">
            <a:extLst>
              <a:ext uri="{FF2B5EF4-FFF2-40B4-BE49-F238E27FC236}">
                <a16:creationId xmlns:a16="http://schemas.microsoft.com/office/drawing/2014/main" id="{88DE1C49-30D5-02F7-63FE-8D24A0530D16}"/>
              </a:ext>
            </a:extLst>
          </p:cNvPr>
          <p:cNvCxnSpPr>
            <a:cxnSpLocks/>
          </p:cNvCxnSpPr>
          <p:nvPr/>
        </p:nvCxnSpPr>
        <p:spPr>
          <a:xfrm>
            <a:off x="2818615" y="3765983"/>
            <a:ext cx="1465353" cy="0"/>
          </a:xfrm>
          <a:prstGeom prst="straightConnector1">
            <a:avLst/>
          </a:prstGeom>
          <a:ln w="25400">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241E89B8-C32D-3F43-34B6-AD4E76FD2E9E}"/>
              </a:ext>
            </a:extLst>
          </p:cNvPr>
          <p:cNvSpPr txBox="1"/>
          <p:nvPr/>
        </p:nvSpPr>
        <p:spPr>
          <a:xfrm>
            <a:off x="3062850" y="3682305"/>
            <a:ext cx="1002236" cy="200055"/>
          </a:xfrm>
          <a:prstGeom prst="rect">
            <a:avLst/>
          </a:prstGeom>
          <a:solidFill>
            <a:schemeClr val="bg1"/>
          </a:solidFill>
          <a:ln>
            <a:noFill/>
          </a:ln>
        </p:spPr>
        <p:txBody>
          <a:bodyPr wrap="square" rtlCol="0">
            <a:spAutoFit/>
          </a:bodyPr>
          <a:lstStyle/>
          <a:p>
            <a:pPr algn="ctr"/>
            <a:r>
              <a:rPr kumimoji="1" lang="ja-JP" altLang="en-US" sz="700" b="1" dirty="0"/>
              <a:t>延長オプション期間</a:t>
            </a:r>
          </a:p>
        </p:txBody>
      </p:sp>
      <p:sp>
        <p:nvSpPr>
          <p:cNvPr id="43" name="テキスト ボックス 42">
            <a:extLst>
              <a:ext uri="{FF2B5EF4-FFF2-40B4-BE49-F238E27FC236}">
                <a16:creationId xmlns:a16="http://schemas.microsoft.com/office/drawing/2014/main" id="{BABF47D5-FEC8-A1B0-9F14-C9764324884C}"/>
              </a:ext>
            </a:extLst>
          </p:cNvPr>
          <p:cNvSpPr txBox="1"/>
          <p:nvPr/>
        </p:nvSpPr>
        <p:spPr>
          <a:xfrm>
            <a:off x="2309624" y="3671847"/>
            <a:ext cx="282156" cy="200055"/>
          </a:xfrm>
          <a:prstGeom prst="rect">
            <a:avLst/>
          </a:prstGeom>
          <a:solidFill>
            <a:schemeClr val="bg1"/>
          </a:solidFill>
          <a:ln>
            <a:noFill/>
          </a:ln>
        </p:spPr>
        <p:txBody>
          <a:bodyPr wrap="square" rtlCol="0">
            <a:spAutoFit/>
          </a:bodyPr>
          <a:lstStyle/>
          <a:p>
            <a:pPr algn="ctr"/>
            <a:endParaRPr kumimoji="1" lang="en-US" altLang="ja-JP" sz="700" b="1" dirty="0"/>
          </a:p>
        </p:txBody>
      </p:sp>
      <p:sp>
        <p:nvSpPr>
          <p:cNvPr id="44" name="テキスト ボックス 43">
            <a:extLst>
              <a:ext uri="{FF2B5EF4-FFF2-40B4-BE49-F238E27FC236}">
                <a16:creationId xmlns:a16="http://schemas.microsoft.com/office/drawing/2014/main" id="{AB100F38-9EA7-BB99-8745-2FD37FEA114E}"/>
              </a:ext>
            </a:extLst>
          </p:cNvPr>
          <p:cNvSpPr txBox="1"/>
          <p:nvPr/>
        </p:nvSpPr>
        <p:spPr>
          <a:xfrm>
            <a:off x="2039047" y="3681059"/>
            <a:ext cx="828708" cy="307777"/>
          </a:xfrm>
          <a:prstGeom prst="rect">
            <a:avLst/>
          </a:prstGeom>
          <a:noFill/>
          <a:ln>
            <a:noFill/>
          </a:ln>
        </p:spPr>
        <p:txBody>
          <a:bodyPr wrap="square" rtlCol="0">
            <a:spAutoFit/>
          </a:bodyPr>
          <a:lstStyle/>
          <a:p>
            <a:pPr algn="ctr"/>
            <a:r>
              <a:rPr kumimoji="1" lang="ja-JP" altLang="en-US" sz="700" b="1" dirty="0"/>
              <a:t>解約</a:t>
            </a:r>
            <a:endParaRPr kumimoji="1" lang="en-US" altLang="ja-JP" sz="700" b="1" dirty="0"/>
          </a:p>
          <a:p>
            <a:pPr algn="ctr"/>
            <a:r>
              <a:rPr lang="ja-JP" altLang="en-US" sz="700" b="1" dirty="0"/>
              <a:t>オプション期間</a:t>
            </a:r>
            <a:endParaRPr kumimoji="1" lang="ja-JP" altLang="en-US" sz="700" b="1" dirty="0"/>
          </a:p>
        </p:txBody>
      </p:sp>
      <p:sp>
        <p:nvSpPr>
          <p:cNvPr id="45" name="矢印: 左右 44">
            <a:extLst>
              <a:ext uri="{FF2B5EF4-FFF2-40B4-BE49-F238E27FC236}">
                <a16:creationId xmlns:a16="http://schemas.microsoft.com/office/drawing/2014/main" id="{8A018FE1-1029-5023-BC95-823B7DCC6EBA}"/>
              </a:ext>
            </a:extLst>
          </p:cNvPr>
          <p:cNvSpPr/>
          <p:nvPr/>
        </p:nvSpPr>
        <p:spPr>
          <a:xfrm>
            <a:off x="2083011" y="3935111"/>
            <a:ext cx="2200958" cy="396044"/>
          </a:xfrm>
          <a:prstGeom prst="leftRightArrow">
            <a:avLst>
              <a:gd name="adj1" fmla="val 50000"/>
              <a:gd name="adj2" fmla="val 29324"/>
            </a:avLst>
          </a:prstGeom>
          <a:ln w="12700">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050" dirty="0">
                <a:solidFill>
                  <a:schemeClr val="bg1"/>
                </a:solidFill>
              </a:rPr>
              <a:t>「合理的に確実」と判断</a:t>
            </a:r>
          </a:p>
        </p:txBody>
      </p:sp>
      <p:sp>
        <p:nvSpPr>
          <p:cNvPr id="54" name="矢印: 左右 53">
            <a:extLst>
              <a:ext uri="{FF2B5EF4-FFF2-40B4-BE49-F238E27FC236}">
                <a16:creationId xmlns:a16="http://schemas.microsoft.com/office/drawing/2014/main" id="{AE4B2FD0-0ABA-F38A-67FA-41ACA74C9EA3}"/>
              </a:ext>
            </a:extLst>
          </p:cNvPr>
          <p:cNvSpPr/>
          <p:nvPr/>
        </p:nvSpPr>
        <p:spPr>
          <a:xfrm>
            <a:off x="373735" y="4263938"/>
            <a:ext cx="3910233" cy="396044"/>
          </a:xfrm>
          <a:prstGeom prst="leftRightArrow">
            <a:avLst>
              <a:gd name="adj1" fmla="val 50000"/>
              <a:gd name="adj2" fmla="val 27601"/>
            </a:avLst>
          </a:prstGeom>
          <a:solidFill>
            <a:schemeClr val="accent1"/>
          </a:solidFill>
          <a:ln w="12700">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kumimoji="1" lang="ja-JP" altLang="en-US" sz="1100" b="1" dirty="0">
                <a:solidFill>
                  <a:schemeClr val="bg1"/>
                </a:solidFill>
              </a:rPr>
              <a:t>リース期間：５年</a:t>
            </a:r>
          </a:p>
        </p:txBody>
      </p:sp>
      <p:sp>
        <p:nvSpPr>
          <p:cNvPr id="72" name="テキスト プレースホルダー 2">
            <a:extLst>
              <a:ext uri="{FF2B5EF4-FFF2-40B4-BE49-F238E27FC236}">
                <a16:creationId xmlns:a16="http://schemas.microsoft.com/office/drawing/2014/main" id="{D1D47344-63E4-170E-9FB9-17B390137F0D}"/>
              </a:ext>
            </a:extLst>
          </p:cNvPr>
          <p:cNvSpPr txBox="1">
            <a:spLocks/>
          </p:cNvSpPr>
          <p:nvPr/>
        </p:nvSpPr>
        <p:spPr>
          <a:xfrm>
            <a:off x="462928" y="1965951"/>
            <a:ext cx="3731846" cy="119466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800" dirty="0">
                <a:solidFill>
                  <a:schemeClr val="tx1">
                    <a:lumMod val="75000"/>
                    <a:lumOff val="25000"/>
                  </a:schemeClr>
                </a:solidFill>
              </a:rPr>
              <a:t>（例）契約期間が３年間で２年経過すると解約できる（解約オプション）。</a:t>
            </a:r>
            <a:endParaRPr lang="en-US" altLang="ja-JP" sz="800" dirty="0">
              <a:solidFill>
                <a:schemeClr val="tx1">
                  <a:lumMod val="75000"/>
                  <a:lumOff val="25000"/>
                </a:schemeClr>
              </a:solidFill>
            </a:endParaRPr>
          </a:p>
          <a:p>
            <a:pPr>
              <a:lnSpc>
                <a:spcPts val="1900"/>
              </a:lnSpc>
              <a:buClr>
                <a:srgbClr val="F9BE00"/>
              </a:buClr>
            </a:pPr>
            <a:r>
              <a:rPr lang="ja-JP" altLang="en-US" sz="800" dirty="0">
                <a:solidFill>
                  <a:schemeClr val="tx1">
                    <a:lumMod val="75000"/>
                    <a:lumOff val="25000"/>
                  </a:schemeClr>
                </a:solidFill>
              </a:rPr>
              <a:t>　　　また、契約終了後は２年延長できる（延長オプション）</a:t>
            </a:r>
            <a:endParaRPr lang="en-US" altLang="ja-JP" sz="800" dirty="0">
              <a:solidFill>
                <a:schemeClr val="tx1">
                  <a:lumMod val="75000"/>
                  <a:lumOff val="25000"/>
                </a:schemeClr>
              </a:solidFill>
            </a:endParaRPr>
          </a:p>
          <a:p>
            <a:pPr>
              <a:lnSpc>
                <a:spcPts val="1900"/>
              </a:lnSpc>
              <a:buClr>
                <a:srgbClr val="F9BE00"/>
              </a:buClr>
            </a:pPr>
            <a:r>
              <a:rPr lang="ja-JP" altLang="en-US" sz="800" dirty="0">
                <a:solidFill>
                  <a:schemeClr val="tx1">
                    <a:lumMod val="75000"/>
                    <a:lumOff val="25000"/>
                  </a:schemeClr>
                </a:solidFill>
              </a:rPr>
              <a:t>　　　会社は契約終了後も２年間契約延長することが合理的に確実と判断した</a:t>
            </a:r>
            <a:endParaRPr lang="en-US" altLang="ja-JP" sz="800" dirty="0">
              <a:solidFill>
                <a:schemeClr val="tx1">
                  <a:lumMod val="75000"/>
                  <a:lumOff val="25000"/>
                </a:schemeClr>
              </a:solidFill>
            </a:endParaRPr>
          </a:p>
        </p:txBody>
      </p:sp>
      <p:sp>
        <p:nvSpPr>
          <p:cNvPr id="73" name="正方形/長方形 72">
            <a:extLst>
              <a:ext uri="{FF2B5EF4-FFF2-40B4-BE49-F238E27FC236}">
                <a16:creationId xmlns:a16="http://schemas.microsoft.com/office/drawing/2014/main" id="{46E4F396-0B79-699D-5C7E-CDF69A65E28A}"/>
              </a:ext>
            </a:extLst>
          </p:cNvPr>
          <p:cNvSpPr/>
          <p:nvPr/>
        </p:nvSpPr>
        <p:spPr>
          <a:xfrm>
            <a:off x="381742" y="1983278"/>
            <a:ext cx="3902225" cy="715796"/>
          </a:xfrm>
          <a:prstGeom prst="rect">
            <a:avLst/>
          </a:prstGeom>
          <a:noFill/>
          <a:ln w="6350">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E626AFD4-0590-08FC-98C6-AB554A9752D0}"/>
              </a:ext>
            </a:extLst>
          </p:cNvPr>
          <p:cNvSpPr/>
          <p:nvPr/>
        </p:nvSpPr>
        <p:spPr>
          <a:xfrm>
            <a:off x="4811104" y="3052964"/>
            <a:ext cx="1431356" cy="2036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0" name="正方形/長方形 79">
            <a:extLst>
              <a:ext uri="{FF2B5EF4-FFF2-40B4-BE49-F238E27FC236}">
                <a16:creationId xmlns:a16="http://schemas.microsoft.com/office/drawing/2014/main" id="{583ACC13-5E1A-4C2B-5AB0-0DE44A2D2EB4}"/>
              </a:ext>
            </a:extLst>
          </p:cNvPr>
          <p:cNvSpPr/>
          <p:nvPr/>
        </p:nvSpPr>
        <p:spPr>
          <a:xfrm>
            <a:off x="4848667" y="3556252"/>
            <a:ext cx="2341947" cy="5951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「合理的に確実」と判断した</a:t>
            </a:r>
            <a:endParaRPr lang="en-US" altLang="ja-JP" sz="1100" dirty="0"/>
          </a:p>
          <a:p>
            <a:pPr algn="ctr"/>
            <a:r>
              <a:rPr kumimoji="1" lang="ja-JP" altLang="en-US" sz="1100" dirty="0"/>
              <a:t>期間を含めて、</a:t>
            </a:r>
            <a:r>
              <a:rPr lang="ja-JP" altLang="en-US" sz="1100" dirty="0"/>
              <a:t>リース期間を入力</a:t>
            </a:r>
            <a:endParaRPr kumimoji="1" lang="ja-JP" altLang="en-US" sz="1100" dirty="0"/>
          </a:p>
        </p:txBody>
      </p:sp>
      <p:cxnSp>
        <p:nvCxnSpPr>
          <p:cNvPr id="81" name="直線コネクタ 80">
            <a:extLst>
              <a:ext uri="{FF2B5EF4-FFF2-40B4-BE49-F238E27FC236}">
                <a16:creationId xmlns:a16="http://schemas.microsoft.com/office/drawing/2014/main" id="{158A6724-CD77-00EF-5B2A-6AFD08EF27A9}"/>
              </a:ext>
            </a:extLst>
          </p:cNvPr>
          <p:cNvCxnSpPr>
            <a:cxnSpLocks/>
            <a:stCxn id="75" idx="2"/>
          </p:cNvCxnSpPr>
          <p:nvPr/>
        </p:nvCxnSpPr>
        <p:spPr>
          <a:xfrm>
            <a:off x="5526782" y="3256619"/>
            <a:ext cx="584521" cy="3834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矢印: 五方向 18">
            <a:extLst>
              <a:ext uri="{FF2B5EF4-FFF2-40B4-BE49-F238E27FC236}">
                <a16:creationId xmlns:a16="http://schemas.microsoft.com/office/drawing/2014/main" id="{7362F333-D707-C3F8-4D43-9B22896635F9}"/>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C013A34B-0DA9-E917-1B77-00AB8291E88C}"/>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A9C090B3-1DED-A435-9650-2009C0CDE4A0}"/>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4A1D92DA-9031-174C-8A78-2C55787C666D}"/>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A6CB30D2-75BA-953C-72C7-E1EB435172B3}"/>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4" name="矢印: 五方向 23">
            <a:extLst>
              <a:ext uri="{FF2B5EF4-FFF2-40B4-BE49-F238E27FC236}">
                <a16:creationId xmlns:a16="http://schemas.microsoft.com/office/drawing/2014/main" id="{7379F37C-FFE7-01BC-E350-110A8085BE4F}"/>
              </a:ext>
            </a:extLst>
          </p:cNvPr>
          <p:cNvSpPr/>
          <p:nvPr/>
        </p:nvSpPr>
        <p:spPr>
          <a:xfrm>
            <a:off x="3158578"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DC0C6143-98A9-6087-8F1B-113E546A19E1}"/>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0DE523A9-9B8A-1097-0643-E6449E3E5237}"/>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0" name="正方形/長方形 9">
            <a:extLst>
              <a:ext uri="{FF2B5EF4-FFF2-40B4-BE49-F238E27FC236}">
                <a16:creationId xmlns:a16="http://schemas.microsoft.com/office/drawing/2014/main" id="{A0F5A1C9-028E-A189-B8F6-E4C4382071D0}"/>
              </a:ext>
            </a:extLst>
          </p:cNvPr>
          <p:cNvSpPr/>
          <p:nvPr/>
        </p:nvSpPr>
        <p:spPr>
          <a:xfrm>
            <a:off x="7487999" y="563954"/>
            <a:ext cx="1364051" cy="288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Tree>
    <p:extLst>
      <p:ext uri="{BB962C8B-B14F-4D97-AF65-F5344CB8AC3E}">
        <p14:creationId xmlns:p14="http://schemas.microsoft.com/office/powerpoint/2010/main" val="414278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688B1-C3A8-53AF-2F78-6B423DF267E3}"/>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87A9B013-163F-AB82-4E8A-3368929D9BA0}"/>
              </a:ext>
            </a:extLst>
          </p:cNvPr>
          <p:cNvPicPr>
            <a:picLocks/>
          </p:cNvPicPr>
          <p:nvPr/>
        </p:nvPicPr>
        <p:blipFill>
          <a:blip r:embed="rId2"/>
          <a:stretch>
            <a:fillRect/>
          </a:stretch>
        </p:blipFill>
        <p:spPr>
          <a:xfrm>
            <a:off x="287999" y="2355583"/>
            <a:ext cx="5526128" cy="2211917"/>
          </a:xfrm>
          <a:prstGeom prst="rect">
            <a:avLst/>
          </a:prstGeom>
          <a:ln>
            <a:solidFill>
              <a:schemeClr val="bg1">
                <a:lumMod val="75000"/>
              </a:schemeClr>
            </a:solidFill>
          </a:ln>
        </p:spPr>
      </p:pic>
      <p:sp>
        <p:nvSpPr>
          <p:cNvPr id="2" name="タイトル 1">
            <a:extLst>
              <a:ext uri="{FF2B5EF4-FFF2-40B4-BE49-F238E27FC236}">
                <a16:creationId xmlns:a16="http://schemas.microsoft.com/office/drawing/2014/main" id="{C1107522-3792-4AA0-F2C5-3EBDF2BB392C}"/>
              </a:ext>
            </a:extLst>
          </p:cNvPr>
          <p:cNvSpPr>
            <a:spLocks noGrp="1"/>
          </p:cNvSpPr>
          <p:nvPr>
            <p:ph type="title"/>
          </p:nvPr>
        </p:nvSpPr>
        <p:spPr/>
        <p:txBody>
          <a:bodyPr/>
          <a:lstStyle/>
          <a:p>
            <a:r>
              <a:rPr lang="ja-JP" altLang="en-US" dirty="0"/>
              <a:t>新リース会計基準対応機能</a:t>
            </a:r>
            <a:br>
              <a:rPr kumimoji="1" lang="ja-JP" altLang="en-US" dirty="0"/>
            </a:b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341E33E3-8C50-8F69-30D7-51561791C538}"/>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使用権資産・リース負債の計上（取引分類自動判定）</a:t>
            </a:r>
            <a:endParaRPr kumimoji="1" lang="ja-JP" altLang="en-US" dirty="0"/>
          </a:p>
        </p:txBody>
      </p:sp>
      <p:sp>
        <p:nvSpPr>
          <p:cNvPr id="4" name="テキスト プレースホルダー 3">
            <a:extLst>
              <a:ext uri="{FF2B5EF4-FFF2-40B4-BE49-F238E27FC236}">
                <a16:creationId xmlns:a16="http://schemas.microsoft.com/office/drawing/2014/main" id="{ED9DE050-CA06-5DF4-3390-81D929DD0848}"/>
              </a:ext>
            </a:extLst>
          </p:cNvPr>
          <p:cNvSpPr>
            <a:spLocks noGrp="1"/>
          </p:cNvSpPr>
          <p:nvPr>
            <p:ph type="body" sz="quarter" idx="17"/>
          </p:nvPr>
        </p:nvSpPr>
        <p:spPr/>
        <p:txBody>
          <a:bodyPr/>
          <a:lstStyle/>
          <a:p>
            <a:r>
              <a:rPr kumimoji="1" lang="ja-JP" altLang="en-US" sz="1600" dirty="0">
                <a:solidFill>
                  <a:srgbClr val="000000"/>
                </a:solidFill>
              </a:rPr>
              <a:t>リース開始日にリース料総額の現在価値で使用権資産・リース負債を計上します</a:t>
            </a:r>
          </a:p>
        </p:txBody>
      </p:sp>
      <p:sp>
        <p:nvSpPr>
          <p:cNvPr id="5" name="スライド番号プレースホルダー 4">
            <a:extLst>
              <a:ext uri="{FF2B5EF4-FFF2-40B4-BE49-F238E27FC236}">
                <a16:creationId xmlns:a16="http://schemas.microsoft.com/office/drawing/2014/main" id="{F8F63F19-48B3-9A84-FBCE-32CF8E1C5C4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D8EDA07F-89BA-AE1A-13BA-4B4B88CF3EC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1ABED0D6-6B18-4B62-91A2-5DFA8AB9FEA1}"/>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新リース会計基準を適用する場合は、適用開始日を指定できます</a:t>
            </a:r>
            <a:endParaRPr lang="en-US" altLang="ja-JP" sz="1400" dirty="0">
              <a:solidFill>
                <a:srgbClr val="000000"/>
              </a:solidFill>
            </a:endParaRPr>
          </a:p>
          <a:p>
            <a:pPr>
              <a:lnSpc>
                <a:spcPts val="1900"/>
              </a:lnSpc>
              <a:buClr>
                <a:srgbClr val="F9BE00"/>
              </a:buClr>
            </a:pPr>
            <a:r>
              <a:rPr lang="ja-JP" altLang="en-US" sz="1400" dirty="0">
                <a:solidFill>
                  <a:srgbClr val="000000"/>
                </a:solidFill>
              </a:rPr>
              <a:t>リース契約登録時の取引分類判定において、会社方針による金額基準の判定（契約単位）が可能です</a:t>
            </a:r>
            <a:endParaRPr lang="en-US" altLang="ja-JP" sz="1400" dirty="0">
              <a:solidFill>
                <a:srgbClr val="000000"/>
              </a:solidFill>
            </a:endParaRPr>
          </a:p>
        </p:txBody>
      </p:sp>
      <p:sp>
        <p:nvSpPr>
          <p:cNvPr id="9" name="テキスト ボックス 8">
            <a:extLst>
              <a:ext uri="{FF2B5EF4-FFF2-40B4-BE49-F238E27FC236}">
                <a16:creationId xmlns:a16="http://schemas.microsoft.com/office/drawing/2014/main" id="{59CB559E-7CFD-FF7F-29AB-BABB0170BB79}"/>
              </a:ext>
            </a:extLst>
          </p:cNvPr>
          <p:cNvSpPr txBox="1"/>
          <p:nvPr/>
        </p:nvSpPr>
        <p:spPr>
          <a:xfrm>
            <a:off x="306013" y="2120997"/>
            <a:ext cx="1916461" cy="261610"/>
          </a:xfrm>
          <a:prstGeom prst="rect">
            <a:avLst/>
          </a:prstGeom>
          <a:noFill/>
        </p:spPr>
        <p:txBody>
          <a:bodyPr wrap="square" rtlCol="0">
            <a:spAutoFit/>
          </a:bodyPr>
          <a:lstStyle/>
          <a:p>
            <a:r>
              <a:rPr kumimoji="1" lang="en-US" altLang="ja-JP" sz="1100" b="1" dirty="0">
                <a:solidFill>
                  <a:schemeClr val="accent6"/>
                </a:solidFill>
              </a:rPr>
              <a:t>FA</a:t>
            </a:r>
            <a:r>
              <a:rPr kumimoji="1" lang="ja-JP" altLang="en-US" sz="1100" b="1" dirty="0">
                <a:solidFill>
                  <a:schemeClr val="accent6"/>
                </a:solidFill>
              </a:rPr>
              <a:t>会社方針マスタ画面</a:t>
            </a:r>
            <a:endParaRPr kumimoji="1" lang="en-US" altLang="ja-JP" sz="1100" b="1" dirty="0">
              <a:solidFill>
                <a:schemeClr val="accent6"/>
              </a:solidFill>
            </a:endParaRPr>
          </a:p>
        </p:txBody>
      </p:sp>
      <p:cxnSp>
        <p:nvCxnSpPr>
          <p:cNvPr id="12" name="直線コネクタ 11">
            <a:extLst>
              <a:ext uri="{FF2B5EF4-FFF2-40B4-BE49-F238E27FC236}">
                <a16:creationId xmlns:a16="http://schemas.microsoft.com/office/drawing/2014/main" id="{5DCD6310-ACD8-9EFF-81FC-19725D7E854F}"/>
              </a:ext>
            </a:extLst>
          </p:cNvPr>
          <p:cNvCxnSpPr>
            <a:cxnSpLocks/>
            <a:stCxn id="11" idx="1"/>
          </p:cNvCxnSpPr>
          <p:nvPr/>
        </p:nvCxnSpPr>
        <p:spPr>
          <a:xfrm flipH="1">
            <a:off x="5013814" y="2994978"/>
            <a:ext cx="387994" cy="5581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矢印: 五方向 26">
            <a:extLst>
              <a:ext uri="{FF2B5EF4-FFF2-40B4-BE49-F238E27FC236}">
                <a16:creationId xmlns:a16="http://schemas.microsoft.com/office/drawing/2014/main" id="{7290FAB0-AC14-AA9F-765B-6DB936D59D26}"/>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8" name="矢印: 五方向 27">
            <a:extLst>
              <a:ext uri="{FF2B5EF4-FFF2-40B4-BE49-F238E27FC236}">
                <a16:creationId xmlns:a16="http://schemas.microsoft.com/office/drawing/2014/main" id="{FF90BEF5-974A-2ADA-A6CD-4DB8E77EACE9}"/>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16BE8DC7-479F-116F-84CA-EC1DFC9ED9BA}"/>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DC92A2BE-86EA-7D57-4FB5-D1692D6CDA1C}"/>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1" name="矢印: 五方向 30">
            <a:extLst>
              <a:ext uri="{FF2B5EF4-FFF2-40B4-BE49-F238E27FC236}">
                <a16:creationId xmlns:a16="http://schemas.microsoft.com/office/drawing/2014/main" id="{6BBDB5FE-DD1B-81EE-32B4-D3A9AF1E83F9}"/>
              </a:ext>
            </a:extLst>
          </p:cNvPr>
          <p:cNvSpPr/>
          <p:nvPr/>
        </p:nvSpPr>
        <p:spPr>
          <a:xfrm>
            <a:off x="4166690"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2" name="矢印: 五方向 31">
            <a:extLst>
              <a:ext uri="{FF2B5EF4-FFF2-40B4-BE49-F238E27FC236}">
                <a16:creationId xmlns:a16="http://schemas.microsoft.com/office/drawing/2014/main" id="{A18883D4-AD82-E16C-26BF-16BFA3CAD5B2}"/>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E5A54611-A957-797C-9B86-A24956DAF03E}"/>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4" name="矢印: 五方向 33">
            <a:extLst>
              <a:ext uri="{FF2B5EF4-FFF2-40B4-BE49-F238E27FC236}">
                <a16:creationId xmlns:a16="http://schemas.microsoft.com/office/drawing/2014/main" id="{441DC279-8505-0407-4982-3F0FC8542303}"/>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3" name="正方形/長方形 12">
            <a:extLst>
              <a:ext uri="{FF2B5EF4-FFF2-40B4-BE49-F238E27FC236}">
                <a16:creationId xmlns:a16="http://schemas.microsoft.com/office/drawing/2014/main" id="{1D29E553-80EB-6A6A-B391-2B4801EF8875}"/>
              </a:ext>
            </a:extLst>
          </p:cNvPr>
          <p:cNvSpPr/>
          <p:nvPr/>
        </p:nvSpPr>
        <p:spPr>
          <a:xfrm>
            <a:off x="7487999" y="563954"/>
            <a:ext cx="1364051" cy="288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
        <p:nvSpPr>
          <p:cNvPr id="16" name="正方形/長方形 15">
            <a:extLst>
              <a:ext uri="{FF2B5EF4-FFF2-40B4-BE49-F238E27FC236}">
                <a16:creationId xmlns:a16="http://schemas.microsoft.com/office/drawing/2014/main" id="{AB8CF7FF-11E1-ECDB-D91E-9673133EA22F}"/>
              </a:ext>
            </a:extLst>
          </p:cNvPr>
          <p:cNvSpPr/>
          <p:nvPr/>
        </p:nvSpPr>
        <p:spPr>
          <a:xfrm>
            <a:off x="360000" y="3544521"/>
            <a:ext cx="2467427" cy="2616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17" name="正方形/長方形 16">
            <a:extLst>
              <a:ext uri="{FF2B5EF4-FFF2-40B4-BE49-F238E27FC236}">
                <a16:creationId xmlns:a16="http://schemas.microsoft.com/office/drawing/2014/main" id="{33D51B49-0FAD-334C-6B69-A7CE09882ADA}"/>
              </a:ext>
            </a:extLst>
          </p:cNvPr>
          <p:cNvSpPr/>
          <p:nvPr/>
        </p:nvSpPr>
        <p:spPr>
          <a:xfrm>
            <a:off x="3400069" y="3529635"/>
            <a:ext cx="2368567" cy="6302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19" name="正方形/長方形 18">
            <a:extLst>
              <a:ext uri="{FF2B5EF4-FFF2-40B4-BE49-F238E27FC236}">
                <a16:creationId xmlns:a16="http://schemas.microsoft.com/office/drawing/2014/main" id="{64F1CAAC-A55B-BBFB-428E-8F90429BAB38}"/>
              </a:ext>
            </a:extLst>
          </p:cNvPr>
          <p:cNvSpPr/>
          <p:nvPr/>
        </p:nvSpPr>
        <p:spPr>
          <a:xfrm>
            <a:off x="779074" y="4567500"/>
            <a:ext cx="4008950" cy="4114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t>会計台帳と税務台帳の使用権資産判定がともに「判定する」の場合に、適用開始日が設定可能となります</a:t>
            </a:r>
          </a:p>
        </p:txBody>
      </p:sp>
      <p:cxnSp>
        <p:nvCxnSpPr>
          <p:cNvPr id="20" name="直線コネクタ 19">
            <a:extLst>
              <a:ext uri="{FF2B5EF4-FFF2-40B4-BE49-F238E27FC236}">
                <a16:creationId xmlns:a16="http://schemas.microsoft.com/office/drawing/2014/main" id="{04EED58E-0691-86CA-3314-E1632E8EE96B}"/>
              </a:ext>
            </a:extLst>
          </p:cNvPr>
          <p:cNvCxnSpPr>
            <a:cxnSpLocks/>
          </p:cNvCxnSpPr>
          <p:nvPr/>
        </p:nvCxnSpPr>
        <p:spPr>
          <a:xfrm flipH="1" flipV="1">
            <a:off x="1043608" y="3763959"/>
            <a:ext cx="288032" cy="84356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DC1698A2-D9BE-282E-51E4-A65A2B51CBDA}"/>
              </a:ext>
            </a:extLst>
          </p:cNvPr>
          <p:cNvSpPr/>
          <p:nvPr/>
        </p:nvSpPr>
        <p:spPr>
          <a:xfrm>
            <a:off x="5401808" y="2635346"/>
            <a:ext cx="3450242" cy="7192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dirty="0"/>
              <a:t>新リース会計基準を適用する場合は、適用開始日を入力します</a:t>
            </a:r>
            <a:endParaRPr lang="en-US" altLang="ja-JP" sz="1100" dirty="0"/>
          </a:p>
          <a:p>
            <a:r>
              <a:rPr lang="ja-JP" altLang="en-US" sz="1100" dirty="0"/>
              <a:t>適用しない場合は、適用開始日は入力せずそのままご利用いただけます</a:t>
            </a:r>
          </a:p>
        </p:txBody>
      </p:sp>
      <p:sp>
        <p:nvSpPr>
          <p:cNvPr id="36" name="正方形/長方形 35">
            <a:extLst>
              <a:ext uri="{FF2B5EF4-FFF2-40B4-BE49-F238E27FC236}">
                <a16:creationId xmlns:a16="http://schemas.microsoft.com/office/drawing/2014/main" id="{CAC56D89-D6FC-88C2-2A88-1D2D266B1F6A}"/>
              </a:ext>
            </a:extLst>
          </p:cNvPr>
          <p:cNvSpPr/>
          <p:nvPr/>
        </p:nvSpPr>
        <p:spPr>
          <a:xfrm>
            <a:off x="5315098" y="4181090"/>
            <a:ext cx="3611398" cy="7192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100" dirty="0"/>
              <a:t>設定金額以下のリース契約を登録した場合、取引分類判定画面において「賃貸借処理」が初期表示で選択されます。会社独自の金額基準を設けることも可能です</a:t>
            </a:r>
            <a:endParaRPr lang="en-US" altLang="ja-JP" sz="1100" dirty="0"/>
          </a:p>
        </p:txBody>
      </p:sp>
      <p:cxnSp>
        <p:nvCxnSpPr>
          <p:cNvPr id="37" name="直線コネクタ 36">
            <a:extLst>
              <a:ext uri="{FF2B5EF4-FFF2-40B4-BE49-F238E27FC236}">
                <a16:creationId xmlns:a16="http://schemas.microsoft.com/office/drawing/2014/main" id="{46D6E59E-6DB7-1380-BBFC-795ECEFC83A2}"/>
              </a:ext>
            </a:extLst>
          </p:cNvPr>
          <p:cNvCxnSpPr>
            <a:cxnSpLocks/>
            <a:stCxn id="36" idx="1"/>
          </p:cNvCxnSpPr>
          <p:nvPr/>
        </p:nvCxnSpPr>
        <p:spPr>
          <a:xfrm flipH="1" flipV="1">
            <a:off x="4712530" y="4054709"/>
            <a:ext cx="602568" cy="4860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45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53CC5-2E39-610F-3A49-8E9EAD90097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777315D-6E70-BF0C-C2A7-581661650149}"/>
              </a:ext>
            </a:extLst>
          </p:cNvPr>
          <p:cNvSpPr>
            <a:spLocks noGrp="1"/>
          </p:cNvSpPr>
          <p:nvPr>
            <p:ph type="title"/>
          </p:nvPr>
        </p:nvSpPr>
        <p:spPr/>
        <p:txBody>
          <a:bodyPr/>
          <a:lstStyle/>
          <a:p>
            <a:r>
              <a:rPr lang="ja-JP" altLang="en-US" dirty="0"/>
              <a:t>新リース会計基準対応機能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84A3CBC8-14BA-D424-9FF6-7FC4E6BF7ECC}"/>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使用権資産・リース負債の計上（消費税の計上）</a:t>
            </a:r>
            <a:endParaRPr kumimoji="1" lang="ja-JP" altLang="en-US" dirty="0"/>
          </a:p>
        </p:txBody>
      </p:sp>
      <p:sp>
        <p:nvSpPr>
          <p:cNvPr id="4" name="テキスト プレースホルダー 3">
            <a:extLst>
              <a:ext uri="{FF2B5EF4-FFF2-40B4-BE49-F238E27FC236}">
                <a16:creationId xmlns:a16="http://schemas.microsoft.com/office/drawing/2014/main" id="{477C05EC-59F9-2D8E-23CB-E2AA60A06C3C}"/>
              </a:ext>
            </a:extLst>
          </p:cNvPr>
          <p:cNvSpPr>
            <a:spLocks noGrp="1"/>
          </p:cNvSpPr>
          <p:nvPr>
            <p:ph type="body" sz="quarter" idx="17"/>
          </p:nvPr>
        </p:nvSpPr>
        <p:spPr/>
        <p:txBody>
          <a:bodyPr/>
          <a:lstStyle/>
          <a:p>
            <a:r>
              <a:rPr kumimoji="1" lang="ja-JP" altLang="en-US" sz="1600" dirty="0">
                <a:solidFill>
                  <a:srgbClr val="000000"/>
                </a:solidFill>
              </a:rPr>
              <a:t>リース開始日にリース料総額の現在価値で使用権資産・リース負債を計上します</a:t>
            </a:r>
          </a:p>
        </p:txBody>
      </p:sp>
      <p:sp>
        <p:nvSpPr>
          <p:cNvPr id="5" name="スライド番号プレースホルダー 4">
            <a:extLst>
              <a:ext uri="{FF2B5EF4-FFF2-40B4-BE49-F238E27FC236}">
                <a16:creationId xmlns:a16="http://schemas.microsoft.com/office/drawing/2014/main" id="{5B598207-03BC-F174-C102-F2BB49FBE5F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0A6D3B96-A6C7-E345-252A-D57EC8C6985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96780A3A-669E-F16C-B03A-4A60EB733920}"/>
              </a:ext>
            </a:extLst>
          </p:cNvPr>
          <p:cNvSpPr txBox="1">
            <a:spLocks/>
          </p:cNvSpPr>
          <p:nvPr/>
        </p:nvSpPr>
        <p:spPr>
          <a:xfrm>
            <a:off x="287999" y="1275606"/>
            <a:ext cx="8602552" cy="101439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令和７年度税制改正により、オペレーティングリース取引（会計：売買処理、税務：賃貸借処理）の際、</a:t>
            </a:r>
            <a:endParaRPr lang="en-US" altLang="ja-JP" sz="1400" dirty="0">
              <a:solidFill>
                <a:srgbClr val="000000"/>
              </a:solidFill>
            </a:endParaRPr>
          </a:p>
          <a:p>
            <a:pPr>
              <a:lnSpc>
                <a:spcPts val="1900"/>
              </a:lnSpc>
              <a:buClr>
                <a:srgbClr val="F9BE00"/>
              </a:buClr>
            </a:pPr>
            <a:r>
              <a:rPr lang="ja-JP" altLang="en-US" sz="1400" dirty="0">
                <a:solidFill>
                  <a:srgbClr val="000000"/>
                </a:solidFill>
              </a:rPr>
              <a:t>消費税の場合も会計上資産計上していてもリース料を支払うべき日に属する課税期間において仕入税額控除を適用します</a:t>
            </a:r>
          </a:p>
          <a:p>
            <a:pPr>
              <a:lnSpc>
                <a:spcPts val="1900"/>
              </a:lnSpc>
              <a:buClr>
                <a:srgbClr val="F9BE00"/>
              </a:buClr>
            </a:pPr>
            <a:endParaRPr lang="ja-JP" altLang="en-US" sz="1400" dirty="0">
              <a:solidFill>
                <a:schemeClr val="tx1">
                  <a:lumMod val="75000"/>
                  <a:lumOff val="25000"/>
                </a:schemeClr>
              </a:solidFill>
            </a:endParaRPr>
          </a:p>
        </p:txBody>
      </p:sp>
      <p:sp>
        <p:nvSpPr>
          <p:cNvPr id="8" name="矢印: 五方向 7">
            <a:extLst>
              <a:ext uri="{FF2B5EF4-FFF2-40B4-BE49-F238E27FC236}">
                <a16:creationId xmlns:a16="http://schemas.microsoft.com/office/drawing/2014/main" id="{484FC156-5FF0-443A-B7A3-6CDBAA59B7A3}"/>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9" name="矢印: 五方向 18">
            <a:extLst>
              <a:ext uri="{FF2B5EF4-FFF2-40B4-BE49-F238E27FC236}">
                <a16:creationId xmlns:a16="http://schemas.microsoft.com/office/drawing/2014/main" id="{8F5FF6CA-8E6E-257C-232E-B15EF1078216}"/>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17883ADC-C02D-F1DA-BFE6-83D7D977AF92}"/>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AB6FD0EA-76AB-B9FD-B92E-8D1172B15EB3}"/>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F79222D9-544E-918E-613C-E36551094077}"/>
              </a:ext>
            </a:extLst>
          </p:cNvPr>
          <p:cNvSpPr/>
          <p:nvPr/>
        </p:nvSpPr>
        <p:spPr>
          <a:xfrm>
            <a:off x="4166690"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3" name="矢印: 五方向 22">
            <a:extLst>
              <a:ext uri="{FF2B5EF4-FFF2-40B4-BE49-F238E27FC236}">
                <a16:creationId xmlns:a16="http://schemas.microsoft.com/office/drawing/2014/main" id="{965CC376-48B4-8B22-4CC3-F2AC6A82A811}"/>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3DA9715F-A29A-6CD7-2254-908DF0DCF21C}"/>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8E062EBF-CA77-9A2E-2198-4AFEC1239CA0}"/>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0" name="テキスト ボックス 9">
            <a:extLst>
              <a:ext uri="{FF2B5EF4-FFF2-40B4-BE49-F238E27FC236}">
                <a16:creationId xmlns:a16="http://schemas.microsoft.com/office/drawing/2014/main" id="{9CCEAE91-D4E7-E83D-1DFD-3EECD9A510A5}"/>
              </a:ext>
            </a:extLst>
          </p:cNvPr>
          <p:cNvSpPr txBox="1"/>
          <p:nvPr/>
        </p:nvSpPr>
        <p:spPr>
          <a:xfrm>
            <a:off x="1043608" y="2546668"/>
            <a:ext cx="4036682" cy="584775"/>
          </a:xfrm>
          <a:prstGeom prst="rect">
            <a:avLst/>
          </a:prstGeom>
          <a:noFill/>
        </p:spPr>
        <p:txBody>
          <a:bodyPr wrap="none" rtlCol="0">
            <a:spAutoFit/>
          </a:bodyPr>
          <a:lstStyle/>
          <a:p>
            <a:r>
              <a:rPr kumimoji="1" lang="en-US" altLang="ja-JP" sz="1600" b="1" dirty="0">
                <a:solidFill>
                  <a:schemeClr val="tx2"/>
                </a:solidFill>
              </a:rPr>
              <a:t>【</a:t>
            </a:r>
            <a:r>
              <a:rPr kumimoji="1" lang="ja-JP" altLang="en-US" sz="1600" b="1" dirty="0">
                <a:solidFill>
                  <a:schemeClr val="tx2"/>
                </a:solidFill>
              </a:rPr>
              <a:t>取得時</a:t>
            </a:r>
            <a:r>
              <a:rPr kumimoji="1" lang="en-US" altLang="ja-JP" sz="1600" b="1" dirty="0">
                <a:solidFill>
                  <a:schemeClr val="tx2"/>
                </a:solidFill>
              </a:rPr>
              <a:t>】</a:t>
            </a:r>
          </a:p>
          <a:p>
            <a:r>
              <a:rPr kumimoji="1" lang="ja-JP" altLang="en-US" sz="1600" dirty="0">
                <a:solidFill>
                  <a:schemeClr val="tx2"/>
                </a:solidFill>
              </a:rPr>
              <a:t>　</a:t>
            </a:r>
            <a:r>
              <a:rPr kumimoji="1" lang="ja-JP" altLang="en-US" sz="1600" b="1" dirty="0">
                <a:solidFill>
                  <a:schemeClr val="tx2"/>
                </a:solidFill>
              </a:rPr>
              <a:t>リース資産　</a:t>
            </a:r>
            <a:r>
              <a:rPr kumimoji="1" lang="en-US" altLang="ja-JP" sz="1600" b="1" dirty="0">
                <a:solidFill>
                  <a:schemeClr val="tx2"/>
                </a:solidFill>
              </a:rPr>
              <a:t>xxx</a:t>
            </a:r>
            <a:r>
              <a:rPr kumimoji="1" lang="ja-JP" altLang="en-US" sz="1600" b="1" dirty="0">
                <a:solidFill>
                  <a:schemeClr val="tx2"/>
                </a:solidFill>
              </a:rPr>
              <a:t>　</a:t>
            </a:r>
            <a:r>
              <a:rPr kumimoji="1" lang="en-US" altLang="ja-JP" sz="1600" b="1" dirty="0">
                <a:solidFill>
                  <a:schemeClr val="tx2"/>
                </a:solidFill>
              </a:rPr>
              <a:t>/ </a:t>
            </a:r>
            <a:r>
              <a:rPr kumimoji="1" lang="ja-JP" altLang="en-US" sz="1600" b="1" dirty="0">
                <a:solidFill>
                  <a:schemeClr val="tx2"/>
                </a:solidFill>
              </a:rPr>
              <a:t>リース債務　</a:t>
            </a:r>
            <a:r>
              <a:rPr kumimoji="1" lang="en-US" altLang="ja-JP" sz="1600" b="1" dirty="0">
                <a:solidFill>
                  <a:schemeClr val="tx2"/>
                </a:solidFill>
              </a:rPr>
              <a:t>xxx</a:t>
            </a:r>
          </a:p>
        </p:txBody>
      </p:sp>
      <p:sp>
        <p:nvSpPr>
          <p:cNvPr id="12" name="テキスト ボックス 11">
            <a:extLst>
              <a:ext uri="{FF2B5EF4-FFF2-40B4-BE49-F238E27FC236}">
                <a16:creationId xmlns:a16="http://schemas.microsoft.com/office/drawing/2014/main" id="{2C0C99AE-258E-4D62-2743-A9EA9F7ECD78}"/>
              </a:ext>
            </a:extLst>
          </p:cNvPr>
          <p:cNvSpPr txBox="1"/>
          <p:nvPr/>
        </p:nvSpPr>
        <p:spPr>
          <a:xfrm>
            <a:off x="1059321" y="3572157"/>
            <a:ext cx="3815785" cy="830997"/>
          </a:xfrm>
          <a:prstGeom prst="rect">
            <a:avLst/>
          </a:prstGeom>
          <a:noFill/>
        </p:spPr>
        <p:txBody>
          <a:bodyPr wrap="square" rtlCol="0">
            <a:spAutoFit/>
          </a:bodyPr>
          <a:lstStyle/>
          <a:p>
            <a:r>
              <a:rPr kumimoji="1" lang="en-US" altLang="ja-JP" sz="1600" b="1" dirty="0">
                <a:solidFill>
                  <a:schemeClr val="tx2"/>
                </a:solidFill>
              </a:rPr>
              <a:t>【</a:t>
            </a:r>
            <a:r>
              <a:rPr kumimoji="1" lang="ja-JP" altLang="en-US" sz="1600" b="1" dirty="0">
                <a:solidFill>
                  <a:schemeClr val="tx2"/>
                </a:solidFill>
              </a:rPr>
              <a:t>返済</a:t>
            </a:r>
            <a:r>
              <a:rPr lang="ja-JP" altLang="en-US" sz="1600" b="1" dirty="0">
                <a:solidFill>
                  <a:schemeClr val="tx2"/>
                </a:solidFill>
              </a:rPr>
              <a:t>時</a:t>
            </a:r>
            <a:r>
              <a:rPr kumimoji="1" lang="en-US" altLang="ja-JP" sz="1600" b="1" dirty="0">
                <a:solidFill>
                  <a:schemeClr val="tx2"/>
                </a:solidFill>
              </a:rPr>
              <a:t>】</a:t>
            </a:r>
          </a:p>
          <a:p>
            <a:r>
              <a:rPr lang="ja-JP" altLang="en-US" sz="1600" b="1" dirty="0">
                <a:solidFill>
                  <a:schemeClr val="tx2"/>
                </a:solidFill>
              </a:rPr>
              <a:t>　リース債務　</a:t>
            </a:r>
            <a:r>
              <a:rPr lang="en-US" altLang="ja-JP" sz="1600" b="1" dirty="0">
                <a:solidFill>
                  <a:schemeClr val="tx2"/>
                </a:solidFill>
              </a:rPr>
              <a:t>xxx</a:t>
            </a:r>
            <a:r>
              <a:rPr lang="ja-JP" altLang="en-US" sz="1600" b="1" dirty="0">
                <a:solidFill>
                  <a:schemeClr val="tx2"/>
                </a:solidFill>
              </a:rPr>
              <a:t>　</a:t>
            </a:r>
            <a:r>
              <a:rPr lang="en-US" altLang="ja-JP" sz="1600" b="1" dirty="0">
                <a:solidFill>
                  <a:schemeClr val="tx2"/>
                </a:solidFill>
              </a:rPr>
              <a:t>/ </a:t>
            </a:r>
            <a:r>
              <a:rPr lang="ja-JP" altLang="en-US" sz="1600" b="1" dirty="0">
                <a:solidFill>
                  <a:schemeClr val="tx2"/>
                </a:solidFill>
              </a:rPr>
              <a:t>現預金　</a:t>
            </a:r>
            <a:r>
              <a:rPr lang="en-US" altLang="ja-JP" sz="1600" b="1" dirty="0">
                <a:solidFill>
                  <a:schemeClr val="tx2"/>
                </a:solidFill>
              </a:rPr>
              <a:t>xxx</a:t>
            </a:r>
          </a:p>
          <a:p>
            <a:r>
              <a:rPr kumimoji="1" lang="ja-JP" altLang="en-US" sz="1600" b="1" dirty="0">
                <a:solidFill>
                  <a:schemeClr val="tx2"/>
                </a:solidFill>
              </a:rPr>
              <a:t>　仮払消費税　</a:t>
            </a:r>
            <a:r>
              <a:rPr kumimoji="1" lang="en-US" altLang="ja-JP" sz="1600" b="1" dirty="0">
                <a:solidFill>
                  <a:schemeClr val="tx2"/>
                </a:solidFill>
              </a:rPr>
              <a:t>xxx</a:t>
            </a:r>
          </a:p>
        </p:txBody>
      </p:sp>
      <p:sp>
        <p:nvSpPr>
          <p:cNvPr id="15" name="正方形/長方形 14">
            <a:extLst>
              <a:ext uri="{FF2B5EF4-FFF2-40B4-BE49-F238E27FC236}">
                <a16:creationId xmlns:a16="http://schemas.microsoft.com/office/drawing/2014/main" id="{3F00CCDF-4E47-8CAB-1261-A51AB92A0370}"/>
              </a:ext>
            </a:extLst>
          </p:cNvPr>
          <p:cNvSpPr/>
          <p:nvPr/>
        </p:nvSpPr>
        <p:spPr>
          <a:xfrm>
            <a:off x="1047103" y="2458800"/>
            <a:ext cx="4108817" cy="830240"/>
          </a:xfrm>
          <a:prstGeom prst="rect">
            <a:avLst/>
          </a:prstGeom>
          <a:no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59C2E0B-2D0E-44A3-C18D-4A21701685D5}"/>
              </a:ext>
            </a:extLst>
          </p:cNvPr>
          <p:cNvSpPr/>
          <p:nvPr/>
        </p:nvSpPr>
        <p:spPr>
          <a:xfrm>
            <a:off x="1059321" y="3468871"/>
            <a:ext cx="4108817" cy="1014389"/>
          </a:xfrm>
          <a:prstGeom prst="rect">
            <a:avLst/>
          </a:prstGeom>
          <a:noFill/>
          <a:ln>
            <a:solidFill>
              <a:schemeClr val="bg2">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a:extLst>
              <a:ext uri="{FF2B5EF4-FFF2-40B4-BE49-F238E27FC236}">
                <a16:creationId xmlns:a16="http://schemas.microsoft.com/office/drawing/2014/main" id="{21C2AF03-1A61-B6BC-C19C-B4B22BC4A18F}"/>
              </a:ext>
            </a:extLst>
          </p:cNvPr>
          <p:cNvGrpSpPr/>
          <p:nvPr/>
        </p:nvGrpSpPr>
        <p:grpSpPr>
          <a:xfrm>
            <a:off x="5064580" y="2424818"/>
            <a:ext cx="2612525" cy="714168"/>
            <a:chOff x="5004048" y="2457405"/>
            <a:chExt cx="2612525" cy="714168"/>
          </a:xfrm>
        </p:grpSpPr>
        <p:sp>
          <p:nvSpPr>
            <p:cNvPr id="17" name="正方形/長方形 16">
              <a:extLst>
                <a:ext uri="{FF2B5EF4-FFF2-40B4-BE49-F238E27FC236}">
                  <a16:creationId xmlns:a16="http://schemas.microsoft.com/office/drawing/2014/main" id="{BB25D7F4-1E1C-556E-2F48-0D36C94E273E}"/>
                </a:ext>
              </a:extLst>
            </p:cNvPr>
            <p:cNvSpPr/>
            <p:nvPr/>
          </p:nvSpPr>
          <p:spPr>
            <a:xfrm>
              <a:off x="5714802" y="2457405"/>
              <a:ext cx="1901771" cy="7141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5C59D2AF-3ED2-F549-70BD-EF8F4A71C12C}"/>
                </a:ext>
              </a:extLst>
            </p:cNvPr>
            <p:cNvSpPr txBox="1"/>
            <p:nvPr/>
          </p:nvSpPr>
          <p:spPr>
            <a:xfrm>
              <a:off x="5790432" y="2527310"/>
              <a:ext cx="1826141" cy="584775"/>
            </a:xfrm>
            <a:prstGeom prst="rect">
              <a:avLst/>
            </a:prstGeom>
            <a:noFill/>
          </p:spPr>
          <p:txBody>
            <a:bodyPr wrap="none" rtlCol="0">
              <a:spAutoFit/>
            </a:bodyPr>
            <a:lstStyle/>
            <a:p>
              <a:r>
                <a:rPr kumimoji="1" lang="ja-JP" altLang="en-US" sz="1600" dirty="0">
                  <a:solidFill>
                    <a:schemeClr val="bg1"/>
                  </a:solidFill>
                </a:rPr>
                <a:t>取得時は消費税を</a:t>
              </a:r>
              <a:endParaRPr kumimoji="1" lang="en-US" altLang="ja-JP" sz="1600" dirty="0">
                <a:solidFill>
                  <a:schemeClr val="bg1"/>
                </a:solidFill>
              </a:endParaRPr>
            </a:p>
            <a:p>
              <a:r>
                <a:rPr kumimoji="1" lang="ja-JP" altLang="en-US" sz="1600" dirty="0">
                  <a:solidFill>
                    <a:schemeClr val="bg1"/>
                  </a:solidFill>
                </a:rPr>
                <a:t>一括計上しない</a:t>
              </a:r>
            </a:p>
          </p:txBody>
        </p:sp>
        <p:cxnSp>
          <p:nvCxnSpPr>
            <p:cNvPr id="27" name="直線コネクタ 26">
              <a:extLst>
                <a:ext uri="{FF2B5EF4-FFF2-40B4-BE49-F238E27FC236}">
                  <a16:creationId xmlns:a16="http://schemas.microsoft.com/office/drawing/2014/main" id="{F89E43AC-1328-556C-BB58-B05B73284615}"/>
                </a:ext>
              </a:extLst>
            </p:cNvPr>
            <p:cNvCxnSpPr>
              <a:stCxn id="17" idx="1"/>
            </p:cNvCxnSpPr>
            <p:nvPr/>
          </p:nvCxnSpPr>
          <p:spPr>
            <a:xfrm flipH="1">
              <a:off x="5004048" y="2814489"/>
              <a:ext cx="710754" cy="297596"/>
            </a:xfrm>
            <a:prstGeom prst="line">
              <a:avLst/>
            </a:prstGeom>
            <a:ln w="28575"/>
          </p:spPr>
          <p:style>
            <a:lnRef idx="1">
              <a:schemeClr val="accent2"/>
            </a:lnRef>
            <a:fillRef idx="0">
              <a:schemeClr val="accent2"/>
            </a:fillRef>
            <a:effectRef idx="0">
              <a:schemeClr val="accent2"/>
            </a:effectRef>
            <a:fontRef idx="minor">
              <a:schemeClr val="tx1"/>
            </a:fontRef>
          </p:style>
        </p:cxnSp>
      </p:grpSp>
      <p:grpSp>
        <p:nvGrpSpPr>
          <p:cNvPr id="30" name="グループ化 29">
            <a:extLst>
              <a:ext uri="{FF2B5EF4-FFF2-40B4-BE49-F238E27FC236}">
                <a16:creationId xmlns:a16="http://schemas.microsoft.com/office/drawing/2014/main" id="{08E6B61A-700F-64FB-C1C7-075C7922DB0F}"/>
              </a:ext>
            </a:extLst>
          </p:cNvPr>
          <p:cNvGrpSpPr/>
          <p:nvPr/>
        </p:nvGrpSpPr>
        <p:grpSpPr>
          <a:xfrm>
            <a:off x="5055436" y="3571404"/>
            <a:ext cx="3638447" cy="714168"/>
            <a:chOff x="5004048" y="2457405"/>
            <a:chExt cx="3638447" cy="714168"/>
          </a:xfrm>
        </p:grpSpPr>
        <p:sp>
          <p:nvSpPr>
            <p:cNvPr id="31" name="正方形/長方形 30">
              <a:extLst>
                <a:ext uri="{FF2B5EF4-FFF2-40B4-BE49-F238E27FC236}">
                  <a16:creationId xmlns:a16="http://schemas.microsoft.com/office/drawing/2014/main" id="{D0888874-FE16-9AF0-73A6-E0614EE8C55F}"/>
                </a:ext>
              </a:extLst>
            </p:cNvPr>
            <p:cNvSpPr/>
            <p:nvPr/>
          </p:nvSpPr>
          <p:spPr>
            <a:xfrm>
              <a:off x="5714802" y="2457405"/>
              <a:ext cx="2852063" cy="7141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AB86EB3-811F-2883-7977-CCD027E26CA8}"/>
                </a:ext>
              </a:extLst>
            </p:cNvPr>
            <p:cNvSpPr txBox="1"/>
            <p:nvPr/>
          </p:nvSpPr>
          <p:spPr>
            <a:xfrm>
              <a:off x="5790432" y="2527310"/>
              <a:ext cx="2852063" cy="584775"/>
            </a:xfrm>
            <a:prstGeom prst="rect">
              <a:avLst/>
            </a:prstGeom>
            <a:noFill/>
          </p:spPr>
          <p:txBody>
            <a:bodyPr wrap="none" rtlCol="0">
              <a:spAutoFit/>
            </a:bodyPr>
            <a:lstStyle/>
            <a:p>
              <a:r>
                <a:rPr lang="ja-JP" altLang="en-US" sz="1600" dirty="0">
                  <a:solidFill>
                    <a:schemeClr val="bg1"/>
                  </a:solidFill>
                </a:rPr>
                <a:t>毎月の支払リース料に対する</a:t>
              </a:r>
              <a:endParaRPr lang="en-US" altLang="ja-JP" sz="1600" dirty="0">
                <a:solidFill>
                  <a:schemeClr val="bg1"/>
                </a:solidFill>
              </a:endParaRPr>
            </a:p>
            <a:p>
              <a:r>
                <a:rPr lang="ja-JP" altLang="en-US" sz="1600" dirty="0">
                  <a:solidFill>
                    <a:schemeClr val="bg1"/>
                  </a:solidFill>
                </a:rPr>
                <a:t>消費税を計上する</a:t>
              </a:r>
              <a:endParaRPr kumimoji="1" lang="ja-JP" altLang="en-US" sz="1600" dirty="0">
                <a:solidFill>
                  <a:schemeClr val="bg1"/>
                </a:solidFill>
              </a:endParaRPr>
            </a:p>
          </p:txBody>
        </p:sp>
        <p:cxnSp>
          <p:nvCxnSpPr>
            <p:cNvPr id="33" name="直線コネクタ 32">
              <a:extLst>
                <a:ext uri="{FF2B5EF4-FFF2-40B4-BE49-F238E27FC236}">
                  <a16:creationId xmlns:a16="http://schemas.microsoft.com/office/drawing/2014/main" id="{1345DD3E-7EB9-A425-3281-C5804D938B9B}"/>
                </a:ext>
              </a:extLst>
            </p:cNvPr>
            <p:cNvCxnSpPr>
              <a:cxnSpLocks/>
              <a:stCxn id="31" idx="1"/>
            </p:cNvCxnSpPr>
            <p:nvPr/>
          </p:nvCxnSpPr>
          <p:spPr>
            <a:xfrm flipH="1">
              <a:off x="5004048" y="2814489"/>
              <a:ext cx="710754" cy="297596"/>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11" name="正方形/長方形 10">
            <a:extLst>
              <a:ext uri="{FF2B5EF4-FFF2-40B4-BE49-F238E27FC236}">
                <a16:creationId xmlns:a16="http://schemas.microsoft.com/office/drawing/2014/main" id="{0D18DFBA-4D45-10F0-E68D-E9DE343C61CA}"/>
              </a:ext>
            </a:extLst>
          </p:cNvPr>
          <p:cNvSpPr/>
          <p:nvPr/>
        </p:nvSpPr>
        <p:spPr>
          <a:xfrm>
            <a:off x="7487999" y="563954"/>
            <a:ext cx="1364051" cy="288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Tree>
    <p:extLst>
      <p:ext uri="{BB962C8B-B14F-4D97-AF65-F5344CB8AC3E}">
        <p14:creationId xmlns:p14="http://schemas.microsoft.com/office/powerpoint/2010/main" val="381725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CA80A-D493-D853-B8A6-BBE266B791C2}"/>
            </a:ext>
          </a:extLst>
        </p:cNvPr>
        <p:cNvGrpSpPr/>
        <p:nvPr/>
      </p:nvGrpSpPr>
      <p:grpSpPr>
        <a:xfrm>
          <a:off x="0" y="0"/>
          <a:ext cx="0" cy="0"/>
          <a:chOff x="0" y="0"/>
          <a:chExt cx="0" cy="0"/>
        </a:xfrm>
      </p:grpSpPr>
      <p:graphicFrame>
        <p:nvGraphicFramePr>
          <p:cNvPr id="9" name="表 8">
            <a:extLst>
              <a:ext uri="{FF2B5EF4-FFF2-40B4-BE49-F238E27FC236}">
                <a16:creationId xmlns:a16="http://schemas.microsoft.com/office/drawing/2014/main" id="{B5DAD2A7-AED8-A690-9C58-2FD334E6A947}"/>
              </a:ext>
            </a:extLst>
          </p:cNvPr>
          <p:cNvGraphicFramePr>
            <a:graphicFrameLocks noGrp="1"/>
          </p:cNvGraphicFramePr>
          <p:nvPr/>
        </p:nvGraphicFramePr>
        <p:xfrm>
          <a:off x="575555" y="2580766"/>
          <a:ext cx="7992889" cy="1935122"/>
        </p:xfrm>
        <a:graphic>
          <a:graphicData uri="http://schemas.openxmlformats.org/drawingml/2006/table">
            <a:tbl>
              <a:tblPr firstRow="1" bandRow="1">
                <a:tableStyleId>{93296810-A885-4BE3-A3E7-6D5BEEA58F35}</a:tableStyleId>
              </a:tblPr>
              <a:tblGrid>
                <a:gridCol w="1324589">
                  <a:extLst>
                    <a:ext uri="{9D8B030D-6E8A-4147-A177-3AD203B41FA5}">
                      <a16:colId xmlns:a16="http://schemas.microsoft.com/office/drawing/2014/main" val="2522734468"/>
                    </a:ext>
                  </a:extLst>
                </a:gridCol>
                <a:gridCol w="3334150">
                  <a:extLst>
                    <a:ext uri="{9D8B030D-6E8A-4147-A177-3AD203B41FA5}">
                      <a16:colId xmlns:a16="http://schemas.microsoft.com/office/drawing/2014/main" val="2364541098"/>
                    </a:ext>
                  </a:extLst>
                </a:gridCol>
                <a:gridCol w="3334150">
                  <a:extLst>
                    <a:ext uri="{9D8B030D-6E8A-4147-A177-3AD203B41FA5}">
                      <a16:colId xmlns:a16="http://schemas.microsoft.com/office/drawing/2014/main" val="2700584936"/>
                    </a:ext>
                  </a:extLst>
                </a:gridCol>
              </a:tblGrid>
              <a:tr h="377280">
                <a:tc>
                  <a:txBody>
                    <a:bodyPr/>
                    <a:lstStyle/>
                    <a:p>
                      <a:pPr algn="ctr"/>
                      <a:r>
                        <a:rPr kumimoji="1" lang="ja-JP" altLang="en-US" sz="1200" dirty="0"/>
                        <a:t>リースの種類</a:t>
                      </a:r>
                    </a:p>
                  </a:txBody>
                  <a:tcPr anchor="ctr"/>
                </a:tc>
                <a:tc>
                  <a:txBody>
                    <a:bodyPr/>
                    <a:lstStyle/>
                    <a:p>
                      <a:pPr algn="ctr"/>
                      <a:r>
                        <a:rPr kumimoji="1" lang="ja-JP" altLang="en-US" sz="1200" dirty="0"/>
                        <a:t>所有権移転ファイナンスリース</a:t>
                      </a:r>
                      <a:endParaRPr kumimoji="1" lang="en-US" altLang="ja-JP" sz="1200" dirty="0"/>
                    </a:p>
                  </a:txBody>
                  <a:tcPr anchor="ctr"/>
                </a:tc>
                <a:tc>
                  <a:txBody>
                    <a:bodyPr/>
                    <a:lstStyle/>
                    <a:p>
                      <a:pPr algn="ctr"/>
                      <a:r>
                        <a:rPr kumimoji="1" lang="ja-JP" altLang="en-US" sz="1200" dirty="0"/>
                        <a:t>所有権移転外ファイナンスリース</a:t>
                      </a:r>
                      <a:endParaRPr kumimoji="1" lang="en-US" altLang="ja-JP" sz="900" dirty="0"/>
                    </a:p>
                  </a:txBody>
                  <a:tcPr anchor="ctr"/>
                </a:tc>
                <a:extLst>
                  <a:ext uri="{0D108BD9-81ED-4DB2-BD59-A6C34878D82A}">
                    <a16:rowId xmlns:a16="http://schemas.microsoft.com/office/drawing/2014/main" val="3284721616"/>
                  </a:ext>
                </a:extLst>
              </a:tr>
              <a:tr h="5320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u="none" strike="noStrike" dirty="0">
                          <a:solidFill>
                            <a:srgbClr val="000000"/>
                          </a:solidFill>
                          <a:effectLst/>
                        </a:rPr>
                        <a:t>償却方法</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tc>
                <a:tc>
                  <a:txBody>
                    <a:bodyPr/>
                    <a:lstStyle/>
                    <a:p>
                      <a:pPr algn="ctr"/>
                      <a:r>
                        <a:rPr kumimoji="1" lang="ja-JP" altLang="en-US" sz="1100" dirty="0">
                          <a:solidFill>
                            <a:srgbClr val="000000"/>
                          </a:solidFill>
                        </a:rPr>
                        <a:t>自ら所有していた場合の減価償却方法</a:t>
                      </a:r>
                      <a:endParaRPr kumimoji="1" lang="en-US" altLang="ja-JP" sz="1100" dirty="0">
                        <a:solidFill>
                          <a:srgbClr val="000000"/>
                        </a:solidFill>
                      </a:endParaRPr>
                    </a:p>
                    <a:p>
                      <a:pPr algn="ctr"/>
                      <a:r>
                        <a:rPr kumimoji="1" lang="ja-JP" altLang="en-US" sz="1100" dirty="0">
                          <a:solidFill>
                            <a:srgbClr val="000000"/>
                          </a:solidFill>
                        </a:rPr>
                        <a:t>（例：定額法、</a:t>
                      </a:r>
                      <a:r>
                        <a:rPr kumimoji="1" lang="en-US" altLang="ja-JP" sz="1100" dirty="0">
                          <a:solidFill>
                            <a:srgbClr val="000000"/>
                          </a:solidFill>
                        </a:rPr>
                        <a:t>200%</a:t>
                      </a:r>
                      <a:r>
                        <a:rPr kumimoji="1" lang="ja-JP" altLang="en-US" sz="1100" dirty="0">
                          <a:solidFill>
                            <a:srgbClr val="000000"/>
                          </a:solidFill>
                        </a:rPr>
                        <a:t>定率法など）</a:t>
                      </a:r>
                    </a:p>
                  </a:txBody>
                  <a:tcPr marL="72000" marT="18000" marB="18000" anchor="ctr"/>
                </a:tc>
                <a:tc>
                  <a:txBody>
                    <a:bodyPr/>
                    <a:lstStyle/>
                    <a:p>
                      <a:pPr algn="ctr"/>
                      <a:r>
                        <a:rPr kumimoji="1" lang="ja-JP" altLang="en-US" sz="1100" dirty="0">
                          <a:solidFill>
                            <a:srgbClr val="000000"/>
                          </a:solidFill>
                        </a:rPr>
                        <a:t>定額法など、実態に応じたものを選択適用</a:t>
                      </a:r>
                      <a:endParaRPr kumimoji="1" lang="en-US" altLang="ja-JP" sz="1100" dirty="0">
                        <a:solidFill>
                          <a:srgbClr val="000000"/>
                        </a:solidFill>
                      </a:endParaRPr>
                    </a:p>
                    <a:p>
                      <a:pPr algn="ctr"/>
                      <a:r>
                        <a:rPr kumimoji="1" lang="ja-JP" altLang="en-US" sz="1100" dirty="0">
                          <a:solidFill>
                            <a:srgbClr val="000000"/>
                          </a:solidFill>
                        </a:rPr>
                        <a:t>（所有していた場合と同一にする必要はない）</a:t>
                      </a:r>
                    </a:p>
                  </a:txBody>
                  <a:tcPr marL="72000" marT="18000" marB="18000" anchor="ctr"/>
                </a:tc>
                <a:extLst>
                  <a:ext uri="{0D108BD9-81ED-4DB2-BD59-A6C34878D82A}">
                    <a16:rowId xmlns:a16="http://schemas.microsoft.com/office/drawing/2014/main" val="3364969997"/>
                  </a:ext>
                </a:extLst>
              </a:tr>
              <a:tr h="5129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200" b="1" u="none" strike="noStrike" dirty="0">
                          <a:solidFill>
                            <a:srgbClr val="000000"/>
                          </a:solidFill>
                          <a:effectLst/>
                        </a:rPr>
                        <a:t>耐用年数</a:t>
                      </a:r>
                      <a:endParaRPr lang="en-US" altLang="ja-JP"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tc>
                <a:tc>
                  <a:txBody>
                    <a:bodyPr/>
                    <a:lstStyle/>
                    <a:p>
                      <a:pPr algn="ctr"/>
                      <a:r>
                        <a:rPr kumimoji="1" lang="ja-JP" altLang="en-US" sz="1100" dirty="0">
                          <a:solidFill>
                            <a:srgbClr val="000000"/>
                          </a:solidFill>
                        </a:rPr>
                        <a:t>経済的に使用可能と予測する期間</a:t>
                      </a:r>
                    </a:p>
                  </a:txBody>
                  <a:tcPr marL="72000" marT="18000" marB="18000" anchor="ctr"/>
                </a:tc>
                <a:tc>
                  <a:txBody>
                    <a:bodyPr/>
                    <a:lstStyle/>
                    <a:p>
                      <a:pPr algn="ctr"/>
                      <a:r>
                        <a:rPr kumimoji="1" lang="ja-JP" altLang="en-US" sz="1100" dirty="0">
                          <a:solidFill>
                            <a:srgbClr val="000000"/>
                          </a:solidFill>
                        </a:rPr>
                        <a:t>原則としてリース期間</a:t>
                      </a:r>
                      <a:endParaRPr kumimoji="1" lang="en-US" altLang="ja-JP" sz="1100" dirty="0">
                        <a:solidFill>
                          <a:srgbClr val="000000"/>
                        </a:solidFill>
                      </a:endParaRPr>
                    </a:p>
                    <a:p>
                      <a:pPr algn="ctr"/>
                      <a:r>
                        <a:rPr kumimoji="1" lang="ja-JP" altLang="en-US" sz="1100" dirty="0">
                          <a:solidFill>
                            <a:srgbClr val="000000"/>
                          </a:solidFill>
                        </a:rPr>
                        <a:t>（耐用年数の方が短い場合は耐用年数も可能）</a:t>
                      </a:r>
                    </a:p>
                  </a:txBody>
                  <a:tcPr marL="72000" marT="18000" marB="18000" anchor="ctr"/>
                </a:tc>
                <a:extLst>
                  <a:ext uri="{0D108BD9-81ED-4DB2-BD59-A6C34878D82A}">
                    <a16:rowId xmlns:a16="http://schemas.microsoft.com/office/drawing/2014/main" val="424151274"/>
                  </a:ext>
                </a:extLst>
              </a:tr>
              <a:tr h="512909">
                <a:tc>
                  <a:txBody>
                    <a:bodyPr/>
                    <a:lstStyle/>
                    <a:p>
                      <a:pPr algn="ctr"/>
                      <a:r>
                        <a:rPr kumimoji="1" lang="ja-JP" altLang="en-US" sz="1200" b="1" dirty="0">
                          <a:solidFill>
                            <a:srgbClr val="000000"/>
                          </a:solidFill>
                        </a:rPr>
                        <a:t>残存価額</a:t>
                      </a:r>
                    </a:p>
                  </a:txBody>
                  <a:tcPr marL="72000" marT="0" marB="0" anchor="ctr"/>
                </a:tc>
                <a:tc>
                  <a:txBody>
                    <a:bodyPr/>
                    <a:lstStyle/>
                    <a:p>
                      <a:pPr algn="ctr"/>
                      <a:r>
                        <a:rPr kumimoji="1" lang="ja-JP" altLang="en-US" sz="1100" dirty="0">
                          <a:solidFill>
                            <a:srgbClr val="000000"/>
                          </a:solidFill>
                        </a:rPr>
                        <a:t>合理的な見積額</a:t>
                      </a:r>
                    </a:p>
                  </a:txBody>
                  <a:tcPr marL="72000" marT="18000" marB="18000" anchor="ctr"/>
                </a:tc>
                <a:tc>
                  <a:txBody>
                    <a:bodyPr/>
                    <a:lstStyle/>
                    <a:p>
                      <a:pPr algn="ctr"/>
                      <a:r>
                        <a:rPr kumimoji="1" lang="ja-JP" altLang="en-US" sz="1100" dirty="0">
                          <a:solidFill>
                            <a:srgbClr val="000000"/>
                          </a:solidFill>
                        </a:rPr>
                        <a:t>ゼロ</a:t>
                      </a:r>
                    </a:p>
                  </a:txBody>
                  <a:tcPr marL="72000" marT="18000" marB="18000" anchor="ctr"/>
                </a:tc>
                <a:extLst>
                  <a:ext uri="{0D108BD9-81ED-4DB2-BD59-A6C34878D82A}">
                    <a16:rowId xmlns:a16="http://schemas.microsoft.com/office/drawing/2014/main" val="3295008165"/>
                  </a:ext>
                </a:extLst>
              </a:tr>
            </a:tbl>
          </a:graphicData>
        </a:graphic>
      </p:graphicFrame>
      <p:sp>
        <p:nvSpPr>
          <p:cNvPr id="2" name="タイトル 1">
            <a:extLst>
              <a:ext uri="{FF2B5EF4-FFF2-40B4-BE49-F238E27FC236}">
                <a16:creationId xmlns:a16="http://schemas.microsoft.com/office/drawing/2014/main" id="{4CFF5ABB-7751-3AFF-27C0-8D21B93C6BE2}"/>
              </a:ext>
            </a:extLst>
          </p:cNvPr>
          <p:cNvSpPr>
            <a:spLocks noGrp="1"/>
          </p:cNvSpPr>
          <p:nvPr>
            <p:ph type="title"/>
          </p:nvPr>
        </p:nvSpPr>
        <p:spPr/>
        <p:txBody>
          <a:bodyPr/>
          <a:lstStyle/>
          <a:p>
            <a:r>
              <a:rPr lang="ja-JP" altLang="en-US" dirty="0"/>
              <a:t>新リース会計基準対応機能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1F89A03A-4728-5AD4-0C6C-A2710CAB9035}"/>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使用権資産の償却・利息</a:t>
            </a:r>
            <a:r>
              <a:rPr lang="ja-JP" altLang="en-US" sz="1800" dirty="0">
                <a:solidFill>
                  <a:srgbClr val="008CCF"/>
                </a:solidFill>
                <a:latin typeface="メイリオ"/>
                <a:ea typeface="メイリオ"/>
              </a:rPr>
              <a:t>相当額</a:t>
            </a:r>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の配分</a:t>
            </a:r>
            <a:endParaRPr kumimoji="1" lang="ja-JP" altLang="en-US" dirty="0"/>
          </a:p>
        </p:txBody>
      </p:sp>
      <p:sp>
        <p:nvSpPr>
          <p:cNvPr id="4" name="テキスト プレースホルダー 3">
            <a:extLst>
              <a:ext uri="{FF2B5EF4-FFF2-40B4-BE49-F238E27FC236}">
                <a16:creationId xmlns:a16="http://schemas.microsoft.com/office/drawing/2014/main" id="{C849F451-CB53-ED94-2114-B44065983E30}"/>
              </a:ext>
            </a:extLst>
          </p:cNvPr>
          <p:cNvSpPr>
            <a:spLocks noGrp="1"/>
          </p:cNvSpPr>
          <p:nvPr>
            <p:ph type="body" sz="quarter" idx="17"/>
          </p:nvPr>
        </p:nvSpPr>
        <p:spPr/>
        <p:txBody>
          <a:bodyPr/>
          <a:lstStyle/>
          <a:p>
            <a:r>
              <a:rPr kumimoji="1" lang="ja-JP" altLang="en-US" sz="1600" dirty="0">
                <a:solidFill>
                  <a:srgbClr val="000000"/>
                </a:solidFill>
              </a:rPr>
              <a:t>使用権資産の減価償却費と利息相当額を計上します</a:t>
            </a:r>
          </a:p>
        </p:txBody>
      </p:sp>
      <p:sp>
        <p:nvSpPr>
          <p:cNvPr id="5" name="スライド番号プレースホルダー 4">
            <a:extLst>
              <a:ext uri="{FF2B5EF4-FFF2-40B4-BE49-F238E27FC236}">
                <a16:creationId xmlns:a16="http://schemas.microsoft.com/office/drawing/2014/main" id="{2E64BA0A-C752-82E3-6F08-153508C20E8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172B2E5C-BB6C-751E-0499-BDC24673A8B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17AD832D-18DA-CEB4-4D6C-53A6A3C639C0}"/>
              </a:ext>
            </a:extLst>
          </p:cNvPr>
          <p:cNvSpPr txBox="1">
            <a:spLocks/>
          </p:cNvSpPr>
          <p:nvPr/>
        </p:nvSpPr>
        <p:spPr>
          <a:xfrm>
            <a:off x="287999" y="1275606"/>
            <a:ext cx="8602552" cy="1233152"/>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減価償却費の計算、割引率での現在価値計算、利息相当額の配分は、現行機能にて対応しております</a:t>
            </a:r>
            <a:endParaRPr lang="en-US" altLang="ja-JP" sz="1400" dirty="0">
              <a:solidFill>
                <a:srgbClr val="000000"/>
              </a:solidFill>
            </a:endParaRPr>
          </a:p>
          <a:p>
            <a:pPr>
              <a:lnSpc>
                <a:spcPts val="1900"/>
              </a:lnSpc>
              <a:buClr>
                <a:srgbClr val="F9BE00"/>
              </a:buClr>
            </a:pPr>
            <a:r>
              <a:rPr lang="ja-JP" altLang="en-US" sz="1400" dirty="0">
                <a:solidFill>
                  <a:srgbClr val="000000"/>
                </a:solidFill>
              </a:rPr>
              <a:t>残価保証額の設定がある所有権移転外ファイナンスリースにおいて、会計台帳の残存価額初期表示は、</a:t>
            </a:r>
            <a:endParaRPr lang="en-US" altLang="ja-JP" sz="1400" dirty="0">
              <a:solidFill>
                <a:srgbClr val="000000"/>
              </a:solidFill>
            </a:endParaRPr>
          </a:p>
          <a:p>
            <a:pPr>
              <a:lnSpc>
                <a:spcPts val="1900"/>
              </a:lnSpc>
              <a:buClr>
                <a:srgbClr val="F9BE00"/>
              </a:buClr>
            </a:pPr>
            <a:r>
              <a:rPr lang="ja-JP" altLang="en-US" sz="1400" dirty="0">
                <a:solidFill>
                  <a:srgbClr val="000000"/>
                </a:solidFill>
              </a:rPr>
              <a:t>「０円」とし、税務台帳の残存価額初期表示は、「１円」となります</a:t>
            </a:r>
            <a:endParaRPr lang="en-US" altLang="ja-JP" sz="1400" dirty="0">
              <a:solidFill>
                <a:srgbClr val="000000"/>
              </a:solidFill>
            </a:endParaRPr>
          </a:p>
        </p:txBody>
      </p:sp>
      <p:sp>
        <p:nvSpPr>
          <p:cNvPr id="10" name="正方形/長方形 9">
            <a:extLst>
              <a:ext uri="{FF2B5EF4-FFF2-40B4-BE49-F238E27FC236}">
                <a16:creationId xmlns:a16="http://schemas.microsoft.com/office/drawing/2014/main" id="{018EC111-A5EA-3BE5-ECC8-8D7361499BFB}"/>
              </a:ext>
            </a:extLst>
          </p:cNvPr>
          <p:cNvSpPr/>
          <p:nvPr/>
        </p:nvSpPr>
        <p:spPr>
          <a:xfrm>
            <a:off x="5356216" y="4423484"/>
            <a:ext cx="3132432" cy="32783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残価保証額を残存価額とする取扱いは廃止</a:t>
            </a:r>
          </a:p>
        </p:txBody>
      </p:sp>
      <p:sp>
        <p:nvSpPr>
          <p:cNvPr id="19" name="矢印: 五方向 18">
            <a:extLst>
              <a:ext uri="{FF2B5EF4-FFF2-40B4-BE49-F238E27FC236}">
                <a16:creationId xmlns:a16="http://schemas.microsoft.com/office/drawing/2014/main" id="{CA1F1CF4-48EA-6D7B-0A45-F19BEF95C16A}"/>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0" name="矢印: 五方向 19">
            <a:extLst>
              <a:ext uri="{FF2B5EF4-FFF2-40B4-BE49-F238E27FC236}">
                <a16:creationId xmlns:a16="http://schemas.microsoft.com/office/drawing/2014/main" id="{CA6B2076-98F8-26BC-1729-FF64A313B616}"/>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1" name="矢印: 五方向 20">
            <a:extLst>
              <a:ext uri="{FF2B5EF4-FFF2-40B4-BE49-F238E27FC236}">
                <a16:creationId xmlns:a16="http://schemas.microsoft.com/office/drawing/2014/main" id="{804EB110-A354-505A-9F14-87F6210CCACA}"/>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2" name="矢印: 五方向 21">
            <a:extLst>
              <a:ext uri="{FF2B5EF4-FFF2-40B4-BE49-F238E27FC236}">
                <a16:creationId xmlns:a16="http://schemas.microsoft.com/office/drawing/2014/main" id="{E624CEBC-75AB-D809-F208-7227AC244F3B}"/>
              </a:ext>
            </a:extLst>
          </p:cNvPr>
          <p:cNvSpPr/>
          <p:nvPr/>
        </p:nvSpPr>
        <p:spPr>
          <a:xfrm>
            <a:off x="5174802"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9A981AEE-6BE4-A8CB-90EB-069D52359369}"/>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4" name="矢印: 五方向 23">
            <a:extLst>
              <a:ext uri="{FF2B5EF4-FFF2-40B4-BE49-F238E27FC236}">
                <a16:creationId xmlns:a16="http://schemas.microsoft.com/office/drawing/2014/main" id="{965B6F63-591E-7695-C5C1-5E81A52B69A2}"/>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8048FACD-393A-3318-BF87-2F9D516EA7C6}"/>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FACAA472-3598-5644-D8F9-9510F46FB0E0}"/>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B7D11848-575A-C371-A93C-66753D316561}"/>
              </a:ext>
            </a:extLst>
          </p:cNvPr>
          <p:cNvSpPr/>
          <p:nvPr/>
        </p:nvSpPr>
        <p:spPr>
          <a:xfrm>
            <a:off x="7487999" y="563954"/>
            <a:ext cx="1364051" cy="288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Tree>
    <p:extLst>
      <p:ext uri="{BB962C8B-B14F-4D97-AF65-F5344CB8AC3E}">
        <p14:creationId xmlns:p14="http://schemas.microsoft.com/office/powerpoint/2010/main" val="2890318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DC5A0-15A3-16C2-CDCF-D7527EA18062}"/>
            </a:ext>
          </a:extLst>
        </p:cNvPr>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ED92D957-1014-D4BF-0D63-EF69E491578F}"/>
              </a:ext>
            </a:extLst>
          </p:cNvPr>
          <p:cNvGrpSpPr/>
          <p:nvPr/>
        </p:nvGrpSpPr>
        <p:grpSpPr>
          <a:xfrm>
            <a:off x="251520" y="2213719"/>
            <a:ext cx="3760973" cy="2444013"/>
            <a:chOff x="282029" y="2483486"/>
            <a:chExt cx="3760973" cy="2444013"/>
          </a:xfrm>
        </p:grpSpPr>
        <p:pic>
          <p:nvPicPr>
            <p:cNvPr id="9" name="図 8">
              <a:extLst>
                <a:ext uri="{FF2B5EF4-FFF2-40B4-BE49-F238E27FC236}">
                  <a16:creationId xmlns:a16="http://schemas.microsoft.com/office/drawing/2014/main" id="{A59672C5-80A2-0456-323B-B6FD2620554E}"/>
                </a:ext>
              </a:extLst>
            </p:cNvPr>
            <p:cNvPicPr>
              <a:picLocks noChangeAspect="1"/>
            </p:cNvPicPr>
            <p:nvPr/>
          </p:nvPicPr>
          <p:blipFill>
            <a:blip r:embed="rId2"/>
            <a:stretch>
              <a:fillRect/>
            </a:stretch>
          </p:blipFill>
          <p:spPr>
            <a:xfrm>
              <a:off x="282029" y="2483486"/>
              <a:ext cx="3760973" cy="2444013"/>
            </a:xfrm>
            <a:prstGeom prst="rect">
              <a:avLst/>
            </a:prstGeom>
            <a:ln>
              <a:solidFill>
                <a:schemeClr val="bg1">
                  <a:lumMod val="75000"/>
                </a:schemeClr>
              </a:solidFill>
            </a:ln>
          </p:spPr>
        </p:pic>
        <p:pic>
          <p:nvPicPr>
            <p:cNvPr id="29" name="図 28">
              <a:extLst>
                <a:ext uri="{FF2B5EF4-FFF2-40B4-BE49-F238E27FC236}">
                  <a16:creationId xmlns:a16="http://schemas.microsoft.com/office/drawing/2014/main" id="{9638B890-53EC-3DBA-169F-115E80CE76E0}"/>
                </a:ext>
              </a:extLst>
            </p:cNvPr>
            <p:cNvPicPr>
              <a:picLocks noChangeAspect="1"/>
            </p:cNvPicPr>
            <p:nvPr/>
          </p:nvPicPr>
          <p:blipFill>
            <a:blip r:embed="rId3"/>
            <a:stretch>
              <a:fillRect/>
            </a:stretch>
          </p:blipFill>
          <p:spPr>
            <a:xfrm flipV="1">
              <a:off x="424234" y="2498034"/>
              <a:ext cx="940864" cy="45719"/>
            </a:xfrm>
            <a:prstGeom prst="rect">
              <a:avLst/>
            </a:prstGeom>
          </p:spPr>
        </p:pic>
      </p:grpSp>
      <p:sp>
        <p:nvSpPr>
          <p:cNvPr id="2" name="タイトル 1">
            <a:extLst>
              <a:ext uri="{FF2B5EF4-FFF2-40B4-BE49-F238E27FC236}">
                <a16:creationId xmlns:a16="http://schemas.microsoft.com/office/drawing/2014/main" id="{72919BB5-63A3-436E-2704-332EE5310D24}"/>
              </a:ext>
            </a:extLst>
          </p:cNvPr>
          <p:cNvSpPr>
            <a:spLocks noGrp="1"/>
          </p:cNvSpPr>
          <p:nvPr>
            <p:ph type="title"/>
          </p:nvPr>
        </p:nvSpPr>
        <p:spPr/>
        <p:txBody>
          <a:bodyPr/>
          <a:lstStyle/>
          <a:p>
            <a:r>
              <a:rPr lang="ja-JP" altLang="en-US" dirty="0"/>
              <a:t>新リース会計基準対応機能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FBA1A557-1B8D-37B2-8615-6266348B5619}"/>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契約条件の変更</a:t>
            </a:r>
            <a:endParaRPr kumimoji="1" lang="ja-JP" altLang="en-US" dirty="0"/>
          </a:p>
        </p:txBody>
      </p:sp>
      <p:sp>
        <p:nvSpPr>
          <p:cNvPr id="4" name="テキスト プレースホルダー 3">
            <a:extLst>
              <a:ext uri="{FF2B5EF4-FFF2-40B4-BE49-F238E27FC236}">
                <a16:creationId xmlns:a16="http://schemas.microsoft.com/office/drawing/2014/main" id="{3F4F531D-616C-8D44-1CAE-0543262668CA}"/>
              </a:ext>
            </a:extLst>
          </p:cNvPr>
          <p:cNvSpPr>
            <a:spLocks noGrp="1"/>
          </p:cNvSpPr>
          <p:nvPr>
            <p:ph type="body" sz="quarter" idx="17"/>
          </p:nvPr>
        </p:nvSpPr>
        <p:spPr>
          <a:xfrm>
            <a:off x="360000" y="864000"/>
            <a:ext cx="8784000" cy="279306"/>
          </a:xfrm>
        </p:spPr>
        <p:txBody>
          <a:bodyPr/>
          <a:lstStyle/>
          <a:p>
            <a:r>
              <a:rPr lang="ja-JP" altLang="en-US" dirty="0">
                <a:solidFill>
                  <a:srgbClr val="000000"/>
                </a:solidFill>
              </a:rPr>
              <a:t>契約条件変更が生じた場合、独立したリース会計処理または、リース負債の見直しを行います</a:t>
            </a:r>
            <a:endParaRPr kumimoji="1" lang="en-US" altLang="ja-JP" sz="1600" dirty="0">
              <a:solidFill>
                <a:srgbClr val="000000"/>
              </a:solidFill>
            </a:endParaRPr>
          </a:p>
        </p:txBody>
      </p:sp>
      <p:sp>
        <p:nvSpPr>
          <p:cNvPr id="5" name="スライド番号プレースホルダー 4">
            <a:extLst>
              <a:ext uri="{FF2B5EF4-FFF2-40B4-BE49-F238E27FC236}">
                <a16:creationId xmlns:a16="http://schemas.microsoft.com/office/drawing/2014/main" id="{B9C08CBC-CB71-0A86-ABB8-44869D3082B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527F5B6-CBA0-D5A1-87F8-D33240E5EE7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9D7F297F-3F09-10CA-A096-7B6BE28D0280}"/>
              </a:ext>
            </a:extLst>
          </p:cNvPr>
          <p:cNvSpPr txBox="1">
            <a:spLocks/>
          </p:cNvSpPr>
          <p:nvPr/>
        </p:nvSpPr>
        <p:spPr>
          <a:xfrm>
            <a:off x="289928" y="1275606"/>
            <a:ext cx="8602552" cy="79208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r>
              <a:rPr lang="ja-JP" altLang="en-US" sz="1400" dirty="0">
                <a:solidFill>
                  <a:srgbClr val="000000"/>
                </a:solidFill>
              </a:rPr>
              <a:t>契約条件変更前の使用権資産、リース負債には影響を与えず、契約条件の変更が可能です</a:t>
            </a:r>
            <a:endParaRPr kumimoji="1" lang="en-US" altLang="ja-JP" sz="1400" dirty="0">
              <a:solidFill>
                <a:srgbClr val="000000"/>
              </a:solidFill>
            </a:endParaRPr>
          </a:p>
        </p:txBody>
      </p:sp>
      <p:pic>
        <p:nvPicPr>
          <p:cNvPr id="10" name="図 9">
            <a:extLst>
              <a:ext uri="{FF2B5EF4-FFF2-40B4-BE49-F238E27FC236}">
                <a16:creationId xmlns:a16="http://schemas.microsoft.com/office/drawing/2014/main" id="{DA4B81C0-0502-5FB4-B39D-32B1A26BB509}"/>
              </a:ext>
            </a:extLst>
          </p:cNvPr>
          <p:cNvPicPr>
            <a:picLocks noChangeAspect="1"/>
          </p:cNvPicPr>
          <p:nvPr/>
        </p:nvPicPr>
        <p:blipFill>
          <a:blip r:embed="rId4"/>
          <a:stretch>
            <a:fillRect/>
          </a:stretch>
        </p:blipFill>
        <p:spPr>
          <a:xfrm>
            <a:off x="4682573" y="2217993"/>
            <a:ext cx="3659974" cy="1764809"/>
          </a:xfrm>
          <a:prstGeom prst="rect">
            <a:avLst/>
          </a:prstGeom>
          <a:ln>
            <a:solidFill>
              <a:schemeClr val="bg1">
                <a:lumMod val="75000"/>
              </a:schemeClr>
            </a:solidFill>
          </a:ln>
        </p:spPr>
      </p:pic>
      <p:sp>
        <p:nvSpPr>
          <p:cNvPr id="11" name="テキスト ボックス 10">
            <a:extLst>
              <a:ext uri="{FF2B5EF4-FFF2-40B4-BE49-F238E27FC236}">
                <a16:creationId xmlns:a16="http://schemas.microsoft.com/office/drawing/2014/main" id="{0712143C-8C28-157B-1B55-7F97F664A3F9}"/>
              </a:ext>
            </a:extLst>
          </p:cNvPr>
          <p:cNvSpPr txBox="1"/>
          <p:nvPr/>
        </p:nvSpPr>
        <p:spPr>
          <a:xfrm>
            <a:off x="251520" y="1990909"/>
            <a:ext cx="2555022" cy="261610"/>
          </a:xfrm>
          <a:prstGeom prst="rect">
            <a:avLst/>
          </a:prstGeom>
          <a:noFill/>
        </p:spPr>
        <p:txBody>
          <a:bodyPr wrap="square" rtlCol="0">
            <a:spAutoFit/>
          </a:bodyPr>
          <a:lstStyle/>
          <a:p>
            <a:r>
              <a:rPr kumimoji="1" lang="ja-JP" altLang="en-US" sz="1100" b="1" dirty="0">
                <a:solidFill>
                  <a:schemeClr val="accent6"/>
                </a:solidFill>
              </a:rPr>
              <a:t>リース契約（変更）画面</a:t>
            </a:r>
            <a:endParaRPr kumimoji="1" lang="en-US" altLang="ja-JP" sz="1100" b="1" dirty="0">
              <a:solidFill>
                <a:schemeClr val="accent6"/>
              </a:solidFill>
            </a:endParaRPr>
          </a:p>
        </p:txBody>
      </p:sp>
      <p:sp>
        <p:nvSpPr>
          <p:cNvPr id="12" name="正方形/長方形 11">
            <a:extLst>
              <a:ext uri="{FF2B5EF4-FFF2-40B4-BE49-F238E27FC236}">
                <a16:creationId xmlns:a16="http://schemas.microsoft.com/office/drawing/2014/main" id="{FCE1CF99-9614-5AC5-7B0B-2C44DE7B4DC8}"/>
              </a:ext>
            </a:extLst>
          </p:cNvPr>
          <p:cNvSpPr/>
          <p:nvPr/>
        </p:nvSpPr>
        <p:spPr>
          <a:xfrm>
            <a:off x="1893792" y="2652191"/>
            <a:ext cx="2192980" cy="2616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t>「</a:t>
            </a:r>
            <a:r>
              <a:rPr lang="ja-JP" altLang="en-US" sz="1100" dirty="0"/>
              <a:t>契約条件変更日」の項目追加</a:t>
            </a:r>
            <a:endParaRPr kumimoji="1" lang="ja-JP" altLang="en-US" sz="1100" dirty="0"/>
          </a:p>
        </p:txBody>
      </p:sp>
      <p:cxnSp>
        <p:nvCxnSpPr>
          <p:cNvPr id="13" name="直線コネクタ 12">
            <a:extLst>
              <a:ext uri="{FF2B5EF4-FFF2-40B4-BE49-F238E27FC236}">
                <a16:creationId xmlns:a16="http://schemas.microsoft.com/office/drawing/2014/main" id="{4BC51EDD-C8C2-76EE-FE58-0052E4341BD3}"/>
              </a:ext>
            </a:extLst>
          </p:cNvPr>
          <p:cNvCxnSpPr>
            <a:cxnSpLocks/>
          </p:cNvCxnSpPr>
          <p:nvPr/>
        </p:nvCxnSpPr>
        <p:spPr>
          <a:xfrm flipH="1" flipV="1">
            <a:off x="2003154" y="2460521"/>
            <a:ext cx="162073" cy="23047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F254AE0C-D532-8C53-4CA1-8DFC3BB7E54F}"/>
              </a:ext>
            </a:extLst>
          </p:cNvPr>
          <p:cNvSpPr txBox="1"/>
          <p:nvPr/>
        </p:nvSpPr>
        <p:spPr>
          <a:xfrm>
            <a:off x="4630507" y="1956491"/>
            <a:ext cx="4482984" cy="261610"/>
          </a:xfrm>
          <a:prstGeom prst="rect">
            <a:avLst/>
          </a:prstGeom>
          <a:noFill/>
        </p:spPr>
        <p:txBody>
          <a:bodyPr wrap="square" rtlCol="0">
            <a:spAutoFit/>
          </a:bodyPr>
          <a:lstStyle/>
          <a:p>
            <a:r>
              <a:rPr kumimoji="1" lang="ja-JP" altLang="en-US" sz="1100" b="1" dirty="0">
                <a:solidFill>
                  <a:schemeClr val="accent6"/>
                </a:solidFill>
              </a:rPr>
              <a:t>新規帳票「契約条件変更一覧表」</a:t>
            </a:r>
            <a:endParaRPr kumimoji="1" lang="en-US" altLang="ja-JP" sz="1100" b="1" dirty="0">
              <a:solidFill>
                <a:schemeClr val="accent6"/>
              </a:solidFill>
            </a:endParaRPr>
          </a:p>
        </p:txBody>
      </p:sp>
      <p:sp>
        <p:nvSpPr>
          <p:cNvPr id="20" name="正方形/長方形 19">
            <a:extLst>
              <a:ext uri="{FF2B5EF4-FFF2-40B4-BE49-F238E27FC236}">
                <a16:creationId xmlns:a16="http://schemas.microsoft.com/office/drawing/2014/main" id="{19018E9A-AE65-B9AB-F008-21EA84B28A0F}"/>
              </a:ext>
            </a:extLst>
          </p:cNvPr>
          <p:cNvSpPr/>
          <p:nvPr/>
        </p:nvSpPr>
        <p:spPr>
          <a:xfrm>
            <a:off x="5503603" y="3702731"/>
            <a:ext cx="3327859" cy="83636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t>・契約条件変更物件のみ出力対象とします</a:t>
            </a:r>
          </a:p>
          <a:p>
            <a:r>
              <a:rPr kumimoji="1" lang="ja-JP" altLang="en-US" sz="1100" dirty="0"/>
              <a:t>・契約条件変更日前後のリース債務と支払利息の</a:t>
            </a:r>
            <a:endParaRPr kumimoji="1" lang="en-US" altLang="ja-JP" sz="1100" dirty="0"/>
          </a:p>
          <a:p>
            <a:r>
              <a:rPr lang="ja-JP" altLang="en-US" sz="1100" dirty="0"/>
              <a:t>　</a:t>
            </a:r>
            <a:r>
              <a:rPr kumimoji="1" lang="ja-JP" altLang="en-US" sz="1100" dirty="0"/>
              <a:t>金額とそれぞれの毎月の残高が確認できます</a:t>
            </a:r>
          </a:p>
        </p:txBody>
      </p:sp>
      <p:sp>
        <p:nvSpPr>
          <p:cNvPr id="21" name="正方形/長方形 20">
            <a:extLst>
              <a:ext uri="{FF2B5EF4-FFF2-40B4-BE49-F238E27FC236}">
                <a16:creationId xmlns:a16="http://schemas.microsoft.com/office/drawing/2014/main" id="{B67BB118-12E3-E5D1-BC9D-FC2A609FB363}"/>
              </a:ext>
            </a:extLst>
          </p:cNvPr>
          <p:cNvSpPr/>
          <p:nvPr/>
        </p:nvSpPr>
        <p:spPr>
          <a:xfrm>
            <a:off x="1346080" y="3021086"/>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22" name="正方形/長方形 21">
            <a:extLst>
              <a:ext uri="{FF2B5EF4-FFF2-40B4-BE49-F238E27FC236}">
                <a16:creationId xmlns:a16="http://schemas.microsoft.com/office/drawing/2014/main" id="{EF77BB87-6C5E-A5DA-D506-53C983483CD1}"/>
              </a:ext>
            </a:extLst>
          </p:cNvPr>
          <p:cNvSpPr/>
          <p:nvPr/>
        </p:nvSpPr>
        <p:spPr>
          <a:xfrm>
            <a:off x="5649863" y="3071889"/>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23" name="正方形/長方形 22">
            <a:extLst>
              <a:ext uri="{FF2B5EF4-FFF2-40B4-BE49-F238E27FC236}">
                <a16:creationId xmlns:a16="http://schemas.microsoft.com/office/drawing/2014/main" id="{B691523D-4639-79D1-CC56-9D508639675D}"/>
              </a:ext>
            </a:extLst>
          </p:cNvPr>
          <p:cNvSpPr/>
          <p:nvPr/>
        </p:nvSpPr>
        <p:spPr>
          <a:xfrm>
            <a:off x="864157" y="3684619"/>
            <a:ext cx="3744137" cy="97536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t>・契約変更日入力した際に、変更日以降のみ</a:t>
            </a:r>
            <a:endParaRPr kumimoji="1" lang="en-US" altLang="ja-JP" sz="1100" dirty="0"/>
          </a:p>
          <a:p>
            <a:r>
              <a:rPr kumimoji="1" lang="ja-JP" altLang="en-US" sz="1100" dirty="0"/>
              <a:t>　リース債務、利息額を再計算します</a:t>
            </a:r>
            <a:endParaRPr kumimoji="1" lang="en-US" altLang="ja-JP" sz="1100" dirty="0"/>
          </a:p>
          <a:p>
            <a:r>
              <a:rPr kumimoji="1" lang="ja-JP" altLang="en-US" sz="1100" dirty="0"/>
              <a:t>・リース終了日（リース期間）、リース料総額、割引率、</a:t>
            </a:r>
            <a:endParaRPr kumimoji="1" lang="en-US" altLang="ja-JP" sz="1100" dirty="0"/>
          </a:p>
          <a:p>
            <a:r>
              <a:rPr lang="ja-JP" altLang="en-US" sz="1100" dirty="0"/>
              <a:t>　</a:t>
            </a:r>
            <a:r>
              <a:rPr kumimoji="1" lang="ja-JP" altLang="en-US" sz="1100" dirty="0"/>
              <a:t>支払スケジュール、維持管理費、残価保証額が</a:t>
            </a:r>
            <a:endParaRPr kumimoji="1" lang="en-US" altLang="ja-JP" sz="1100" dirty="0"/>
          </a:p>
          <a:p>
            <a:r>
              <a:rPr lang="ja-JP" altLang="en-US" sz="1100" dirty="0"/>
              <a:t>　</a:t>
            </a:r>
            <a:r>
              <a:rPr kumimoji="1" lang="ja-JP" altLang="en-US" sz="1100" dirty="0"/>
              <a:t>変更になった場合、割引現在価値を再計算します　　</a:t>
            </a:r>
          </a:p>
        </p:txBody>
      </p:sp>
      <p:cxnSp>
        <p:nvCxnSpPr>
          <p:cNvPr id="24" name="直線コネクタ 23">
            <a:extLst>
              <a:ext uri="{FF2B5EF4-FFF2-40B4-BE49-F238E27FC236}">
                <a16:creationId xmlns:a16="http://schemas.microsoft.com/office/drawing/2014/main" id="{78E19316-D01B-1FB1-3250-F200BE9622A8}"/>
              </a:ext>
            </a:extLst>
          </p:cNvPr>
          <p:cNvCxnSpPr>
            <a:cxnSpLocks/>
          </p:cNvCxnSpPr>
          <p:nvPr/>
        </p:nvCxnSpPr>
        <p:spPr>
          <a:xfrm flipH="1" flipV="1">
            <a:off x="5389572" y="2993915"/>
            <a:ext cx="359727" cy="72755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D8F68A3-BCD5-62C9-4105-4C2FBE5E7BD7}"/>
              </a:ext>
            </a:extLst>
          </p:cNvPr>
          <p:cNvCxnSpPr>
            <a:cxnSpLocks/>
          </p:cNvCxnSpPr>
          <p:nvPr/>
        </p:nvCxnSpPr>
        <p:spPr>
          <a:xfrm flipH="1" flipV="1">
            <a:off x="575136" y="3598127"/>
            <a:ext cx="365955" cy="32506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矢印: 五方向 30">
            <a:extLst>
              <a:ext uri="{FF2B5EF4-FFF2-40B4-BE49-F238E27FC236}">
                <a16:creationId xmlns:a16="http://schemas.microsoft.com/office/drawing/2014/main" id="{BBF4C689-AFFE-BBDA-0C9E-774F6CB0D53A}"/>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2" name="矢印: 五方向 31">
            <a:extLst>
              <a:ext uri="{FF2B5EF4-FFF2-40B4-BE49-F238E27FC236}">
                <a16:creationId xmlns:a16="http://schemas.microsoft.com/office/drawing/2014/main" id="{108142F0-3ED1-E6D7-DF60-145B21516883}"/>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01FAA490-16C8-9D54-93B1-1C4807016BBE}"/>
              </a:ext>
            </a:extLst>
          </p:cNvPr>
          <p:cNvSpPr/>
          <p:nvPr/>
        </p:nvSpPr>
        <p:spPr>
          <a:xfrm>
            <a:off x="6182914"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4" name="矢印: 五方向 33">
            <a:extLst>
              <a:ext uri="{FF2B5EF4-FFF2-40B4-BE49-F238E27FC236}">
                <a16:creationId xmlns:a16="http://schemas.microsoft.com/office/drawing/2014/main" id="{840BF033-5A0C-1B1E-453A-EF1B1DB485F4}"/>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5" name="矢印: 五方向 34">
            <a:extLst>
              <a:ext uri="{FF2B5EF4-FFF2-40B4-BE49-F238E27FC236}">
                <a16:creationId xmlns:a16="http://schemas.microsoft.com/office/drawing/2014/main" id="{5FC2ED71-5BC1-0481-4EB6-07FC7B3B8022}"/>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6" name="矢印: 五方向 35">
            <a:extLst>
              <a:ext uri="{FF2B5EF4-FFF2-40B4-BE49-F238E27FC236}">
                <a16:creationId xmlns:a16="http://schemas.microsoft.com/office/drawing/2014/main" id="{C2079472-6A4A-6E28-EB40-9DD41E9DB84C}"/>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7" name="矢印: 五方向 36">
            <a:extLst>
              <a:ext uri="{FF2B5EF4-FFF2-40B4-BE49-F238E27FC236}">
                <a16:creationId xmlns:a16="http://schemas.microsoft.com/office/drawing/2014/main" id="{D7B39270-1690-B3BF-6CE4-D75A92F8682E}"/>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8" name="矢印: 五方向 37">
            <a:extLst>
              <a:ext uri="{FF2B5EF4-FFF2-40B4-BE49-F238E27FC236}">
                <a16:creationId xmlns:a16="http://schemas.microsoft.com/office/drawing/2014/main" id="{70470ED6-6F5F-3E5A-25A7-67F101A00971}"/>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6" name="正方形/長方形 15">
            <a:extLst>
              <a:ext uri="{FF2B5EF4-FFF2-40B4-BE49-F238E27FC236}">
                <a16:creationId xmlns:a16="http://schemas.microsoft.com/office/drawing/2014/main" id="{62E01E66-A165-E60A-5E3C-C6D47CF59EAB}"/>
              </a:ext>
            </a:extLst>
          </p:cNvPr>
          <p:cNvSpPr/>
          <p:nvPr/>
        </p:nvSpPr>
        <p:spPr>
          <a:xfrm>
            <a:off x="5552954" y="2257670"/>
            <a:ext cx="1863083" cy="1438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BE92A66-32FD-75B3-DC53-C5EA1634AB69}"/>
              </a:ext>
            </a:extLst>
          </p:cNvPr>
          <p:cNvSpPr txBox="1"/>
          <p:nvPr/>
        </p:nvSpPr>
        <p:spPr>
          <a:xfrm>
            <a:off x="6073978" y="2228267"/>
            <a:ext cx="877163" cy="184666"/>
          </a:xfrm>
          <a:prstGeom prst="rect">
            <a:avLst/>
          </a:prstGeom>
          <a:noFill/>
        </p:spPr>
        <p:txBody>
          <a:bodyPr wrap="none" rtlCol="0">
            <a:spAutoFit/>
          </a:bodyPr>
          <a:lstStyle/>
          <a:p>
            <a:r>
              <a:rPr kumimoji="1" lang="ja-JP" altLang="en-US" sz="600" u="sng" dirty="0">
                <a:solidFill>
                  <a:schemeClr val="tx1">
                    <a:lumMod val="65000"/>
                    <a:lumOff val="35000"/>
                  </a:schemeClr>
                </a:solidFill>
              </a:rPr>
              <a:t>契約条件変更一覧表</a:t>
            </a:r>
          </a:p>
        </p:txBody>
      </p:sp>
      <p:sp>
        <p:nvSpPr>
          <p:cNvPr id="15" name="テキスト ボックス 14">
            <a:extLst>
              <a:ext uri="{FF2B5EF4-FFF2-40B4-BE49-F238E27FC236}">
                <a16:creationId xmlns:a16="http://schemas.microsoft.com/office/drawing/2014/main" id="{BD383F4C-9B6F-2CDB-F42E-51EA1F7F9A2C}"/>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
        <p:nvSpPr>
          <p:cNvPr id="18" name="正方形/長方形 17">
            <a:extLst>
              <a:ext uri="{FF2B5EF4-FFF2-40B4-BE49-F238E27FC236}">
                <a16:creationId xmlns:a16="http://schemas.microsoft.com/office/drawing/2014/main" id="{448E3F2D-5900-53A1-1130-2A52DA9F26DC}"/>
              </a:ext>
            </a:extLst>
          </p:cNvPr>
          <p:cNvSpPr/>
          <p:nvPr/>
        </p:nvSpPr>
        <p:spPr>
          <a:xfrm>
            <a:off x="7487999" y="563954"/>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lang="en-US" altLang="ja-JP" sz="1400" b="1" dirty="0"/>
              <a:t>2</a:t>
            </a:r>
            <a:endParaRPr kumimoji="1" lang="ja-JP" altLang="en-US" sz="1400" b="1" dirty="0"/>
          </a:p>
        </p:txBody>
      </p:sp>
    </p:spTree>
    <p:extLst>
      <p:ext uri="{BB962C8B-B14F-4D97-AF65-F5344CB8AC3E}">
        <p14:creationId xmlns:p14="http://schemas.microsoft.com/office/powerpoint/2010/main" val="95183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F86E2-73DD-0188-CDF5-0986B05C554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4B81468-7437-BAF6-34ED-FFF452BCFD40}"/>
              </a:ext>
            </a:extLst>
          </p:cNvPr>
          <p:cNvSpPr>
            <a:spLocks noGrp="1"/>
          </p:cNvSpPr>
          <p:nvPr>
            <p:ph type="title"/>
          </p:nvPr>
        </p:nvSpPr>
        <p:spPr/>
        <p:txBody>
          <a:bodyPr/>
          <a:lstStyle/>
          <a:p>
            <a:r>
              <a:rPr lang="ja-JP" altLang="en-US" dirty="0"/>
              <a:t>新リース会計基準対応機能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A5B095C2-1D28-DCBB-E445-682104CCA043}"/>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決算業務（使用権資産）</a:t>
            </a:r>
            <a:endParaRPr kumimoji="1" lang="ja-JP" altLang="en-US" dirty="0"/>
          </a:p>
        </p:txBody>
      </p:sp>
      <p:sp>
        <p:nvSpPr>
          <p:cNvPr id="4" name="テキスト プレースホルダー 3">
            <a:extLst>
              <a:ext uri="{FF2B5EF4-FFF2-40B4-BE49-F238E27FC236}">
                <a16:creationId xmlns:a16="http://schemas.microsoft.com/office/drawing/2014/main" id="{6C22CF57-03B6-60E9-1436-E542F4ED5F28}"/>
              </a:ext>
            </a:extLst>
          </p:cNvPr>
          <p:cNvSpPr>
            <a:spLocks noGrp="1"/>
          </p:cNvSpPr>
          <p:nvPr>
            <p:ph type="body" sz="quarter" idx="17"/>
          </p:nvPr>
        </p:nvSpPr>
        <p:spPr/>
        <p:txBody>
          <a:bodyPr/>
          <a:lstStyle/>
          <a:p>
            <a:r>
              <a:rPr kumimoji="1" lang="ja-JP" altLang="en-US" sz="1600" dirty="0">
                <a:solidFill>
                  <a:srgbClr val="000000"/>
                </a:solidFill>
              </a:rPr>
              <a:t>リースに関する開示</a:t>
            </a:r>
            <a:r>
              <a:rPr lang="ja-JP" altLang="en-US" sz="1600" dirty="0">
                <a:solidFill>
                  <a:srgbClr val="000000"/>
                </a:solidFill>
              </a:rPr>
              <a:t>資料</a:t>
            </a:r>
            <a:r>
              <a:rPr kumimoji="1" lang="ja-JP" altLang="en-US" sz="1600" dirty="0">
                <a:solidFill>
                  <a:srgbClr val="000000"/>
                </a:solidFill>
              </a:rPr>
              <a:t>を作成します</a:t>
            </a:r>
          </a:p>
        </p:txBody>
      </p:sp>
      <p:sp>
        <p:nvSpPr>
          <p:cNvPr id="5" name="スライド番号プレースホルダー 4">
            <a:extLst>
              <a:ext uri="{FF2B5EF4-FFF2-40B4-BE49-F238E27FC236}">
                <a16:creationId xmlns:a16="http://schemas.microsoft.com/office/drawing/2014/main" id="{4E5BA6F4-7C30-9BA4-5A4A-43C32F866AB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DA90EE9-FF6C-B476-9237-53B2B43B861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6304B77C-35E8-AADD-A012-7F4BB72044B6}"/>
              </a:ext>
            </a:extLst>
          </p:cNvPr>
          <p:cNvSpPr txBox="1">
            <a:spLocks/>
          </p:cNvSpPr>
          <p:nvPr/>
        </p:nvSpPr>
        <p:spPr>
          <a:xfrm>
            <a:off x="251520" y="1275606"/>
            <a:ext cx="8602552" cy="12961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使用権資産の内訳（科目別残高）は「固定資産異動増減内訳表（既存帳票）」にて確認できます</a:t>
            </a:r>
            <a:endParaRPr lang="en-US" altLang="ja-JP" sz="1400" dirty="0">
              <a:solidFill>
                <a:srgbClr val="000000"/>
              </a:solidFill>
            </a:endParaRPr>
          </a:p>
          <a:p>
            <a:pPr>
              <a:lnSpc>
                <a:spcPts val="1900"/>
              </a:lnSpc>
              <a:buClr>
                <a:srgbClr val="F9BE00"/>
              </a:buClr>
            </a:pPr>
            <a:endParaRPr lang="en-US" altLang="ja-JP" sz="1400" dirty="0">
              <a:solidFill>
                <a:srgbClr val="000000"/>
              </a:solidFill>
            </a:endParaRPr>
          </a:p>
          <a:p>
            <a:pPr>
              <a:lnSpc>
                <a:spcPts val="1900"/>
              </a:lnSpc>
              <a:buClr>
                <a:srgbClr val="F9BE00"/>
              </a:buClr>
            </a:pPr>
            <a:r>
              <a:rPr lang="ja-JP" altLang="en-US" sz="1400" dirty="0">
                <a:solidFill>
                  <a:srgbClr val="000000"/>
                </a:solidFill>
              </a:rPr>
              <a:t>使用権資産について、次のいずれかの方法により貸借対照表において表示します（会計基準</a:t>
            </a:r>
            <a:r>
              <a:rPr lang="en-US" altLang="ja-JP" sz="1400" dirty="0">
                <a:solidFill>
                  <a:srgbClr val="000000"/>
                </a:solidFill>
              </a:rPr>
              <a:t>49</a:t>
            </a:r>
            <a:r>
              <a:rPr lang="ja-JP" altLang="en-US" sz="1400" dirty="0">
                <a:solidFill>
                  <a:srgbClr val="000000"/>
                </a:solidFill>
              </a:rPr>
              <a:t>項）</a:t>
            </a:r>
            <a:endParaRPr lang="en-US" altLang="ja-JP" sz="1400" dirty="0">
              <a:solidFill>
                <a:srgbClr val="000000"/>
              </a:solidFill>
            </a:endParaRPr>
          </a:p>
          <a:p>
            <a:pPr>
              <a:lnSpc>
                <a:spcPts val="1900"/>
              </a:lnSpc>
              <a:buClr>
                <a:srgbClr val="F9BE00"/>
              </a:buClr>
            </a:pPr>
            <a:r>
              <a:rPr lang="ja-JP" altLang="en-US" sz="1400" dirty="0">
                <a:solidFill>
                  <a:srgbClr val="000000"/>
                </a:solidFill>
              </a:rPr>
              <a:t>（１）自社で所有していた場合に表示される科目に含め、表示科目毎の金額を注記します</a:t>
            </a:r>
          </a:p>
          <a:p>
            <a:pPr>
              <a:lnSpc>
                <a:spcPts val="1900"/>
              </a:lnSpc>
              <a:buClr>
                <a:srgbClr val="F9BE00"/>
              </a:buClr>
            </a:pPr>
            <a:r>
              <a:rPr lang="ja-JP" altLang="en-US" sz="1400" dirty="0">
                <a:solidFill>
                  <a:srgbClr val="000000"/>
                </a:solidFill>
              </a:rPr>
              <a:t>（２）他の資産とは区分して使用権資産として表示し、表示科目毎の金額を注記します</a:t>
            </a:r>
          </a:p>
          <a:p>
            <a:pPr>
              <a:lnSpc>
                <a:spcPts val="1900"/>
              </a:lnSpc>
              <a:buClr>
                <a:srgbClr val="F9BE00"/>
              </a:buClr>
            </a:pPr>
            <a:endParaRPr lang="ja-JP" altLang="en-US" sz="1400" dirty="0">
              <a:solidFill>
                <a:srgbClr val="000000"/>
              </a:solidFill>
            </a:endParaRPr>
          </a:p>
        </p:txBody>
      </p:sp>
      <p:sp>
        <p:nvSpPr>
          <p:cNvPr id="14" name="正方形/長方形 13">
            <a:extLst>
              <a:ext uri="{FF2B5EF4-FFF2-40B4-BE49-F238E27FC236}">
                <a16:creationId xmlns:a16="http://schemas.microsoft.com/office/drawing/2014/main" id="{A4DD1738-020C-B45B-4178-4A695833C3C8}"/>
              </a:ext>
            </a:extLst>
          </p:cNvPr>
          <p:cNvSpPr/>
          <p:nvPr/>
        </p:nvSpPr>
        <p:spPr>
          <a:xfrm>
            <a:off x="804622" y="2787242"/>
            <a:ext cx="1656701" cy="194421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endParaRPr kumimoji="1" lang="en-US" altLang="ja-JP" sz="1000" dirty="0">
              <a:solidFill>
                <a:srgbClr val="000000"/>
              </a:solidFill>
            </a:endParaRPr>
          </a:p>
          <a:p>
            <a:endParaRPr lang="en-US" altLang="ja-JP" sz="1000" dirty="0">
              <a:solidFill>
                <a:srgbClr val="000000"/>
              </a:solidFill>
            </a:endParaRPr>
          </a:p>
          <a:p>
            <a:r>
              <a:rPr kumimoji="1" lang="ja-JP" altLang="en-US" sz="1000" dirty="0">
                <a:solidFill>
                  <a:srgbClr val="000000"/>
                </a:solidFill>
              </a:rPr>
              <a:t>有形固定資産</a:t>
            </a:r>
            <a:endParaRPr kumimoji="1"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建　物　　　　</a:t>
            </a:r>
            <a:r>
              <a:rPr lang="en-US" altLang="ja-JP" sz="1000" dirty="0" err="1">
                <a:solidFill>
                  <a:srgbClr val="000000"/>
                </a:solidFill>
              </a:rPr>
              <a:t>xxxxx</a:t>
            </a:r>
            <a:endParaRPr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構築物　</a:t>
            </a:r>
            <a:r>
              <a:rPr lang="ja-JP" altLang="en-US" sz="1000" dirty="0">
                <a:solidFill>
                  <a:schemeClr val="tx1"/>
                </a:solidFill>
              </a:rPr>
              <a:t>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chemeClr val="tx1"/>
                </a:solidFill>
              </a:rPr>
              <a:t>　</a:t>
            </a:r>
            <a:r>
              <a:rPr kumimoji="1" lang="ja-JP" altLang="en-US" sz="1000" dirty="0">
                <a:solidFill>
                  <a:schemeClr val="accent3"/>
                </a:solidFill>
              </a:rPr>
              <a:t>機械装置　　　</a:t>
            </a:r>
            <a:r>
              <a:rPr kumimoji="1" lang="en-US" altLang="ja-JP" sz="1000" dirty="0" err="1">
                <a:solidFill>
                  <a:srgbClr val="000000"/>
                </a:solidFill>
              </a:rPr>
              <a:t>xxxxx</a:t>
            </a:r>
            <a:endParaRPr kumimoji="1" lang="en-US" altLang="ja-JP" sz="1000" dirty="0">
              <a:solidFill>
                <a:srgbClr val="000000"/>
              </a:solidFill>
            </a:endParaRPr>
          </a:p>
          <a:p>
            <a:r>
              <a:rPr lang="ja-JP" altLang="en-US" sz="1000" dirty="0">
                <a:solidFill>
                  <a:schemeClr val="tx1"/>
                </a:solidFill>
              </a:rPr>
              <a:t>　</a:t>
            </a:r>
            <a:r>
              <a:rPr lang="ja-JP" altLang="en-US" sz="1000" dirty="0">
                <a:solidFill>
                  <a:schemeClr val="accent3"/>
                </a:solidFill>
              </a:rPr>
              <a:t>車両運搬具　　</a:t>
            </a:r>
            <a:r>
              <a:rPr lang="en-US" altLang="ja-JP" sz="1000" dirty="0" err="1">
                <a:solidFill>
                  <a:srgbClr val="000000"/>
                </a:solidFill>
              </a:rPr>
              <a:t>xxxxx</a:t>
            </a:r>
            <a:endParaRPr lang="en-US" altLang="ja-JP" sz="1000" dirty="0">
              <a:solidFill>
                <a:srgbClr val="000000"/>
              </a:solidFill>
            </a:endParaRPr>
          </a:p>
          <a:p>
            <a:endParaRPr kumimoji="1" lang="en-US" altLang="ja-JP" sz="1000" dirty="0">
              <a:solidFill>
                <a:schemeClr val="tx1"/>
              </a:solidFill>
            </a:endParaRPr>
          </a:p>
          <a:p>
            <a:r>
              <a:rPr lang="ja-JP" altLang="en-US" sz="1000" dirty="0">
                <a:solidFill>
                  <a:srgbClr val="000000"/>
                </a:solidFill>
              </a:rPr>
              <a:t>無形固定資産</a:t>
            </a:r>
            <a:endParaRPr lang="en-US" altLang="ja-JP" sz="1000" dirty="0">
              <a:solidFill>
                <a:srgbClr val="000000"/>
              </a:solidFill>
            </a:endParaRPr>
          </a:p>
          <a:p>
            <a:r>
              <a:rPr kumimoji="1" lang="ja-JP" altLang="en-US" sz="1000" dirty="0">
                <a:solidFill>
                  <a:schemeClr val="tx1"/>
                </a:solidFill>
              </a:rPr>
              <a:t>　</a:t>
            </a:r>
            <a:r>
              <a:rPr kumimoji="1" lang="ja-JP" altLang="en-US" sz="1000" dirty="0">
                <a:solidFill>
                  <a:schemeClr val="accent3"/>
                </a:solidFill>
              </a:rPr>
              <a:t>ソフトウエア</a:t>
            </a:r>
            <a:r>
              <a:rPr kumimoji="1" lang="ja-JP" altLang="en-US" sz="1000" dirty="0">
                <a:solidFill>
                  <a:schemeClr val="tx1"/>
                </a:solidFill>
              </a:rPr>
              <a:t>　</a:t>
            </a:r>
            <a:r>
              <a:rPr kumimoji="1" lang="en-US" altLang="ja-JP" sz="1000" dirty="0" err="1">
                <a:solidFill>
                  <a:srgbClr val="000000"/>
                </a:solidFill>
              </a:rPr>
              <a:t>xxxxx</a:t>
            </a:r>
            <a:endParaRPr kumimoji="1" lang="ja-JP" altLang="en-US" sz="1000" dirty="0">
              <a:solidFill>
                <a:srgbClr val="000000"/>
              </a:solidFill>
            </a:endParaRPr>
          </a:p>
        </p:txBody>
      </p:sp>
      <p:sp>
        <p:nvSpPr>
          <p:cNvPr id="15" name="正方形/長方形 14">
            <a:extLst>
              <a:ext uri="{FF2B5EF4-FFF2-40B4-BE49-F238E27FC236}">
                <a16:creationId xmlns:a16="http://schemas.microsoft.com/office/drawing/2014/main" id="{4B949670-E202-1D4A-CFF3-443272CF6781}"/>
              </a:ext>
            </a:extLst>
          </p:cNvPr>
          <p:cNvSpPr/>
          <p:nvPr/>
        </p:nvSpPr>
        <p:spPr>
          <a:xfrm>
            <a:off x="4999778" y="2787774"/>
            <a:ext cx="1656701" cy="1944216"/>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endParaRPr kumimoji="1" lang="en-US" altLang="ja-JP" sz="1000" dirty="0">
              <a:solidFill>
                <a:srgbClr val="000000"/>
              </a:solidFill>
            </a:endParaRPr>
          </a:p>
          <a:p>
            <a:endParaRPr lang="en-US" altLang="ja-JP" sz="1000" dirty="0">
              <a:solidFill>
                <a:srgbClr val="000000"/>
              </a:solidFill>
            </a:endParaRPr>
          </a:p>
          <a:p>
            <a:r>
              <a:rPr kumimoji="1" lang="ja-JP" altLang="en-US" sz="1000" dirty="0">
                <a:solidFill>
                  <a:srgbClr val="000000"/>
                </a:solidFill>
              </a:rPr>
              <a:t>有形固定資産</a:t>
            </a:r>
            <a:endParaRPr kumimoji="1" lang="en-US" altLang="ja-JP" sz="1000" dirty="0">
              <a:solidFill>
                <a:srgbClr val="000000"/>
              </a:solidFill>
            </a:endParaRPr>
          </a:p>
          <a:p>
            <a:r>
              <a:rPr lang="ja-JP" altLang="en-US" sz="1000" dirty="0">
                <a:solidFill>
                  <a:srgbClr val="000000"/>
                </a:solidFill>
              </a:rPr>
              <a:t>　建　物　　　　</a:t>
            </a:r>
            <a:r>
              <a:rPr lang="en-US" altLang="ja-JP" sz="1000" dirty="0" err="1">
                <a:solidFill>
                  <a:srgbClr val="000000"/>
                </a:solidFill>
              </a:rPr>
              <a:t>xxxxx</a:t>
            </a:r>
            <a:endParaRPr lang="en-US" altLang="ja-JP" sz="1000" dirty="0">
              <a:solidFill>
                <a:srgbClr val="000000"/>
              </a:solidFill>
            </a:endParaRPr>
          </a:p>
          <a:p>
            <a:r>
              <a:rPr lang="ja-JP" altLang="en-US" sz="1000" dirty="0">
                <a:solidFill>
                  <a:srgbClr val="000000"/>
                </a:solidFill>
              </a:rPr>
              <a:t>　構築物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rgbClr val="000000"/>
                </a:solidFill>
              </a:rPr>
              <a:t>　機械装置　　　</a:t>
            </a:r>
            <a:r>
              <a:rPr kumimoji="1" lang="en-US" altLang="ja-JP" sz="1000" dirty="0" err="1">
                <a:solidFill>
                  <a:srgbClr val="000000"/>
                </a:solidFill>
              </a:rPr>
              <a:t>xxxxx</a:t>
            </a:r>
            <a:endParaRPr kumimoji="1" lang="en-US" altLang="ja-JP" sz="1000" dirty="0">
              <a:solidFill>
                <a:srgbClr val="000000"/>
              </a:solidFill>
            </a:endParaRPr>
          </a:p>
          <a:p>
            <a:r>
              <a:rPr lang="ja-JP" altLang="en-US" sz="1000" dirty="0">
                <a:solidFill>
                  <a:srgbClr val="000000"/>
                </a:solidFill>
              </a:rPr>
              <a:t>　車両運搬具　　</a:t>
            </a:r>
            <a:r>
              <a:rPr lang="en-US" altLang="ja-JP" sz="1000" dirty="0" err="1">
                <a:solidFill>
                  <a:srgbClr val="000000"/>
                </a:solidFill>
              </a:rPr>
              <a:t>xxxxx</a:t>
            </a:r>
            <a:endParaRPr lang="en-US" altLang="ja-JP" sz="1000" dirty="0">
              <a:solidFill>
                <a:srgbClr val="000000"/>
              </a:solidFill>
            </a:endParaRPr>
          </a:p>
          <a:p>
            <a:r>
              <a:rPr kumimoji="1" lang="ja-JP" altLang="en-US" sz="1000" dirty="0">
                <a:solidFill>
                  <a:schemeClr val="tx1">
                    <a:lumMod val="75000"/>
                    <a:lumOff val="25000"/>
                  </a:schemeClr>
                </a:solidFill>
              </a:rPr>
              <a:t>　</a:t>
            </a:r>
            <a:r>
              <a:rPr kumimoji="1" lang="ja-JP" altLang="en-US" sz="1000" dirty="0">
                <a:solidFill>
                  <a:schemeClr val="accent3"/>
                </a:solidFill>
              </a:rPr>
              <a:t>使用権資産　　</a:t>
            </a:r>
            <a:r>
              <a:rPr kumimoji="1" lang="en-US" altLang="ja-JP" sz="1000" dirty="0" err="1">
                <a:solidFill>
                  <a:srgbClr val="000000"/>
                </a:solidFill>
              </a:rPr>
              <a:t>xxxxx</a:t>
            </a:r>
            <a:endParaRPr kumimoji="1" lang="en-US" altLang="ja-JP" sz="1000" dirty="0">
              <a:solidFill>
                <a:srgbClr val="000000"/>
              </a:solidFill>
            </a:endParaRPr>
          </a:p>
          <a:p>
            <a:endParaRPr kumimoji="1" lang="en-US" altLang="ja-JP" sz="1000" dirty="0">
              <a:solidFill>
                <a:schemeClr val="tx1">
                  <a:lumMod val="75000"/>
                  <a:lumOff val="25000"/>
                </a:schemeClr>
              </a:solidFill>
            </a:endParaRPr>
          </a:p>
          <a:p>
            <a:r>
              <a:rPr lang="ja-JP" altLang="en-US" sz="1000" dirty="0">
                <a:solidFill>
                  <a:srgbClr val="000000"/>
                </a:solidFill>
              </a:rPr>
              <a:t>無形固定資産</a:t>
            </a:r>
            <a:endParaRPr lang="en-US" altLang="ja-JP" sz="1000" dirty="0">
              <a:solidFill>
                <a:srgbClr val="000000"/>
              </a:solidFill>
            </a:endParaRPr>
          </a:p>
          <a:p>
            <a:r>
              <a:rPr kumimoji="1" lang="ja-JP" altLang="en-US" sz="1000" dirty="0">
                <a:solidFill>
                  <a:srgbClr val="000000"/>
                </a:solidFill>
              </a:rPr>
              <a:t>　ソフトウエア　</a:t>
            </a:r>
            <a:r>
              <a:rPr kumimoji="1" lang="en-US" altLang="ja-JP" sz="1000" dirty="0" err="1">
                <a:solidFill>
                  <a:srgbClr val="000000"/>
                </a:solidFill>
              </a:rPr>
              <a:t>xxxxx</a:t>
            </a:r>
            <a:endParaRPr kumimoji="1" lang="en-US" altLang="ja-JP" sz="1000" dirty="0">
              <a:solidFill>
                <a:srgbClr val="000000"/>
              </a:solidFill>
            </a:endParaRPr>
          </a:p>
          <a:p>
            <a:r>
              <a:rPr kumimoji="1" lang="ja-JP" altLang="en-US" sz="1000" dirty="0">
                <a:solidFill>
                  <a:schemeClr val="tx1">
                    <a:lumMod val="75000"/>
                    <a:lumOff val="25000"/>
                  </a:schemeClr>
                </a:solidFill>
              </a:rPr>
              <a:t>　</a:t>
            </a:r>
            <a:r>
              <a:rPr kumimoji="1" lang="ja-JP" altLang="en-US" sz="1000" dirty="0">
                <a:solidFill>
                  <a:schemeClr val="accent3"/>
                </a:solidFill>
              </a:rPr>
              <a:t>使用権資産　</a:t>
            </a:r>
            <a:r>
              <a:rPr kumimoji="1" lang="ja-JP" altLang="en-US" sz="1000" dirty="0">
                <a:solidFill>
                  <a:schemeClr val="tx1">
                    <a:lumMod val="75000"/>
                    <a:lumOff val="25000"/>
                  </a:schemeClr>
                </a:solidFill>
              </a:rPr>
              <a:t>　</a:t>
            </a:r>
            <a:r>
              <a:rPr kumimoji="1" lang="en-US" altLang="ja-JP" sz="1000" dirty="0" err="1">
                <a:solidFill>
                  <a:srgbClr val="000000"/>
                </a:solidFill>
              </a:rPr>
              <a:t>xxxxx</a:t>
            </a:r>
            <a:endParaRPr kumimoji="1" lang="ja-JP" altLang="en-US" sz="1000" dirty="0">
              <a:solidFill>
                <a:srgbClr val="000000"/>
              </a:solidFill>
            </a:endParaRPr>
          </a:p>
        </p:txBody>
      </p:sp>
      <p:sp>
        <p:nvSpPr>
          <p:cNvPr id="16" name="線吹き出し 2 (枠付き) 7">
            <a:extLst>
              <a:ext uri="{FF2B5EF4-FFF2-40B4-BE49-F238E27FC236}">
                <a16:creationId xmlns:a16="http://schemas.microsoft.com/office/drawing/2014/main" id="{29591AA0-C987-42A1-7CD6-5F2522FD2532}"/>
              </a:ext>
            </a:extLst>
          </p:cNvPr>
          <p:cNvSpPr/>
          <p:nvPr/>
        </p:nvSpPr>
        <p:spPr>
          <a:xfrm>
            <a:off x="2666436" y="2787242"/>
            <a:ext cx="1765827" cy="1080120"/>
          </a:xfrm>
          <a:prstGeom prst="borderCallout2">
            <a:avLst>
              <a:gd name="adj1" fmla="val 19313"/>
              <a:gd name="adj2" fmla="val -2413"/>
              <a:gd name="adj3" fmla="val 26570"/>
              <a:gd name="adj4" fmla="val -33921"/>
              <a:gd name="adj5" fmla="val 48874"/>
              <a:gd name="adj6" fmla="val -56271"/>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rgbClr val="000000"/>
                </a:solidFill>
              </a:rPr>
              <a:t>使用権資産を含めて表示しますが、</a:t>
            </a:r>
            <a:r>
              <a:rPr lang="ja-JP" altLang="en-US" sz="1000" b="1" dirty="0">
                <a:solidFill>
                  <a:schemeClr val="accent3"/>
                </a:solidFill>
              </a:rPr>
              <a:t>科目に含まれている使用権資産の残高は注記</a:t>
            </a:r>
            <a:r>
              <a:rPr lang="ja-JP" altLang="en-US" sz="1000" dirty="0">
                <a:solidFill>
                  <a:srgbClr val="000000"/>
                </a:solidFill>
              </a:rPr>
              <a:t>する必要があります</a:t>
            </a:r>
            <a:endParaRPr lang="en-US" altLang="ja-JP" sz="1000" dirty="0">
              <a:solidFill>
                <a:srgbClr val="000000"/>
              </a:solidFill>
            </a:endParaRPr>
          </a:p>
        </p:txBody>
      </p:sp>
      <p:sp>
        <p:nvSpPr>
          <p:cNvPr id="17" name="線吹き出し 2 (枠付き) 7">
            <a:extLst>
              <a:ext uri="{FF2B5EF4-FFF2-40B4-BE49-F238E27FC236}">
                <a16:creationId xmlns:a16="http://schemas.microsoft.com/office/drawing/2014/main" id="{2C1AA910-BD10-6356-BA7E-8286A4612E50}"/>
              </a:ext>
            </a:extLst>
          </p:cNvPr>
          <p:cNvSpPr/>
          <p:nvPr/>
        </p:nvSpPr>
        <p:spPr>
          <a:xfrm>
            <a:off x="6872070" y="3774609"/>
            <a:ext cx="1762564" cy="935609"/>
          </a:xfrm>
          <a:prstGeom prst="borderCallout2">
            <a:avLst>
              <a:gd name="adj1" fmla="val 61099"/>
              <a:gd name="adj2" fmla="val -3267"/>
              <a:gd name="adj3" fmla="val 44023"/>
              <a:gd name="adj4" fmla="val -37340"/>
              <a:gd name="adj5" fmla="val 26180"/>
              <a:gd name="adj6" fmla="val -57126"/>
            </a:avLst>
          </a:prstGeom>
          <a:no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rgbClr val="000000"/>
                </a:solidFill>
              </a:rPr>
              <a:t>他の資産と区分して表示しますが、</a:t>
            </a:r>
            <a:r>
              <a:rPr lang="ja-JP" altLang="en-US" sz="1000" b="1" dirty="0">
                <a:solidFill>
                  <a:schemeClr val="accent3"/>
                </a:solidFill>
              </a:rPr>
              <a:t>使用権資産残高の科目別内訳を注記</a:t>
            </a:r>
            <a:r>
              <a:rPr lang="ja-JP" altLang="en-US" sz="1000" dirty="0">
                <a:solidFill>
                  <a:srgbClr val="000000"/>
                </a:solidFill>
              </a:rPr>
              <a:t>する必要があります</a:t>
            </a:r>
            <a:endParaRPr lang="en-US" altLang="ja-JP" sz="1000" dirty="0">
              <a:solidFill>
                <a:srgbClr val="000000"/>
              </a:solidFill>
            </a:endParaRPr>
          </a:p>
        </p:txBody>
      </p:sp>
      <p:sp>
        <p:nvSpPr>
          <p:cNvPr id="18" name="テキスト ボックス 17">
            <a:extLst>
              <a:ext uri="{FF2B5EF4-FFF2-40B4-BE49-F238E27FC236}">
                <a16:creationId xmlns:a16="http://schemas.microsoft.com/office/drawing/2014/main" id="{ABCEF4C3-DC9C-25E1-F3D8-85B9D2FBB4C0}"/>
              </a:ext>
            </a:extLst>
          </p:cNvPr>
          <p:cNvSpPr txBox="1"/>
          <p:nvPr/>
        </p:nvSpPr>
        <p:spPr>
          <a:xfrm>
            <a:off x="240889" y="2786133"/>
            <a:ext cx="646331" cy="276999"/>
          </a:xfrm>
          <a:prstGeom prst="rect">
            <a:avLst/>
          </a:prstGeom>
          <a:noFill/>
        </p:spPr>
        <p:txBody>
          <a:bodyPr wrap="none" rtlCol="0">
            <a:spAutoFit/>
          </a:bodyPr>
          <a:lstStyle/>
          <a:p>
            <a:r>
              <a:rPr kumimoji="1" lang="ja-JP" altLang="en-US" sz="1200" dirty="0"/>
              <a:t>（１）</a:t>
            </a:r>
          </a:p>
        </p:txBody>
      </p:sp>
      <p:sp>
        <p:nvSpPr>
          <p:cNvPr id="19" name="テキスト ボックス 18">
            <a:extLst>
              <a:ext uri="{FF2B5EF4-FFF2-40B4-BE49-F238E27FC236}">
                <a16:creationId xmlns:a16="http://schemas.microsoft.com/office/drawing/2014/main" id="{D7179C24-F6B0-1D62-3956-630EF2F04F1F}"/>
              </a:ext>
            </a:extLst>
          </p:cNvPr>
          <p:cNvSpPr txBox="1"/>
          <p:nvPr/>
        </p:nvSpPr>
        <p:spPr>
          <a:xfrm>
            <a:off x="4459325" y="2794540"/>
            <a:ext cx="646331" cy="276999"/>
          </a:xfrm>
          <a:prstGeom prst="rect">
            <a:avLst/>
          </a:prstGeom>
          <a:noFill/>
        </p:spPr>
        <p:txBody>
          <a:bodyPr wrap="none" rtlCol="0">
            <a:spAutoFit/>
          </a:bodyPr>
          <a:lstStyle/>
          <a:p>
            <a:r>
              <a:rPr kumimoji="1" lang="ja-JP" altLang="en-US" sz="1200" dirty="0"/>
              <a:t>（２）</a:t>
            </a:r>
          </a:p>
        </p:txBody>
      </p:sp>
      <p:sp>
        <p:nvSpPr>
          <p:cNvPr id="23" name="矢印: 五方向 22">
            <a:extLst>
              <a:ext uri="{FF2B5EF4-FFF2-40B4-BE49-F238E27FC236}">
                <a16:creationId xmlns:a16="http://schemas.microsoft.com/office/drawing/2014/main" id="{99FCABB8-7D50-F3A2-4685-F9C564E05223}"/>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66E2D967-2067-81B4-57C9-230D706A502F}"/>
              </a:ext>
            </a:extLst>
          </p:cNvPr>
          <p:cNvSpPr/>
          <p:nvPr/>
        </p:nvSpPr>
        <p:spPr>
          <a:xfrm>
            <a:off x="7191026"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E2163F0D-6E4E-906E-DA76-26E7D086AF0C}"/>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9661FBAC-7E7D-31B4-A2A3-105A126E4A42}"/>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7" name="矢印: 五方向 26">
            <a:extLst>
              <a:ext uri="{FF2B5EF4-FFF2-40B4-BE49-F238E27FC236}">
                <a16:creationId xmlns:a16="http://schemas.microsoft.com/office/drawing/2014/main" id="{97AAB9DA-C010-6DEE-E6C7-E69815C35DA3}"/>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8" name="矢印: 五方向 27">
            <a:extLst>
              <a:ext uri="{FF2B5EF4-FFF2-40B4-BE49-F238E27FC236}">
                <a16:creationId xmlns:a16="http://schemas.microsoft.com/office/drawing/2014/main" id="{4E596CF4-63A9-4D52-4D61-FA646D435413}"/>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E7F51EC1-28F0-E7CB-664A-14C6D8BBD415}"/>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A5ED61B3-5D24-512D-7991-DE7546A007B0}"/>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a:extLst>
              <a:ext uri="{FF2B5EF4-FFF2-40B4-BE49-F238E27FC236}">
                <a16:creationId xmlns:a16="http://schemas.microsoft.com/office/drawing/2014/main" id="{00FA1E41-2330-7F6A-3AAF-B429BB10F66D}"/>
              </a:ext>
            </a:extLst>
          </p:cNvPr>
          <p:cNvSpPr/>
          <p:nvPr/>
        </p:nvSpPr>
        <p:spPr>
          <a:xfrm>
            <a:off x="7487999" y="557085"/>
            <a:ext cx="1364051" cy="288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Tree>
    <p:extLst>
      <p:ext uri="{BB962C8B-B14F-4D97-AF65-F5344CB8AC3E}">
        <p14:creationId xmlns:p14="http://schemas.microsoft.com/office/powerpoint/2010/main" val="1500769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FB3E1-9D33-7B5B-EF92-FD556D15096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C5B9937-CAF3-9861-3B55-CEA58C195980}"/>
              </a:ext>
            </a:extLst>
          </p:cNvPr>
          <p:cNvSpPr>
            <a:spLocks noGrp="1"/>
          </p:cNvSpPr>
          <p:nvPr>
            <p:ph type="title"/>
          </p:nvPr>
        </p:nvSpPr>
        <p:spPr/>
        <p:txBody>
          <a:bodyPr/>
          <a:lstStyle/>
          <a:p>
            <a:r>
              <a:rPr lang="ja-JP" altLang="en-US" dirty="0"/>
              <a:t>新リース会計基準対応機能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8D8B5EE8-A053-F8AC-3A1D-CFA1AC7D47A6}"/>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決算業務（リース負債・支払利息）</a:t>
            </a:r>
            <a:endParaRPr kumimoji="1" lang="ja-JP" altLang="en-US" dirty="0"/>
          </a:p>
        </p:txBody>
      </p:sp>
      <p:sp>
        <p:nvSpPr>
          <p:cNvPr id="4" name="テキスト プレースホルダー 3">
            <a:extLst>
              <a:ext uri="{FF2B5EF4-FFF2-40B4-BE49-F238E27FC236}">
                <a16:creationId xmlns:a16="http://schemas.microsoft.com/office/drawing/2014/main" id="{06D5C8B0-0A7B-C7A1-726F-63F3E4CBE020}"/>
              </a:ext>
            </a:extLst>
          </p:cNvPr>
          <p:cNvSpPr>
            <a:spLocks noGrp="1"/>
          </p:cNvSpPr>
          <p:nvPr>
            <p:ph type="body" sz="quarter" idx="17"/>
          </p:nvPr>
        </p:nvSpPr>
        <p:spPr/>
        <p:txBody>
          <a:bodyPr/>
          <a:lstStyle/>
          <a:p>
            <a:r>
              <a:rPr kumimoji="1" lang="ja-JP" altLang="en-US" sz="1600" dirty="0">
                <a:solidFill>
                  <a:srgbClr val="000000"/>
                </a:solidFill>
              </a:rPr>
              <a:t>リースに関する開示</a:t>
            </a:r>
            <a:r>
              <a:rPr lang="ja-JP" altLang="en-US" sz="1600" dirty="0">
                <a:solidFill>
                  <a:srgbClr val="000000"/>
                </a:solidFill>
              </a:rPr>
              <a:t>資料</a:t>
            </a:r>
            <a:r>
              <a:rPr kumimoji="1" lang="ja-JP" altLang="en-US" sz="1600" dirty="0">
                <a:solidFill>
                  <a:srgbClr val="000000"/>
                </a:solidFill>
              </a:rPr>
              <a:t>を作成します</a:t>
            </a:r>
          </a:p>
        </p:txBody>
      </p:sp>
      <p:sp>
        <p:nvSpPr>
          <p:cNvPr id="5" name="スライド番号プレースホルダー 4">
            <a:extLst>
              <a:ext uri="{FF2B5EF4-FFF2-40B4-BE49-F238E27FC236}">
                <a16:creationId xmlns:a16="http://schemas.microsoft.com/office/drawing/2014/main" id="{3AF47007-C509-FEAA-327C-F075A7B3B5C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7B382DE2-F57E-48A9-3BB3-BF45BFDE978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48466BE3-6DA2-1791-FB24-FCE3A71A4C22}"/>
              </a:ext>
            </a:extLst>
          </p:cNvPr>
          <p:cNvSpPr txBox="1">
            <a:spLocks/>
          </p:cNvSpPr>
          <p:nvPr/>
        </p:nvSpPr>
        <p:spPr>
          <a:xfrm>
            <a:off x="293300" y="1275606"/>
            <a:ext cx="8602552" cy="12961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リース負債、支払利息は「リース債務内訳表（既存帳票）」にて確認できます </a:t>
            </a:r>
            <a:endParaRPr lang="en-US" altLang="ja-JP" sz="1400" dirty="0">
              <a:solidFill>
                <a:srgbClr val="000000"/>
              </a:solidFill>
            </a:endParaRPr>
          </a:p>
          <a:p>
            <a:pPr>
              <a:lnSpc>
                <a:spcPts val="1900"/>
              </a:lnSpc>
              <a:buClr>
                <a:srgbClr val="F9BE00"/>
              </a:buClr>
            </a:pPr>
            <a:endParaRPr lang="en-US" altLang="ja-JP" sz="1400" dirty="0">
              <a:solidFill>
                <a:srgbClr val="000000"/>
              </a:solidFill>
            </a:endParaRPr>
          </a:p>
          <a:p>
            <a:pPr>
              <a:lnSpc>
                <a:spcPts val="1900"/>
              </a:lnSpc>
              <a:buClr>
                <a:srgbClr val="F9BE00"/>
              </a:buClr>
            </a:pPr>
            <a:r>
              <a:rPr lang="ja-JP" altLang="en-US" sz="1400" dirty="0">
                <a:solidFill>
                  <a:srgbClr val="000000"/>
                </a:solidFill>
              </a:rPr>
              <a:t>リース負債について、貸借対照表において区分して表示する又はリース負債が含まれる科目及び</a:t>
            </a:r>
            <a:endParaRPr lang="en-US" altLang="ja-JP" sz="1400" dirty="0">
              <a:solidFill>
                <a:srgbClr val="000000"/>
              </a:solidFill>
            </a:endParaRPr>
          </a:p>
          <a:p>
            <a:pPr>
              <a:lnSpc>
                <a:spcPts val="1900"/>
              </a:lnSpc>
              <a:buClr>
                <a:srgbClr val="F9BE00"/>
              </a:buClr>
            </a:pPr>
            <a:r>
              <a:rPr lang="ja-JP" altLang="en-US" sz="1400" dirty="0">
                <a:solidFill>
                  <a:srgbClr val="000000"/>
                </a:solidFill>
              </a:rPr>
              <a:t>金額を注記します（会計基準</a:t>
            </a:r>
            <a:r>
              <a:rPr lang="en-US" altLang="ja-JP" sz="1400" dirty="0">
                <a:solidFill>
                  <a:srgbClr val="000000"/>
                </a:solidFill>
              </a:rPr>
              <a:t>50</a:t>
            </a:r>
            <a:r>
              <a:rPr lang="ja-JP" altLang="en-US" sz="1400" dirty="0">
                <a:solidFill>
                  <a:srgbClr val="000000"/>
                </a:solidFill>
              </a:rPr>
              <a:t>項）</a:t>
            </a:r>
          </a:p>
          <a:p>
            <a:pPr>
              <a:lnSpc>
                <a:spcPts val="1900"/>
              </a:lnSpc>
              <a:buClr>
                <a:srgbClr val="F9BE00"/>
              </a:buClr>
            </a:pPr>
            <a:r>
              <a:rPr lang="ja-JP" altLang="en-US" sz="1400" dirty="0">
                <a:solidFill>
                  <a:srgbClr val="000000"/>
                </a:solidFill>
              </a:rPr>
              <a:t>リース負債に係る利息費用について、損益計算書において区分して表示する又はリース負債に係る</a:t>
            </a:r>
            <a:endParaRPr lang="en-US" altLang="ja-JP" sz="1400" dirty="0">
              <a:solidFill>
                <a:srgbClr val="000000"/>
              </a:solidFill>
            </a:endParaRPr>
          </a:p>
          <a:p>
            <a:pPr>
              <a:lnSpc>
                <a:spcPts val="1900"/>
              </a:lnSpc>
              <a:buClr>
                <a:srgbClr val="F9BE00"/>
              </a:buClr>
            </a:pPr>
            <a:r>
              <a:rPr lang="ja-JP" altLang="en-US" sz="1400" dirty="0">
                <a:solidFill>
                  <a:srgbClr val="000000"/>
                </a:solidFill>
              </a:rPr>
              <a:t>利息費用が含まれる科目及び金額を注記します（会計基準</a:t>
            </a:r>
            <a:r>
              <a:rPr lang="en-US" altLang="ja-JP" sz="1400" dirty="0">
                <a:solidFill>
                  <a:srgbClr val="000000"/>
                </a:solidFill>
              </a:rPr>
              <a:t>51</a:t>
            </a:r>
            <a:r>
              <a:rPr lang="ja-JP" altLang="en-US" sz="1400" dirty="0">
                <a:solidFill>
                  <a:srgbClr val="000000"/>
                </a:solidFill>
              </a:rPr>
              <a:t>項）　</a:t>
            </a:r>
          </a:p>
          <a:p>
            <a:pPr>
              <a:lnSpc>
                <a:spcPts val="1900"/>
              </a:lnSpc>
              <a:buClr>
                <a:srgbClr val="F9BE00"/>
              </a:buClr>
            </a:pPr>
            <a:endParaRPr lang="ja-JP" altLang="en-US" sz="1400"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5FF26571-39CE-3F85-D56E-433FE38E3A1D}"/>
              </a:ext>
            </a:extLst>
          </p:cNvPr>
          <p:cNvSpPr/>
          <p:nvPr/>
        </p:nvSpPr>
        <p:spPr>
          <a:xfrm>
            <a:off x="589458" y="3239672"/>
            <a:ext cx="1728192"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chemeClr val="tx1"/>
                </a:solidFill>
              </a:rPr>
              <a:t>貸借対照表（</a:t>
            </a:r>
            <a:r>
              <a:rPr kumimoji="1" lang="ja-JP" altLang="en-US" sz="1000" dirty="0">
                <a:solidFill>
                  <a:srgbClr val="F1966D"/>
                </a:solidFill>
              </a:rPr>
              <a:t>合算表示</a:t>
            </a:r>
            <a:r>
              <a:rPr kumimoji="1"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lang="ja-JP" altLang="en-US" sz="1000" dirty="0">
                <a:solidFill>
                  <a:schemeClr val="tx1"/>
                </a:solidFill>
              </a:rPr>
              <a:t>流動負債</a:t>
            </a:r>
            <a:endParaRPr kumimoji="1" lang="en-US" altLang="ja-JP" sz="1000" dirty="0">
              <a:solidFill>
                <a:schemeClr val="tx1"/>
              </a:solidFill>
            </a:endParaRPr>
          </a:p>
          <a:p>
            <a:r>
              <a:rPr lang="ja-JP" altLang="en-US" sz="1000" dirty="0">
                <a:solidFill>
                  <a:schemeClr val="tx1"/>
                </a:solidFill>
              </a:rPr>
              <a:t>　その他流動負債　</a:t>
            </a:r>
            <a:r>
              <a:rPr kumimoji="1" lang="en-US" altLang="ja-JP" sz="1000" dirty="0" err="1">
                <a:solidFill>
                  <a:schemeClr val="tx1"/>
                </a:solidFill>
              </a:rPr>
              <a:t>xxxxx</a:t>
            </a:r>
            <a:r>
              <a:rPr kumimoji="1" lang="en-US" altLang="ja-JP" sz="1000" dirty="0">
                <a:solidFill>
                  <a:schemeClr val="tx1"/>
                </a:solidFill>
              </a:rPr>
              <a:t> </a:t>
            </a:r>
            <a:r>
              <a:rPr lang="ja-JP" altLang="en-US" sz="1000" dirty="0">
                <a:solidFill>
                  <a:schemeClr val="tx1"/>
                </a:solidFill>
              </a:rPr>
              <a:t>　　　</a:t>
            </a:r>
            <a:endParaRPr lang="en-US" altLang="ja-JP" sz="1000" dirty="0">
              <a:solidFill>
                <a:schemeClr val="tx1"/>
              </a:solidFill>
            </a:endParaRPr>
          </a:p>
          <a:p>
            <a:endParaRPr kumimoji="1" lang="en-US" altLang="ja-JP" sz="1000" dirty="0">
              <a:solidFill>
                <a:schemeClr val="tx1"/>
              </a:solidFill>
            </a:endParaRPr>
          </a:p>
          <a:p>
            <a:r>
              <a:rPr lang="ja-JP" altLang="en-US" sz="1000" dirty="0">
                <a:solidFill>
                  <a:schemeClr val="tx1"/>
                </a:solidFill>
              </a:rPr>
              <a:t>固定負債</a:t>
            </a:r>
            <a:endParaRPr lang="en-US" altLang="ja-JP" sz="1000" dirty="0">
              <a:solidFill>
                <a:schemeClr val="tx1"/>
              </a:solidFill>
            </a:endParaRPr>
          </a:p>
          <a:p>
            <a:r>
              <a:rPr kumimoji="1" lang="ja-JP" altLang="en-US" sz="1000" dirty="0">
                <a:solidFill>
                  <a:schemeClr val="tx1"/>
                </a:solidFill>
              </a:rPr>
              <a:t>　</a:t>
            </a:r>
            <a:r>
              <a:rPr lang="ja-JP" altLang="en-US" sz="1000" dirty="0">
                <a:solidFill>
                  <a:schemeClr val="tx1"/>
                </a:solidFill>
              </a:rPr>
              <a:t>その他流動負債</a:t>
            </a:r>
            <a:r>
              <a:rPr kumimoji="1" lang="ja-JP" altLang="en-US" sz="1000" dirty="0">
                <a:solidFill>
                  <a:schemeClr val="tx1"/>
                </a:solidFill>
              </a:rPr>
              <a:t>　</a:t>
            </a:r>
            <a:r>
              <a:rPr kumimoji="1" lang="en-US" altLang="ja-JP" sz="1000" dirty="0" err="1">
                <a:solidFill>
                  <a:schemeClr val="tx1"/>
                </a:solidFill>
              </a:rPr>
              <a:t>xxxxx</a:t>
            </a:r>
            <a:endParaRPr kumimoji="1" lang="ja-JP" altLang="en-US" sz="1000" dirty="0">
              <a:solidFill>
                <a:schemeClr val="tx1"/>
              </a:solidFill>
            </a:endParaRPr>
          </a:p>
        </p:txBody>
      </p:sp>
      <p:sp>
        <p:nvSpPr>
          <p:cNvPr id="9" name="正方形/長方形 8">
            <a:extLst>
              <a:ext uri="{FF2B5EF4-FFF2-40B4-BE49-F238E27FC236}">
                <a16:creationId xmlns:a16="http://schemas.microsoft.com/office/drawing/2014/main" id="{FD126DBD-3CE2-6256-F3A6-A1C0F56579E6}"/>
              </a:ext>
            </a:extLst>
          </p:cNvPr>
          <p:cNvSpPr/>
          <p:nvPr/>
        </p:nvSpPr>
        <p:spPr>
          <a:xfrm>
            <a:off x="4471226" y="3233249"/>
            <a:ext cx="1622211"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rPr>
              <a:t>損益計算書（</a:t>
            </a:r>
            <a:r>
              <a:rPr lang="ja-JP" altLang="en-US" sz="1000" dirty="0">
                <a:solidFill>
                  <a:srgbClr val="F1966D"/>
                </a:solidFill>
              </a:rPr>
              <a:t>合算表示</a:t>
            </a:r>
            <a:r>
              <a:rPr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kumimoji="1" lang="ja-JP" altLang="en-US" sz="1000" dirty="0">
                <a:solidFill>
                  <a:schemeClr val="tx1"/>
                </a:solidFill>
              </a:rPr>
              <a:t>営業外費用</a:t>
            </a:r>
            <a:endParaRPr kumimoji="1" lang="en-US" altLang="ja-JP" sz="1000" dirty="0">
              <a:solidFill>
                <a:schemeClr val="tx1"/>
              </a:solidFill>
            </a:endParaRPr>
          </a:p>
          <a:p>
            <a:r>
              <a:rPr lang="ja-JP" altLang="en-US" sz="1000" dirty="0">
                <a:solidFill>
                  <a:schemeClr val="tx1"/>
                </a:solidFill>
              </a:rPr>
              <a:t>　支払利息　　　</a:t>
            </a:r>
            <a:r>
              <a:rPr lang="en-US" altLang="ja-JP" sz="1000" dirty="0" err="1">
                <a:solidFill>
                  <a:schemeClr val="tx1"/>
                </a:solidFill>
              </a:rPr>
              <a:t>xxxxx</a:t>
            </a:r>
            <a:endParaRPr kumimoji="1" lang="en-US" altLang="ja-JP" sz="1000" dirty="0">
              <a:solidFill>
                <a:schemeClr val="tx1"/>
              </a:solidFill>
            </a:endParaRPr>
          </a:p>
          <a:p>
            <a:endParaRPr kumimoji="1" lang="en-US" altLang="ja-JP" sz="1000" dirty="0">
              <a:solidFill>
                <a:schemeClr val="tx1"/>
              </a:solidFill>
            </a:endParaRPr>
          </a:p>
        </p:txBody>
      </p:sp>
      <p:sp>
        <p:nvSpPr>
          <p:cNvPr id="10" name="テキスト プレースホルダー 2">
            <a:extLst>
              <a:ext uri="{FF2B5EF4-FFF2-40B4-BE49-F238E27FC236}">
                <a16:creationId xmlns:a16="http://schemas.microsoft.com/office/drawing/2014/main" id="{A4CC7589-ADFA-03E7-DDD1-0B798D637F27}"/>
              </a:ext>
            </a:extLst>
          </p:cNvPr>
          <p:cNvSpPr txBox="1">
            <a:spLocks/>
          </p:cNvSpPr>
          <p:nvPr/>
        </p:nvSpPr>
        <p:spPr>
          <a:xfrm>
            <a:off x="539552" y="3003798"/>
            <a:ext cx="7166310" cy="23587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u="sng" dirty="0">
                <a:solidFill>
                  <a:srgbClr val="000000"/>
                </a:solidFill>
              </a:rPr>
              <a:t>リース負債の場合</a:t>
            </a:r>
            <a:r>
              <a:rPr lang="ja-JP" altLang="en-US" dirty="0">
                <a:solidFill>
                  <a:srgbClr val="000000"/>
                </a:solidFill>
              </a:rPr>
              <a:t>　</a:t>
            </a:r>
            <a:r>
              <a:rPr lang="ja-JP" altLang="en-US" b="1" dirty="0">
                <a:solidFill>
                  <a:srgbClr val="000000"/>
                </a:solidFill>
              </a:rPr>
              <a:t>　　　　　　　　　　　　　　　　</a:t>
            </a:r>
            <a:r>
              <a:rPr lang="ja-JP" altLang="en-US" u="sng" dirty="0">
                <a:solidFill>
                  <a:srgbClr val="000000"/>
                </a:solidFill>
              </a:rPr>
              <a:t>支払利息の利息</a:t>
            </a:r>
            <a:endParaRPr lang="en-US" altLang="ja-JP" u="sng" dirty="0">
              <a:solidFill>
                <a:srgbClr val="000000"/>
              </a:solidFill>
            </a:endParaRPr>
          </a:p>
        </p:txBody>
      </p:sp>
      <p:sp>
        <p:nvSpPr>
          <p:cNvPr id="11" name="正方形/長方形 10">
            <a:extLst>
              <a:ext uri="{FF2B5EF4-FFF2-40B4-BE49-F238E27FC236}">
                <a16:creationId xmlns:a16="http://schemas.microsoft.com/office/drawing/2014/main" id="{751F5899-C144-8223-FA93-AFBAEAEAEAEC}"/>
              </a:ext>
            </a:extLst>
          </p:cNvPr>
          <p:cNvSpPr/>
          <p:nvPr/>
        </p:nvSpPr>
        <p:spPr>
          <a:xfrm>
            <a:off x="2369127" y="3239672"/>
            <a:ext cx="1837201"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000" dirty="0">
                <a:solidFill>
                  <a:srgbClr val="000000"/>
                </a:solidFill>
              </a:rPr>
              <a:t>貸借対照表</a:t>
            </a:r>
            <a:r>
              <a:rPr lang="ja-JP" altLang="en-US" sz="1000" dirty="0">
                <a:solidFill>
                  <a:srgbClr val="000000"/>
                </a:solidFill>
              </a:rPr>
              <a:t>（</a:t>
            </a:r>
            <a:r>
              <a:rPr lang="ja-JP" altLang="en-US" sz="1000" dirty="0">
                <a:solidFill>
                  <a:srgbClr val="F1966D"/>
                </a:solidFill>
              </a:rPr>
              <a:t>区分表示</a:t>
            </a:r>
            <a:r>
              <a:rPr lang="ja-JP" altLang="en-US" sz="1000" dirty="0">
                <a:solidFill>
                  <a:srgbClr val="000000"/>
                </a:solidFill>
              </a:rPr>
              <a:t>）</a:t>
            </a:r>
            <a:endParaRPr kumimoji="1" lang="en-US" altLang="ja-JP" sz="1000" dirty="0">
              <a:solidFill>
                <a:srgbClr val="000000"/>
              </a:solidFill>
            </a:endParaRPr>
          </a:p>
          <a:p>
            <a:endParaRPr kumimoji="1" lang="en-US" altLang="ja-JP" sz="1000" dirty="0">
              <a:solidFill>
                <a:srgbClr val="000000"/>
              </a:solidFill>
            </a:endParaRPr>
          </a:p>
          <a:p>
            <a:endParaRPr lang="en-US" altLang="ja-JP" sz="1000" dirty="0">
              <a:solidFill>
                <a:srgbClr val="000000"/>
              </a:solidFill>
            </a:endParaRPr>
          </a:p>
          <a:p>
            <a:r>
              <a:rPr lang="ja-JP" altLang="en-US" sz="1000" dirty="0">
                <a:solidFill>
                  <a:srgbClr val="000000"/>
                </a:solidFill>
              </a:rPr>
              <a:t>流動負債</a:t>
            </a:r>
            <a:endParaRPr kumimoji="1" lang="en-US" altLang="ja-JP" sz="1000" dirty="0">
              <a:solidFill>
                <a:srgbClr val="000000"/>
              </a:solidFill>
            </a:endParaRPr>
          </a:p>
          <a:p>
            <a:r>
              <a:rPr lang="ja-JP" altLang="en-US" sz="1000" dirty="0">
                <a:solidFill>
                  <a:srgbClr val="000000"/>
                </a:solidFill>
              </a:rPr>
              <a:t>　リース負債　</a:t>
            </a:r>
            <a:r>
              <a:rPr kumimoji="1" lang="en-US" altLang="ja-JP" sz="1000" dirty="0" err="1">
                <a:solidFill>
                  <a:srgbClr val="000000"/>
                </a:solidFill>
              </a:rPr>
              <a:t>xxxxx</a:t>
            </a:r>
            <a:r>
              <a:rPr kumimoji="1" lang="en-US" altLang="ja-JP" sz="1000" dirty="0">
                <a:solidFill>
                  <a:srgbClr val="000000"/>
                </a:solidFill>
              </a:rPr>
              <a:t> </a:t>
            </a:r>
            <a:r>
              <a:rPr lang="ja-JP" altLang="en-US" sz="1000" dirty="0">
                <a:solidFill>
                  <a:srgbClr val="000000"/>
                </a:solidFill>
              </a:rPr>
              <a:t>　　　</a:t>
            </a:r>
            <a:endParaRPr lang="en-US" altLang="ja-JP" sz="1000" dirty="0">
              <a:solidFill>
                <a:srgbClr val="000000"/>
              </a:solidFill>
            </a:endParaRPr>
          </a:p>
          <a:p>
            <a:endParaRPr kumimoji="1" lang="en-US" altLang="ja-JP" sz="1000" dirty="0">
              <a:solidFill>
                <a:srgbClr val="000000"/>
              </a:solidFill>
            </a:endParaRPr>
          </a:p>
          <a:p>
            <a:r>
              <a:rPr lang="ja-JP" altLang="en-US" sz="1000" dirty="0">
                <a:solidFill>
                  <a:srgbClr val="000000"/>
                </a:solidFill>
              </a:rPr>
              <a:t>固定負債</a:t>
            </a:r>
            <a:endParaRPr lang="en-US" altLang="ja-JP" sz="1000" dirty="0">
              <a:solidFill>
                <a:srgbClr val="000000"/>
              </a:solidFill>
            </a:endParaRPr>
          </a:p>
          <a:p>
            <a:r>
              <a:rPr kumimoji="1" lang="ja-JP" altLang="en-US" sz="1000" dirty="0">
                <a:solidFill>
                  <a:srgbClr val="000000"/>
                </a:solidFill>
              </a:rPr>
              <a:t>　リース負債　</a:t>
            </a:r>
            <a:r>
              <a:rPr kumimoji="1" lang="en-US" altLang="ja-JP" sz="1000" dirty="0" err="1">
                <a:solidFill>
                  <a:srgbClr val="000000"/>
                </a:solidFill>
              </a:rPr>
              <a:t>xxxxx</a:t>
            </a:r>
            <a:endParaRPr kumimoji="1" lang="ja-JP" altLang="en-US" sz="1000" dirty="0">
              <a:solidFill>
                <a:srgbClr val="000000"/>
              </a:solidFill>
            </a:endParaRPr>
          </a:p>
        </p:txBody>
      </p:sp>
      <p:sp>
        <p:nvSpPr>
          <p:cNvPr id="12" name="正方形/長方形 11">
            <a:extLst>
              <a:ext uri="{FF2B5EF4-FFF2-40B4-BE49-F238E27FC236}">
                <a16:creationId xmlns:a16="http://schemas.microsoft.com/office/drawing/2014/main" id="{9985FA72-5AB6-CE1A-C438-13A87EC0F0B5}"/>
              </a:ext>
            </a:extLst>
          </p:cNvPr>
          <p:cNvSpPr/>
          <p:nvPr/>
        </p:nvSpPr>
        <p:spPr>
          <a:xfrm>
            <a:off x="6144914" y="3233249"/>
            <a:ext cx="2254772" cy="1335055"/>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rPr>
              <a:t>損益計算書（</a:t>
            </a:r>
            <a:r>
              <a:rPr lang="ja-JP" altLang="en-US" sz="1000" dirty="0">
                <a:solidFill>
                  <a:srgbClr val="F1966D"/>
                </a:solidFill>
              </a:rPr>
              <a:t>区分表示</a:t>
            </a:r>
            <a:r>
              <a:rPr lang="ja-JP" altLang="en-US" sz="1000" dirty="0">
                <a:solidFill>
                  <a:schemeClr val="tx1"/>
                </a:solidFill>
              </a:rPr>
              <a:t>）</a:t>
            </a:r>
            <a:endParaRPr kumimoji="1" lang="en-US" altLang="ja-JP" sz="1000" dirty="0">
              <a:solidFill>
                <a:schemeClr val="tx1"/>
              </a:solidFill>
            </a:endParaRPr>
          </a:p>
          <a:p>
            <a:endParaRPr lang="en-US" altLang="ja-JP" sz="1000" dirty="0">
              <a:solidFill>
                <a:schemeClr val="tx1"/>
              </a:solidFill>
            </a:endParaRPr>
          </a:p>
          <a:p>
            <a:r>
              <a:rPr kumimoji="1" lang="ja-JP" altLang="en-US" sz="1000" dirty="0">
                <a:solidFill>
                  <a:schemeClr val="tx1"/>
                </a:solidFill>
              </a:rPr>
              <a:t>営業外費用</a:t>
            </a:r>
            <a:endParaRPr kumimoji="1" lang="en-US" altLang="ja-JP" sz="1000" dirty="0">
              <a:solidFill>
                <a:schemeClr val="tx1"/>
              </a:solidFill>
            </a:endParaRPr>
          </a:p>
          <a:p>
            <a:r>
              <a:rPr lang="ja-JP" altLang="en-US" sz="1000" dirty="0">
                <a:solidFill>
                  <a:schemeClr val="tx1"/>
                </a:solidFill>
              </a:rPr>
              <a:t>　支払利息　　　　　　　　</a:t>
            </a:r>
            <a:r>
              <a:rPr lang="en-US" altLang="ja-JP" sz="1000" dirty="0" err="1">
                <a:solidFill>
                  <a:schemeClr val="tx1"/>
                </a:solidFill>
              </a:rPr>
              <a:t>xxxxx</a:t>
            </a:r>
            <a:endParaRPr kumimoji="1" lang="en-US" altLang="ja-JP" sz="1000" dirty="0">
              <a:solidFill>
                <a:schemeClr val="tx1"/>
              </a:solidFill>
            </a:endParaRPr>
          </a:p>
          <a:p>
            <a:r>
              <a:rPr lang="ja-JP" altLang="en-US" sz="1000" dirty="0">
                <a:solidFill>
                  <a:schemeClr val="tx1"/>
                </a:solidFill>
              </a:rPr>
              <a:t>　支払利息（リース負債）　</a:t>
            </a:r>
            <a:r>
              <a:rPr lang="en-US" altLang="ja-JP" sz="1000" dirty="0" err="1">
                <a:solidFill>
                  <a:schemeClr val="tx1"/>
                </a:solidFill>
              </a:rPr>
              <a:t>xxxxx</a:t>
            </a:r>
            <a:endParaRPr kumimoji="1" lang="en-US" altLang="ja-JP" sz="1000" dirty="0">
              <a:solidFill>
                <a:schemeClr val="tx1"/>
              </a:solidFill>
            </a:endParaRPr>
          </a:p>
          <a:p>
            <a:endParaRPr kumimoji="1" lang="en-US" altLang="ja-JP" sz="1000" dirty="0">
              <a:solidFill>
                <a:schemeClr val="tx1"/>
              </a:solidFill>
            </a:endParaRPr>
          </a:p>
        </p:txBody>
      </p:sp>
      <p:sp>
        <p:nvSpPr>
          <p:cNvPr id="22" name="矢印: 五方向 21">
            <a:extLst>
              <a:ext uri="{FF2B5EF4-FFF2-40B4-BE49-F238E27FC236}">
                <a16:creationId xmlns:a16="http://schemas.microsoft.com/office/drawing/2014/main" id="{497E1EA1-415D-B46E-35D3-5E8D3B60C009}"/>
              </a:ext>
            </a:extLst>
          </p:cNvPr>
          <p:cNvSpPr/>
          <p:nvPr/>
        </p:nvSpPr>
        <p:spPr>
          <a:xfrm>
            <a:off x="8028504" y="15462"/>
            <a:ext cx="1080000" cy="187752"/>
          </a:xfrm>
          <a:prstGeom prst="homePlate">
            <a:avLst>
              <a:gd name="adj" fmla="val 40594"/>
            </a:avLst>
          </a:prstGeom>
          <a:solidFill>
            <a:sysClr val="window" lastClr="FFFFFF">
              <a:lumMod val="75000"/>
            </a:sys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3" name="矢印: 五方向 22">
            <a:extLst>
              <a:ext uri="{FF2B5EF4-FFF2-40B4-BE49-F238E27FC236}">
                <a16:creationId xmlns:a16="http://schemas.microsoft.com/office/drawing/2014/main" id="{C62D500D-08EE-0218-5797-81D780BEE0E5}"/>
              </a:ext>
            </a:extLst>
          </p:cNvPr>
          <p:cNvSpPr/>
          <p:nvPr/>
        </p:nvSpPr>
        <p:spPr>
          <a:xfrm>
            <a:off x="7191026"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4" name="矢印: 五方向 23">
            <a:extLst>
              <a:ext uri="{FF2B5EF4-FFF2-40B4-BE49-F238E27FC236}">
                <a16:creationId xmlns:a16="http://schemas.microsoft.com/office/drawing/2014/main" id="{12671ACE-1B24-47DC-2BDF-37BC81F7874D}"/>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5" name="矢印: 五方向 24">
            <a:extLst>
              <a:ext uri="{FF2B5EF4-FFF2-40B4-BE49-F238E27FC236}">
                <a16:creationId xmlns:a16="http://schemas.microsoft.com/office/drawing/2014/main" id="{D24AFA7F-868D-ADBC-5313-D0CEE33F4B55}"/>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6" name="矢印: 五方向 25">
            <a:extLst>
              <a:ext uri="{FF2B5EF4-FFF2-40B4-BE49-F238E27FC236}">
                <a16:creationId xmlns:a16="http://schemas.microsoft.com/office/drawing/2014/main" id="{5F0655D8-3FEF-908E-B78A-622799BF8EC5}"/>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27" name="矢印: 五方向 26">
            <a:extLst>
              <a:ext uri="{FF2B5EF4-FFF2-40B4-BE49-F238E27FC236}">
                <a16:creationId xmlns:a16="http://schemas.microsoft.com/office/drawing/2014/main" id="{75F4FB5D-0A93-E8D7-2F62-DA1A304729B3}"/>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8" name="矢印: 五方向 27">
            <a:extLst>
              <a:ext uri="{FF2B5EF4-FFF2-40B4-BE49-F238E27FC236}">
                <a16:creationId xmlns:a16="http://schemas.microsoft.com/office/drawing/2014/main" id="{7E3D84CB-12F4-65F4-B4C3-12B40AC9955E}"/>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29" name="矢印: 五方向 28">
            <a:extLst>
              <a:ext uri="{FF2B5EF4-FFF2-40B4-BE49-F238E27FC236}">
                <a16:creationId xmlns:a16="http://schemas.microsoft.com/office/drawing/2014/main" id="{CB4AC3C8-C867-3DED-08FE-3688BA1FF447}"/>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4" name="正方形/長方形 13">
            <a:extLst>
              <a:ext uri="{FF2B5EF4-FFF2-40B4-BE49-F238E27FC236}">
                <a16:creationId xmlns:a16="http://schemas.microsoft.com/office/drawing/2014/main" id="{D879EEAA-795C-714D-2403-02D857C18E73}"/>
              </a:ext>
            </a:extLst>
          </p:cNvPr>
          <p:cNvSpPr/>
          <p:nvPr/>
        </p:nvSpPr>
        <p:spPr>
          <a:xfrm>
            <a:off x="7487999" y="557085"/>
            <a:ext cx="1364051" cy="288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dirty="0"/>
              <a:t>既存機能</a:t>
            </a:r>
            <a:endParaRPr kumimoji="1" lang="ja-JP" altLang="en-US" sz="1400" b="1" dirty="0"/>
          </a:p>
        </p:txBody>
      </p:sp>
    </p:spTree>
    <p:extLst>
      <p:ext uri="{BB962C8B-B14F-4D97-AF65-F5344CB8AC3E}">
        <p14:creationId xmlns:p14="http://schemas.microsoft.com/office/powerpoint/2010/main" val="4062344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5E65-2148-ED02-FD8F-59A911C9FB4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CA24F95-D18C-3AD8-E3FA-55F9D41DA338}"/>
              </a:ext>
            </a:extLst>
          </p:cNvPr>
          <p:cNvSpPr>
            <a:spLocks noGrp="1"/>
          </p:cNvSpPr>
          <p:nvPr>
            <p:ph type="title"/>
          </p:nvPr>
        </p:nvSpPr>
        <p:spPr/>
        <p:txBody>
          <a:bodyPr/>
          <a:lstStyle/>
          <a:p>
            <a:r>
              <a:rPr lang="ja-JP" altLang="en-US" dirty="0"/>
              <a:t>新リース会計基準対応機能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E3FF93C1-BCB2-C9A1-B612-C1A2DEBB2121}"/>
              </a:ext>
            </a:extLst>
          </p:cNvPr>
          <p:cNvSpPr>
            <a:spLocks noGrp="1"/>
          </p:cNvSpPr>
          <p:nvPr>
            <p:ph type="body" sz="quarter" idx="16"/>
          </p:nvPr>
        </p:nvSpPr>
        <p:spPr/>
        <p:txBody>
          <a:bodyPr/>
          <a:lstStyle/>
          <a:p>
            <a:r>
              <a:rPr kumimoji="1" lang="ja-JP" altLang="en-US" sz="1800" b="1" i="0" u="none" strike="noStrike" kern="1200" cap="none" spc="0" normalizeH="0" baseline="0" noProof="0" dirty="0">
                <a:ln>
                  <a:noFill/>
                </a:ln>
                <a:solidFill>
                  <a:srgbClr val="008CCF"/>
                </a:solidFill>
                <a:effectLst/>
                <a:uLnTx/>
                <a:uFillTx/>
                <a:latin typeface="メイリオ"/>
                <a:ea typeface="メイリオ"/>
                <a:cs typeface="+mj-cs"/>
              </a:rPr>
              <a:t>申告調整</a:t>
            </a:r>
            <a:endParaRPr kumimoji="1" lang="ja-JP" altLang="en-US" dirty="0"/>
          </a:p>
        </p:txBody>
      </p:sp>
      <p:sp>
        <p:nvSpPr>
          <p:cNvPr id="4" name="テキスト プレースホルダー 3">
            <a:extLst>
              <a:ext uri="{FF2B5EF4-FFF2-40B4-BE49-F238E27FC236}">
                <a16:creationId xmlns:a16="http://schemas.microsoft.com/office/drawing/2014/main" id="{A93C4E38-7B3B-9569-526C-1357A8D1CCE5}"/>
              </a:ext>
            </a:extLst>
          </p:cNvPr>
          <p:cNvSpPr>
            <a:spLocks noGrp="1"/>
          </p:cNvSpPr>
          <p:nvPr>
            <p:ph type="body" sz="quarter" idx="17"/>
          </p:nvPr>
        </p:nvSpPr>
        <p:spPr/>
        <p:txBody>
          <a:bodyPr/>
          <a:lstStyle/>
          <a:p>
            <a:r>
              <a:rPr kumimoji="1" lang="ja-JP" altLang="en-US" sz="1600" dirty="0">
                <a:solidFill>
                  <a:srgbClr val="000000"/>
                </a:solidFill>
              </a:rPr>
              <a:t>会計上の費用計上額が、税務上の損金算入限度額を超過する場合は、申告調整を行います</a:t>
            </a:r>
          </a:p>
        </p:txBody>
      </p:sp>
      <p:sp>
        <p:nvSpPr>
          <p:cNvPr id="5" name="スライド番号プレースホルダー 4">
            <a:extLst>
              <a:ext uri="{FF2B5EF4-FFF2-40B4-BE49-F238E27FC236}">
                <a16:creationId xmlns:a16="http://schemas.microsoft.com/office/drawing/2014/main" id="{CFCECCC5-9AC6-A6C8-6CB4-786B4A4855C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EE76D431-EB08-C70B-D797-6C91A7F325E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プレースホルダー 2">
            <a:extLst>
              <a:ext uri="{FF2B5EF4-FFF2-40B4-BE49-F238E27FC236}">
                <a16:creationId xmlns:a16="http://schemas.microsoft.com/office/drawing/2014/main" id="{35F96528-2395-474A-0B3B-4B593DA767E9}"/>
              </a:ext>
            </a:extLst>
          </p:cNvPr>
          <p:cNvSpPr txBox="1">
            <a:spLocks/>
          </p:cNvSpPr>
          <p:nvPr/>
        </p:nvSpPr>
        <p:spPr>
          <a:xfrm>
            <a:off x="287999" y="1275606"/>
            <a:ext cx="8602552" cy="792435"/>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600" b="1" dirty="0">
                <a:solidFill>
                  <a:srgbClr val="FFC000"/>
                </a:solidFill>
              </a:rPr>
              <a:t>■</a:t>
            </a:r>
            <a:r>
              <a:rPr lang="ja-JP" altLang="en-US" sz="1600" b="1" dirty="0">
                <a:solidFill>
                  <a:schemeClr val="tx2"/>
                </a:solidFill>
              </a:rPr>
              <a:t>機能概要</a:t>
            </a:r>
          </a:p>
          <a:p>
            <a:pPr>
              <a:lnSpc>
                <a:spcPts val="1900"/>
              </a:lnSpc>
              <a:buClr>
                <a:srgbClr val="F9BE00"/>
              </a:buClr>
            </a:pPr>
            <a:r>
              <a:rPr lang="ja-JP" altLang="en-US" sz="1400" dirty="0">
                <a:solidFill>
                  <a:srgbClr val="000000"/>
                </a:solidFill>
              </a:rPr>
              <a:t>契約台帳に税務台帳を追加し、リース契約画面上で税務台帳の入力・照会が可能です</a:t>
            </a:r>
          </a:p>
          <a:p>
            <a:pPr>
              <a:lnSpc>
                <a:spcPts val="1900"/>
              </a:lnSpc>
              <a:buClr>
                <a:srgbClr val="F9BE00"/>
              </a:buClr>
            </a:pPr>
            <a:r>
              <a:rPr lang="ja-JP" altLang="en-US" sz="1400" dirty="0">
                <a:solidFill>
                  <a:srgbClr val="000000"/>
                </a:solidFill>
              </a:rPr>
              <a:t>また、オペレーテイングリースの内、少額リース・短期リースを除いて出力する場合、</a:t>
            </a:r>
            <a:endParaRPr lang="en-US" altLang="ja-JP" sz="1400" dirty="0">
              <a:solidFill>
                <a:srgbClr val="000000"/>
              </a:solidFill>
            </a:endParaRPr>
          </a:p>
          <a:p>
            <a:pPr>
              <a:lnSpc>
                <a:spcPts val="1900"/>
              </a:lnSpc>
              <a:buClr>
                <a:srgbClr val="F9BE00"/>
              </a:buClr>
            </a:pPr>
            <a:r>
              <a:rPr lang="ja-JP" altLang="en-US" sz="1400" dirty="0">
                <a:solidFill>
                  <a:srgbClr val="000000"/>
                </a:solidFill>
              </a:rPr>
              <a:t>会計：売買＆税務：賃貸借を指定することで、「リース資産台帳」を出力できます</a:t>
            </a:r>
          </a:p>
          <a:p>
            <a:pPr>
              <a:lnSpc>
                <a:spcPts val="1900"/>
              </a:lnSpc>
              <a:buClr>
                <a:srgbClr val="F9BE00"/>
              </a:buClr>
            </a:pPr>
            <a:endParaRPr lang="ja-JP" altLang="en-US" sz="1400" dirty="0">
              <a:solidFill>
                <a:schemeClr val="tx1">
                  <a:lumMod val="75000"/>
                  <a:lumOff val="25000"/>
                </a:schemeClr>
              </a:solidFill>
            </a:endParaRPr>
          </a:p>
        </p:txBody>
      </p:sp>
      <p:pic>
        <p:nvPicPr>
          <p:cNvPr id="16" name="図 15">
            <a:extLst>
              <a:ext uri="{FF2B5EF4-FFF2-40B4-BE49-F238E27FC236}">
                <a16:creationId xmlns:a16="http://schemas.microsoft.com/office/drawing/2014/main" id="{A25466D3-4C52-59E8-E22C-ED90B8BE725B}"/>
              </a:ext>
            </a:extLst>
          </p:cNvPr>
          <p:cNvPicPr>
            <a:picLocks noChangeAspect="1"/>
          </p:cNvPicPr>
          <p:nvPr/>
        </p:nvPicPr>
        <p:blipFill>
          <a:blip r:embed="rId2"/>
          <a:stretch>
            <a:fillRect/>
          </a:stretch>
        </p:blipFill>
        <p:spPr>
          <a:xfrm>
            <a:off x="4959206" y="2618715"/>
            <a:ext cx="3893166" cy="2202905"/>
          </a:xfrm>
          <a:prstGeom prst="rect">
            <a:avLst/>
          </a:prstGeom>
          <a:ln>
            <a:solidFill>
              <a:schemeClr val="bg1">
                <a:lumMod val="75000"/>
              </a:schemeClr>
            </a:solidFill>
          </a:ln>
        </p:spPr>
      </p:pic>
      <p:sp>
        <p:nvSpPr>
          <p:cNvPr id="18" name="正方形/長方形 17">
            <a:extLst>
              <a:ext uri="{FF2B5EF4-FFF2-40B4-BE49-F238E27FC236}">
                <a16:creationId xmlns:a16="http://schemas.microsoft.com/office/drawing/2014/main" id="{BE4FA549-8CDD-A6BB-E5D8-4033F5561096}"/>
              </a:ext>
            </a:extLst>
          </p:cNvPr>
          <p:cNvSpPr/>
          <p:nvPr/>
        </p:nvSpPr>
        <p:spPr>
          <a:xfrm>
            <a:off x="6143023" y="3558685"/>
            <a:ext cx="1476220" cy="584775"/>
          </a:xfrm>
          <a:prstGeom prst="rect">
            <a:avLst/>
          </a:prstGeom>
        </p:spPr>
        <p:txBody>
          <a:bodyPr wrap="square">
            <a:spAutoFit/>
          </a:bodyPr>
          <a:lstStyle/>
          <a:p>
            <a:pPr algn="ctr"/>
            <a:r>
              <a:rPr lang="ja-JP" altLang="en-US" sz="3200" b="1" dirty="0">
                <a:solidFill>
                  <a:srgbClr val="FF8989"/>
                </a:solidFill>
              </a:rPr>
              <a:t>開発中</a:t>
            </a:r>
            <a:endParaRPr kumimoji="1" lang="ja-JP" altLang="en-US" sz="3200" b="1" dirty="0">
              <a:solidFill>
                <a:srgbClr val="FF8989"/>
              </a:solidFill>
            </a:endParaRPr>
          </a:p>
        </p:txBody>
      </p:sp>
      <p:sp>
        <p:nvSpPr>
          <p:cNvPr id="19" name="テキスト ボックス 18">
            <a:extLst>
              <a:ext uri="{FF2B5EF4-FFF2-40B4-BE49-F238E27FC236}">
                <a16:creationId xmlns:a16="http://schemas.microsoft.com/office/drawing/2014/main" id="{30FE5641-C77E-1335-8663-CCDC2B4E7BD0}"/>
              </a:ext>
            </a:extLst>
          </p:cNvPr>
          <p:cNvSpPr txBox="1"/>
          <p:nvPr/>
        </p:nvSpPr>
        <p:spPr>
          <a:xfrm>
            <a:off x="288786" y="2366141"/>
            <a:ext cx="2555022" cy="261610"/>
          </a:xfrm>
          <a:prstGeom prst="rect">
            <a:avLst/>
          </a:prstGeom>
          <a:noFill/>
        </p:spPr>
        <p:txBody>
          <a:bodyPr wrap="square" rtlCol="0">
            <a:spAutoFit/>
          </a:bodyPr>
          <a:lstStyle/>
          <a:p>
            <a:r>
              <a:rPr kumimoji="1" lang="ja-JP" altLang="en-US" sz="1100" b="1" dirty="0">
                <a:solidFill>
                  <a:schemeClr val="accent6"/>
                </a:solidFill>
              </a:rPr>
              <a:t>リース契約画面</a:t>
            </a:r>
            <a:endParaRPr kumimoji="1" lang="en-US" altLang="ja-JP" sz="1100" b="1" dirty="0">
              <a:solidFill>
                <a:schemeClr val="accent6"/>
              </a:solidFill>
            </a:endParaRPr>
          </a:p>
        </p:txBody>
      </p:sp>
      <p:sp>
        <p:nvSpPr>
          <p:cNvPr id="20" name="テキスト ボックス 19">
            <a:extLst>
              <a:ext uri="{FF2B5EF4-FFF2-40B4-BE49-F238E27FC236}">
                <a16:creationId xmlns:a16="http://schemas.microsoft.com/office/drawing/2014/main" id="{4C4E7EED-369F-F4E5-BC83-F85A90627ADE}"/>
              </a:ext>
            </a:extLst>
          </p:cNvPr>
          <p:cNvSpPr txBox="1"/>
          <p:nvPr/>
        </p:nvSpPr>
        <p:spPr>
          <a:xfrm>
            <a:off x="4899014" y="2313267"/>
            <a:ext cx="2555022" cy="261610"/>
          </a:xfrm>
          <a:prstGeom prst="rect">
            <a:avLst/>
          </a:prstGeom>
          <a:noFill/>
        </p:spPr>
        <p:txBody>
          <a:bodyPr wrap="square" rtlCol="0">
            <a:spAutoFit/>
          </a:bodyPr>
          <a:lstStyle/>
          <a:p>
            <a:r>
              <a:rPr kumimoji="1" lang="ja-JP" altLang="en-US" sz="1100" b="1" dirty="0">
                <a:solidFill>
                  <a:schemeClr val="accent6"/>
                </a:solidFill>
              </a:rPr>
              <a:t>新規帳票「リース資産台帳」</a:t>
            </a:r>
          </a:p>
        </p:txBody>
      </p:sp>
      <p:sp>
        <p:nvSpPr>
          <p:cNvPr id="29" name="正方形/長方形 28">
            <a:extLst>
              <a:ext uri="{FF2B5EF4-FFF2-40B4-BE49-F238E27FC236}">
                <a16:creationId xmlns:a16="http://schemas.microsoft.com/office/drawing/2014/main" id="{BD2F30F7-3451-417B-8F54-38444DE229B1}"/>
              </a:ext>
            </a:extLst>
          </p:cNvPr>
          <p:cNvSpPr/>
          <p:nvPr/>
        </p:nvSpPr>
        <p:spPr>
          <a:xfrm>
            <a:off x="4981163" y="4268099"/>
            <a:ext cx="3849252" cy="58477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a:t>
            </a:r>
            <a:r>
              <a:rPr kumimoji="1" lang="ja-JP" altLang="en-US" sz="1100" dirty="0"/>
              <a:t>出力項目</a:t>
            </a:r>
            <a:r>
              <a:rPr kumimoji="1" lang="en-US" altLang="ja-JP" sz="1100" dirty="0"/>
              <a:t>】</a:t>
            </a:r>
          </a:p>
          <a:p>
            <a:pPr algn="ctr"/>
            <a:r>
              <a:rPr kumimoji="1" lang="ja-JP" altLang="en-US" sz="1100" dirty="0"/>
              <a:t>支払年月、支払リース料、消費税、うち利息分、</a:t>
            </a:r>
            <a:endParaRPr kumimoji="1" lang="en-US" altLang="ja-JP" sz="1100" dirty="0"/>
          </a:p>
          <a:p>
            <a:pPr algn="ctr"/>
            <a:r>
              <a:rPr kumimoji="1" lang="ja-JP" altLang="en-US" sz="1100" dirty="0"/>
              <a:t>うち債務分、減価償却費、期首帳簿価額、期末帳簿価額等</a:t>
            </a:r>
          </a:p>
        </p:txBody>
      </p:sp>
      <p:sp>
        <p:nvSpPr>
          <p:cNvPr id="28" name="矢印: 五方向 27">
            <a:extLst>
              <a:ext uri="{FF2B5EF4-FFF2-40B4-BE49-F238E27FC236}">
                <a16:creationId xmlns:a16="http://schemas.microsoft.com/office/drawing/2014/main" id="{37ECD3D2-194E-C9F2-D4A6-F78E7C8EDFB3}"/>
              </a:ext>
            </a:extLst>
          </p:cNvPr>
          <p:cNvSpPr/>
          <p:nvPr/>
        </p:nvSpPr>
        <p:spPr>
          <a:xfrm>
            <a:off x="8028504" y="15462"/>
            <a:ext cx="1080000" cy="187752"/>
          </a:xfrm>
          <a:prstGeom prst="homePlate">
            <a:avLst>
              <a:gd name="adj" fmla="val 40594"/>
            </a:avLst>
          </a:prstGeom>
          <a:solidFill>
            <a:schemeClr val="accent4"/>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⑧申告調整</a:t>
            </a:r>
            <a:endParaRPr kumimoji="0" lang="en-US" altLang="ja-JP"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0" name="矢印: 五方向 29">
            <a:extLst>
              <a:ext uri="{FF2B5EF4-FFF2-40B4-BE49-F238E27FC236}">
                <a16:creationId xmlns:a16="http://schemas.microsoft.com/office/drawing/2014/main" id="{5A8F1786-A2F4-C8BA-EB59-E7D48250C286}"/>
              </a:ext>
            </a:extLst>
          </p:cNvPr>
          <p:cNvSpPr/>
          <p:nvPr/>
        </p:nvSpPr>
        <p:spPr>
          <a:xfrm>
            <a:off x="7191026"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⑦決算業務</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1" name="矢印: 五方向 30">
            <a:extLst>
              <a:ext uri="{FF2B5EF4-FFF2-40B4-BE49-F238E27FC236}">
                <a16:creationId xmlns:a16="http://schemas.microsoft.com/office/drawing/2014/main" id="{CE875938-96BE-DCFA-6E94-1A6E3B0B2B6E}"/>
              </a:ext>
            </a:extLst>
          </p:cNvPr>
          <p:cNvSpPr/>
          <p:nvPr/>
        </p:nvSpPr>
        <p:spPr>
          <a:xfrm>
            <a:off x="6182914"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⑥契約条件変更</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2" name="矢印: 五方向 31">
            <a:extLst>
              <a:ext uri="{FF2B5EF4-FFF2-40B4-BE49-F238E27FC236}">
                <a16:creationId xmlns:a16="http://schemas.microsoft.com/office/drawing/2014/main" id="{63DC85BC-DCF8-5415-9EA0-BFB85B028EC2}"/>
              </a:ext>
            </a:extLst>
          </p:cNvPr>
          <p:cNvSpPr/>
          <p:nvPr/>
        </p:nvSpPr>
        <p:spPr>
          <a:xfrm>
            <a:off x="517480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⑤償却・利息の配分</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3" name="矢印: 五方向 32">
            <a:extLst>
              <a:ext uri="{FF2B5EF4-FFF2-40B4-BE49-F238E27FC236}">
                <a16:creationId xmlns:a16="http://schemas.microsoft.com/office/drawing/2014/main" id="{5799F208-AF11-57AC-DCD9-494408EC9670}"/>
              </a:ext>
            </a:extLst>
          </p:cNvPr>
          <p:cNvSpPr/>
          <p:nvPr/>
        </p:nvSpPr>
        <p:spPr>
          <a:xfrm>
            <a:off x="4166690"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rPr>
              <a:t>④資産・負債の計上</a:t>
            </a:r>
          </a:p>
        </p:txBody>
      </p:sp>
      <p:sp>
        <p:nvSpPr>
          <p:cNvPr id="34" name="矢印: 五方向 33">
            <a:extLst>
              <a:ext uri="{FF2B5EF4-FFF2-40B4-BE49-F238E27FC236}">
                <a16:creationId xmlns:a16="http://schemas.microsoft.com/office/drawing/2014/main" id="{9CA1BA5E-8408-334E-3EC3-647602C7D350}"/>
              </a:ext>
            </a:extLst>
          </p:cNvPr>
          <p:cNvSpPr/>
          <p:nvPr/>
        </p:nvSpPr>
        <p:spPr>
          <a:xfrm>
            <a:off x="3158578"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③リース期間の決定</a:t>
            </a:r>
            <a:endParaRPr kumimoji="0" lang="en-US" altLang="ja-JP"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5" name="矢印: 五方向 34">
            <a:extLst>
              <a:ext uri="{FF2B5EF4-FFF2-40B4-BE49-F238E27FC236}">
                <a16:creationId xmlns:a16="http://schemas.microsoft.com/office/drawing/2014/main" id="{C0CA6BEB-0ACB-1505-F842-27BB064C7ED1}"/>
              </a:ext>
            </a:extLst>
          </p:cNvPr>
          <p:cNvSpPr/>
          <p:nvPr/>
        </p:nvSpPr>
        <p:spPr>
          <a:xfrm>
            <a:off x="2141682" y="15462"/>
            <a:ext cx="1080000" cy="187752"/>
          </a:xfrm>
          <a:prstGeom prst="homePlate">
            <a:avLst>
              <a:gd name="adj" fmla="val 40594"/>
            </a:avLst>
          </a:prstGeom>
          <a:solidFill>
            <a:schemeClr val="bg1">
              <a:lumMod val="75000"/>
            </a:schemeClr>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700" b="1" kern="0" dirty="0">
                <a:solidFill>
                  <a:prstClr val="white"/>
                </a:solidFill>
                <a:latin typeface="メイリオ"/>
                <a:ea typeface="メイリオ"/>
              </a:rPr>
              <a:t>②リース</a:t>
            </a:r>
            <a:r>
              <a:rPr kumimoji="0" lang="en-US" altLang="ja-JP" sz="700" b="1" kern="0" dirty="0">
                <a:solidFill>
                  <a:prstClr val="white"/>
                </a:solidFill>
                <a:latin typeface="メイリオ"/>
                <a:ea typeface="メイリオ"/>
              </a:rPr>
              <a:t>/</a:t>
            </a:r>
            <a:r>
              <a:rPr kumimoji="0" lang="ja-JP" altLang="en-US" sz="700" b="1" kern="0" dirty="0">
                <a:solidFill>
                  <a:prstClr val="white"/>
                </a:solidFill>
                <a:latin typeface="メイリオ"/>
                <a:ea typeface="メイリオ"/>
              </a:rPr>
              <a:t>サービス</a:t>
            </a:r>
            <a:endParaRPr kumimoji="0" lang="ja-JP" altLang="en-US" sz="7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36" name="矢印: 五方向 35">
            <a:extLst>
              <a:ext uri="{FF2B5EF4-FFF2-40B4-BE49-F238E27FC236}">
                <a16:creationId xmlns:a16="http://schemas.microsoft.com/office/drawing/2014/main" id="{30FD8BF7-0222-7939-2D65-6DDECB93C360}"/>
              </a:ext>
            </a:extLst>
          </p:cNvPr>
          <p:cNvSpPr/>
          <p:nvPr/>
        </p:nvSpPr>
        <p:spPr>
          <a:xfrm>
            <a:off x="1142474" y="19238"/>
            <a:ext cx="1080000" cy="187752"/>
          </a:xfrm>
          <a:prstGeom prst="homePlate">
            <a:avLst>
              <a:gd name="adj" fmla="val 40594"/>
            </a:avLst>
          </a:prstGeom>
          <a:solidFill>
            <a:srgbClr val="BFBFBF"/>
          </a:solidFill>
          <a:ln w="25400" cap="flat" cmpd="sng" algn="ctr">
            <a:solidFill>
              <a:sysClr val="window" lastClr="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800" b="1" kern="0" dirty="0">
                <a:solidFill>
                  <a:prstClr val="white"/>
                </a:solidFill>
                <a:latin typeface="メイリオ"/>
                <a:ea typeface="メイリオ"/>
              </a:rPr>
              <a:t>①リースの識別</a:t>
            </a:r>
            <a:endParaRPr kumimoji="0" lang="ja-JP" altLang="en-US" sz="800" b="1"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9" name="正方形/長方形 8">
            <a:extLst>
              <a:ext uri="{FF2B5EF4-FFF2-40B4-BE49-F238E27FC236}">
                <a16:creationId xmlns:a16="http://schemas.microsoft.com/office/drawing/2014/main" id="{1C2427DF-0619-F0E7-384E-A4E4B214E897}"/>
              </a:ext>
            </a:extLst>
          </p:cNvPr>
          <p:cNvSpPr/>
          <p:nvPr/>
        </p:nvSpPr>
        <p:spPr>
          <a:xfrm>
            <a:off x="7485885" y="2287239"/>
            <a:ext cx="1364051" cy="28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lang="en-US" altLang="ja-JP" sz="1400" b="1" dirty="0"/>
              <a:t>2</a:t>
            </a:r>
            <a:endParaRPr kumimoji="1" lang="ja-JP" altLang="en-US" sz="1400" b="1" dirty="0"/>
          </a:p>
        </p:txBody>
      </p:sp>
      <p:sp>
        <p:nvSpPr>
          <p:cNvPr id="10" name="正方形/長方形 9">
            <a:extLst>
              <a:ext uri="{FF2B5EF4-FFF2-40B4-BE49-F238E27FC236}">
                <a16:creationId xmlns:a16="http://schemas.microsoft.com/office/drawing/2014/main" id="{6EB75A2E-4B0B-8F6A-45EB-4F379C343F48}"/>
              </a:ext>
            </a:extLst>
          </p:cNvPr>
          <p:cNvSpPr/>
          <p:nvPr/>
        </p:nvSpPr>
        <p:spPr>
          <a:xfrm>
            <a:off x="2991925" y="2286877"/>
            <a:ext cx="1364051" cy="288000"/>
          </a:xfrm>
          <a:prstGeom prst="rect">
            <a:avLst/>
          </a:pr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フェーズ</a:t>
            </a:r>
            <a:r>
              <a:rPr kumimoji="1" lang="en-US" altLang="ja-JP" sz="1400" b="1" dirty="0"/>
              <a:t>1</a:t>
            </a:r>
            <a:endParaRPr kumimoji="1" lang="ja-JP" altLang="en-US" sz="1400" b="1" dirty="0"/>
          </a:p>
        </p:txBody>
      </p:sp>
      <p:sp>
        <p:nvSpPr>
          <p:cNvPr id="8" name="テキスト ボックス 7">
            <a:extLst>
              <a:ext uri="{FF2B5EF4-FFF2-40B4-BE49-F238E27FC236}">
                <a16:creationId xmlns:a16="http://schemas.microsoft.com/office/drawing/2014/main" id="{FFB8EEE8-A7EA-B933-7545-012541A72721}"/>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grpSp>
        <p:nvGrpSpPr>
          <p:cNvPr id="42" name="グループ化 41">
            <a:extLst>
              <a:ext uri="{FF2B5EF4-FFF2-40B4-BE49-F238E27FC236}">
                <a16:creationId xmlns:a16="http://schemas.microsoft.com/office/drawing/2014/main" id="{14C06F51-3508-ADA2-0C1F-8DBA858A2CCB}"/>
              </a:ext>
            </a:extLst>
          </p:cNvPr>
          <p:cNvGrpSpPr/>
          <p:nvPr/>
        </p:nvGrpSpPr>
        <p:grpSpPr>
          <a:xfrm>
            <a:off x="284126" y="2618715"/>
            <a:ext cx="3999842" cy="2248999"/>
            <a:chOff x="284126" y="2386572"/>
            <a:chExt cx="4071850" cy="2289487"/>
          </a:xfrm>
        </p:grpSpPr>
        <p:pic>
          <p:nvPicPr>
            <p:cNvPr id="14" name="図 13">
              <a:extLst>
                <a:ext uri="{FF2B5EF4-FFF2-40B4-BE49-F238E27FC236}">
                  <a16:creationId xmlns:a16="http://schemas.microsoft.com/office/drawing/2014/main" id="{CF1EF620-2FB3-8106-73E3-60BF3A46BA7F}"/>
                </a:ext>
              </a:extLst>
            </p:cNvPr>
            <p:cNvPicPr>
              <a:picLocks noChangeAspect="1"/>
            </p:cNvPicPr>
            <p:nvPr/>
          </p:nvPicPr>
          <p:blipFill>
            <a:blip r:embed="rId3"/>
            <a:stretch>
              <a:fillRect/>
            </a:stretch>
          </p:blipFill>
          <p:spPr>
            <a:xfrm>
              <a:off x="284126" y="2386572"/>
              <a:ext cx="4071850" cy="2289487"/>
            </a:xfrm>
            <a:prstGeom prst="rect">
              <a:avLst/>
            </a:prstGeom>
            <a:ln>
              <a:solidFill>
                <a:schemeClr val="bg1">
                  <a:lumMod val="75000"/>
                </a:schemeClr>
              </a:solidFill>
            </a:ln>
          </p:spPr>
        </p:pic>
        <p:pic>
          <p:nvPicPr>
            <p:cNvPr id="39" name="図 38">
              <a:extLst>
                <a:ext uri="{FF2B5EF4-FFF2-40B4-BE49-F238E27FC236}">
                  <a16:creationId xmlns:a16="http://schemas.microsoft.com/office/drawing/2014/main" id="{52C580B1-5CE0-2B5D-8FDD-5022F520B5E0}"/>
                </a:ext>
              </a:extLst>
            </p:cNvPr>
            <p:cNvPicPr>
              <a:picLocks noChangeAspect="1"/>
            </p:cNvPicPr>
            <p:nvPr/>
          </p:nvPicPr>
          <p:blipFill>
            <a:blip r:embed="rId4"/>
            <a:srcRect r="26004"/>
            <a:stretch/>
          </p:blipFill>
          <p:spPr>
            <a:xfrm>
              <a:off x="460973" y="2909520"/>
              <a:ext cx="1872448" cy="1133724"/>
            </a:xfrm>
            <a:prstGeom prst="rect">
              <a:avLst/>
            </a:prstGeom>
            <a:ln w="19050">
              <a:solidFill>
                <a:srgbClr val="FF0000"/>
              </a:solidFill>
            </a:ln>
          </p:spPr>
        </p:pic>
        <p:sp>
          <p:nvSpPr>
            <p:cNvPr id="40" name="正方形/長方形 39">
              <a:extLst>
                <a:ext uri="{FF2B5EF4-FFF2-40B4-BE49-F238E27FC236}">
                  <a16:creationId xmlns:a16="http://schemas.microsoft.com/office/drawing/2014/main" id="{67A592A4-E761-9337-166E-B3DB5F354C4A}"/>
                </a:ext>
              </a:extLst>
            </p:cNvPr>
            <p:cNvSpPr/>
            <p:nvPr/>
          </p:nvSpPr>
          <p:spPr>
            <a:xfrm>
              <a:off x="465314" y="2404207"/>
              <a:ext cx="1298374" cy="45719"/>
            </a:xfrm>
            <a:prstGeom prst="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98845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BAD59-5343-746D-0743-ECA5B1CA2B19}"/>
            </a:ext>
          </a:extLst>
        </p:cNvPr>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9F9DA3C-1967-DD05-7632-DB7F700A1883}"/>
              </a:ext>
            </a:extLst>
          </p:cNvPr>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a:extLst>
              <a:ext uri="{FF2B5EF4-FFF2-40B4-BE49-F238E27FC236}">
                <a16:creationId xmlns:a16="http://schemas.microsoft.com/office/drawing/2014/main" id="{15D106CC-9F3E-8628-1C52-76936B4C9FD4}"/>
              </a:ext>
            </a:extLst>
          </p:cNvPr>
          <p:cNvSpPr>
            <a:spLocks noGrp="1"/>
          </p:cNvSpPr>
          <p:nvPr>
            <p:ph type="body" sz="quarter" idx="14"/>
          </p:nvPr>
        </p:nvSpPr>
        <p:spPr>
          <a:xfrm>
            <a:off x="3167843" y="627534"/>
            <a:ext cx="5631095" cy="3727637"/>
          </a:xfrm>
        </p:spPr>
        <p:txBody>
          <a:bodyPr/>
          <a:lstStyle/>
          <a:p>
            <a:pPr>
              <a:spcBef>
                <a:spcPts val="600"/>
              </a:spcBef>
            </a:pPr>
            <a:r>
              <a:rPr lang="en-US" altLang="ja-JP" sz="2200" b="0" dirty="0">
                <a:solidFill>
                  <a:schemeClr val="accent1"/>
                </a:solidFill>
              </a:rPr>
              <a:t>01</a:t>
            </a:r>
          </a:p>
          <a:p>
            <a:pPr lvl="0"/>
            <a:r>
              <a:rPr lang="ja-JP" altLang="en-US" dirty="0">
                <a:solidFill>
                  <a:srgbClr val="008CCF"/>
                </a:solidFill>
              </a:rPr>
              <a:t>新リース会計基準対応について </a:t>
            </a:r>
            <a:endParaRPr lang="en-US" altLang="ja-JP" dirty="0">
              <a:solidFill>
                <a:srgbClr val="008CCF"/>
              </a:solidFill>
            </a:endParaRPr>
          </a:p>
          <a:p>
            <a:pPr>
              <a:spcBef>
                <a:spcPts val="600"/>
              </a:spcBef>
            </a:pPr>
            <a:r>
              <a:rPr lang="en-US" altLang="ja-JP" sz="2200" b="0" dirty="0">
                <a:solidFill>
                  <a:schemeClr val="accent1"/>
                </a:solidFill>
              </a:rPr>
              <a:t>02</a:t>
            </a:r>
          </a:p>
          <a:p>
            <a:pPr lvl="0"/>
            <a:r>
              <a:rPr lang="ja-JP" altLang="en-US" dirty="0">
                <a:solidFill>
                  <a:srgbClr val="008CCF"/>
                </a:solidFill>
              </a:rPr>
              <a:t>新リース会計基準対応機能</a:t>
            </a:r>
            <a:endParaRPr lang="en-US" altLang="ja-JP" dirty="0">
              <a:solidFill>
                <a:srgbClr val="008CCF"/>
              </a:solidFill>
            </a:endParaRPr>
          </a:p>
          <a:p>
            <a:pPr>
              <a:spcBef>
                <a:spcPts val="600"/>
              </a:spcBef>
            </a:pPr>
            <a:r>
              <a:rPr lang="en-US" altLang="ja-JP" sz="2200" b="0" dirty="0">
                <a:solidFill>
                  <a:schemeClr val="accent1"/>
                </a:solidFill>
              </a:rPr>
              <a:t>03</a:t>
            </a:r>
          </a:p>
          <a:p>
            <a:pPr lvl="0"/>
            <a:r>
              <a:rPr lang="ja-JP" altLang="en-US" dirty="0"/>
              <a:t>要件一覧</a:t>
            </a:r>
            <a:endParaRPr lang="en-US" altLang="ja-JP" dirty="0"/>
          </a:p>
          <a:p>
            <a:pPr>
              <a:spcBef>
                <a:spcPts val="600"/>
              </a:spcBef>
            </a:pPr>
            <a:r>
              <a:rPr lang="en-US" altLang="ja-JP" sz="2200" b="0" dirty="0">
                <a:solidFill>
                  <a:schemeClr val="accent1"/>
                </a:solidFill>
              </a:rPr>
              <a:t>04</a:t>
            </a:r>
          </a:p>
          <a:p>
            <a:pPr lvl="0"/>
            <a:r>
              <a:rPr lang="ja-JP" altLang="en-US" dirty="0">
                <a:solidFill>
                  <a:srgbClr val="008CCF"/>
                </a:solidFill>
              </a:rPr>
              <a:t>その他機能</a:t>
            </a:r>
            <a:endParaRPr lang="en-US" altLang="ja-JP" dirty="0">
              <a:solidFill>
                <a:srgbClr val="008CCF"/>
              </a:solidFill>
            </a:endParaRPr>
          </a:p>
          <a:p>
            <a:pPr>
              <a:spcBef>
                <a:spcPts val="600"/>
              </a:spcBef>
            </a:pPr>
            <a:r>
              <a:rPr lang="en-US" altLang="ja-JP" sz="2200" b="0" dirty="0">
                <a:solidFill>
                  <a:schemeClr val="accent1"/>
                </a:solidFill>
              </a:rPr>
              <a:t>05</a:t>
            </a:r>
          </a:p>
          <a:p>
            <a:pPr lvl="0"/>
            <a:r>
              <a:rPr lang="ja-JP" altLang="en-US" dirty="0"/>
              <a:t>参考資料</a:t>
            </a:r>
            <a:endParaRPr lang="en-US" altLang="ja-JP" dirty="0"/>
          </a:p>
          <a:p>
            <a:pPr lvl="0"/>
            <a:r>
              <a:rPr kumimoji="1" lang="ja-JP" altLang="en-US" sz="1600" dirty="0"/>
              <a:t>　・その他</a:t>
            </a:r>
            <a:br>
              <a:rPr kumimoji="1" lang="en-US" altLang="ja-JP" sz="1600" dirty="0"/>
            </a:br>
            <a:r>
              <a:rPr kumimoji="1" lang="ja-JP" altLang="en-US" sz="1600" dirty="0"/>
              <a:t>　・導入・移行スケジュール</a:t>
            </a:r>
            <a:endParaRPr lang="ja-JP" altLang="en-US" sz="1600" dirty="0"/>
          </a:p>
          <a:p>
            <a:pPr lvl="0"/>
            <a:endParaRPr lang="ja-JP" altLang="en-US" dirty="0"/>
          </a:p>
          <a:p>
            <a:pPr lvl="0"/>
            <a:endParaRPr lang="ja-JP" altLang="en-US" dirty="0"/>
          </a:p>
        </p:txBody>
      </p:sp>
      <p:sp>
        <p:nvSpPr>
          <p:cNvPr id="4" name="スライド番号プレースホルダー 3">
            <a:extLst>
              <a:ext uri="{FF2B5EF4-FFF2-40B4-BE49-F238E27FC236}">
                <a16:creationId xmlns:a16="http://schemas.microsoft.com/office/drawing/2014/main" id="{C87563D7-2B3D-8DBF-C7DF-B55323282ADA}"/>
              </a:ext>
            </a:extLst>
          </p:cNvPr>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6" name="図 5">
            <a:extLst>
              <a:ext uri="{FF2B5EF4-FFF2-40B4-BE49-F238E27FC236}">
                <a16:creationId xmlns:a16="http://schemas.microsoft.com/office/drawing/2014/main" id="{6447B1BC-AAC5-ABD5-6913-027569629F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9" y="843559"/>
            <a:ext cx="1980219" cy="322682"/>
          </a:xfrm>
          <a:prstGeom prst="rect">
            <a:avLst/>
          </a:prstGeom>
        </p:spPr>
      </p:pic>
    </p:spTree>
    <p:extLst>
      <p:ext uri="{BB962C8B-B14F-4D97-AF65-F5344CB8AC3E}">
        <p14:creationId xmlns:p14="http://schemas.microsoft.com/office/powerpoint/2010/main" val="386335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20</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03</a:t>
            </a:r>
            <a:br>
              <a:rPr kumimoji="1" lang="en-US" altLang="ja-JP" dirty="0"/>
            </a:br>
            <a:r>
              <a:rPr kumimoji="1" lang="ja-JP" altLang="en-US" dirty="0"/>
              <a:t>要件一覧</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97785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93A73-8549-388A-F8CE-71857DA015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4F748C3-2923-9372-8668-C9FECB9BBFA1}"/>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F5E2E1A4-167A-7BE4-598C-F4F64A6E1EC3}"/>
              </a:ext>
            </a:extLst>
          </p:cNvPr>
          <p:cNvSpPr>
            <a:spLocks noGrp="1"/>
          </p:cNvSpPr>
          <p:nvPr>
            <p:ph type="body" sz="quarter" idx="16"/>
          </p:nvPr>
        </p:nvSpPr>
        <p:spPr/>
        <p:txBody>
          <a:bodyPr/>
          <a:lstStyle/>
          <a:p>
            <a:r>
              <a:rPr lang="ja-JP" altLang="en-US" dirty="0"/>
              <a:t>要件</a:t>
            </a:r>
            <a:r>
              <a:rPr kumimoji="1" lang="ja-JP" altLang="en-US" dirty="0"/>
              <a:t>一覧</a:t>
            </a:r>
          </a:p>
        </p:txBody>
      </p:sp>
      <p:sp>
        <p:nvSpPr>
          <p:cNvPr id="5" name="スライド番号プレースホルダー 4">
            <a:extLst>
              <a:ext uri="{FF2B5EF4-FFF2-40B4-BE49-F238E27FC236}">
                <a16:creationId xmlns:a16="http://schemas.microsoft.com/office/drawing/2014/main" id="{70AA1159-A098-7EA3-1820-686EED6D8F4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5B5EFD7B-B0BA-8355-6932-5E8282051FA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a:extLst>
              <a:ext uri="{FF2B5EF4-FFF2-40B4-BE49-F238E27FC236}">
                <a16:creationId xmlns:a16="http://schemas.microsoft.com/office/drawing/2014/main" id="{66D1004D-6263-4779-B3E3-AE16C652B01F}"/>
              </a:ext>
            </a:extLst>
          </p:cNvPr>
          <p:cNvGraphicFramePr>
            <a:graphicFrameLocks noGrp="1"/>
          </p:cNvGraphicFramePr>
          <p:nvPr/>
        </p:nvGraphicFramePr>
        <p:xfrm>
          <a:off x="237115" y="970726"/>
          <a:ext cx="8654885" cy="3876111"/>
        </p:xfrm>
        <a:graphic>
          <a:graphicData uri="http://schemas.openxmlformats.org/drawingml/2006/table">
            <a:tbl>
              <a:tblPr firstRow="1" bandRow="1">
                <a:tableStyleId>{21E4AEA4-8DFA-4A89-87EB-49C32662AFE0}</a:tableStyleId>
              </a:tblPr>
              <a:tblGrid>
                <a:gridCol w="1310549">
                  <a:extLst>
                    <a:ext uri="{9D8B030D-6E8A-4147-A177-3AD203B41FA5}">
                      <a16:colId xmlns:a16="http://schemas.microsoft.com/office/drawing/2014/main" val="4219559679"/>
                    </a:ext>
                  </a:extLst>
                </a:gridCol>
                <a:gridCol w="5616624">
                  <a:extLst>
                    <a:ext uri="{9D8B030D-6E8A-4147-A177-3AD203B41FA5}">
                      <a16:colId xmlns:a16="http://schemas.microsoft.com/office/drawing/2014/main" val="1341167975"/>
                    </a:ext>
                  </a:extLst>
                </a:gridCol>
                <a:gridCol w="864096">
                  <a:extLst>
                    <a:ext uri="{9D8B030D-6E8A-4147-A177-3AD203B41FA5}">
                      <a16:colId xmlns:a16="http://schemas.microsoft.com/office/drawing/2014/main" val="1341817023"/>
                    </a:ext>
                  </a:extLst>
                </a:gridCol>
                <a:gridCol w="863616">
                  <a:extLst>
                    <a:ext uri="{9D8B030D-6E8A-4147-A177-3AD203B41FA5}">
                      <a16:colId xmlns:a16="http://schemas.microsoft.com/office/drawing/2014/main" val="2783956275"/>
                    </a:ext>
                  </a:extLst>
                </a:gridCol>
              </a:tblGrid>
              <a:tr h="250912">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2026/12</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56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会計処理の指定</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リース会計処理区分を物件単位で設定できるようにし、</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同一契約内で「リースを構成する部分」（リース）を売買物件として、「リースを構成しない部分」（サービス）を賃貸借物件として登録できるように対応　</a:t>
                      </a:r>
                      <a:r>
                        <a:rPr kumimoji="1" lang="ja-JP" altLang="en-US" sz="1000" dirty="0">
                          <a:solidFill>
                            <a:schemeClr val="tx1"/>
                          </a:solidFill>
                        </a:rPr>
                        <a:t>　</a:t>
                      </a:r>
                      <a:r>
                        <a:rPr kumimoji="1" lang="ja-JP" altLang="en-US" sz="1000" dirty="0">
                          <a:solidFill>
                            <a:schemeClr val="tx1">
                              <a:lumMod val="75000"/>
                              <a:lumOff val="25000"/>
                            </a:schemeClr>
                          </a:solidFill>
                        </a:rPr>
                        <a:t>　　　　　　　　</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59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少額資産の自動判定を追加</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56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1" dirty="0">
                          <a:solidFill>
                            <a:schemeClr val="tx1">
                              <a:lumMod val="75000"/>
                              <a:lumOff val="25000"/>
                            </a:schemeClr>
                          </a:solidFill>
                        </a:rPr>
                        <a:t>取得価額相当額</a:t>
                      </a: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税務台帳の</a:t>
                      </a:r>
                      <a:r>
                        <a:rPr kumimoji="1" lang="zh-TW" altLang="en-US" sz="1000" dirty="0">
                          <a:solidFill>
                            <a:schemeClr val="tx1">
                              <a:lumMod val="75000"/>
                              <a:lumOff val="25000"/>
                            </a:schemeClr>
                          </a:solidFill>
                        </a:rPr>
                        <a:t>取得価額相当額計算区分</a:t>
                      </a:r>
                      <a:r>
                        <a:rPr kumimoji="1" lang="ja-JP" altLang="en-US" sz="1000" dirty="0">
                          <a:solidFill>
                            <a:schemeClr val="tx1">
                              <a:lumMod val="75000"/>
                              <a:lumOff val="25000"/>
                            </a:schemeClr>
                          </a:solidFill>
                        </a:rPr>
                        <a:t>について</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「見積現金購入価額と割引現在価値の小さい方」</a:t>
                      </a:r>
                      <a:r>
                        <a:rPr kumimoji="1" lang="en-US" altLang="ja-JP" sz="1000" dirty="0">
                          <a:solidFill>
                            <a:schemeClr val="tx1">
                              <a:lumMod val="75000"/>
                              <a:lumOff val="25000"/>
                            </a:schemeClr>
                          </a:solidFill>
                        </a:rPr>
                        <a:t>or</a:t>
                      </a:r>
                      <a:r>
                        <a:rPr kumimoji="1" lang="ja-JP" altLang="en-US" sz="1000" dirty="0">
                          <a:solidFill>
                            <a:schemeClr val="tx1">
                              <a:lumMod val="75000"/>
                              <a:lumOff val="25000"/>
                            </a:schemeClr>
                          </a:solidFill>
                        </a:rPr>
                        <a:t>「割引現在価値」を選択できるように対応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消費税の計上</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タイミング変更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オペレーティングリースの場合、リース取得仕訳では消費税を計上せず、</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月々の支払仕訳作成時に計上するように対応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残存価額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残価保証額の設定がある所有権移転外ファイナンスリースについて、</a:t>
                      </a:r>
                      <a:r>
                        <a:rPr lang="ja-JP" altLang="en-US" sz="1000" dirty="0">
                          <a:solidFill>
                            <a:schemeClr val="tx1">
                              <a:lumMod val="75000"/>
                              <a:lumOff val="25000"/>
                            </a:schemeClr>
                          </a:solidFill>
                        </a:rPr>
                        <a:t>任意の残存価額が設定できるよう対応</a:t>
                      </a:r>
                      <a:endParaRPr kumimoji="1" lang="en-US" altLang="ja-JP" sz="1000" strike="sngStrike"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564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リース契約条件の</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変更時の項目に「契約条件変更日」を追加</a:t>
                      </a:r>
                      <a:endParaRPr kumimoji="1" lang="en-US" altLang="ja-JP" sz="1000" dirty="0">
                        <a:solidFill>
                          <a:schemeClr val="tx1">
                            <a:lumMod val="75000"/>
                            <a:lumOff val="25000"/>
                          </a:schemeClr>
                        </a:solidFill>
                      </a:endParaRPr>
                    </a:p>
                    <a:p>
                      <a:r>
                        <a:rPr kumimoji="1" lang="ja-JP" altLang="en-US" sz="1000" dirty="0">
                          <a:solidFill>
                            <a:schemeClr val="tx1">
                              <a:lumMod val="75000"/>
                              <a:lumOff val="25000"/>
                            </a:schemeClr>
                          </a:solidFill>
                        </a:rPr>
                        <a:t>入力された場合はリース契約条件と判断し、変更日以降のリース債務・利息計算を行うように対応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r h="4077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スケジュールの自動作成時、契約条件変更日以前のスケジュールはそのままとし、</a:t>
                      </a:r>
                      <a:endParaRPr kumimoji="1" lang="en-US" altLang="ja-JP" sz="1000"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それ以降のスケジュールを作成するように対応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93213441"/>
                  </a:ext>
                </a:extLst>
              </a:tr>
              <a:tr h="342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リース契約条件変更仕訳を作成するように対応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44770128"/>
                  </a:ext>
                </a:extLst>
              </a:tr>
            </a:tbl>
          </a:graphicData>
        </a:graphic>
      </p:graphicFrame>
      <p:sp>
        <p:nvSpPr>
          <p:cNvPr id="4" name="テキスト ボックス 3">
            <a:extLst>
              <a:ext uri="{FF2B5EF4-FFF2-40B4-BE49-F238E27FC236}">
                <a16:creationId xmlns:a16="http://schemas.microsoft.com/office/drawing/2014/main" id="{F1DA220C-891F-D1AC-7DAA-8B0497331E9D}"/>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239806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B2756-7D12-62B7-23FA-9F0EEE857F0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AC0FE61-E490-9482-5228-D53A20A93F93}"/>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9397FAAA-25D0-A3F8-112B-B3DC1931F280}"/>
              </a:ext>
            </a:extLst>
          </p:cNvPr>
          <p:cNvSpPr>
            <a:spLocks noGrp="1"/>
          </p:cNvSpPr>
          <p:nvPr>
            <p:ph type="body" sz="quarter" idx="16"/>
          </p:nvPr>
        </p:nvSpPr>
        <p:spPr/>
        <p:txBody>
          <a:bodyPr/>
          <a:lstStyle/>
          <a:p>
            <a:r>
              <a:rPr kumimoji="1" lang="ja-JP" altLang="en-US" dirty="0"/>
              <a:t>要件一覧</a:t>
            </a:r>
          </a:p>
        </p:txBody>
      </p:sp>
      <p:sp>
        <p:nvSpPr>
          <p:cNvPr id="5" name="スライド番号プレースホルダー 4">
            <a:extLst>
              <a:ext uri="{FF2B5EF4-FFF2-40B4-BE49-F238E27FC236}">
                <a16:creationId xmlns:a16="http://schemas.microsoft.com/office/drawing/2014/main" id="{9A88B29F-7AC2-8D2B-265E-3A675D547E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7E35EED2-C37C-553E-1005-31B0604F7EB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graphicFrame>
        <p:nvGraphicFramePr>
          <p:cNvPr id="8" name="表 7">
            <a:extLst>
              <a:ext uri="{FF2B5EF4-FFF2-40B4-BE49-F238E27FC236}">
                <a16:creationId xmlns:a16="http://schemas.microsoft.com/office/drawing/2014/main" id="{825F1526-3685-70AA-3D44-852CBB755121}"/>
              </a:ext>
            </a:extLst>
          </p:cNvPr>
          <p:cNvGraphicFramePr>
            <a:graphicFrameLocks noGrp="1"/>
          </p:cNvGraphicFramePr>
          <p:nvPr/>
        </p:nvGraphicFramePr>
        <p:xfrm>
          <a:off x="237115" y="970726"/>
          <a:ext cx="8654885" cy="2373708"/>
        </p:xfrm>
        <a:graphic>
          <a:graphicData uri="http://schemas.openxmlformats.org/drawingml/2006/table">
            <a:tbl>
              <a:tblPr firstRow="1" bandRow="1">
                <a:tableStyleId>{21E4AEA4-8DFA-4A89-87EB-49C32662AFE0}</a:tableStyleId>
              </a:tblPr>
              <a:tblGrid>
                <a:gridCol w="1310549">
                  <a:extLst>
                    <a:ext uri="{9D8B030D-6E8A-4147-A177-3AD203B41FA5}">
                      <a16:colId xmlns:a16="http://schemas.microsoft.com/office/drawing/2014/main" val="4219559679"/>
                    </a:ext>
                  </a:extLst>
                </a:gridCol>
                <a:gridCol w="5616624">
                  <a:extLst>
                    <a:ext uri="{9D8B030D-6E8A-4147-A177-3AD203B41FA5}">
                      <a16:colId xmlns:a16="http://schemas.microsoft.com/office/drawing/2014/main" val="1341167975"/>
                    </a:ext>
                  </a:extLst>
                </a:gridCol>
                <a:gridCol w="864096">
                  <a:extLst>
                    <a:ext uri="{9D8B030D-6E8A-4147-A177-3AD203B41FA5}">
                      <a16:colId xmlns:a16="http://schemas.microsoft.com/office/drawing/2014/main" val="1341817023"/>
                    </a:ext>
                  </a:extLst>
                </a:gridCol>
                <a:gridCol w="863616">
                  <a:extLst>
                    <a:ext uri="{9D8B030D-6E8A-4147-A177-3AD203B41FA5}">
                      <a16:colId xmlns:a16="http://schemas.microsoft.com/office/drawing/2014/main" val="2783956275"/>
                    </a:ext>
                  </a:extLst>
                </a:gridCol>
              </a:tblGrid>
              <a:tr h="269546">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2026/12</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リース契約条件の</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変更</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lumMod val="75000"/>
                              <a:lumOff val="25000"/>
                            </a:schemeClr>
                          </a:solidFill>
                        </a:rPr>
                        <a:t>契約条件変更したデータの出力に対応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2550156"/>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リース契約条件の変更前後で変更内容を確認する新帳票を追加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24119728"/>
                  </a:ext>
                </a:extLst>
              </a:tr>
              <a:tr h="438012">
                <a:tc>
                  <a:txBody>
                    <a:bodyPr/>
                    <a:lstStyle/>
                    <a:p>
                      <a:r>
                        <a:rPr kumimoji="1" lang="ja-JP" altLang="en-US" sz="1000" b="1" dirty="0">
                          <a:solidFill>
                            <a:schemeClr val="tx1">
                              <a:lumMod val="75000"/>
                              <a:lumOff val="25000"/>
                            </a:schemeClr>
                          </a:solidFill>
                        </a:rPr>
                        <a:t>申告調整の確認用</a:t>
                      </a:r>
                      <a:endParaRPr kumimoji="1" lang="en-US" altLang="ja-JP" sz="1000" b="1" dirty="0">
                        <a:solidFill>
                          <a:schemeClr val="tx1">
                            <a:lumMod val="75000"/>
                            <a:lumOff val="25000"/>
                          </a:schemeClr>
                        </a:solidFill>
                      </a:endParaRPr>
                    </a:p>
                    <a:p>
                      <a:r>
                        <a:rPr kumimoji="1" lang="ja-JP" altLang="en-US" sz="1000" b="1" dirty="0">
                          <a:solidFill>
                            <a:schemeClr val="tx1">
                              <a:lumMod val="75000"/>
                              <a:lumOff val="25000"/>
                            </a:schemeClr>
                          </a:solidFill>
                        </a:rPr>
                        <a:t>帳票の追加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dirty="0">
                          <a:solidFill>
                            <a:schemeClr val="tx1">
                              <a:lumMod val="75000"/>
                              <a:lumOff val="25000"/>
                            </a:schemeClr>
                          </a:solidFill>
                        </a:rPr>
                        <a:t>台帳別に減価償却費やリース料を確認出来る新帳票を追加</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5009638"/>
                  </a:ext>
                </a:extLst>
              </a:tr>
              <a:tr h="43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リースの税務台帳</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対応</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dirty="0">
                          <a:solidFill>
                            <a:schemeClr val="tx1">
                              <a:lumMod val="75000"/>
                              <a:lumOff val="25000"/>
                            </a:schemeClr>
                          </a:solidFill>
                        </a:rPr>
                        <a:t>リースにおいて税務台帳を入力できるように対応し、</a:t>
                      </a:r>
                      <a:endParaRPr lang="en-US" altLang="ja-JP" sz="1000" dirty="0">
                        <a:solidFill>
                          <a:schemeClr val="tx1">
                            <a:lumMod val="75000"/>
                            <a:lumOff val="25000"/>
                          </a:schemeClr>
                        </a:solidFill>
                      </a:endParaRPr>
                    </a:p>
                    <a:p>
                      <a:r>
                        <a:rPr lang="ja-JP" altLang="en-US" sz="1000" dirty="0">
                          <a:solidFill>
                            <a:schemeClr val="tx1">
                              <a:lumMod val="75000"/>
                              <a:lumOff val="25000"/>
                            </a:schemeClr>
                          </a:solidFill>
                        </a:rPr>
                        <a:t>オペレーティングリースは会計：売買、税務：賃貸借で登録できるよう対応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8378125"/>
                  </a:ext>
                </a:extLst>
              </a:tr>
              <a:tr h="367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dirty="0">
                          <a:solidFill>
                            <a:schemeClr val="tx1">
                              <a:lumMod val="75000"/>
                              <a:lumOff val="25000"/>
                            </a:schemeClr>
                          </a:solidFill>
                        </a:rPr>
                        <a:t>税務台帳のデータを出力できるように対応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7125179"/>
                  </a:ext>
                </a:extLst>
              </a:tr>
            </a:tbl>
          </a:graphicData>
        </a:graphic>
      </p:graphicFrame>
      <p:sp>
        <p:nvSpPr>
          <p:cNvPr id="4" name="テキスト ボックス 3">
            <a:extLst>
              <a:ext uri="{FF2B5EF4-FFF2-40B4-BE49-F238E27FC236}">
                <a16:creationId xmlns:a16="http://schemas.microsoft.com/office/drawing/2014/main" id="{E86776F5-8F17-595F-3FA2-FECFF7C6D450}"/>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194040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1461D-8384-154C-986A-378EC6245D02}"/>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E551C96-C2B0-C3AA-18FE-D9349E755247}"/>
              </a:ext>
            </a:extLst>
          </p:cNvPr>
          <p:cNvSpPr>
            <a:spLocks noGrp="1"/>
          </p:cNvSpPr>
          <p:nvPr>
            <p:ph type="sldNum" sz="quarter" idx="10"/>
          </p:nvPr>
        </p:nvSpPr>
        <p:spPr/>
        <p:txBody>
          <a:bodyPr/>
          <a:lstStyle/>
          <a:p>
            <a:fld id="{78AE49ED-73EF-499C-8307-28EB0E7CF529}" type="slidenum">
              <a:rPr lang="ja-JP" altLang="en-US" smtClean="0"/>
              <a:pPr/>
              <a:t>23</a:t>
            </a:fld>
            <a:endParaRPr lang="ja-JP" altLang="en-US" dirty="0"/>
          </a:p>
        </p:txBody>
      </p:sp>
      <p:sp>
        <p:nvSpPr>
          <p:cNvPr id="5" name="タイトル 4">
            <a:extLst>
              <a:ext uri="{FF2B5EF4-FFF2-40B4-BE49-F238E27FC236}">
                <a16:creationId xmlns:a16="http://schemas.microsoft.com/office/drawing/2014/main" id="{AA5DFDE2-EFB1-8BD2-1BF1-E35AAFE363C4}"/>
              </a:ext>
            </a:extLst>
          </p:cNvPr>
          <p:cNvSpPr>
            <a:spLocks noGrp="1"/>
          </p:cNvSpPr>
          <p:nvPr>
            <p:ph type="title"/>
          </p:nvPr>
        </p:nvSpPr>
        <p:spPr/>
        <p:txBody>
          <a:bodyPr/>
          <a:lstStyle/>
          <a:p>
            <a:r>
              <a:rPr lang="en-US" altLang="ja-JP" sz="2400" b="0" dirty="0">
                <a:solidFill>
                  <a:srgbClr val="FFC000"/>
                </a:solidFill>
              </a:rPr>
              <a:t>04</a:t>
            </a:r>
            <a:br>
              <a:rPr kumimoji="1" lang="en-US" altLang="ja-JP" dirty="0"/>
            </a:br>
            <a:r>
              <a:rPr kumimoji="1" lang="ja-JP" altLang="en-US" dirty="0"/>
              <a:t>その他機能</a:t>
            </a:r>
          </a:p>
        </p:txBody>
      </p:sp>
      <p:sp>
        <p:nvSpPr>
          <p:cNvPr id="4" name="フッター プレースホルダー 3">
            <a:extLst>
              <a:ext uri="{FF2B5EF4-FFF2-40B4-BE49-F238E27FC236}">
                <a16:creationId xmlns:a16="http://schemas.microsoft.com/office/drawing/2014/main" id="{46F05594-CDB6-203D-68E6-9F556735BC1E}"/>
              </a:ext>
            </a:extLst>
          </p:cNvPr>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51089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807B99-439B-0480-C0EC-408A225A7AFA}"/>
              </a:ext>
            </a:extLst>
          </p:cNvPr>
          <p:cNvSpPr>
            <a:spLocks noGrp="1"/>
          </p:cNvSpPr>
          <p:nvPr>
            <p:ph type="title"/>
          </p:nvPr>
        </p:nvSpPr>
        <p:spPr/>
        <p:txBody>
          <a:bodyPr/>
          <a:lstStyle/>
          <a:p>
            <a:r>
              <a:rPr kumimoji="1" lang="ja-JP" altLang="en-US" dirty="0"/>
              <a:t>リース要望対応</a:t>
            </a:r>
          </a:p>
        </p:txBody>
      </p:sp>
      <p:sp>
        <p:nvSpPr>
          <p:cNvPr id="3" name="テキスト プレースホルダー 2">
            <a:extLst>
              <a:ext uri="{FF2B5EF4-FFF2-40B4-BE49-F238E27FC236}">
                <a16:creationId xmlns:a16="http://schemas.microsoft.com/office/drawing/2014/main" id="{6665DA12-8254-D981-8271-B6DBBA482564}"/>
              </a:ext>
            </a:extLst>
          </p:cNvPr>
          <p:cNvSpPr>
            <a:spLocks noGrp="1"/>
          </p:cNvSpPr>
          <p:nvPr>
            <p:ph type="body" sz="quarter" idx="16"/>
          </p:nvPr>
        </p:nvSpPr>
        <p:spPr/>
        <p:txBody>
          <a:bodyPr/>
          <a:lstStyle/>
          <a:p>
            <a:r>
              <a:rPr kumimoji="1" lang="ja-JP" altLang="en-US" dirty="0"/>
              <a:t>その他機能</a:t>
            </a:r>
          </a:p>
        </p:txBody>
      </p:sp>
      <p:sp>
        <p:nvSpPr>
          <p:cNvPr id="5" name="スライド番号プレースホルダー 4">
            <a:extLst>
              <a:ext uri="{FF2B5EF4-FFF2-40B4-BE49-F238E27FC236}">
                <a16:creationId xmlns:a16="http://schemas.microsoft.com/office/drawing/2014/main" id="{4A56FEB1-3663-4D6D-4850-5F76CF81F9C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AA8D906-F8C5-F582-973A-97504069A489}"/>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8" name="テキスト プレースホルダー 2">
            <a:extLst>
              <a:ext uri="{FF2B5EF4-FFF2-40B4-BE49-F238E27FC236}">
                <a16:creationId xmlns:a16="http://schemas.microsoft.com/office/drawing/2014/main" id="{7EB29973-8A11-0CF0-CB57-D92A150156FF}"/>
              </a:ext>
            </a:extLst>
          </p:cNvPr>
          <p:cNvSpPr txBox="1">
            <a:spLocks/>
          </p:cNvSpPr>
          <p:nvPr/>
        </p:nvSpPr>
        <p:spPr>
          <a:xfrm>
            <a:off x="358775" y="987574"/>
            <a:ext cx="8426450" cy="360040"/>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chemeClr val="tx2"/>
                </a:solidFill>
              </a:rPr>
              <a:t>機能追加・改善一覧</a:t>
            </a:r>
            <a:endParaRPr lang="en-US" altLang="ja-JP" sz="1400" b="1" dirty="0">
              <a:solidFill>
                <a:schemeClr val="tx2"/>
              </a:solidFill>
            </a:endParaRPr>
          </a:p>
        </p:txBody>
      </p:sp>
      <p:graphicFrame>
        <p:nvGraphicFramePr>
          <p:cNvPr id="9" name="表 8">
            <a:extLst>
              <a:ext uri="{FF2B5EF4-FFF2-40B4-BE49-F238E27FC236}">
                <a16:creationId xmlns:a16="http://schemas.microsoft.com/office/drawing/2014/main" id="{F86BB831-398A-34B1-7EF9-EADC69B83684}"/>
              </a:ext>
            </a:extLst>
          </p:cNvPr>
          <p:cNvGraphicFramePr>
            <a:graphicFrameLocks noGrp="1"/>
          </p:cNvGraphicFramePr>
          <p:nvPr>
            <p:extLst>
              <p:ext uri="{D42A27DB-BD31-4B8C-83A1-F6EECF244321}">
                <p14:modId xmlns:p14="http://schemas.microsoft.com/office/powerpoint/2010/main" val="2785353776"/>
              </p:ext>
            </p:extLst>
          </p:nvPr>
        </p:nvGraphicFramePr>
        <p:xfrm>
          <a:off x="237114" y="1376760"/>
          <a:ext cx="8669771" cy="3095207"/>
        </p:xfrm>
        <a:graphic>
          <a:graphicData uri="http://schemas.openxmlformats.org/drawingml/2006/table">
            <a:tbl>
              <a:tblPr firstRow="1" bandRow="1">
                <a:tableStyleId>{21E4AEA4-8DFA-4A89-87EB-49C32662AFE0}</a:tableStyleId>
              </a:tblPr>
              <a:tblGrid>
                <a:gridCol w="1468971">
                  <a:extLst>
                    <a:ext uri="{9D8B030D-6E8A-4147-A177-3AD203B41FA5}">
                      <a16:colId xmlns:a16="http://schemas.microsoft.com/office/drawing/2014/main" val="4219559679"/>
                    </a:ext>
                  </a:extLst>
                </a:gridCol>
                <a:gridCol w="5408344">
                  <a:extLst>
                    <a:ext uri="{9D8B030D-6E8A-4147-A177-3AD203B41FA5}">
                      <a16:colId xmlns:a16="http://schemas.microsoft.com/office/drawing/2014/main" val="1341167975"/>
                    </a:ext>
                  </a:extLst>
                </a:gridCol>
                <a:gridCol w="856352">
                  <a:extLst>
                    <a:ext uri="{9D8B030D-6E8A-4147-A177-3AD203B41FA5}">
                      <a16:colId xmlns:a16="http://schemas.microsoft.com/office/drawing/2014/main" val="1341817023"/>
                    </a:ext>
                  </a:extLst>
                </a:gridCol>
                <a:gridCol w="936104">
                  <a:extLst>
                    <a:ext uri="{9D8B030D-6E8A-4147-A177-3AD203B41FA5}">
                      <a16:colId xmlns:a16="http://schemas.microsoft.com/office/drawing/2014/main" val="2783956275"/>
                    </a:ext>
                  </a:extLst>
                </a:gridCol>
              </a:tblGrid>
              <a:tr h="228791">
                <a:tc>
                  <a:txBody>
                    <a:bodyPr/>
                    <a:lstStyle/>
                    <a:p>
                      <a:r>
                        <a:rPr kumimoji="1" lang="ja-JP" altLang="en-US" sz="1000" dirty="0"/>
                        <a:t>要件</a:t>
                      </a:r>
                    </a:p>
                  </a:txBody>
                  <a:tcPr anchor="ctr">
                    <a:lnB w="19050" cap="flat" cmpd="sng" algn="ctr">
                      <a:solidFill>
                        <a:schemeClr val="bg1"/>
                      </a:solidFill>
                      <a:prstDash val="solid"/>
                      <a:round/>
                      <a:headEnd type="none" w="med" len="med"/>
                      <a:tailEnd type="none" w="med" len="med"/>
                    </a:lnB>
                  </a:tcPr>
                </a:tc>
                <a:tc>
                  <a:txBody>
                    <a:bodyPr/>
                    <a:lstStyle/>
                    <a:p>
                      <a:r>
                        <a:rPr kumimoji="1" lang="ja-JP" altLang="en-US" sz="1000" dirty="0"/>
                        <a:t>対応概要</a:t>
                      </a:r>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フェーズ１</a:t>
                      </a:r>
                      <a:endParaRPr kumimoji="1" lang="en-US" altLang="ja-JP" sz="1000" dirty="0"/>
                    </a:p>
                    <a:p>
                      <a:pPr algn="ctr"/>
                      <a:r>
                        <a:rPr kumimoji="1" lang="en-US" altLang="ja-JP" sz="800" dirty="0"/>
                        <a:t>2026/06</a:t>
                      </a:r>
                      <a:endParaRPr kumimoji="1" lang="ja-JP" altLang="en-US" sz="800" dirty="0"/>
                    </a:p>
                  </a:txBody>
                  <a:tcPr anchor="ctr">
                    <a:lnB w="19050" cap="flat" cmpd="sng" algn="ctr">
                      <a:solidFill>
                        <a:schemeClr val="bg1"/>
                      </a:solidFill>
                      <a:prstDash val="solid"/>
                      <a:round/>
                      <a:headEnd type="none" w="med" len="med"/>
                      <a:tailEnd type="none" w="med" len="med"/>
                    </a:lnB>
                  </a:tcPr>
                </a:tc>
                <a:tc>
                  <a:txBody>
                    <a:bodyPr/>
                    <a:lstStyle/>
                    <a:p>
                      <a:pPr algn="ctr"/>
                      <a:r>
                        <a:rPr kumimoji="1" lang="ja-JP" altLang="en-US" sz="1000" dirty="0"/>
                        <a:t>フェーズ２</a:t>
                      </a:r>
                      <a:endParaRPr kumimoji="1" lang="en-US" altLang="ja-JP" sz="1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2026/12</a:t>
                      </a:r>
                      <a:endParaRPr kumimoji="1" lang="ja-JP" altLang="en-US" sz="800" dirty="0"/>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51033028"/>
                  </a:ext>
                </a:extLst>
              </a:tr>
              <a:tr h="3602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使用権資産の取得価額</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リースの入力・取込</a:t>
                      </a:r>
                      <a:r>
                        <a:rPr kumimoji="1" lang="ja-JP" altLang="en-US" sz="1000" b="1" dirty="0">
                          <a:solidFill>
                            <a:schemeClr val="tx1">
                              <a:lumMod val="75000"/>
                              <a:lumOff val="25000"/>
                            </a:schemeClr>
                          </a:solidFill>
                        </a:rPr>
                        <a:t>　　　</a:t>
                      </a:r>
                      <a:endParaRPr kumimoji="1" lang="en-US" altLang="ja-JP" sz="1000" b="1" dirty="0">
                        <a:solidFill>
                          <a:schemeClr val="tx1">
                            <a:lumMod val="75000"/>
                            <a:lumOff val="25000"/>
                          </a:schemeClr>
                        </a:solidFill>
                      </a:endParaRPr>
                    </a:p>
                    <a:p>
                      <a:r>
                        <a:rPr lang="ja-JP" altLang="en-US" sz="1000" dirty="0">
                          <a:solidFill>
                            <a:schemeClr val="tx1">
                              <a:lumMod val="75000"/>
                              <a:lumOff val="25000"/>
                            </a:schemeClr>
                          </a:solidFill>
                        </a:rPr>
                        <a:t>付随費用や除去債務費用、インセンティブ等を明細として入力できるようにし、</a:t>
                      </a:r>
                      <a:r>
                        <a:rPr lang="zh-TW" altLang="en-US" sz="1000" dirty="0">
                          <a:solidFill>
                            <a:schemeClr val="tx1">
                              <a:lumMod val="75000"/>
                              <a:lumOff val="25000"/>
                            </a:schemeClr>
                          </a:solidFill>
                        </a:rPr>
                        <a:t>割引現在価値≠取得価額</a:t>
                      </a:r>
                      <a:r>
                        <a:rPr lang="ja-JP" altLang="en-US" sz="1000" dirty="0">
                          <a:solidFill>
                            <a:schemeClr val="tx1">
                              <a:lumMod val="75000"/>
                              <a:lumOff val="25000"/>
                            </a:schemeClr>
                          </a:solidFill>
                        </a:rPr>
                        <a:t>で登録できるように対応　　　　　　　　　　　</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7450308"/>
                  </a:ext>
                </a:extLst>
              </a:tr>
              <a:tr h="349209">
                <a:tc>
                  <a:txBody>
                    <a:bodyPr/>
                    <a:lstStyle/>
                    <a:p>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lang="ja-JP" altLang="en-US" sz="1000" b="1" dirty="0">
                          <a:solidFill>
                            <a:schemeClr val="tx1">
                              <a:lumMod val="75000"/>
                              <a:lumOff val="25000"/>
                            </a:schemeClr>
                          </a:solidFill>
                        </a:rPr>
                        <a:t>固定資産仕訳データ作成</a:t>
                      </a:r>
                      <a:endParaRPr lang="en-US" altLang="ja-JP" sz="1000" b="1" dirty="0">
                        <a:solidFill>
                          <a:schemeClr val="tx1">
                            <a:lumMod val="75000"/>
                            <a:lumOff val="25000"/>
                          </a:schemeClr>
                        </a:solidFill>
                      </a:endParaRPr>
                    </a:p>
                    <a:p>
                      <a:r>
                        <a:rPr lang="ja-JP" altLang="en-US" sz="1000" dirty="0">
                          <a:solidFill>
                            <a:schemeClr val="tx1">
                              <a:lumMod val="75000"/>
                              <a:lumOff val="25000"/>
                            </a:schemeClr>
                          </a:solidFill>
                        </a:rPr>
                        <a:t>複数明細が存在する場合、本体リース以外は新たに追加する取得貸方科目で仕訳明細を作成するように対応</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en-US" altLang="ja-JP" sz="1000" dirty="0">
                          <a:solidFill>
                            <a:schemeClr val="tx1">
                              <a:lumMod val="75000"/>
                              <a:lumOff val="25000"/>
                            </a:schemeClr>
                          </a:solidFill>
                        </a:rPr>
                        <a:t>-</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ja-JP" altLang="en-US" sz="1000" dirty="0">
                          <a:solidFill>
                            <a:schemeClr val="tx1">
                              <a:lumMod val="75000"/>
                              <a:lumOff val="25000"/>
                            </a:schemeClr>
                          </a:solidFill>
                        </a:rPr>
                        <a:t>〇</a:t>
                      </a:r>
                      <a:endParaRPr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30559"/>
                  </a:ext>
                </a:extLst>
              </a:tr>
              <a:tr h="443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リース帳票の強化</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リース債務内訳表</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リース債務、消費税債務、税込リースを</a:t>
                      </a:r>
                      <a:r>
                        <a:rPr kumimoji="1" lang="en-US" altLang="ja-JP" sz="1000" dirty="0">
                          <a:solidFill>
                            <a:schemeClr val="tx1">
                              <a:lumMod val="75000"/>
                              <a:lumOff val="25000"/>
                            </a:schemeClr>
                          </a:solidFill>
                        </a:rPr>
                        <a:t>5</a:t>
                      </a:r>
                      <a:r>
                        <a:rPr kumimoji="1" lang="ja-JP" altLang="en-US" sz="1000" dirty="0">
                          <a:solidFill>
                            <a:schemeClr val="tx1">
                              <a:lumMod val="75000"/>
                              <a:lumOff val="25000"/>
                            </a:schemeClr>
                          </a:solidFill>
                        </a:rPr>
                        <a:t>年後まで年度別に出力できるように対応</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8883765"/>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solidFill>
                        </a:rPr>
                        <a:t>賃貸借リース一覧表（新規追加機能）</a:t>
                      </a:r>
                      <a:endParaRPr kumimoji="1" lang="en-US" altLang="ja-JP" sz="1000" b="1" dirty="0">
                        <a:solidFill>
                          <a:schemeClr val="tx1"/>
                        </a:solidFill>
                      </a:endParaRPr>
                    </a:p>
                    <a:p>
                      <a:r>
                        <a:rPr kumimoji="1" lang="ja-JP" altLang="en-US" sz="1000" dirty="0">
                          <a:solidFill>
                            <a:schemeClr val="tx1">
                              <a:lumMod val="75000"/>
                              <a:lumOff val="25000"/>
                            </a:schemeClr>
                          </a:solidFill>
                        </a:rPr>
                        <a:t>短期リース、少額リース毎に支払リース料や未払いリース料を出力する新帳票を追加</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09115915"/>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年次更新の償却不足</a:t>
                      </a:r>
                      <a:endParaRPr kumimoji="1" lang="en-US" altLang="ja-JP" sz="1000" b="1" dirty="0">
                        <a:solidFill>
                          <a:schemeClr val="tx1">
                            <a:lumMod val="75000"/>
                            <a:lumOff val="2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lumMod val="75000"/>
                              <a:lumOff val="25000"/>
                            </a:schemeClr>
                          </a:solidFill>
                        </a:rPr>
                        <a:t>調整処理</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年次更新</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償却額による償却過不足判定ではなく、帳簿価額による償却過不足判定に変更</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2504224"/>
                  </a:ext>
                </a:extLst>
              </a:tr>
              <a:tr h="332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r>
                        <a:rPr kumimoji="1" lang="ja-JP" altLang="en-US" sz="1000" b="1" dirty="0">
                          <a:solidFill>
                            <a:schemeClr val="tx1">
                              <a:lumMod val="75000"/>
                              <a:lumOff val="25000"/>
                            </a:schemeClr>
                          </a:solidFill>
                        </a:rPr>
                        <a:t>別表十六（内訳表）</a:t>
                      </a:r>
                      <a:endParaRPr kumimoji="1" lang="en-US" altLang="ja-JP" sz="1000" b="1" dirty="0">
                        <a:solidFill>
                          <a:schemeClr val="tx1">
                            <a:lumMod val="75000"/>
                            <a:lumOff val="25000"/>
                          </a:schemeClr>
                        </a:solidFill>
                      </a:endParaRPr>
                    </a:p>
                    <a:p>
                      <a:r>
                        <a:rPr kumimoji="1" lang="ja-JP" altLang="en-US" sz="1000" dirty="0">
                          <a:solidFill>
                            <a:schemeClr val="tx1">
                              <a:lumMod val="75000"/>
                              <a:lumOff val="25000"/>
                            </a:schemeClr>
                          </a:solidFill>
                        </a:rPr>
                        <a:t>年次更新の変更に合わせて出力内容を変更</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tx1">
                              <a:lumMod val="75000"/>
                              <a:lumOff val="25000"/>
                            </a:schemeClr>
                          </a:solidFill>
                        </a:rPr>
                        <a:t>〇</a:t>
                      </a:r>
                      <a:endParaRPr kumimoji="1" lang="en-US" altLang="ja-JP" sz="1000" dirty="0">
                        <a:solidFill>
                          <a:schemeClr val="tx1">
                            <a:lumMod val="75000"/>
                            <a:lumOff val="25000"/>
                          </a:schemeClr>
                        </a:solidFill>
                      </a:endParaRP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lumMod val="75000"/>
                              <a:lumOff val="25000"/>
                            </a:schemeClr>
                          </a:solidFill>
                        </a:rPr>
                        <a:t>-</a:t>
                      </a:r>
                    </a:p>
                  </a:txBody>
                  <a:tcPr anchor="ct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7418759"/>
                  </a:ext>
                </a:extLst>
              </a:tr>
            </a:tbl>
          </a:graphicData>
        </a:graphic>
      </p:graphicFrame>
      <p:sp>
        <p:nvSpPr>
          <p:cNvPr id="4" name="テキスト ボックス 3">
            <a:extLst>
              <a:ext uri="{FF2B5EF4-FFF2-40B4-BE49-F238E27FC236}">
                <a16:creationId xmlns:a16="http://schemas.microsoft.com/office/drawing/2014/main" id="{323481C4-C538-210E-5815-D9A264874B49}"/>
              </a:ext>
            </a:extLst>
          </p:cNvPr>
          <p:cNvSpPr txBox="1"/>
          <p:nvPr/>
        </p:nvSpPr>
        <p:spPr>
          <a:xfrm>
            <a:off x="4211960" y="4861039"/>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3830168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25</a:t>
            </a:fld>
            <a:endParaRPr lang="ja-JP" altLang="en-US" dirty="0"/>
          </a:p>
        </p:txBody>
      </p:sp>
      <p:sp>
        <p:nvSpPr>
          <p:cNvPr id="5" name="タイトル 4"/>
          <p:cNvSpPr>
            <a:spLocks noGrp="1"/>
          </p:cNvSpPr>
          <p:nvPr>
            <p:ph type="title"/>
          </p:nvPr>
        </p:nvSpPr>
        <p:spPr>
          <a:xfrm>
            <a:off x="1871700" y="1563637"/>
            <a:ext cx="6840500" cy="2016225"/>
          </a:xfrm>
        </p:spPr>
        <p:txBody>
          <a:bodyPr/>
          <a:lstStyle/>
          <a:p>
            <a:r>
              <a:rPr lang="en-US" altLang="ja-JP" sz="2400" b="0" dirty="0">
                <a:solidFill>
                  <a:srgbClr val="FFC000"/>
                </a:solidFill>
              </a:rPr>
              <a:t>05</a:t>
            </a:r>
            <a:br>
              <a:rPr kumimoji="1" lang="en-US" altLang="ja-JP" dirty="0"/>
            </a:br>
            <a:r>
              <a:rPr kumimoji="1" lang="ja-JP" altLang="en-US" dirty="0"/>
              <a:t>参考資料</a:t>
            </a:r>
            <a:br>
              <a:rPr kumimoji="1" lang="en-US" altLang="ja-JP" dirty="0"/>
            </a:br>
            <a:r>
              <a:rPr kumimoji="1" lang="ja-JP" altLang="en-US" sz="2000" dirty="0"/>
              <a:t>　・その他</a:t>
            </a:r>
            <a:br>
              <a:rPr kumimoji="1" lang="en-US" altLang="ja-JP" sz="2000" dirty="0"/>
            </a:br>
            <a:r>
              <a:rPr kumimoji="1" lang="ja-JP" altLang="en-US" sz="2000" dirty="0"/>
              <a:t>　・導入・移行スケジュール</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935864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701C7A4-8945-995A-8B11-F108E15800BA}"/>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3" name="スライド番号プレースホルダー 2">
            <a:extLst>
              <a:ext uri="{FF2B5EF4-FFF2-40B4-BE49-F238E27FC236}">
                <a16:creationId xmlns:a16="http://schemas.microsoft.com/office/drawing/2014/main" id="{A9096225-8807-DD93-F112-6D4A3BFDB16D}"/>
              </a:ext>
            </a:extLst>
          </p:cNvPr>
          <p:cNvSpPr>
            <a:spLocks noGrp="1"/>
          </p:cNvSpPr>
          <p:nvPr>
            <p:ph type="sldNum" sz="quarter" idx="10"/>
          </p:nvPr>
        </p:nvSpPr>
        <p:spPr/>
        <p:txBody>
          <a:bodyPr/>
          <a:lstStyle/>
          <a:p>
            <a:fld id="{78AE49ED-73EF-499C-8307-28EB0E7CF529}" type="slidenum">
              <a:rPr lang="ja-JP" altLang="en-US" smtClean="0"/>
              <a:pPr/>
              <a:t>26</a:t>
            </a:fld>
            <a:endParaRPr lang="ja-JP" altLang="en-US" dirty="0"/>
          </a:p>
        </p:txBody>
      </p:sp>
      <p:sp>
        <p:nvSpPr>
          <p:cNvPr id="4" name="タイトル 3">
            <a:extLst>
              <a:ext uri="{FF2B5EF4-FFF2-40B4-BE49-F238E27FC236}">
                <a16:creationId xmlns:a16="http://schemas.microsoft.com/office/drawing/2014/main" id="{75AA9A50-ABE4-C2A8-4667-72FCC9E6FEF6}"/>
              </a:ext>
            </a:extLst>
          </p:cNvPr>
          <p:cNvSpPr>
            <a:spLocks noGrp="1"/>
          </p:cNvSpPr>
          <p:nvPr>
            <p:ph type="title"/>
          </p:nvPr>
        </p:nvSpPr>
        <p:spPr/>
        <p:txBody>
          <a:bodyPr/>
          <a:lstStyle/>
          <a:p>
            <a:r>
              <a:rPr kumimoji="1" lang="ja-JP" altLang="en-US" dirty="0"/>
              <a:t>その他</a:t>
            </a:r>
          </a:p>
        </p:txBody>
      </p:sp>
    </p:spTree>
    <p:extLst>
      <p:ext uri="{BB962C8B-B14F-4D97-AF65-F5344CB8AC3E}">
        <p14:creationId xmlns:p14="http://schemas.microsoft.com/office/powerpoint/2010/main" val="2334546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四角形: 角を丸くする 63">
            <a:extLst>
              <a:ext uri="{FF2B5EF4-FFF2-40B4-BE49-F238E27FC236}">
                <a16:creationId xmlns:a16="http://schemas.microsoft.com/office/drawing/2014/main" id="{CFEF9B42-8E99-AFCB-8453-0DE8D26B4071}"/>
              </a:ext>
            </a:extLst>
          </p:cNvPr>
          <p:cNvSpPr/>
          <p:nvPr/>
        </p:nvSpPr>
        <p:spPr>
          <a:xfrm>
            <a:off x="6709269" y="1183153"/>
            <a:ext cx="2098936" cy="3744345"/>
          </a:xfrm>
          <a:prstGeom prst="roundRect">
            <a:avLst>
              <a:gd name="adj" fmla="val 10350"/>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99DFE61-41A8-4C00-ADD8-9AA2D301C92A}"/>
              </a:ext>
            </a:extLst>
          </p:cNvPr>
          <p:cNvSpPr>
            <a:spLocks noGrp="1"/>
          </p:cNvSpPr>
          <p:nvPr>
            <p:ph type="title"/>
          </p:nvPr>
        </p:nvSpPr>
        <p:spPr/>
        <p:txBody>
          <a:bodyPr/>
          <a:lstStyle/>
          <a:p>
            <a:r>
              <a:rPr kumimoji="1" lang="ja-JP" altLang="en-US" dirty="0"/>
              <a:t>統合会計との仕訳連携</a:t>
            </a:r>
          </a:p>
        </p:txBody>
      </p:sp>
      <p:sp>
        <p:nvSpPr>
          <p:cNvPr id="3" name="テキスト プレースホルダー 2">
            <a:extLst>
              <a:ext uri="{FF2B5EF4-FFF2-40B4-BE49-F238E27FC236}">
                <a16:creationId xmlns:a16="http://schemas.microsoft.com/office/drawing/2014/main" id="{85CCA53D-2268-7A87-E860-CCFCFF4BBC7C}"/>
              </a:ext>
            </a:extLst>
          </p:cNvPr>
          <p:cNvSpPr>
            <a:spLocks noGrp="1"/>
          </p:cNvSpPr>
          <p:nvPr>
            <p:ph type="body" sz="quarter" idx="16"/>
          </p:nvPr>
        </p:nvSpPr>
        <p:spPr/>
        <p:txBody>
          <a:bodyPr/>
          <a:lstStyle/>
          <a:p>
            <a:r>
              <a:rPr kumimoji="1" lang="ja-JP" altLang="en-US" dirty="0"/>
              <a:t>リース関連の会計連携可能な仕訳</a:t>
            </a:r>
          </a:p>
        </p:txBody>
      </p:sp>
      <p:sp>
        <p:nvSpPr>
          <p:cNvPr id="4" name="テキスト プレースホルダー 3">
            <a:extLst>
              <a:ext uri="{FF2B5EF4-FFF2-40B4-BE49-F238E27FC236}">
                <a16:creationId xmlns:a16="http://schemas.microsoft.com/office/drawing/2014/main" id="{E19B3757-1F0D-99BB-523B-0B8CDEF41104}"/>
              </a:ext>
            </a:extLst>
          </p:cNvPr>
          <p:cNvSpPr>
            <a:spLocks noGrp="1"/>
          </p:cNvSpPr>
          <p:nvPr>
            <p:ph type="body" sz="quarter" idx="17"/>
          </p:nvPr>
        </p:nvSpPr>
        <p:spPr/>
        <p:txBody>
          <a:bodyPr/>
          <a:lstStyle/>
          <a:p>
            <a:r>
              <a:rPr kumimoji="1" lang="ja-JP" altLang="en-US" dirty="0"/>
              <a:t>各機能で作成された仕訳は統合会計の</a:t>
            </a:r>
            <a:r>
              <a:rPr kumimoji="1" lang="en-US" altLang="ja-JP" dirty="0"/>
              <a:t>AP</a:t>
            </a:r>
            <a:r>
              <a:rPr kumimoji="1" lang="ja-JP" altLang="en-US" dirty="0"/>
              <a:t>もしくは</a:t>
            </a:r>
            <a:r>
              <a:rPr kumimoji="1" lang="en-US" altLang="ja-JP" dirty="0"/>
              <a:t>GL</a:t>
            </a:r>
            <a:r>
              <a:rPr kumimoji="1" lang="ja-JP" altLang="en-US" dirty="0"/>
              <a:t>に連携されます</a:t>
            </a:r>
          </a:p>
        </p:txBody>
      </p:sp>
      <p:sp>
        <p:nvSpPr>
          <p:cNvPr id="5" name="スライド番号プレースホルダー 4">
            <a:extLst>
              <a:ext uri="{FF2B5EF4-FFF2-40B4-BE49-F238E27FC236}">
                <a16:creationId xmlns:a16="http://schemas.microsoft.com/office/drawing/2014/main" id="{E4131820-9A14-F587-0C57-F92827C44EE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EBF9E98E-EC7A-C514-D077-B847E6FD642F}"/>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テキスト ボックス 6">
            <a:extLst>
              <a:ext uri="{FF2B5EF4-FFF2-40B4-BE49-F238E27FC236}">
                <a16:creationId xmlns:a16="http://schemas.microsoft.com/office/drawing/2014/main" id="{EFE850C4-F12F-E913-BC87-5DD33D76F30A}"/>
              </a:ext>
            </a:extLst>
          </p:cNvPr>
          <p:cNvSpPr txBox="1"/>
          <p:nvPr/>
        </p:nvSpPr>
        <p:spPr>
          <a:xfrm>
            <a:off x="6845666" y="1203598"/>
            <a:ext cx="1826141" cy="3785652"/>
          </a:xfrm>
          <a:prstGeom prst="rect">
            <a:avLst/>
          </a:prstGeom>
          <a:noFill/>
        </p:spPr>
        <p:txBody>
          <a:bodyPr wrap="none" rtlCol="0">
            <a:spAutoFit/>
          </a:bodyPr>
          <a:lstStyle/>
          <a:p>
            <a:r>
              <a:rPr kumimoji="1" lang="en-US" altLang="ja-JP" sz="1600" dirty="0"/>
              <a:t>【</a:t>
            </a:r>
            <a:r>
              <a:rPr lang="ja-JP" altLang="en-US" sz="1600" dirty="0"/>
              <a:t>リース支払</a:t>
            </a:r>
            <a:r>
              <a:rPr kumimoji="1" lang="en-US" altLang="ja-JP" sz="1600" dirty="0"/>
              <a:t>】</a:t>
            </a:r>
          </a:p>
          <a:p>
            <a:r>
              <a:rPr kumimoji="1" lang="ja-JP" altLang="en-US" sz="1600" dirty="0"/>
              <a:t>・支払</a:t>
            </a:r>
            <a:endParaRPr kumimoji="1" lang="en-US" altLang="ja-JP" sz="1600" dirty="0"/>
          </a:p>
          <a:p>
            <a:r>
              <a:rPr lang="en-US" altLang="ja-JP" sz="1600" dirty="0"/>
              <a:t>【</a:t>
            </a:r>
            <a:r>
              <a:rPr lang="ja-JP" altLang="en-US" sz="1600" dirty="0"/>
              <a:t>リース仕訳</a:t>
            </a:r>
            <a:r>
              <a:rPr lang="en-US" altLang="ja-JP" sz="1600" dirty="0"/>
              <a:t>】</a:t>
            </a:r>
          </a:p>
          <a:p>
            <a:r>
              <a:rPr kumimoji="1" lang="ja-JP" altLang="en-US" sz="1600" dirty="0"/>
              <a:t>・支払</a:t>
            </a:r>
            <a:endParaRPr lang="en-US" altLang="ja-JP" sz="1600" dirty="0"/>
          </a:p>
          <a:p>
            <a:r>
              <a:rPr lang="ja-JP" altLang="en-US" sz="1600" dirty="0"/>
              <a:t>・使用権資産移動</a:t>
            </a:r>
            <a:endParaRPr lang="en-US" altLang="ja-JP" sz="1600" dirty="0"/>
          </a:p>
          <a:p>
            <a:r>
              <a:rPr kumimoji="1" lang="ja-JP" altLang="en-US" sz="1600" dirty="0"/>
              <a:t>・中途解約</a:t>
            </a:r>
            <a:endParaRPr kumimoji="1" lang="en-US" altLang="ja-JP" sz="1600" dirty="0"/>
          </a:p>
          <a:p>
            <a:r>
              <a:rPr kumimoji="1" lang="en-US" altLang="ja-JP" sz="1600" dirty="0"/>
              <a:t>【</a:t>
            </a:r>
            <a:r>
              <a:rPr lang="ja-JP" altLang="en-US" sz="1600" dirty="0"/>
              <a:t>固定資産仕訳</a:t>
            </a:r>
            <a:r>
              <a:rPr kumimoji="1" lang="en-US" altLang="ja-JP" sz="1600" dirty="0"/>
              <a:t>】</a:t>
            </a:r>
          </a:p>
          <a:p>
            <a:r>
              <a:rPr kumimoji="1" lang="ja-JP" altLang="en-US" sz="1600" dirty="0"/>
              <a:t>・取得</a:t>
            </a:r>
            <a:endParaRPr kumimoji="1" lang="en-US" altLang="ja-JP" sz="1600" dirty="0"/>
          </a:p>
          <a:p>
            <a:r>
              <a:rPr lang="ja-JP" altLang="en-US" sz="1600" dirty="0"/>
              <a:t>・移動</a:t>
            </a:r>
            <a:endParaRPr lang="en-US" altLang="ja-JP" sz="1600" dirty="0"/>
          </a:p>
          <a:p>
            <a:r>
              <a:rPr kumimoji="1" lang="ja-JP" altLang="en-US" sz="1600" dirty="0"/>
              <a:t>・処分</a:t>
            </a:r>
            <a:endParaRPr kumimoji="1" lang="en-US" altLang="ja-JP" sz="1600" dirty="0"/>
          </a:p>
          <a:p>
            <a:r>
              <a:rPr lang="ja-JP" altLang="en-US" sz="1600" dirty="0"/>
              <a:t>・用途変更</a:t>
            </a:r>
            <a:endParaRPr lang="en-US" altLang="ja-JP" sz="1600" dirty="0"/>
          </a:p>
          <a:p>
            <a:r>
              <a:rPr kumimoji="1" lang="ja-JP" altLang="en-US" sz="1600" dirty="0"/>
              <a:t>・減価償却</a:t>
            </a:r>
            <a:endParaRPr kumimoji="1" lang="en-US" altLang="ja-JP" sz="1600" dirty="0"/>
          </a:p>
          <a:p>
            <a:r>
              <a:rPr lang="ja-JP" altLang="en-US" sz="1600" dirty="0"/>
              <a:t>・取得価格変更</a:t>
            </a:r>
            <a:endParaRPr lang="en-US" altLang="ja-JP" sz="1600" dirty="0"/>
          </a:p>
          <a:p>
            <a:r>
              <a:rPr kumimoji="1" lang="ja-JP" altLang="en-US" sz="1600" dirty="0"/>
              <a:t>・減価償却費修正</a:t>
            </a:r>
            <a:endParaRPr kumimoji="1" lang="en-US" altLang="ja-JP" sz="1600" dirty="0"/>
          </a:p>
          <a:p>
            <a:r>
              <a:rPr lang="ja-JP" altLang="en-US" sz="1600" dirty="0"/>
              <a:t>・減価償却費配賦</a:t>
            </a:r>
            <a:endParaRPr kumimoji="1" lang="ja-JP" altLang="en-US" sz="1600" dirty="0"/>
          </a:p>
        </p:txBody>
      </p:sp>
      <p:sp>
        <p:nvSpPr>
          <p:cNvPr id="42" name="角丸四角形 37">
            <a:extLst>
              <a:ext uri="{FF2B5EF4-FFF2-40B4-BE49-F238E27FC236}">
                <a16:creationId xmlns:a16="http://schemas.microsoft.com/office/drawing/2014/main" id="{0EDE1A70-201B-F1EA-9BDC-7CA741324F5E}"/>
              </a:ext>
            </a:extLst>
          </p:cNvPr>
          <p:cNvSpPr/>
          <p:nvPr/>
        </p:nvSpPr>
        <p:spPr>
          <a:xfrm>
            <a:off x="3970979" y="1708885"/>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ysClr val="window" lastClr="FFFFFF"/>
                </a:solidFill>
              </a:rPr>
              <a:t>支払予定データ</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3" name="角丸四角形 37">
            <a:extLst>
              <a:ext uri="{FF2B5EF4-FFF2-40B4-BE49-F238E27FC236}">
                <a16:creationId xmlns:a16="http://schemas.microsoft.com/office/drawing/2014/main" id="{FBCA9C2C-39A0-B2F6-4936-35D6D3202999}"/>
              </a:ext>
            </a:extLst>
          </p:cNvPr>
          <p:cNvSpPr/>
          <p:nvPr/>
        </p:nvSpPr>
        <p:spPr>
          <a:xfrm>
            <a:off x="3970979" y="2452413"/>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支払確定</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4" name="角丸四角形 37">
            <a:extLst>
              <a:ext uri="{FF2B5EF4-FFF2-40B4-BE49-F238E27FC236}">
                <a16:creationId xmlns:a16="http://schemas.microsoft.com/office/drawing/2014/main" id="{1395E57F-2E4C-D9F2-5F83-36AD6325D481}"/>
              </a:ext>
            </a:extLst>
          </p:cNvPr>
          <p:cNvSpPr/>
          <p:nvPr/>
        </p:nvSpPr>
        <p:spPr>
          <a:xfrm>
            <a:off x="3970979" y="4396315"/>
            <a:ext cx="2400681" cy="372714"/>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総勘定元帳</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8" name="正方形/長方形 47">
            <a:extLst>
              <a:ext uri="{FF2B5EF4-FFF2-40B4-BE49-F238E27FC236}">
                <a16:creationId xmlns:a16="http://schemas.microsoft.com/office/drawing/2014/main" id="{909A59DD-0D69-2DCC-1185-65861C204C7F}"/>
              </a:ext>
            </a:extLst>
          </p:cNvPr>
          <p:cNvSpPr/>
          <p:nvPr/>
        </p:nvSpPr>
        <p:spPr>
          <a:xfrm>
            <a:off x="260764" y="1528903"/>
            <a:ext cx="3087100" cy="3398595"/>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3DDD752-EB26-D161-62B5-58947FE02EF6}"/>
              </a:ext>
            </a:extLst>
          </p:cNvPr>
          <p:cNvSpPr txBox="1"/>
          <p:nvPr/>
        </p:nvSpPr>
        <p:spPr>
          <a:xfrm>
            <a:off x="340012" y="1959100"/>
            <a:ext cx="1880643" cy="692497"/>
          </a:xfrm>
          <a:prstGeom prst="rect">
            <a:avLst/>
          </a:prstGeom>
          <a:noFill/>
        </p:spPr>
        <p:txBody>
          <a:bodyPr wrap="none" rtlCol="0">
            <a:spAutoFit/>
          </a:bodyPr>
          <a:lstStyle/>
          <a:p>
            <a:r>
              <a:rPr lang="en-US" altLang="ja-JP" sz="1100" dirty="0"/>
              <a:t>【</a:t>
            </a:r>
            <a:r>
              <a:rPr lang="ja-JP" altLang="en-US" sz="1100" dirty="0"/>
              <a:t>例：リース料支払</a:t>
            </a:r>
            <a:r>
              <a:rPr lang="en-US" altLang="ja-JP" sz="1100" dirty="0"/>
              <a:t>】</a:t>
            </a:r>
            <a:endParaRPr kumimoji="1" lang="en-US" altLang="ja-JP" sz="1100" dirty="0"/>
          </a:p>
          <a:p>
            <a:r>
              <a:rPr kumimoji="1" lang="ja-JP" altLang="en-US" sz="1400" dirty="0"/>
              <a:t>リース負債　</a:t>
            </a:r>
            <a:r>
              <a:rPr kumimoji="1" lang="en-US" altLang="ja-JP" sz="1400" dirty="0"/>
              <a:t>/</a:t>
            </a:r>
            <a:r>
              <a:rPr kumimoji="1" lang="ja-JP" altLang="en-US" sz="1400" dirty="0"/>
              <a:t>　</a:t>
            </a:r>
            <a:r>
              <a:rPr lang="ja-JP" altLang="en-US" sz="1400" dirty="0"/>
              <a:t>預金</a:t>
            </a:r>
            <a:endParaRPr kumimoji="1" lang="en-US" altLang="ja-JP" sz="1400" dirty="0"/>
          </a:p>
          <a:p>
            <a:r>
              <a:rPr lang="ja-JP" altLang="en-US" sz="1400" dirty="0"/>
              <a:t>リース利息</a:t>
            </a:r>
            <a:endParaRPr kumimoji="1" lang="ja-JP" altLang="en-US" sz="1400" dirty="0"/>
          </a:p>
        </p:txBody>
      </p:sp>
      <p:sp>
        <p:nvSpPr>
          <p:cNvPr id="51" name="テキスト ボックス 50">
            <a:extLst>
              <a:ext uri="{FF2B5EF4-FFF2-40B4-BE49-F238E27FC236}">
                <a16:creationId xmlns:a16="http://schemas.microsoft.com/office/drawing/2014/main" id="{2EBB9A84-1896-F313-AF69-1AB4EC8963AE}"/>
              </a:ext>
            </a:extLst>
          </p:cNvPr>
          <p:cNvSpPr txBox="1"/>
          <p:nvPr/>
        </p:nvSpPr>
        <p:spPr>
          <a:xfrm>
            <a:off x="340012" y="4505928"/>
            <a:ext cx="2957861" cy="477054"/>
          </a:xfrm>
          <a:prstGeom prst="rect">
            <a:avLst/>
          </a:prstGeom>
          <a:noFill/>
        </p:spPr>
        <p:txBody>
          <a:bodyPr wrap="none" rtlCol="0">
            <a:spAutoFit/>
          </a:bodyPr>
          <a:lstStyle/>
          <a:p>
            <a:r>
              <a:rPr lang="en-US" altLang="ja-JP" sz="1100" dirty="0"/>
              <a:t>【</a:t>
            </a:r>
            <a:r>
              <a:rPr lang="ja-JP" altLang="en-US" sz="1100" dirty="0"/>
              <a:t>例：減価償却</a:t>
            </a:r>
            <a:r>
              <a:rPr lang="en-US" altLang="ja-JP" sz="1100" dirty="0"/>
              <a:t>】</a:t>
            </a:r>
          </a:p>
          <a:p>
            <a:r>
              <a:rPr lang="ja-JP" altLang="en-US" sz="1400" dirty="0"/>
              <a:t>減価償却費　</a:t>
            </a:r>
            <a:r>
              <a:rPr lang="en-US" altLang="ja-JP" sz="1400" dirty="0"/>
              <a:t>/</a:t>
            </a:r>
            <a:r>
              <a:rPr lang="ja-JP" altLang="en-US" sz="1400" dirty="0"/>
              <a:t>　減価償却累計額</a:t>
            </a:r>
            <a:r>
              <a:rPr kumimoji="1" lang="ja-JP" altLang="en-US" sz="1400" dirty="0"/>
              <a:t>　</a:t>
            </a:r>
          </a:p>
        </p:txBody>
      </p:sp>
      <p:sp>
        <p:nvSpPr>
          <p:cNvPr id="52" name="正方形/長方形 51">
            <a:extLst>
              <a:ext uri="{FF2B5EF4-FFF2-40B4-BE49-F238E27FC236}">
                <a16:creationId xmlns:a16="http://schemas.microsoft.com/office/drawing/2014/main" id="{9F7BD014-193D-4D22-58B1-53A34DD512D5}"/>
              </a:ext>
            </a:extLst>
          </p:cNvPr>
          <p:cNvSpPr/>
          <p:nvPr/>
        </p:nvSpPr>
        <p:spPr>
          <a:xfrm>
            <a:off x="3902023" y="1528903"/>
            <a:ext cx="2573027" cy="2323918"/>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37">
            <a:extLst>
              <a:ext uri="{FF2B5EF4-FFF2-40B4-BE49-F238E27FC236}">
                <a16:creationId xmlns:a16="http://schemas.microsoft.com/office/drawing/2014/main" id="{119109D9-1D6E-09AC-FEBB-DA4E4614C2F0}"/>
              </a:ext>
            </a:extLst>
          </p:cNvPr>
          <p:cNvSpPr/>
          <p:nvPr/>
        </p:nvSpPr>
        <p:spPr>
          <a:xfrm>
            <a:off x="4113697" y="3136530"/>
            <a:ext cx="1078804" cy="552170"/>
          </a:xfrm>
          <a:prstGeom prst="roundRect">
            <a:avLst>
              <a:gd name="adj" fmla="val 9612"/>
            </a:avLst>
          </a:prstGeom>
          <a:solidFill>
            <a:schemeClr val="accent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ysClr val="window" lastClr="FFFFFF"/>
                </a:solidFill>
                <a:effectLst/>
                <a:uLnTx/>
                <a:uFillTx/>
              </a:rPr>
              <a:t>FB</a:t>
            </a:r>
            <a:r>
              <a:rPr kumimoji="0" lang="ja-JP" altLang="en-US" sz="1400" b="1" i="0" u="none" strike="noStrike" kern="0" cap="none" spc="0" normalizeH="0" baseline="0" noProof="0" dirty="0">
                <a:ln>
                  <a:noFill/>
                </a:ln>
                <a:solidFill>
                  <a:sysClr val="window" lastClr="FFFFFF"/>
                </a:solidFill>
                <a:effectLst/>
                <a:uLnTx/>
                <a:uFillTx/>
              </a:rPr>
              <a:t>データ</a:t>
            </a:r>
            <a:endParaRPr kumimoji="0" lang="en-US" altLang="ja-JP" sz="1400" b="1" i="0" u="none" strike="noStrike" kern="0" cap="none" spc="0" normalizeH="0" baseline="0" noProof="0" dirty="0">
              <a:ln>
                <a:noFill/>
              </a:ln>
              <a:solidFill>
                <a:sysClr val="window" lastClr="FFFFFF"/>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54" name="正方形/長方形 53">
            <a:extLst>
              <a:ext uri="{FF2B5EF4-FFF2-40B4-BE49-F238E27FC236}">
                <a16:creationId xmlns:a16="http://schemas.microsoft.com/office/drawing/2014/main" id="{7E922D90-E846-4081-B93B-EE9F1B3FD140}"/>
              </a:ext>
            </a:extLst>
          </p:cNvPr>
          <p:cNvSpPr/>
          <p:nvPr/>
        </p:nvSpPr>
        <p:spPr>
          <a:xfrm>
            <a:off x="3902023" y="4278132"/>
            <a:ext cx="2573027" cy="653806"/>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右矢印 56">
            <a:extLst>
              <a:ext uri="{FF2B5EF4-FFF2-40B4-BE49-F238E27FC236}">
                <a16:creationId xmlns:a16="http://schemas.microsoft.com/office/drawing/2014/main" id="{ECDC6839-89D4-01FA-8968-4AF731A195CA}"/>
              </a:ext>
            </a:extLst>
          </p:cNvPr>
          <p:cNvSpPr/>
          <p:nvPr/>
        </p:nvSpPr>
        <p:spPr>
          <a:xfrm rot="5400000">
            <a:off x="4820567" y="2138839"/>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6" name="右矢印 56">
            <a:extLst>
              <a:ext uri="{FF2B5EF4-FFF2-40B4-BE49-F238E27FC236}">
                <a16:creationId xmlns:a16="http://schemas.microsoft.com/office/drawing/2014/main" id="{2F63BCB9-71C8-282F-7E8E-CBB4BD4BDE0E}"/>
              </a:ext>
            </a:extLst>
          </p:cNvPr>
          <p:cNvSpPr/>
          <p:nvPr/>
        </p:nvSpPr>
        <p:spPr>
          <a:xfrm rot="5400000">
            <a:off x="4612387" y="2833503"/>
            <a:ext cx="221868"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 lastClr="FFFFFF"/>
              </a:solidFill>
              <a:effectLst/>
              <a:uLnTx/>
              <a:uFillTx/>
            </a:endParaRPr>
          </a:p>
        </p:txBody>
      </p:sp>
      <p:sp>
        <p:nvSpPr>
          <p:cNvPr id="58" name="右矢印 56">
            <a:extLst>
              <a:ext uri="{FF2B5EF4-FFF2-40B4-BE49-F238E27FC236}">
                <a16:creationId xmlns:a16="http://schemas.microsoft.com/office/drawing/2014/main" id="{CBBD3E86-4DFC-ABEF-896C-08DF044B8E8A}"/>
              </a:ext>
            </a:extLst>
          </p:cNvPr>
          <p:cNvSpPr/>
          <p:nvPr/>
        </p:nvSpPr>
        <p:spPr>
          <a:xfrm rot="5400000">
            <a:off x="5186627" y="3448560"/>
            <a:ext cx="1429710" cy="291638"/>
          </a:xfrm>
          <a:prstGeom prst="rightArrow">
            <a:avLst/>
          </a:prstGeom>
          <a:solidFill>
            <a:schemeClr val="accent2"/>
          </a:solidFill>
          <a:ln w="25400" cap="flat" cmpd="sng" algn="ctr">
            <a:solidFill>
              <a:schemeClr val="accent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 lastClr="FFFFFF"/>
              </a:solidFill>
              <a:effectLst/>
              <a:uLnTx/>
              <a:uFillTx/>
            </a:endParaRPr>
          </a:p>
        </p:txBody>
      </p:sp>
      <p:sp>
        <p:nvSpPr>
          <p:cNvPr id="59" name="テキスト ボックス 58">
            <a:extLst>
              <a:ext uri="{FF2B5EF4-FFF2-40B4-BE49-F238E27FC236}">
                <a16:creationId xmlns:a16="http://schemas.microsoft.com/office/drawing/2014/main" id="{704F29E7-DAF9-9CF4-8558-78AD8FE1E5B3}"/>
              </a:ext>
            </a:extLst>
          </p:cNvPr>
          <p:cNvSpPr txBox="1"/>
          <p:nvPr/>
        </p:nvSpPr>
        <p:spPr>
          <a:xfrm>
            <a:off x="252000" y="1191317"/>
            <a:ext cx="3117229" cy="369332"/>
          </a:xfrm>
          <a:prstGeom prst="rect">
            <a:avLst/>
          </a:prstGeom>
          <a:noFill/>
        </p:spPr>
        <p:txBody>
          <a:bodyPr wrap="square" rtlCol="0">
            <a:spAutoFit/>
          </a:bodyPr>
          <a:lstStyle/>
          <a:p>
            <a:r>
              <a:rPr lang="ja-JP" altLang="en-US" sz="1800" b="1" dirty="0">
                <a:solidFill>
                  <a:schemeClr val="tx2"/>
                </a:solidFill>
              </a:rPr>
              <a:t>固定資産管理</a:t>
            </a:r>
            <a:endParaRPr kumimoji="1" lang="ja-JP" altLang="en-US" sz="1800" b="1" dirty="0">
              <a:solidFill>
                <a:schemeClr val="tx2"/>
              </a:solidFill>
            </a:endParaRPr>
          </a:p>
        </p:txBody>
      </p:sp>
      <p:sp>
        <p:nvSpPr>
          <p:cNvPr id="62" name="テキスト ボックス 61">
            <a:extLst>
              <a:ext uri="{FF2B5EF4-FFF2-40B4-BE49-F238E27FC236}">
                <a16:creationId xmlns:a16="http://schemas.microsoft.com/office/drawing/2014/main" id="{09AACF63-C5DB-84FF-EEEB-DB3E26037230}"/>
              </a:ext>
            </a:extLst>
          </p:cNvPr>
          <p:cNvSpPr txBox="1"/>
          <p:nvPr/>
        </p:nvSpPr>
        <p:spPr>
          <a:xfrm>
            <a:off x="3869347" y="1194306"/>
            <a:ext cx="2573027" cy="369332"/>
          </a:xfrm>
          <a:prstGeom prst="rect">
            <a:avLst/>
          </a:prstGeom>
          <a:noFill/>
        </p:spPr>
        <p:txBody>
          <a:bodyPr wrap="square" rtlCol="0">
            <a:spAutoFit/>
          </a:bodyPr>
          <a:lstStyle/>
          <a:p>
            <a:r>
              <a:rPr kumimoji="1" lang="ja-JP" altLang="en-US" sz="1800" b="1" dirty="0">
                <a:solidFill>
                  <a:schemeClr val="accent2"/>
                </a:solidFill>
              </a:rPr>
              <a:t>統合会計（</a:t>
            </a:r>
            <a:r>
              <a:rPr kumimoji="1" lang="en-US" altLang="ja-JP" sz="1800" b="1" dirty="0">
                <a:solidFill>
                  <a:schemeClr val="accent2"/>
                </a:solidFill>
              </a:rPr>
              <a:t>AP</a:t>
            </a:r>
            <a:r>
              <a:rPr kumimoji="1" lang="ja-JP" altLang="en-US" sz="1800" b="1" dirty="0">
                <a:solidFill>
                  <a:schemeClr val="accent2"/>
                </a:solidFill>
              </a:rPr>
              <a:t>）</a:t>
            </a:r>
          </a:p>
        </p:txBody>
      </p:sp>
      <p:sp>
        <p:nvSpPr>
          <p:cNvPr id="63" name="テキスト ボックス 62">
            <a:extLst>
              <a:ext uri="{FF2B5EF4-FFF2-40B4-BE49-F238E27FC236}">
                <a16:creationId xmlns:a16="http://schemas.microsoft.com/office/drawing/2014/main" id="{E1DE7D8B-01D9-CBAC-B036-25DAEC582387}"/>
              </a:ext>
            </a:extLst>
          </p:cNvPr>
          <p:cNvSpPr txBox="1"/>
          <p:nvPr/>
        </p:nvSpPr>
        <p:spPr>
          <a:xfrm>
            <a:off x="3851920" y="3939902"/>
            <a:ext cx="2573027" cy="369332"/>
          </a:xfrm>
          <a:prstGeom prst="rect">
            <a:avLst/>
          </a:prstGeom>
          <a:noFill/>
        </p:spPr>
        <p:txBody>
          <a:bodyPr wrap="square" rtlCol="0">
            <a:spAutoFit/>
          </a:bodyPr>
          <a:lstStyle/>
          <a:p>
            <a:r>
              <a:rPr kumimoji="1" lang="ja-JP" altLang="en-US" sz="1800" b="1" dirty="0">
                <a:solidFill>
                  <a:schemeClr val="accent2"/>
                </a:solidFill>
              </a:rPr>
              <a:t>統合会計（</a:t>
            </a:r>
            <a:r>
              <a:rPr lang="en-US" altLang="ja-JP" b="1" dirty="0">
                <a:solidFill>
                  <a:schemeClr val="accent2"/>
                </a:solidFill>
              </a:rPr>
              <a:t>GL</a:t>
            </a:r>
            <a:r>
              <a:rPr kumimoji="1" lang="ja-JP" altLang="en-US" sz="1800" b="1" dirty="0">
                <a:solidFill>
                  <a:schemeClr val="accent2"/>
                </a:solidFill>
              </a:rPr>
              <a:t>）</a:t>
            </a:r>
          </a:p>
        </p:txBody>
      </p:sp>
      <p:sp>
        <p:nvSpPr>
          <p:cNvPr id="71" name="テキスト ボックス 70">
            <a:extLst>
              <a:ext uri="{FF2B5EF4-FFF2-40B4-BE49-F238E27FC236}">
                <a16:creationId xmlns:a16="http://schemas.microsoft.com/office/drawing/2014/main" id="{9F413416-A97A-5C91-303D-260C9F24664F}"/>
              </a:ext>
            </a:extLst>
          </p:cNvPr>
          <p:cNvSpPr txBox="1"/>
          <p:nvPr/>
        </p:nvSpPr>
        <p:spPr>
          <a:xfrm>
            <a:off x="340012" y="3025933"/>
            <a:ext cx="1880643" cy="692497"/>
          </a:xfrm>
          <a:prstGeom prst="rect">
            <a:avLst/>
          </a:prstGeom>
          <a:noFill/>
        </p:spPr>
        <p:txBody>
          <a:bodyPr wrap="none" rtlCol="0">
            <a:spAutoFit/>
          </a:bodyPr>
          <a:lstStyle/>
          <a:p>
            <a:r>
              <a:rPr lang="en-US" altLang="ja-JP" sz="1100" dirty="0"/>
              <a:t>【</a:t>
            </a:r>
            <a:r>
              <a:rPr lang="ja-JP" altLang="en-US" sz="1100" dirty="0"/>
              <a:t>例：リース料支払</a:t>
            </a:r>
            <a:r>
              <a:rPr lang="en-US" altLang="ja-JP" sz="1100" dirty="0"/>
              <a:t>】</a:t>
            </a:r>
          </a:p>
          <a:p>
            <a:r>
              <a:rPr lang="ja-JP" altLang="en-US" sz="1400" dirty="0"/>
              <a:t>リース負債　</a:t>
            </a:r>
            <a:r>
              <a:rPr lang="en-US" altLang="ja-JP" sz="1400" dirty="0"/>
              <a:t>/</a:t>
            </a:r>
            <a:r>
              <a:rPr lang="ja-JP" altLang="en-US" sz="1400" dirty="0"/>
              <a:t>　預金</a:t>
            </a:r>
            <a:endParaRPr lang="en-US" altLang="ja-JP" sz="1400" dirty="0"/>
          </a:p>
          <a:p>
            <a:r>
              <a:rPr lang="ja-JP" altLang="en-US" sz="1400" dirty="0"/>
              <a:t>リース利息</a:t>
            </a:r>
            <a:endParaRPr lang="en-US" altLang="ja-JP" sz="1400" dirty="0"/>
          </a:p>
        </p:txBody>
      </p:sp>
      <p:cxnSp>
        <p:nvCxnSpPr>
          <p:cNvPr id="12" name="直線矢印コネクタ 11">
            <a:extLst>
              <a:ext uri="{FF2B5EF4-FFF2-40B4-BE49-F238E27FC236}">
                <a16:creationId xmlns:a16="http://schemas.microsoft.com/office/drawing/2014/main" id="{EA170D63-20A5-E59E-C966-BFBDE5229EC0}"/>
              </a:ext>
            </a:extLst>
          </p:cNvPr>
          <p:cNvCxnSpPr>
            <a:stCxn id="40" idx="3"/>
            <a:endCxn id="42" idx="1"/>
          </p:cNvCxnSpPr>
          <p:nvPr/>
        </p:nvCxnSpPr>
        <p:spPr>
          <a:xfrm>
            <a:off x="3220332" y="1749995"/>
            <a:ext cx="750647" cy="145247"/>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718C686-E35F-5964-BF3F-9050BFA5959E}"/>
              </a:ext>
            </a:extLst>
          </p:cNvPr>
          <p:cNvCxnSpPr>
            <a:stCxn id="70" idx="3"/>
            <a:endCxn id="44" idx="1"/>
          </p:cNvCxnSpPr>
          <p:nvPr/>
        </p:nvCxnSpPr>
        <p:spPr>
          <a:xfrm>
            <a:off x="3220332" y="2800476"/>
            <a:ext cx="750647" cy="1782196"/>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8AFA3F45-BC06-EE2F-9ED8-B451730F507D}"/>
              </a:ext>
            </a:extLst>
          </p:cNvPr>
          <p:cNvCxnSpPr>
            <a:stCxn id="41" idx="3"/>
            <a:endCxn id="44" idx="1"/>
          </p:cNvCxnSpPr>
          <p:nvPr/>
        </p:nvCxnSpPr>
        <p:spPr>
          <a:xfrm>
            <a:off x="3220332" y="3896191"/>
            <a:ext cx="750647" cy="686481"/>
          </a:xfrm>
          <a:prstGeom prst="straightConnector1">
            <a:avLst/>
          </a:prstGeom>
          <a:ln w="571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0" name="角丸四角形 37">
            <a:extLst>
              <a:ext uri="{FF2B5EF4-FFF2-40B4-BE49-F238E27FC236}">
                <a16:creationId xmlns:a16="http://schemas.microsoft.com/office/drawing/2014/main" id="{9684EB06-10ED-5316-99E9-DFDB8E86384F}"/>
              </a:ext>
            </a:extLst>
          </p:cNvPr>
          <p:cNvSpPr/>
          <p:nvPr/>
        </p:nvSpPr>
        <p:spPr>
          <a:xfrm>
            <a:off x="340012" y="1563638"/>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リース支払データ作成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41" name="角丸四角形 37">
            <a:extLst>
              <a:ext uri="{FF2B5EF4-FFF2-40B4-BE49-F238E27FC236}">
                <a16:creationId xmlns:a16="http://schemas.microsoft.com/office/drawing/2014/main" id="{6999114D-58AE-D931-606B-BC7D9E88C805}"/>
              </a:ext>
            </a:extLst>
          </p:cNvPr>
          <p:cNvSpPr/>
          <p:nvPr/>
        </p:nvSpPr>
        <p:spPr>
          <a:xfrm>
            <a:off x="340012" y="3709834"/>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sysClr val="window" lastClr="FFFFFF"/>
                </a:solidFill>
              </a:rPr>
              <a:t>固定資産</a:t>
            </a:r>
            <a:r>
              <a:rPr kumimoji="0" lang="ja-JP" altLang="en-US" sz="1400" b="1" i="0" u="none" strike="noStrike" kern="0" cap="none" spc="0" normalizeH="0" baseline="0" noProof="0" dirty="0">
                <a:ln>
                  <a:noFill/>
                </a:ln>
                <a:solidFill>
                  <a:sysClr val="window" lastClr="FFFFFF"/>
                </a:solidFill>
                <a:effectLst/>
                <a:uLnTx/>
                <a:uFillTx/>
              </a:rPr>
              <a:t>仕訳データ作成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70" name="角丸四角形 37">
            <a:extLst>
              <a:ext uri="{FF2B5EF4-FFF2-40B4-BE49-F238E27FC236}">
                <a16:creationId xmlns:a16="http://schemas.microsoft.com/office/drawing/2014/main" id="{09D0EB89-9427-15B7-D7A4-207586D3D677}"/>
              </a:ext>
            </a:extLst>
          </p:cNvPr>
          <p:cNvSpPr/>
          <p:nvPr/>
        </p:nvSpPr>
        <p:spPr>
          <a:xfrm>
            <a:off x="340012" y="2614119"/>
            <a:ext cx="2880320" cy="372714"/>
          </a:xfrm>
          <a:prstGeom prst="roundRect">
            <a:avLst>
              <a:gd name="adj" fmla="val 9612"/>
            </a:avLst>
          </a:prstGeom>
          <a:solidFill>
            <a:schemeClr val="tx2"/>
          </a:solidFill>
          <a:ln w="25400" cap="flat" cmpd="sng" algn="ctr">
            <a:solidFill>
              <a:schemeClr val="bg2">
                <a:lumMod val="8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ysClr val="window" lastClr="FFFFFF"/>
                </a:solidFill>
                <a:effectLst/>
                <a:uLnTx/>
                <a:uFillTx/>
              </a:rPr>
              <a:t>リース仕訳データ作成</a:t>
            </a:r>
            <a:endParaRPr kumimoji="0" lang="en-US" altLang="ja-JP" sz="1400" b="1" i="0" u="none" strike="noStrike" kern="0" cap="none" spc="0" normalizeH="0" baseline="0" noProof="0" dirty="0">
              <a:ln>
                <a:noFill/>
              </a:ln>
              <a:solidFill>
                <a:sysClr val="window" lastClr="FFFFFF"/>
              </a:solidFill>
              <a:effectLst/>
              <a:uLnTx/>
              <a:uFillTx/>
            </a:endParaRPr>
          </a:p>
        </p:txBody>
      </p:sp>
      <p:sp>
        <p:nvSpPr>
          <p:cNvPr id="8" name="テキスト ボックス 7">
            <a:extLst>
              <a:ext uri="{FF2B5EF4-FFF2-40B4-BE49-F238E27FC236}">
                <a16:creationId xmlns:a16="http://schemas.microsoft.com/office/drawing/2014/main" id="{2566B377-85A9-5CF1-E532-37E1E8340E74}"/>
              </a:ext>
            </a:extLst>
          </p:cNvPr>
          <p:cNvSpPr txBox="1"/>
          <p:nvPr/>
        </p:nvSpPr>
        <p:spPr>
          <a:xfrm>
            <a:off x="340012" y="4090446"/>
            <a:ext cx="2598788" cy="477054"/>
          </a:xfrm>
          <a:prstGeom prst="rect">
            <a:avLst/>
          </a:prstGeom>
          <a:noFill/>
        </p:spPr>
        <p:txBody>
          <a:bodyPr wrap="none" rtlCol="0">
            <a:spAutoFit/>
          </a:bodyPr>
          <a:lstStyle/>
          <a:p>
            <a:r>
              <a:rPr lang="en-US" altLang="ja-JP" sz="1100" dirty="0"/>
              <a:t>【</a:t>
            </a:r>
            <a:r>
              <a:rPr lang="ja-JP" altLang="en-US" sz="1100" dirty="0"/>
              <a:t>例：リース契約時</a:t>
            </a:r>
            <a:r>
              <a:rPr lang="en-US" altLang="ja-JP" sz="1100" dirty="0"/>
              <a:t>】</a:t>
            </a:r>
          </a:p>
          <a:p>
            <a:r>
              <a:rPr lang="ja-JP" altLang="en-US" sz="1400" dirty="0"/>
              <a:t>使用権資産　</a:t>
            </a:r>
            <a:r>
              <a:rPr lang="en-US" altLang="ja-JP" sz="1400" dirty="0"/>
              <a:t>/</a:t>
            </a:r>
            <a:r>
              <a:rPr lang="ja-JP" altLang="en-US" sz="1400" dirty="0"/>
              <a:t>　リース負債</a:t>
            </a:r>
            <a:r>
              <a:rPr kumimoji="1" lang="ja-JP" altLang="en-US" sz="1400" dirty="0"/>
              <a:t>　</a:t>
            </a:r>
          </a:p>
        </p:txBody>
      </p:sp>
    </p:spTree>
    <p:extLst>
      <p:ext uri="{BB962C8B-B14F-4D97-AF65-F5344CB8AC3E}">
        <p14:creationId xmlns:p14="http://schemas.microsoft.com/office/powerpoint/2010/main" val="2235993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4747C8-B150-5980-BE81-D7CFA3BAAB84}"/>
              </a:ext>
            </a:extLst>
          </p:cNvPr>
          <p:cNvSpPr>
            <a:spLocks noGrp="1"/>
          </p:cNvSpPr>
          <p:nvPr>
            <p:ph type="title"/>
          </p:nvPr>
        </p:nvSpPr>
        <p:spPr/>
        <p:txBody>
          <a:bodyPr/>
          <a:lstStyle/>
          <a:p>
            <a:r>
              <a:rPr kumimoji="1" lang="ja-JP" altLang="en-US" dirty="0"/>
              <a:t>リース料の承認フロー</a:t>
            </a:r>
          </a:p>
        </p:txBody>
      </p:sp>
      <p:sp>
        <p:nvSpPr>
          <p:cNvPr id="3" name="テキスト プレースホルダー 2">
            <a:extLst>
              <a:ext uri="{FF2B5EF4-FFF2-40B4-BE49-F238E27FC236}">
                <a16:creationId xmlns:a16="http://schemas.microsoft.com/office/drawing/2014/main" id="{44BFC96F-FCE8-AF0D-2137-3954C2D83C23}"/>
              </a:ext>
            </a:extLst>
          </p:cNvPr>
          <p:cNvSpPr>
            <a:spLocks noGrp="1"/>
          </p:cNvSpPr>
          <p:nvPr>
            <p:ph type="body" sz="quarter" idx="16"/>
          </p:nvPr>
        </p:nvSpPr>
        <p:spPr/>
        <p:txBody>
          <a:bodyPr/>
          <a:lstStyle/>
          <a:p>
            <a:r>
              <a:rPr kumimoji="1" lang="ja-JP" altLang="en-US" dirty="0"/>
              <a:t>統合会計を合わせてご利用の場合</a:t>
            </a:r>
          </a:p>
        </p:txBody>
      </p:sp>
      <p:sp>
        <p:nvSpPr>
          <p:cNvPr id="4" name="テキスト プレースホルダー 3">
            <a:extLst>
              <a:ext uri="{FF2B5EF4-FFF2-40B4-BE49-F238E27FC236}">
                <a16:creationId xmlns:a16="http://schemas.microsoft.com/office/drawing/2014/main" id="{B971B6BA-DA0A-9DFA-50C2-748484CCC630}"/>
              </a:ext>
            </a:extLst>
          </p:cNvPr>
          <p:cNvSpPr>
            <a:spLocks noGrp="1"/>
          </p:cNvSpPr>
          <p:nvPr>
            <p:ph type="body" sz="quarter" idx="17"/>
          </p:nvPr>
        </p:nvSpPr>
        <p:spPr/>
        <p:txBody>
          <a:bodyPr/>
          <a:lstStyle/>
          <a:p>
            <a:r>
              <a:rPr kumimoji="1" lang="ja-JP" altLang="en-US" sz="1600" dirty="0"/>
              <a:t>リース料については、リース契約登録時に設定いただき、承認していただきます</a:t>
            </a:r>
            <a:endParaRPr kumimoji="1" lang="en-US" altLang="ja-JP" sz="1600" dirty="0"/>
          </a:p>
          <a:p>
            <a:r>
              <a:rPr kumimoji="1" lang="ja-JP" altLang="en-US" sz="1600" dirty="0"/>
              <a:t>月々の支払金額の確認は「リース支払データチェックリスト」もしくは、統合会計側の支払予定データを確認する「支払予定一覧表」などの帳票にて内容をご確認いただけます</a:t>
            </a:r>
            <a:endParaRPr kumimoji="1" lang="en-US" altLang="ja-JP" sz="1600" dirty="0"/>
          </a:p>
          <a:p>
            <a:endParaRPr kumimoji="1" lang="ja-JP" altLang="en-US" dirty="0"/>
          </a:p>
        </p:txBody>
      </p:sp>
      <p:sp>
        <p:nvSpPr>
          <p:cNvPr id="5" name="スライド番号プレースホルダー 4">
            <a:extLst>
              <a:ext uri="{FF2B5EF4-FFF2-40B4-BE49-F238E27FC236}">
                <a16:creationId xmlns:a16="http://schemas.microsoft.com/office/drawing/2014/main" id="{CB89ECA9-7194-B45B-1BC4-ED220A0A7BA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2F940A87-B9DE-CD4C-C6EE-3B3553DDEC4E}"/>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7" name="AutoShape 4">
            <a:extLst>
              <a:ext uri="{FF2B5EF4-FFF2-40B4-BE49-F238E27FC236}">
                <a16:creationId xmlns:a16="http://schemas.microsoft.com/office/drawing/2014/main" id="{7EA829C4-768D-F0F6-0974-B31BBDE3359F}"/>
              </a:ext>
            </a:extLst>
          </p:cNvPr>
          <p:cNvSpPr>
            <a:spLocks noChangeArrowheads="1"/>
          </p:cNvSpPr>
          <p:nvPr/>
        </p:nvSpPr>
        <p:spPr bwMode="gray">
          <a:xfrm>
            <a:off x="824835" y="3327940"/>
            <a:ext cx="7995637" cy="1368152"/>
          </a:xfrm>
          <a:prstGeom prst="roundRect">
            <a:avLst>
              <a:gd name="adj" fmla="val 6349"/>
            </a:avLst>
          </a:prstGeom>
          <a:solidFill>
            <a:schemeClr val="accent2">
              <a:lumMod val="20000"/>
              <a:lumOff val="80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8" name="AutoShape 4">
            <a:extLst>
              <a:ext uri="{FF2B5EF4-FFF2-40B4-BE49-F238E27FC236}">
                <a16:creationId xmlns:a16="http://schemas.microsoft.com/office/drawing/2014/main" id="{6C012973-EF5D-3759-4BFD-EE7D19C1F284}"/>
              </a:ext>
            </a:extLst>
          </p:cNvPr>
          <p:cNvSpPr>
            <a:spLocks noChangeArrowheads="1"/>
          </p:cNvSpPr>
          <p:nvPr/>
        </p:nvSpPr>
        <p:spPr bwMode="gray">
          <a:xfrm>
            <a:off x="3673238" y="3421151"/>
            <a:ext cx="966449" cy="1192487"/>
          </a:xfrm>
          <a:prstGeom prst="roundRect">
            <a:avLst>
              <a:gd name="adj" fmla="val 10704"/>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9" name="AutoShape 4">
            <a:extLst>
              <a:ext uri="{FF2B5EF4-FFF2-40B4-BE49-F238E27FC236}">
                <a16:creationId xmlns:a16="http://schemas.microsoft.com/office/drawing/2014/main" id="{24CA7906-EB97-6CC2-82EC-B227591C3715}"/>
              </a:ext>
            </a:extLst>
          </p:cNvPr>
          <p:cNvSpPr>
            <a:spLocks noChangeArrowheads="1"/>
          </p:cNvSpPr>
          <p:nvPr/>
        </p:nvSpPr>
        <p:spPr bwMode="gray">
          <a:xfrm>
            <a:off x="4879782" y="3421151"/>
            <a:ext cx="1224136" cy="1192487"/>
          </a:xfrm>
          <a:prstGeom prst="roundRect">
            <a:avLst>
              <a:gd name="adj" fmla="val 10704"/>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10" name="AutoShape 4">
            <a:extLst>
              <a:ext uri="{FF2B5EF4-FFF2-40B4-BE49-F238E27FC236}">
                <a16:creationId xmlns:a16="http://schemas.microsoft.com/office/drawing/2014/main" id="{4C17A0D3-77A3-3141-4430-9637C241E6B3}"/>
              </a:ext>
            </a:extLst>
          </p:cNvPr>
          <p:cNvSpPr>
            <a:spLocks noChangeArrowheads="1"/>
          </p:cNvSpPr>
          <p:nvPr/>
        </p:nvSpPr>
        <p:spPr bwMode="gray">
          <a:xfrm>
            <a:off x="910058" y="3421151"/>
            <a:ext cx="2522058"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cxnSp>
        <p:nvCxnSpPr>
          <p:cNvPr id="14" name="AutoShape 22">
            <a:extLst>
              <a:ext uri="{FF2B5EF4-FFF2-40B4-BE49-F238E27FC236}">
                <a16:creationId xmlns:a16="http://schemas.microsoft.com/office/drawing/2014/main" id="{8B427492-C117-3927-1A55-2F17CFD2862E}"/>
              </a:ext>
            </a:extLst>
          </p:cNvPr>
          <p:cNvCxnSpPr>
            <a:cxnSpLocks noChangeShapeType="1"/>
          </p:cNvCxnSpPr>
          <p:nvPr/>
        </p:nvCxnSpPr>
        <p:spPr bwMode="auto">
          <a:xfrm>
            <a:off x="4450937" y="4163625"/>
            <a:ext cx="500853" cy="4366"/>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15" name="Text Box 72">
            <a:extLst>
              <a:ext uri="{FF2B5EF4-FFF2-40B4-BE49-F238E27FC236}">
                <a16:creationId xmlns:a16="http://schemas.microsoft.com/office/drawing/2014/main" id="{246718F4-80C4-4390-D38B-E2BE9D9E0147}"/>
              </a:ext>
            </a:extLst>
          </p:cNvPr>
          <p:cNvSpPr txBox="1">
            <a:spLocks noChangeArrowheads="1"/>
          </p:cNvSpPr>
          <p:nvPr/>
        </p:nvSpPr>
        <p:spPr bwMode="auto">
          <a:xfrm>
            <a:off x="1461347" y="3421151"/>
            <a:ext cx="1500198"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支払データの入力</a:t>
            </a:r>
          </a:p>
        </p:txBody>
      </p:sp>
      <p:sp>
        <p:nvSpPr>
          <p:cNvPr id="16" name="Text Box 72">
            <a:extLst>
              <a:ext uri="{FF2B5EF4-FFF2-40B4-BE49-F238E27FC236}">
                <a16:creationId xmlns:a16="http://schemas.microsoft.com/office/drawing/2014/main" id="{438BED38-AD53-3C57-D069-9DE1FCF1A009}"/>
              </a:ext>
            </a:extLst>
          </p:cNvPr>
          <p:cNvSpPr txBox="1">
            <a:spLocks noChangeArrowheads="1"/>
          </p:cNvSpPr>
          <p:nvPr/>
        </p:nvSpPr>
        <p:spPr bwMode="auto">
          <a:xfrm>
            <a:off x="4879782" y="3459630"/>
            <a:ext cx="1214446"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支払情報の確認</a:t>
            </a:r>
          </a:p>
        </p:txBody>
      </p:sp>
      <p:cxnSp>
        <p:nvCxnSpPr>
          <p:cNvPr id="17" name="AutoShape 19">
            <a:extLst>
              <a:ext uri="{FF2B5EF4-FFF2-40B4-BE49-F238E27FC236}">
                <a16:creationId xmlns:a16="http://schemas.microsoft.com/office/drawing/2014/main" id="{67ADD89D-8A14-EA54-0AF7-C652854CD666}"/>
              </a:ext>
            </a:extLst>
          </p:cNvPr>
          <p:cNvCxnSpPr>
            <a:cxnSpLocks noChangeShapeType="1"/>
          </p:cNvCxnSpPr>
          <p:nvPr/>
        </p:nvCxnSpPr>
        <p:spPr bwMode="auto">
          <a:xfrm>
            <a:off x="3053805" y="4160143"/>
            <a:ext cx="808183" cy="3482"/>
          </a:xfrm>
          <a:prstGeom prst="straightConnector1">
            <a:avLst/>
          </a:prstGeom>
          <a:noFill/>
          <a:ln w="57150">
            <a:solidFill>
              <a:schemeClr val="tx2">
                <a:lumMod val="50000"/>
                <a:alpha val="80000"/>
              </a:schemeClr>
            </a:solidFill>
            <a:prstDash val="sysDot"/>
            <a:round/>
            <a:headEnd/>
            <a:tailEnd type="triangle" w="med" len="sm"/>
          </a:ln>
          <a:effectLst>
            <a:outerShdw dist="17961" dir="2700000" algn="ctr" rotWithShape="0">
              <a:schemeClr val="bg1"/>
            </a:outerShdw>
          </a:effectLst>
        </p:spPr>
      </p:cxnSp>
      <p:sp>
        <p:nvSpPr>
          <p:cNvPr id="18" name="Text Box 72">
            <a:extLst>
              <a:ext uri="{FF2B5EF4-FFF2-40B4-BE49-F238E27FC236}">
                <a16:creationId xmlns:a16="http://schemas.microsoft.com/office/drawing/2014/main" id="{DA9C1732-B77B-FB10-A2CD-CEFA7616B2E4}"/>
              </a:ext>
            </a:extLst>
          </p:cNvPr>
          <p:cNvSpPr txBox="1">
            <a:spLocks noChangeArrowheads="1"/>
          </p:cNvSpPr>
          <p:nvPr/>
        </p:nvSpPr>
        <p:spPr bwMode="auto">
          <a:xfrm>
            <a:off x="3673239" y="3493159"/>
            <a:ext cx="857256" cy="363176"/>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支払データの承認</a:t>
            </a:r>
          </a:p>
        </p:txBody>
      </p:sp>
      <p:sp>
        <p:nvSpPr>
          <p:cNvPr id="19" name="AutoShape 4">
            <a:extLst>
              <a:ext uri="{FF2B5EF4-FFF2-40B4-BE49-F238E27FC236}">
                <a16:creationId xmlns:a16="http://schemas.microsoft.com/office/drawing/2014/main" id="{7FFEFD0C-8F78-9319-24E6-B18B506FF04E}"/>
              </a:ext>
            </a:extLst>
          </p:cNvPr>
          <p:cNvSpPr>
            <a:spLocks noChangeArrowheads="1"/>
          </p:cNvSpPr>
          <p:nvPr/>
        </p:nvSpPr>
        <p:spPr bwMode="gray">
          <a:xfrm>
            <a:off x="6216177" y="3421151"/>
            <a:ext cx="2540281" cy="1192487"/>
          </a:xfrm>
          <a:prstGeom prst="roundRect">
            <a:avLst>
              <a:gd name="adj" fmla="val 5623"/>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20" name="Text Box 72">
            <a:extLst>
              <a:ext uri="{FF2B5EF4-FFF2-40B4-BE49-F238E27FC236}">
                <a16:creationId xmlns:a16="http://schemas.microsoft.com/office/drawing/2014/main" id="{E4A14210-E965-7228-36C8-F67826790E85}"/>
              </a:ext>
            </a:extLst>
          </p:cNvPr>
          <p:cNvSpPr txBox="1">
            <a:spLocks noChangeArrowheads="1"/>
          </p:cNvSpPr>
          <p:nvPr/>
        </p:nvSpPr>
        <p:spPr bwMode="auto">
          <a:xfrm>
            <a:off x="6879094" y="3459630"/>
            <a:ext cx="1214446"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支払の確定</a:t>
            </a:r>
          </a:p>
        </p:txBody>
      </p:sp>
      <p:cxnSp>
        <p:nvCxnSpPr>
          <p:cNvPr id="24" name="AutoShape 22">
            <a:extLst>
              <a:ext uri="{FF2B5EF4-FFF2-40B4-BE49-F238E27FC236}">
                <a16:creationId xmlns:a16="http://schemas.microsoft.com/office/drawing/2014/main" id="{55F6CCE0-E7A7-0E50-6AB0-1149BDD30E6B}"/>
              </a:ext>
            </a:extLst>
          </p:cNvPr>
          <p:cNvCxnSpPr>
            <a:cxnSpLocks noChangeShapeType="1"/>
          </p:cNvCxnSpPr>
          <p:nvPr/>
        </p:nvCxnSpPr>
        <p:spPr bwMode="auto">
          <a:xfrm>
            <a:off x="6030498" y="4167991"/>
            <a:ext cx="275560" cy="8"/>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cxnSp>
        <p:nvCxnSpPr>
          <p:cNvPr id="25" name="AutoShape 22">
            <a:extLst>
              <a:ext uri="{FF2B5EF4-FFF2-40B4-BE49-F238E27FC236}">
                <a16:creationId xmlns:a16="http://schemas.microsoft.com/office/drawing/2014/main" id="{0FF29C94-FD50-8593-AB5A-D4CD6B440C0D}"/>
              </a:ext>
            </a:extLst>
          </p:cNvPr>
          <p:cNvCxnSpPr>
            <a:cxnSpLocks noChangeShapeType="1"/>
          </p:cNvCxnSpPr>
          <p:nvPr/>
        </p:nvCxnSpPr>
        <p:spPr bwMode="auto">
          <a:xfrm>
            <a:off x="7311731" y="4160143"/>
            <a:ext cx="275560" cy="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26" name="テキスト ボックス 25">
            <a:extLst>
              <a:ext uri="{FF2B5EF4-FFF2-40B4-BE49-F238E27FC236}">
                <a16:creationId xmlns:a16="http://schemas.microsoft.com/office/drawing/2014/main" id="{1A50C51B-2110-6691-98F7-FDFCFED53D7B}"/>
              </a:ext>
            </a:extLst>
          </p:cNvPr>
          <p:cNvSpPr txBox="1"/>
          <p:nvPr/>
        </p:nvSpPr>
        <p:spPr>
          <a:xfrm>
            <a:off x="363170" y="3504185"/>
            <a:ext cx="461665" cy="1015663"/>
          </a:xfrm>
          <a:prstGeom prst="rect">
            <a:avLst/>
          </a:prstGeom>
          <a:noFill/>
        </p:spPr>
        <p:txBody>
          <a:bodyPr vert="eaVert" wrap="none" rtlCol="0">
            <a:spAutoFit/>
          </a:bodyPr>
          <a:lstStyle/>
          <a:p>
            <a:r>
              <a:rPr kumimoji="1" lang="ja-JP" altLang="en-US" b="1" dirty="0">
                <a:solidFill>
                  <a:schemeClr val="tx2"/>
                </a:solidFill>
              </a:rPr>
              <a:t>統合会計</a:t>
            </a:r>
          </a:p>
        </p:txBody>
      </p:sp>
      <p:cxnSp>
        <p:nvCxnSpPr>
          <p:cNvPr id="27" name="AutoShape 22">
            <a:extLst>
              <a:ext uri="{FF2B5EF4-FFF2-40B4-BE49-F238E27FC236}">
                <a16:creationId xmlns:a16="http://schemas.microsoft.com/office/drawing/2014/main" id="{AFEB3EFA-F158-C79D-859E-E0DE89B629FB}"/>
              </a:ext>
            </a:extLst>
          </p:cNvPr>
          <p:cNvCxnSpPr>
            <a:cxnSpLocks noChangeShapeType="1"/>
          </p:cNvCxnSpPr>
          <p:nvPr/>
        </p:nvCxnSpPr>
        <p:spPr bwMode="auto">
          <a:xfrm flipV="1">
            <a:off x="1814667" y="4152853"/>
            <a:ext cx="406216" cy="8629"/>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28" name="AutoShape 4">
            <a:extLst>
              <a:ext uri="{FF2B5EF4-FFF2-40B4-BE49-F238E27FC236}">
                <a16:creationId xmlns:a16="http://schemas.microsoft.com/office/drawing/2014/main" id="{9B638B21-EDAD-242B-FB46-F7ADB0D99B29}"/>
              </a:ext>
            </a:extLst>
          </p:cNvPr>
          <p:cNvSpPr>
            <a:spLocks noChangeArrowheads="1"/>
          </p:cNvSpPr>
          <p:nvPr/>
        </p:nvSpPr>
        <p:spPr bwMode="gray">
          <a:xfrm>
            <a:off x="824835" y="1884089"/>
            <a:ext cx="5481223" cy="1368152"/>
          </a:xfrm>
          <a:prstGeom prst="roundRect">
            <a:avLst>
              <a:gd name="adj" fmla="val 6349"/>
            </a:avLst>
          </a:prstGeom>
          <a:solidFill>
            <a:schemeClr val="accent2">
              <a:lumMod val="20000"/>
              <a:lumOff val="80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29" name="テキスト ボックス 28">
            <a:extLst>
              <a:ext uri="{FF2B5EF4-FFF2-40B4-BE49-F238E27FC236}">
                <a16:creationId xmlns:a16="http://schemas.microsoft.com/office/drawing/2014/main" id="{04C98902-3B4F-EA12-2AD8-A238CE1A85D9}"/>
              </a:ext>
            </a:extLst>
          </p:cNvPr>
          <p:cNvSpPr txBox="1"/>
          <p:nvPr/>
        </p:nvSpPr>
        <p:spPr>
          <a:xfrm>
            <a:off x="363170" y="1851670"/>
            <a:ext cx="461665" cy="1477328"/>
          </a:xfrm>
          <a:prstGeom prst="rect">
            <a:avLst/>
          </a:prstGeom>
          <a:noFill/>
        </p:spPr>
        <p:txBody>
          <a:bodyPr vert="eaVert" wrap="none" rtlCol="0">
            <a:spAutoFit/>
          </a:bodyPr>
          <a:lstStyle/>
          <a:p>
            <a:r>
              <a:rPr kumimoji="1" lang="ja-JP" altLang="en-US" b="1" dirty="0">
                <a:solidFill>
                  <a:schemeClr val="tx2"/>
                </a:solidFill>
              </a:rPr>
              <a:t>固定資産管理</a:t>
            </a:r>
          </a:p>
        </p:txBody>
      </p:sp>
      <p:sp>
        <p:nvSpPr>
          <p:cNvPr id="30" name="AutoShape 4">
            <a:extLst>
              <a:ext uri="{FF2B5EF4-FFF2-40B4-BE49-F238E27FC236}">
                <a16:creationId xmlns:a16="http://schemas.microsoft.com/office/drawing/2014/main" id="{C868A9C1-4ED2-5871-D6AB-084FFE152B0A}"/>
              </a:ext>
            </a:extLst>
          </p:cNvPr>
          <p:cNvSpPr>
            <a:spLocks noChangeArrowheads="1"/>
          </p:cNvSpPr>
          <p:nvPr/>
        </p:nvSpPr>
        <p:spPr bwMode="gray">
          <a:xfrm>
            <a:off x="910058" y="1969124"/>
            <a:ext cx="1949987"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31" name="Text Box 72">
            <a:extLst>
              <a:ext uri="{FF2B5EF4-FFF2-40B4-BE49-F238E27FC236}">
                <a16:creationId xmlns:a16="http://schemas.microsoft.com/office/drawing/2014/main" id="{489ADE54-8CC5-3BD1-E8D8-E246E3502B9E}"/>
              </a:ext>
            </a:extLst>
          </p:cNvPr>
          <p:cNvSpPr txBox="1">
            <a:spLocks noChangeArrowheads="1"/>
          </p:cNvSpPr>
          <p:nvPr/>
        </p:nvSpPr>
        <p:spPr bwMode="auto">
          <a:xfrm>
            <a:off x="1049804" y="1969124"/>
            <a:ext cx="1670493"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リース資産データの入力</a:t>
            </a:r>
          </a:p>
        </p:txBody>
      </p:sp>
      <p:cxnSp>
        <p:nvCxnSpPr>
          <p:cNvPr id="34" name="AutoShape 22">
            <a:extLst>
              <a:ext uri="{FF2B5EF4-FFF2-40B4-BE49-F238E27FC236}">
                <a16:creationId xmlns:a16="http://schemas.microsoft.com/office/drawing/2014/main" id="{B3E4E273-AC93-141A-40BB-A0133E445AA2}"/>
              </a:ext>
            </a:extLst>
          </p:cNvPr>
          <p:cNvCxnSpPr>
            <a:cxnSpLocks noChangeShapeType="1"/>
            <a:endCxn id="49" idx="1"/>
          </p:cNvCxnSpPr>
          <p:nvPr/>
        </p:nvCxnSpPr>
        <p:spPr bwMode="auto">
          <a:xfrm>
            <a:off x="1710286" y="2593354"/>
            <a:ext cx="137260" cy="5169"/>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35" name="AutoShape 4">
            <a:extLst>
              <a:ext uri="{FF2B5EF4-FFF2-40B4-BE49-F238E27FC236}">
                <a16:creationId xmlns:a16="http://schemas.microsoft.com/office/drawing/2014/main" id="{F60D1997-C0FF-FF64-787E-C8196EEAD922}"/>
              </a:ext>
            </a:extLst>
          </p:cNvPr>
          <p:cNvSpPr>
            <a:spLocks noChangeArrowheads="1"/>
          </p:cNvSpPr>
          <p:nvPr/>
        </p:nvSpPr>
        <p:spPr bwMode="gray">
          <a:xfrm>
            <a:off x="2878960" y="1969124"/>
            <a:ext cx="3337217" cy="1192487"/>
          </a:xfrm>
          <a:prstGeom prst="roundRect">
            <a:avLst>
              <a:gd name="adj" fmla="val 3525"/>
            </a:avLst>
          </a:prstGeom>
          <a:solidFill>
            <a:schemeClr val="bg1">
              <a:lumMod val="95000"/>
            </a:schemeClr>
          </a:solidFill>
          <a:ln w="12700" algn="ctr">
            <a:solidFill>
              <a:schemeClr val="tx1">
                <a:lumMod val="50000"/>
                <a:lumOff val="50000"/>
              </a:schemeClr>
            </a:solidFill>
            <a:round/>
            <a:headEnd/>
            <a:tailEnd/>
          </a:ln>
          <a:effectLst/>
        </p:spPr>
        <p:txBody>
          <a:bodyPr wrap="none" lIns="0" tIns="0" rIns="0" bIns="0"/>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endParaRPr kumimoji="0" lang="en-US" altLang="ja-JP" sz="900" dirty="0">
              <a:solidFill>
                <a:schemeClr val="tx1"/>
              </a:solidFill>
              <a:latin typeface="Times New Roman" pitchFamily="18" charset="0"/>
              <a:ea typeface="HG創英角ｺﾞｼｯｸUB" pitchFamily="49" charset="-128"/>
              <a:cs typeface="Arial Unicode MS" pitchFamily="50" charset="-128"/>
            </a:endParaRPr>
          </a:p>
          <a:p>
            <a:pPr algn="ctr"/>
            <a:endParaRPr kumimoji="0" lang="ja-JP" altLang="en-US" sz="900" dirty="0">
              <a:solidFill>
                <a:schemeClr val="tx1"/>
              </a:solidFill>
              <a:latin typeface="Times New Roman" pitchFamily="18" charset="0"/>
              <a:ea typeface="HG創英角ｺﾞｼｯｸUB" pitchFamily="49" charset="-128"/>
              <a:cs typeface="Arial Unicode MS" pitchFamily="50" charset="-128"/>
            </a:endParaRPr>
          </a:p>
        </p:txBody>
      </p:sp>
      <p:sp>
        <p:nvSpPr>
          <p:cNvPr id="36" name="Text Box 72">
            <a:extLst>
              <a:ext uri="{FF2B5EF4-FFF2-40B4-BE49-F238E27FC236}">
                <a16:creationId xmlns:a16="http://schemas.microsoft.com/office/drawing/2014/main" id="{449B4E13-B27B-C085-434E-DF9CA74749F8}"/>
              </a:ext>
            </a:extLst>
          </p:cNvPr>
          <p:cNvSpPr txBox="1">
            <a:spLocks noChangeArrowheads="1"/>
          </p:cNvSpPr>
          <p:nvPr/>
        </p:nvSpPr>
        <p:spPr bwMode="auto">
          <a:xfrm>
            <a:off x="3681495" y="1991004"/>
            <a:ext cx="1670493" cy="227755"/>
          </a:xfrm>
          <a:prstGeom prst="rect">
            <a:avLst/>
          </a:prstGeom>
          <a:noFill/>
          <a:ln w="9525">
            <a:noFill/>
            <a:miter lim="800000"/>
            <a:headEnd/>
            <a:tailEnd/>
          </a:ln>
        </p:spPr>
        <p:txBody>
          <a:bodyPr wrap="square">
            <a:spAutoFit/>
          </a:bodyPr>
          <a:lstStyle>
            <a:defPPr>
              <a:defRPr lang="ja-JP"/>
            </a:defPPr>
            <a:lvl1pPr algn="l" rtl="0" fontAlgn="base">
              <a:spcBef>
                <a:spcPct val="0"/>
              </a:spcBef>
              <a:spcAft>
                <a:spcPct val="0"/>
              </a:spcAft>
              <a:defRPr kumimoji="1" sz="600" kern="1200">
                <a:solidFill>
                  <a:schemeClr val="bg1"/>
                </a:solidFill>
                <a:latin typeface="Arial" charset="0"/>
                <a:ea typeface="ＭＳ Ｐゴシック" charset="-128"/>
                <a:cs typeface="+mn-cs"/>
              </a:defRPr>
            </a:lvl1pPr>
            <a:lvl2pPr marL="457200" algn="l" rtl="0" fontAlgn="base">
              <a:spcBef>
                <a:spcPct val="0"/>
              </a:spcBef>
              <a:spcAft>
                <a:spcPct val="0"/>
              </a:spcAft>
              <a:defRPr kumimoji="1" sz="600" kern="1200">
                <a:solidFill>
                  <a:schemeClr val="bg1"/>
                </a:solidFill>
                <a:latin typeface="Arial" charset="0"/>
                <a:ea typeface="ＭＳ Ｐゴシック" charset="-128"/>
                <a:cs typeface="+mn-cs"/>
              </a:defRPr>
            </a:lvl2pPr>
            <a:lvl3pPr marL="914400" algn="l" rtl="0" fontAlgn="base">
              <a:spcBef>
                <a:spcPct val="0"/>
              </a:spcBef>
              <a:spcAft>
                <a:spcPct val="0"/>
              </a:spcAft>
              <a:defRPr kumimoji="1" sz="600" kern="1200">
                <a:solidFill>
                  <a:schemeClr val="bg1"/>
                </a:solidFill>
                <a:latin typeface="Arial" charset="0"/>
                <a:ea typeface="ＭＳ Ｐゴシック" charset="-128"/>
                <a:cs typeface="+mn-cs"/>
              </a:defRPr>
            </a:lvl3pPr>
            <a:lvl4pPr marL="1371600" algn="l" rtl="0" fontAlgn="base">
              <a:spcBef>
                <a:spcPct val="0"/>
              </a:spcBef>
              <a:spcAft>
                <a:spcPct val="0"/>
              </a:spcAft>
              <a:defRPr kumimoji="1" sz="600" kern="1200">
                <a:solidFill>
                  <a:schemeClr val="bg1"/>
                </a:solidFill>
                <a:latin typeface="Arial" charset="0"/>
                <a:ea typeface="ＭＳ Ｐゴシック" charset="-128"/>
                <a:cs typeface="+mn-cs"/>
              </a:defRPr>
            </a:lvl4pPr>
            <a:lvl5pPr marL="1828800" algn="l" rtl="0" fontAlgn="base">
              <a:spcBef>
                <a:spcPct val="0"/>
              </a:spcBef>
              <a:spcAft>
                <a:spcPct val="0"/>
              </a:spcAft>
              <a:defRPr kumimoji="1" sz="600" kern="1200">
                <a:solidFill>
                  <a:schemeClr val="bg1"/>
                </a:solidFill>
                <a:latin typeface="Arial" charset="0"/>
                <a:ea typeface="ＭＳ Ｐゴシック" charset="-128"/>
                <a:cs typeface="+mn-cs"/>
              </a:defRPr>
            </a:lvl5pPr>
            <a:lvl6pPr marL="2286000" algn="l" defTabSz="914400" rtl="0" eaLnBrk="1" latinLnBrk="0" hangingPunct="1">
              <a:defRPr kumimoji="1" sz="600" kern="1200">
                <a:solidFill>
                  <a:schemeClr val="bg1"/>
                </a:solidFill>
                <a:latin typeface="Arial" charset="0"/>
                <a:ea typeface="ＭＳ Ｐゴシック" charset="-128"/>
                <a:cs typeface="+mn-cs"/>
              </a:defRPr>
            </a:lvl6pPr>
            <a:lvl7pPr marL="2743200" algn="l" defTabSz="914400" rtl="0" eaLnBrk="1" latinLnBrk="0" hangingPunct="1">
              <a:defRPr kumimoji="1" sz="600" kern="1200">
                <a:solidFill>
                  <a:schemeClr val="bg1"/>
                </a:solidFill>
                <a:latin typeface="Arial" charset="0"/>
                <a:ea typeface="ＭＳ Ｐゴシック" charset="-128"/>
                <a:cs typeface="+mn-cs"/>
              </a:defRPr>
            </a:lvl7pPr>
            <a:lvl8pPr marL="3200400" algn="l" defTabSz="914400" rtl="0" eaLnBrk="1" latinLnBrk="0" hangingPunct="1">
              <a:defRPr kumimoji="1" sz="600" kern="1200">
                <a:solidFill>
                  <a:schemeClr val="bg1"/>
                </a:solidFill>
                <a:latin typeface="Arial" charset="0"/>
                <a:ea typeface="ＭＳ Ｐゴシック" charset="-128"/>
                <a:cs typeface="+mn-cs"/>
              </a:defRPr>
            </a:lvl8pPr>
            <a:lvl9pPr marL="3657600" algn="l" defTabSz="914400" rtl="0" eaLnBrk="1" latinLnBrk="0" hangingPunct="1">
              <a:defRPr kumimoji="1" sz="600" kern="1200">
                <a:solidFill>
                  <a:schemeClr val="bg1"/>
                </a:solidFill>
                <a:latin typeface="Arial" charset="0"/>
                <a:ea typeface="ＭＳ Ｐゴシック" charset="-128"/>
                <a:cs typeface="+mn-cs"/>
              </a:defRPr>
            </a:lvl9pPr>
          </a:lstStyle>
          <a:p>
            <a:pPr algn="ctr">
              <a:lnSpc>
                <a:spcPct val="80000"/>
              </a:lnSpc>
              <a:spcBef>
                <a:spcPct val="20000"/>
              </a:spcBef>
            </a:pPr>
            <a:r>
              <a:rPr lang="ja-JP" altLang="en-US" sz="1100" dirty="0">
                <a:solidFill>
                  <a:schemeClr val="tx1"/>
                </a:solidFill>
                <a:latin typeface="HGP創英角ｺﾞｼｯｸUB" pitchFamily="50" charset="-128"/>
                <a:ea typeface="HGP創英角ｺﾞｼｯｸUB" pitchFamily="50" charset="-128"/>
              </a:rPr>
              <a:t>連携データの作成</a:t>
            </a:r>
          </a:p>
        </p:txBody>
      </p:sp>
      <p:cxnSp>
        <p:nvCxnSpPr>
          <p:cNvPr id="40" name="AutoShape 22">
            <a:extLst>
              <a:ext uri="{FF2B5EF4-FFF2-40B4-BE49-F238E27FC236}">
                <a16:creationId xmlns:a16="http://schemas.microsoft.com/office/drawing/2014/main" id="{BAB5FF05-3AB8-3ECC-8BD1-17EEEBC361E3}"/>
              </a:ext>
            </a:extLst>
          </p:cNvPr>
          <p:cNvCxnSpPr>
            <a:cxnSpLocks noChangeShapeType="1"/>
          </p:cNvCxnSpPr>
          <p:nvPr/>
        </p:nvCxnSpPr>
        <p:spPr bwMode="auto">
          <a:xfrm>
            <a:off x="2701289" y="2592703"/>
            <a:ext cx="186926" cy="129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sp>
        <p:nvSpPr>
          <p:cNvPr id="43" name="矢印: 下 42">
            <a:extLst>
              <a:ext uri="{FF2B5EF4-FFF2-40B4-BE49-F238E27FC236}">
                <a16:creationId xmlns:a16="http://schemas.microsoft.com/office/drawing/2014/main" id="{164B3470-CBDB-2EA5-E23A-036D2F9753FA}"/>
              </a:ext>
            </a:extLst>
          </p:cNvPr>
          <p:cNvSpPr/>
          <p:nvPr/>
        </p:nvSpPr>
        <p:spPr>
          <a:xfrm>
            <a:off x="5585190" y="2913631"/>
            <a:ext cx="344758" cy="569207"/>
          </a:xfrm>
          <a:prstGeom prst="downArrow">
            <a:avLst>
              <a:gd name="adj1" fmla="val 50000"/>
              <a:gd name="adj2" fmla="val 77365"/>
            </a:avLst>
          </a:prstGeom>
          <a:solidFill>
            <a:srgbClr val="326A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376690E9-2F43-16A1-A97D-ED4043ECA4E7}"/>
              </a:ext>
            </a:extLst>
          </p:cNvPr>
          <p:cNvGrpSpPr/>
          <p:nvPr/>
        </p:nvGrpSpPr>
        <p:grpSpPr>
          <a:xfrm>
            <a:off x="891117" y="2282776"/>
            <a:ext cx="861028" cy="630216"/>
            <a:chOff x="910058" y="2282776"/>
            <a:chExt cx="861028" cy="630216"/>
          </a:xfrm>
        </p:grpSpPr>
        <p:sp>
          <p:nvSpPr>
            <p:cNvPr id="45" name="四角形: 角を丸くする 44">
              <a:extLst>
                <a:ext uri="{FF2B5EF4-FFF2-40B4-BE49-F238E27FC236}">
                  <a16:creationId xmlns:a16="http://schemas.microsoft.com/office/drawing/2014/main" id="{F3226C09-BAF5-2ADD-4EDF-088AAC4E2F05}"/>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46" name="テキスト ボックス 45">
              <a:extLst>
                <a:ext uri="{FF2B5EF4-FFF2-40B4-BE49-F238E27FC236}">
                  <a16:creationId xmlns:a16="http://schemas.microsoft.com/office/drawing/2014/main" id="{2517357F-F30C-10D9-253E-C460A1D5ED21}"/>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リース契約</a:t>
              </a:r>
              <a:endParaRPr kumimoji="1" lang="en-US" altLang="ja-JP" sz="1050" dirty="0">
                <a:solidFill>
                  <a:schemeClr val="bg2"/>
                </a:solidFill>
              </a:endParaRPr>
            </a:p>
            <a:p>
              <a:pPr algn="ctr"/>
              <a:r>
                <a:rPr lang="ja-JP" altLang="en-US" sz="1050" dirty="0">
                  <a:solidFill>
                    <a:schemeClr val="bg2"/>
                  </a:solidFill>
                </a:rPr>
                <a:t>登録</a:t>
              </a:r>
              <a:endParaRPr kumimoji="1" lang="ja-JP" altLang="en-US" sz="1050" dirty="0">
                <a:solidFill>
                  <a:schemeClr val="bg2"/>
                </a:solidFill>
              </a:endParaRPr>
            </a:p>
          </p:txBody>
        </p:sp>
      </p:grpSp>
      <p:sp>
        <p:nvSpPr>
          <p:cNvPr id="49" name="四角形: 角を丸くする 48">
            <a:extLst>
              <a:ext uri="{FF2B5EF4-FFF2-40B4-BE49-F238E27FC236}">
                <a16:creationId xmlns:a16="http://schemas.microsoft.com/office/drawing/2014/main" id="{83982A96-4B4B-F793-8DC1-37040915C8C5}"/>
              </a:ext>
            </a:extLst>
          </p:cNvPr>
          <p:cNvSpPr/>
          <p:nvPr/>
        </p:nvSpPr>
        <p:spPr>
          <a:xfrm>
            <a:off x="1847546" y="2283415"/>
            <a:ext cx="852386" cy="630216"/>
          </a:xfrm>
          <a:prstGeom prst="roundRect">
            <a:avLst/>
          </a:prstGeom>
          <a:solidFill>
            <a:schemeClr val="tx2"/>
          </a:solidFill>
          <a:ln>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dirty="0"/>
          </a:p>
        </p:txBody>
      </p:sp>
      <p:sp>
        <p:nvSpPr>
          <p:cNvPr id="50" name="テキスト ボックス 49">
            <a:extLst>
              <a:ext uri="{FF2B5EF4-FFF2-40B4-BE49-F238E27FC236}">
                <a16:creationId xmlns:a16="http://schemas.microsoft.com/office/drawing/2014/main" id="{E37247F3-D4B3-4EA5-F448-E56591DE0907}"/>
              </a:ext>
            </a:extLst>
          </p:cNvPr>
          <p:cNvSpPr txBox="1"/>
          <p:nvPr/>
        </p:nvSpPr>
        <p:spPr>
          <a:xfrm>
            <a:off x="1783485" y="2472298"/>
            <a:ext cx="992580" cy="253916"/>
          </a:xfrm>
          <a:prstGeom prst="rect">
            <a:avLst/>
          </a:prstGeom>
          <a:noFill/>
        </p:spPr>
        <p:txBody>
          <a:bodyPr wrap="none" rtlCol="0">
            <a:spAutoFit/>
          </a:bodyPr>
          <a:lstStyle/>
          <a:p>
            <a:pPr algn="ctr"/>
            <a:r>
              <a:rPr kumimoji="1" lang="ja-JP" altLang="en-US" sz="1050" b="1" dirty="0">
                <a:solidFill>
                  <a:schemeClr val="bg2"/>
                </a:solidFill>
              </a:rPr>
              <a:t>ワークフロー</a:t>
            </a:r>
          </a:p>
        </p:txBody>
      </p:sp>
      <p:grpSp>
        <p:nvGrpSpPr>
          <p:cNvPr id="51" name="グループ化 50">
            <a:extLst>
              <a:ext uri="{FF2B5EF4-FFF2-40B4-BE49-F238E27FC236}">
                <a16:creationId xmlns:a16="http://schemas.microsoft.com/office/drawing/2014/main" id="{48788AAE-41DF-1E4C-DC30-79DE4315B422}"/>
              </a:ext>
            </a:extLst>
          </p:cNvPr>
          <p:cNvGrpSpPr/>
          <p:nvPr/>
        </p:nvGrpSpPr>
        <p:grpSpPr>
          <a:xfrm>
            <a:off x="2853451" y="2283415"/>
            <a:ext cx="861028" cy="630216"/>
            <a:chOff x="910058" y="2282776"/>
            <a:chExt cx="861028" cy="630216"/>
          </a:xfrm>
        </p:grpSpPr>
        <p:sp>
          <p:nvSpPr>
            <p:cNvPr id="52" name="四角形: 角を丸くする 51">
              <a:extLst>
                <a:ext uri="{FF2B5EF4-FFF2-40B4-BE49-F238E27FC236}">
                  <a16:creationId xmlns:a16="http://schemas.microsoft.com/office/drawing/2014/main" id="{583DB062-42BE-FA3B-7694-15EF5B1AC05F}"/>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3" name="テキスト ボックス 52">
              <a:extLst>
                <a:ext uri="{FF2B5EF4-FFF2-40B4-BE49-F238E27FC236}">
                  <a16:creationId xmlns:a16="http://schemas.microsoft.com/office/drawing/2014/main" id="{32EEC772-649A-2266-B636-AFDDCD5B1389}"/>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lang="ja-JP" altLang="en-US" sz="1050" dirty="0">
                  <a:solidFill>
                    <a:schemeClr val="bg2"/>
                  </a:solidFill>
                </a:rPr>
                <a:t>データ作成</a:t>
              </a:r>
              <a:endParaRPr kumimoji="1" lang="ja-JP" altLang="en-US" sz="1050" dirty="0">
                <a:solidFill>
                  <a:schemeClr val="bg2"/>
                </a:solidFill>
              </a:endParaRPr>
            </a:p>
          </p:txBody>
        </p:sp>
      </p:grpSp>
      <p:grpSp>
        <p:nvGrpSpPr>
          <p:cNvPr id="54" name="グループ化 53">
            <a:extLst>
              <a:ext uri="{FF2B5EF4-FFF2-40B4-BE49-F238E27FC236}">
                <a16:creationId xmlns:a16="http://schemas.microsoft.com/office/drawing/2014/main" id="{1268C152-356C-6C8C-6031-34D6E86820B8}"/>
              </a:ext>
            </a:extLst>
          </p:cNvPr>
          <p:cNvGrpSpPr/>
          <p:nvPr/>
        </p:nvGrpSpPr>
        <p:grpSpPr>
          <a:xfrm>
            <a:off x="5311840" y="2277806"/>
            <a:ext cx="861028" cy="630216"/>
            <a:chOff x="910058" y="2282776"/>
            <a:chExt cx="861028" cy="630216"/>
          </a:xfrm>
        </p:grpSpPr>
        <p:sp>
          <p:nvSpPr>
            <p:cNvPr id="55" name="四角形: 角を丸くする 54">
              <a:extLst>
                <a:ext uri="{FF2B5EF4-FFF2-40B4-BE49-F238E27FC236}">
                  <a16:creationId xmlns:a16="http://schemas.microsoft.com/office/drawing/2014/main" id="{3D72F41C-91A4-F339-172C-30A966201746}"/>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6" name="テキスト ボックス 55">
              <a:extLst>
                <a:ext uri="{FF2B5EF4-FFF2-40B4-BE49-F238E27FC236}">
                  <a16:creationId xmlns:a16="http://schemas.microsoft.com/office/drawing/2014/main" id="{3977B25E-8C7D-4F7A-85B3-ADFAE9219E8C}"/>
                </a:ext>
              </a:extLst>
            </p:cNvPr>
            <p:cNvSpPr txBox="1"/>
            <p:nvPr/>
          </p:nvSpPr>
          <p:spPr>
            <a:xfrm>
              <a:off x="910058" y="2390135"/>
              <a:ext cx="861028"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lang="ja-JP" altLang="en-US" sz="1050" dirty="0">
                  <a:solidFill>
                    <a:schemeClr val="bg2"/>
                  </a:solidFill>
                </a:rPr>
                <a:t>データ確定</a:t>
              </a:r>
              <a:endParaRPr kumimoji="1" lang="ja-JP" altLang="en-US" sz="1050" dirty="0">
                <a:solidFill>
                  <a:schemeClr val="bg2"/>
                </a:solidFill>
              </a:endParaRPr>
            </a:p>
          </p:txBody>
        </p:sp>
      </p:grpSp>
      <p:sp>
        <p:nvSpPr>
          <p:cNvPr id="58" name="四角形: 角を丸くする 57">
            <a:extLst>
              <a:ext uri="{FF2B5EF4-FFF2-40B4-BE49-F238E27FC236}">
                <a16:creationId xmlns:a16="http://schemas.microsoft.com/office/drawing/2014/main" id="{CB9196AC-BE9E-8B11-05C9-3D9298ADD141}"/>
              </a:ext>
            </a:extLst>
          </p:cNvPr>
          <p:cNvSpPr/>
          <p:nvPr/>
        </p:nvSpPr>
        <p:spPr>
          <a:xfrm>
            <a:off x="3801944" y="2276893"/>
            <a:ext cx="1413304" cy="630216"/>
          </a:xfrm>
          <a:prstGeom prst="roundRect">
            <a:avLst/>
          </a:prstGeom>
          <a:solidFill>
            <a:schemeClr val="bg2">
              <a:lumMod val="6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9" name="テキスト ボックス 58">
            <a:extLst>
              <a:ext uri="{FF2B5EF4-FFF2-40B4-BE49-F238E27FC236}">
                <a16:creationId xmlns:a16="http://schemas.microsoft.com/office/drawing/2014/main" id="{A6547137-10B1-E543-7A9E-E54EF4113221}"/>
              </a:ext>
            </a:extLst>
          </p:cNvPr>
          <p:cNvSpPr txBox="1"/>
          <p:nvPr/>
        </p:nvSpPr>
        <p:spPr>
          <a:xfrm>
            <a:off x="3686309" y="2384252"/>
            <a:ext cx="1644576" cy="415498"/>
          </a:xfrm>
          <a:prstGeom prst="rect">
            <a:avLst/>
          </a:prstGeom>
          <a:noFill/>
        </p:spPr>
        <p:txBody>
          <a:bodyPr wrap="square" rtlCol="0">
            <a:spAutoFit/>
          </a:bodyPr>
          <a:lstStyle/>
          <a:p>
            <a:pPr algn="ctr"/>
            <a:r>
              <a:rPr kumimoji="1" lang="ja-JP" altLang="en-US" sz="1050" dirty="0">
                <a:solidFill>
                  <a:schemeClr val="bg2"/>
                </a:solidFill>
              </a:rPr>
              <a:t>リース支払</a:t>
            </a:r>
            <a:endParaRPr kumimoji="1" lang="en-US" altLang="ja-JP" sz="1050" dirty="0">
              <a:solidFill>
                <a:schemeClr val="bg2"/>
              </a:solidFill>
            </a:endParaRPr>
          </a:p>
          <a:p>
            <a:pPr algn="ctr"/>
            <a:r>
              <a:rPr kumimoji="1" lang="ja-JP" altLang="en-US" sz="1050" dirty="0">
                <a:solidFill>
                  <a:schemeClr val="bg2"/>
                </a:solidFill>
              </a:rPr>
              <a:t>データチェックリスト</a:t>
            </a:r>
            <a:endParaRPr kumimoji="1" lang="en-US" altLang="ja-JP" sz="1050" dirty="0">
              <a:solidFill>
                <a:schemeClr val="bg2"/>
              </a:solidFill>
            </a:endParaRPr>
          </a:p>
        </p:txBody>
      </p:sp>
      <p:cxnSp>
        <p:nvCxnSpPr>
          <p:cNvPr id="41" name="AutoShape 22">
            <a:extLst>
              <a:ext uri="{FF2B5EF4-FFF2-40B4-BE49-F238E27FC236}">
                <a16:creationId xmlns:a16="http://schemas.microsoft.com/office/drawing/2014/main" id="{47E993FF-5C85-615A-9ED1-DF20F7A2CDFF}"/>
              </a:ext>
            </a:extLst>
          </p:cNvPr>
          <p:cNvCxnSpPr>
            <a:cxnSpLocks noChangeShapeType="1"/>
          </p:cNvCxnSpPr>
          <p:nvPr/>
        </p:nvCxnSpPr>
        <p:spPr bwMode="auto">
          <a:xfrm>
            <a:off x="3668739" y="2589044"/>
            <a:ext cx="141661" cy="8840"/>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cxnSp>
        <p:nvCxnSpPr>
          <p:cNvPr id="42" name="AutoShape 22">
            <a:extLst>
              <a:ext uri="{FF2B5EF4-FFF2-40B4-BE49-F238E27FC236}">
                <a16:creationId xmlns:a16="http://schemas.microsoft.com/office/drawing/2014/main" id="{141F0BF5-00D4-CD6F-F179-EDF9613D2A4D}"/>
              </a:ext>
            </a:extLst>
          </p:cNvPr>
          <p:cNvCxnSpPr>
            <a:cxnSpLocks noChangeShapeType="1"/>
          </p:cNvCxnSpPr>
          <p:nvPr/>
        </p:nvCxnSpPr>
        <p:spPr bwMode="auto">
          <a:xfrm flipV="1">
            <a:off x="5238602" y="2597884"/>
            <a:ext cx="128222" cy="7485"/>
          </a:xfrm>
          <a:prstGeom prst="straightConnector1">
            <a:avLst/>
          </a:prstGeom>
          <a:noFill/>
          <a:ln w="57150">
            <a:solidFill>
              <a:schemeClr val="tx2">
                <a:lumMod val="50000"/>
                <a:alpha val="80000"/>
              </a:schemeClr>
            </a:solidFill>
            <a:prstDash val="solid"/>
            <a:miter lim="800000"/>
            <a:headEnd/>
            <a:tailEnd type="triangle" w="med" len="sm"/>
          </a:ln>
          <a:effectLst>
            <a:outerShdw dist="17961" dir="2700000" algn="ctr" rotWithShape="0">
              <a:schemeClr val="bg1"/>
            </a:outerShdw>
          </a:effectLst>
        </p:spPr>
      </p:cxnSp>
      <p:grpSp>
        <p:nvGrpSpPr>
          <p:cNvPr id="63" name="グループ化 62">
            <a:extLst>
              <a:ext uri="{FF2B5EF4-FFF2-40B4-BE49-F238E27FC236}">
                <a16:creationId xmlns:a16="http://schemas.microsoft.com/office/drawing/2014/main" id="{7051F6F4-5EED-EE8A-C195-BEFAF3A93C48}"/>
              </a:ext>
            </a:extLst>
          </p:cNvPr>
          <p:cNvGrpSpPr/>
          <p:nvPr/>
        </p:nvGrpSpPr>
        <p:grpSpPr>
          <a:xfrm>
            <a:off x="889896" y="3836167"/>
            <a:ext cx="994741" cy="630216"/>
            <a:chOff x="910058" y="2282776"/>
            <a:chExt cx="861028" cy="630216"/>
          </a:xfrm>
        </p:grpSpPr>
        <p:sp>
          <p:nvSpPr>
            <p:cNvPr id="64" name="四角形: 角を丸くする 63">
              <a:extLst>
                <a:ext uri="{FF2B5EF4-FFF2-40B4-BE49-F238E27FC236}">
                  <a16:creationId xmlns:a16="http://schemas.microsoft.com/office/drawing/2014/main" id="{5397BA6C-316E-2B7F-05E6-F6B5959A9946}"/>
                </a:ext>
              </a:extLst>
            </p:cNvPr>
            <p:cNvSpPr/>
            <p:nvPr/>
          </p:nvSpPr>
          <p:spPr>
            <a:xfrm>
              <a:off x="966399" y="2282776"/>
              <a:ext cx="748347"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5" name="テキスト ボックス 64">
              <a:extLst>
                <a:ext uri="{FF2B5EF4-FFF2-40B4-BE49-F238E27FC236}">
                  <a16:creationId xmlns:a16="http://schemas.microsoft.com/office/drawing/2014/main" id="{2A123ABD-4A23-EFE8-76BF-7A2C717D7FDE}"/>
                </a:ext>
              </a:extLst>
            </p:cNvPr>
            <p:cNvSpPr txBox="1"/>
            <p:nvPr/>
          </p:nvSpPr>
          <p:spPr>
            <a:xfrm>
              <a:off x="910058" y="2470926"/>
              <a:ext cx="861028" cy="253916"/>
            </a:xfrm>
            <a:prstGeom prst="rect">
              <a:avLst/>
            </a:prstGeom>
            <a:noFill/>
          </p:spPr>
          <p:txBody>
            <a:bodyPr wrap="square" rtlCol="0">
              <a:spAutoFit/>
            </a:bodyPr>
            <a:lstStyle/>
            <a:p>
              <a:pPr algn="ctr"/>
              <a:r>
                <a:rPr kumimoji="1" lang="ja-JP" altLang="en-US" sz="1050" dirty="0">
                  <a:solidFill>
                    <a:schemeClr val="bg2"/>
                  </a:solidFill>
                </a:rPr>
                <a:t>支払伝票入力</a:t>
              </a:r>
            </a:p>
          </p:txBody>
        </p:sp>
      </p:grpSp>
      <p:sp>
        <p:nvSpPr>
          <p:cNvPr id="69" name="四角形: 角を丸くする 68">
            <a:extLst>
              <a:ext uri="{FF2B5EF4-FFF2-40B4-BE49-F238E27FC236}">
                <a16:creationId xmlns:a16="http://schemas.microsoft.com/office/drawing/2014/main" id="{F6DF77AE-1CA3-FC6E-08CD-2BAE7364A8F8}"/>
              </a:ext>
            </a:extLst>
          </p:cNvPr>
          <p:cNvSpPr/>
          <p:nvPr/>
        </p:nvSpPr>
        <p:spPr>
          <a:xfrm>
            <a:off x="2226062" y="3837012"/>
            <a:ext cx="854502"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70" name="テキスト ボックス 69">
            <a:extLst>
              <a:ext uri="{FF2B5EF4-FFF2-40B4-BE49-F238E27FC236}">
                <a16:creationId xmlns:a16="http://schemas.microsoft.com/office/drawing/2014/main" id="{735B53FF-068D-C9C5-8781-D38F71E42E62}"/>
              </a:ext>
            </a:extLst>
          </p:cNvPr>
          <p:cNvSpPr txBox="1"/>
          <p:nvPr/>
        </p:nvSpPr>
        <p:spPr>
          <a:xfrm>
            <a:off x="2162001" y="4025895"/>
            <a:ext cx="992580" cy="253916"/>
          </a:xfrm>
          <a:prstGeom prst="rect">
            <a:avLst/>
          </a:prstGeom>
          <a:noFill/>
        </p:spPr>
        <p:txBody>
          <a:bodyPr wrap="none" rtlCol="0">
            <a:spAutoFit/>
          </a:bodyPr>
          <a:lstStyle/>
          <a:p>
            <a:pPr algn="ctr"/>
            <a:r>
              <a:rPr kumimoji="1" lang="ja-JP" altLang="en-US" sz="1050" b="1" dirty="0">
                <a:solidFill>
                  <a:schemeClr val="bg2"/>
                </a:solidFill>
              </a:rPr>
              <a:t>ワークフロー</a:t>
            </a:r>
          </a:p>
        </p:txBody>
      </p:sp>
      <p:sp>
        <p:nvSpPr>
          <p:cNvPr id="76" name="四角形: 角を丸くする 75">
            <a:extLst>
              <a:ext uri="{FF2B5EF4-FFF2-40B4-BE49-F238E27FC236}">
                <a16:creationId xmlns:a16="http://schemas.microsoft.com/office/drawing/2014/main" id="{68E46A68-09E7-0207-8D14-9B8B20F1D29E}"/>
              </a:ext>
            </a:extLst>
          </p:cNvPr>
          <p:cNvSpPr/>
          <p:nvPr/>
        </p:nvSpPr>
        <p:spPr>
          <a:xfrm>
            <a:off x="3870800" y="3836167"/>
            <a:ext cx="599785"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77" name="テキスト ボックス 76">
            <a:extLst>
              <a:ext uri="{FF2B5EF4-FFF2-40B4-BE49-F238E27FC236}">
                <a16:creationId xmlns:a16="http://schemas.microsoft.com/office/drawing/2014/main" id="{037C0FCD-EF9F-46EF-C349-FA9D35C9FB89}"/>
              </a:ext>
            </a:extLst>
          </p:cNvPr>
          <p:cNvSpPr txBox="1"/>
          <p:nvPr/>
        </p:nvSpPr>
        <p:spPr>
          <a:xfrm>
            <a:off x="3943707" y="3943526"/>
            <a:ext cx="453970" cy="415498"/>
          </a:xfrm>
          <a:prstGeom prst="rect">
            <a:avLst/>
          </a:prstGeom>
          <a:noFill/>
        </p:spPr>
        <p:txBody>
          <a:bodyPr wrap="none" rtlCol="0">
            <a:spAutoFit/>
          </a:bodyPr>
          <a:lstStyle/>
          <a:p>
            <a:pPr algn="ctr"/>
            <a:r>
              <a:rPr kumimoji="1" lang="ja-JP" altLang="en-US" sz="1050" b="1" dirty="0">
                <a:solidFill>
                  <a:schemeClr val="bg2"/>
                </a:solidFill>
              </a:rPr>
              <a:t>支払</a:t>
            </a:r>
            <a:endParaRPr kumimoji="1" lang="en-US" altLang="ja-JP" sz="1050" b="1" dirty="0">
              <a:solidFill>
                <a:schemeClr val="bg2"/>
              </a:solidFill>
            </a:endParaRPr>
          </a:p>
          <a:p>
            <a:pPr algn="ctr"/>
            <a:r>
              <a:rPr lang="ja-JP" altLang="en-US" sz="1050" b="1" dirty="0">
                <a:solidFill>
                  <a:schemeClr val="bg2"/>
                </a:solidFill>
              </a:rPr>
              <a:t>承認</a:t>
            </a:r>
            <a:endParaRPr kumimoji="1" lang="ja-JP" altLang="en-US" sz="1050" b="1" dirty="0">
              <a:solidFill>
                <a:schemeClr val="bg2"/>
              </a:solidFill>
            </a:endParaRPr>
          </a:p>
        </p:txBody>
      </p:sp>
      <p:sp>
        <p:nvSpPr>
          <p:cNvPr id="79" name="四角形: 角を丸くする 78">
            <a:extLst>
              <a:ext uri="{FF2B5EF4-FFF2-40B4-BE49-F238E27FC236}">
                <a16:creationId xmlns:a16="http://schemas.microsoft.com/office/drawing/2014/main" id="{2E1939B5-09B8-8613-A924-62C81A0871AD}"/>
              </a:ext>
            </a:extLst>
          </p:cNvPr>
          <p:cNvSpPr/>
          <p:nvPr/>
        </p:nvSpPr>
        <p:spPr>
          <a:xfrm>
            <a:off x="4951515" y="3836167"/>
            <a:ext cx="1070980" cy="630216"/>
          </a:xfrm>
          <a:prstGeom prst="roundRect">
            <a:avLst/>
          </a:prstGeom>
          <a:solidFill>
            <a:schemeClr val="bg2">
              <a:lumMod val="65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0" name="テキスト ボックス 79">
            <a:extLst>
              <a:ext uri="{FF2B5EF4-FFF2-40B4-BE49-F238E27FC236}">
                <a16:creationId xmlns:a16="http://schemas.microsoft.com/office/drawing/2014/main" id="{09465A24-863F-C10B-1F4F-0FAD933307EE}"/>
              </a:ext>
            </a:extLst>
          </p:cNvPr>
          <p:cNvSpPr txBox="1"/>
          <p:nvPr/>
        </p:nvSpPr>
        <p:spPr>
          <a:xfrm>
            <a:off x="4910547" y="4024317"/>
            <a:ext cx="1152916" cy="253916"/>
          </a:xfrm>
          <a:prstGeom prst="rect">
            <a:avLst/>
          </a:prstGeom>
          <a:noFill/>
        </p:spPr>
        <p:txBody>
          <a:bodyPr wrap="square" rtlCol="0">
            <a:spAutoFit/>
          </a:bodyPr>
          <a:lstStyle/>
          <a:p>
            <a:pPr algn="ctr"/>
            <a:r>
              <a:rPr kumimoji="1" lang="ja-JP" altLang="en-US" sz="1050" dirty="0">
                <a:solidFill>
                  <a:schemeClr val="bg2"/>
                </a:solidFill>
              </a:rPr>
              <a:t>支払予定一覧表</a:t>
            </a:r>
          </a:p>
        </p:txBody>
      </p:sp>
      <p:grpSp>
        <p:nvGrpSpPr>
          <p:cNvPr id="81" name="グループ化 80">
            <a:extLst>
              <a:ext uri="{FF2B5EF4-FFF2-40B4-BE49-F238E27FC236}">
                <a16:creationId xmlns:a16="http://schemas.microsoft.com/office/drawing/2014/main" id="{03ABF146-453E-053F-55DE-643A5FD1B298}"/>
              </a:ext>
            </a:extLst>
          </p:cNvPr>
          <p:cNvGrpSpPr/>
          <p:nvPr/>
        </p:nvGrpSpPr>
        <p:grpSpPr>
          <a:xfrm>
            <a:off x="6290116" y="3862294"/>
            <a:ext cx="1152916" cy="630216"/>
            <a:chOff x="910058" y="2292187"/>
            <a:chExt cx="997941" cy="630216"/>
          </a:xfrm>
        </p:grpSpPr>
        <p:sp>
          <p:nvSpPr>
            <p:cNvPr id="82" name="四角形: 角を丸くする 81">
              <a:extLst>
                <a:ext uri="{FF2B5EF4-FFF2-40B4-BE49-F238E27FC236}">
                  <a16:creationId xmlns:a16="http://schemas.microsoft.com/office/drawing/2014/main" id="{A9E3B653-A03B-E2D5-9653-F41334B6FD8A}"/>
                </a:ext>
              </a:extLst>
            </p:cNvPr>
            <p:cNvSpPr/>
            <p:nvPr/>
          </p:nvSpPr>
          <p:spPr>
            <a:xfrm>
              <a:off x="945519" y="2292187"/>
              <a:ext cx="927019"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3" name="テキスト ボックス 82">
              <a:extLst>
                <a:ext uri="{FF2B5EF4-FFF2-40B4-BE49-F238E27FC236}">
                  <a16:creationId xmlns:a16="http://schemas.microsoft.com/office/drawing/2014/main" id="{7808DB8F-55D4-BC8B-5EDF-C7ECC32C0AFA}"/>
                </a:ext>
              </a:extLst>
            </p:cNvPr>
            <p:cNvSpPr txBox="1"/>
            <p:nvPr/>
          </p:nvSpPr>
          <p:spPr>
            <a:xfrm>
              <a:off x="910058" y="2318755"/>
              <a:ext cx="997941" cy="577081"/>
            </a:xfrm>
            <a:prstGeom prst="rect">
              <a:avLst/>
            </a:prstGeom>
            <a:noFill/>
          </p:spPr>
          <p:txBody>
            <a:bodyPr wrap="square" rtlCol="0">
              <a:spAutoFit/>
            </a:bodyPr>
            <a:lstStyle/>
            <a:p>
              <a:pPr algn="ctr"/>
              <a:r>
                <a:rPr kumimoji="1" lang="ja-JP" altLang="en-US" sz="1050" dirty="0">
                  <a:solidFill>
                    <a:schemeClr val="bg2"/>
                  </a:solidFill>
                </a:rPr>
                <a:t>支払確定</a:t>
              </a:r>
              <a:endParaRPr kumimoji="1" lang="en-US" altLang="ja-JP" sz="1050" dirty="0">
                <a:solidFill>
                  <a:schemeClr val="bg2"/>
                </a:solidFill>
              </a:endParaRPr>
            </a:p>
            <a:p>
              <a:pPr algn="ctr"/>
              <a:r>
                <a:rPr lang="ja-JP" altLang="en-US" sz="1050" dirty="0">
                  <a:solidFill>
                    <a:schemeClr val="bg2"/>
                  </a:solidFill>
                </a:rPr>
                <a:t>支払確定取消</a:t>
              </a:r>
              <a:endParaRPr lang="en-US" altLang="ja-JP" sz="1050" dirty="0">
                <a:solidFill>
                  <a:schemeClr val="bg2"/>
                </a:solidFill>
              </a:endParaRPr>
            </a:p>
            <a:p>
              <a:pPr algn="ctr"/>
              <a:r>
                <a:rPr kumimoji="1" lang="ja-JP" altLang="en-US" sz="1050" dirty="0">
                  <a:solidFill>
                    <a:schemeClr val="bg2"/>
                  </a:solidFill>
                </a:rPr>
                <a:t>支払仕訳作成</a:t>
              </a:r>
            </a:p>
          </p:txBody>
        </p:sp>
      </p:grpSp>
      <p:grpSp>
        <p:nvGrpSpPr>
          <p:cNvPr id="84" name="グループ化 83">
            <a:extLst>
              <a:ext uri="{FF2B5EF4-FFF2-40B4-BE49-F238E27FC236}">
                <a16:creationId xmlns:a16="http://schemas.microsoft.com/office/drawing/2014/main" id="{795DD9CE-D301-E351-9431-E7FD332E52B5}"/>
              </a:ext>
            </a:extLst>
          </p:cNvPr>
          <p:cNvGrpSpPr/>
          <p:nvPr/>
        </p:nvGrpSpPr>
        <p:grpSpPr>
          <a:xfrm>
            <a:off x="7555291" y="3852883"/>
            <a:ext cx="1152916" cy="630216"/>
            <a:chOff x="910058" y="2282776"/>
            <a:chExt cx="997941" cy="630216"/>
          </a:xfrm>
        </p:grpSpPr>
        <p:sp>
          <p:nvSpPr>
            <p:cNvPr id="85" name="四角形: 角を丸くする 84">
              <a:extLst>
                <a:ext uri="{FF2B5EF4-FFF2-40B4-BE49-F238E27FC236}">
                  <a16:creationId xmlns:a16="http://schemas.microsoft.com/office/drawing/2014/main" id="{F4337923-5FC5-186D-6A51-AB713665D032}"/>
                </a:ext>
              </a:extLst>
            </p:cNvPr>
            <p:cNvSpPr/>
            <p:nvPr/>
          </p:nvSpPr>
          <p:spPr>
            <a:xfrm>
              <a:off x="945519" y="2282776"/>
              <a:ext cx="927019" cy="630216"/>
            </a:xfrm>
            <a:prstGeom prst="roundRect">
              <a:avLst/>
            </a:prstGeom>
            <a:solidFill>
              <a:schemeClr val="bg2">
                <a:lumMod val="6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86" name="テキスト ボックス 85">
              <a:extLst>
                <a:ext uri="{FF2B5EF4-FFF2-40B4-BE49-F238E27FC236}">
                  <a16:creationId xmlns:a16="http://schemas.microsoft.com/office/drawing/2014/main" id="{ADC26E83-C32B-07B4-79AC-05285BDA1175}"/>
                </a:ext>
              </a:extLst>
            </p:cNvPr>
            <p:cNvSpPr txBox="1"/>
            <p:nvPr/>
          </p:nvSpPr>
          <p:spPr>
            <a:xfrm>
              <a:off x="910058" y="2470926"/>
              <a:ext cx="997941" cy="253916"/>
            </a:xfrm>
            <a:prstGeom prst="rect">
              <a:avLst/>
            </a:prstGeom>
            <a:noFill/>
          </p:spPr>
          <p:txBody>
            <a:bodyPr wrap="square" rtlCol="0">
              <a:spAutoFit/>
            </a:bodyPr>
            <a:lstStyle/>
            <a:p>
              <a:pPr algn="ctr"/>
              <a:r>
                <a:rPr kumimoji="1" lang="en-US" altLang="ja-JP" sz="1050" dirty="0">
                  <a:solidFill>
                    <a:schemeClr val="bg2"/>
                  </a:solidFill>
                </a:rPr>
                <a:t>FB</a:t>
              </a:r>
              <a:r>
                <a:rPr kumimoji="1" lang="ja-JP" altLang="en-US" sz="1050" dirty="0">
                  <a:solidFill>
                    <a:schemeClr val="bg2"/>
                  </a:solidFill>
                </a:rPr>
                <a:t>データ作成</a:t>
              </a:r>
            </a:p>
          </p:txBody>
        </p:sp>
      </p:grpSp>
    </p:spTree>
    <p:extLst>
      <p:ext uri="{BB962C8B-B14F-4D97-AF65-F5344CB8AC3E}">
        <p14:creationId xmlns:p14="http://schemas.microsoft.com/office/powerpoint/2010/main" val="3751224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242C05-8350-EEF7-831D-1C80220C05F0}"/>
              </a:ext>
            </a:extLst>
          </p:cNvPr>
          <p:cNvSpPr>
            <a:spLocks noGrp="1"/>
          </p:cNvSpPr>
          <p:nvPr>
            <p:ph type="title"/>
          </p:nvPr>
        </p:nvSpPr>
        <p:spPr/>
        <p:txBody>
          <a:bodyPr/>
          <a:lstStyle/>
          <a:p>
            <a:r>
              <a:rPr kumimoji="1" lang="ja-JP" altLang="en-US" dirty="0"/>
              <a:t>リース管理（</a:t>
            </a:r>
            <a:r>
              <a:rPr kumimoji="1" lang="en-US" altLang="ja-JP" dirty="0"/>
              <a:t>LM</a:t>
            </a:r>
            <a:r>
              <a:rPr kumimoji="1" lang="ja-JP" altLang="en-US" dirty="0"/>
              <a:t>）単独利用の場合</a:t>
            </a:r>
          </a:p>
        </p:txBody>
      </p:sp>
      <p:sp>
        <p:nvSpPr>
          <p:cNvPr id="3" name="テキスト プレースホルダー 2">
            <a:extLst>
              <a:ext uri="{FF2B5EF4-FFF2-40B4-BE49-F238E27FC236}">
                <a16:creationId xmlns:a16="http://schemas.microsoft.com/office/drawing/2014/main" id="{20A8DBE4-E079-F258-D091-038770DDC33A}"/>
              </a:ext>
            </a:extLst>
          </p:cNvPr>
          <p:cNvSpPr>
            <a:spLocks noGrp="1"/>
          </p:cNvSpPr>
          <p:nvPr>
            <p:ph type="body" sz="quarter" idx="16"/>
          </p:nvPr>
        </p:nvSpPr>
        <p:spPr/>
        <p:txBody>
          <a:bodyPr/>
          <a:lstStyle/>
          <a:p>
            <a:r>
              <a:rPr kumimoji="1" lang="ja-JP" altLang="en-US" dirty="0"/>
              <a:t>使用可能なメニュー</a:t>
            </a:r>
          </a:p>
        </p:txBody>
      </p:sp>
      <p:sp>
        <p:nvSpPr>
          <p:cNvPr id="4" name="テキスト プレースホルダー 3">
            <a:extLst>
              <a:ext uri="{FF2B5EF4-FFF2-40B4-BE49-F238E27FC236}">
                <a16:creationId xmlns:a16="http://schemas.microsoft.com/office/drawing/2014/main" id="{0C9D7BB2-3020-4410-4C3D-C5AB56E6C25A}"/>
              </a:ext>
            </a:extLst>
          </p:cNvPr>
          <p:cNvSpPr>
            <a:spLocks noGrp="1"/>
          </p:cNvSpPr>
          <p:nvPr>
            <p:ph type="body" sz="quarter" idx="17"/>
          </p:nvPr>
        </p:nvSpPr>
        <p:spPr/>
        <p:txBody>
          <a:bodyPr/>
          <a:lstStyle/>
          <a:p>
            <a:r>
              <a:rPr kumimoji="1" lang="ja-JP" altLang="en-US" dirty="0"/>
              <a:t>リース単独導入の場合、固定資産に関わるメニュー等において一部使用できないものがあるためご注意ください（マスタ関係は別途お問い合わせください）</a:t>
            </a:r>
          </a:p>
        </p:txBody>
      </p:sp>
      <p:sp>
        <p:nvSpPr>
          <p:cNvPr id="5" name="スライド番号プレースホルダー 4">
            <a:extLst>
              <a:ext uri="{FF2B5EF4-FFF2-40B4-BE49-F238E27FC236}">
                <a16:creationId xmlns:a16="http://schemas.microsoft.com/office/drawing/2014/main" id="{24E2FB49-8EC9-EB87-9955-F2826975338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3AB79658-6E87-C87A-4BA3-3C8D967BCC0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11" name="図 10">
            <a:extLst>
              <a:ext uri="{FF2B5EF4-FFF2-40B4-BE49-F238E27FC236}">
                <a16:creationId xmlns:a16="http://schemas.microsoft.com/office/drawing/2014/main" id="{5A1F6E95-203D-DF1B-0447-76059EA9F7B7}"/>
              </a:ext>
            </a:extLst>
          </p:cNvPr>
          <p:cNvPicPr>
            <a:picLocks noChangeAspect="1"/>
          </p:cNvPicPr>
          <p:nvPr/>
        </p:nvPicPr>
        <p:blipFill>
          <a:blip r:embed="rId2"/>
          <a:stretch>
            <a:fillRect/>
          </a:stretch>
        </p:blipFill>
        <p:spPr>
          <a:xfrm>
            <a:off x="1625918" y="1821219"/>
            <a:ext cx="2360620" cy="1263344"/>
          </a:xfrm>
          <a:prstGeom prst="rect">
            <a:avLst/>
          </a:prstGeom>
          <a:ln>
            <a:solidFill>
              <a:schemeClr val="bg1">
                <a:lumMod val="75000"/>
              </a:schemeClr>
            </a:solidFill>
          </a:ln>
        </p:spPr>
      </p:pic>
      <p:pic>
        <p:nvPicPr>
          <p:cNvPr id="13" name="図 12">
            <a:extLst>
              <a:ext uri="{FF2B5EF4-FFF2-40B4-BE49-F238E27FC236}">
                <a16:creationId xmlns:a16="http://schemas.microsoft.com/office/drawing/2014/main" id="{7117DAB8-CF1B-A5EC-4FF5-B8DD4A943329}"/>
              </a:ext>
            </a:extLst>
          </p:cNvPr>
          <p:cNvPicPr>
            <a:picLocks noChangeAspect="1"/>
          </p:cNvPicPr>
          <p:nvPr/>
        </p:nvPicPr>
        <p:blipFill>
          <a:blip r:embed="rId3"/>
          <a:stretch>
            <a:fillRect/>
          </a:stretch>
        </p:blipFill>
        <p:spPr>
          <a:xfrm>
            <a:off x="5150545" y="1808167"/>
            <a:ext cx="2367537" cy="1263344"/>
          </a:xfrm>
          <a:prstGeom prst="rect">
            <a:avLst/>
          </a:prstGeom>
          <a:ln>
            <a:solidFill>
              <a:schemeClr val="bg1">
                <a:lumMod val="75000"/>
              </a:schemeClr>
            </a:solidFill>
          </a:ln>
        </p:spPr>
      </p:pic>
      <p:pic>
        <p:nvPicPr>
          <p:cNvPr id="15" name="図 14">
            <a:extLst>
              <a:ext uri="{FF2B5EF4-FFF2-40B4-BE49-F238E27FC236}">
                <a16:creationId xmlns:a16="http://schemas.microsoft.com/office/drawing/2014/main" id="{82BD2536-A835-AF8B-51FD-86C85EFE7C7D}"/>
              </a:ext>
            </a:extLst>
          </p:cNvPr>
          <p:cNvPicPr>
            <a:picLocks noChangeAspect="1"/>
          </p:cNvPicPr>
          <p:nvPr/>
        </p:nvPicPr>
        <p:blipFill>
          <a:blip r:embed="rId4"/>
          <a:stretch>
            <a:fillRect/>
          </a:stretch>
        </p:blipFill>
        <p:spPr>
          <a:xfrm>
            <a:off x="1625918" y="3612662"/>
            <a:ext cx="2362921" cy="1263344"/>
          </a:xfrm>
          <a:prstGeom prst="rect">
            <a:avLst/>
          </a:prstGeom>
          <a:ln>
            <a:solidFill>
              <a:schemeClr val="bg1">
                <a:lumMod val="75000"/>
              </a:schemeClr>
            </a:solidFill>
          </a:ln>
        </p:spPr>
      </p:pic>
      <p:pic>
        <p:nvPicPr>
          <p:cNvPr id="17" name="図 16">
            <a:extLst>
              <a:ext uri="{FF2B5EF4-FFF2-40B4-BE49-F238E27FC236}">
                <a16:creationId xmlns:a16="http://schemas.microsoft.com/office/drawing/2014/main" id="{8ECB766E-5E4C-D692-08AC-D6280CB4DBA3}"/>
              </a:ext>
            </a:extLst>
          </p:cNvPr>
          <p:cNvPicPr>
            <a:picLocks noChangeAspect="1"/>
          </p:cNvPicPr>
          <p:nvPr/>
        </p:nvPicPr>
        <p:blipFill>
          <a:blip r:embed="rId5"/>
          <a:stretch>
            <a:fillRect/>
          </a:stretch>
        </p:blipFill>
        <p:spPr>
          <a:xfrm>
            <a:off x="5155160" y="3605274"/>
            <a:ext cx="2362922" cy="1267038"/>
          </a:xfrm>
          <a:prstGeom prst="rect">
            <a:avLst/>
          </a:prstGeom>
          <a:ln>
            <a:solidFill>
              <a:schemeClr val="bg1">
                <a:lumMod val="75000"/>
              </a:schemeClr>
            </a:solidFill>
          </a:ln>
        </p:spPr>
      </p:pic>
      <p:sp>
        <p:nvSpPr>
          <p:cNvPr id="18" name="テキスト ボックス 17">
            <a:extLst>
              <a:ext uri="{FF2B5EF4-FFF2-40B4-BE49-F238E27FC236}">
                <a16:creationId xmlns:a16="http://schemas.microsoft.com/office/drawing/2014/main" id="{7D614B57-1610-4D6D-281B-3FED5114493B}"/>
              </a:ext>
            </a:extLst>
          </p:cNvPr>
          <p:cNvSpPr txBox="1"/>
          <p:nvPr/>
        </p:nvSpPr>
        <p:spPr>
          <a:xfrm>
            <a:off x="1040456" y="1482665"/>
            <a:ext cx="3736729" cy="338554"/>
          </a:xfrm>
          <a:prstGeom prst="rect">
            <a:avLst/>
          </a:prstGeom>
          <a:noFill/>
        </p:spPr>
        <p:txBody>
          <a:bodyPr wrap="none" rtlCol="0">
            <a:spAutoFit/>
          </a:bodyPr>
          <a:lstStyle/>
          <a:p>
            <a:r>
              <a:rPr kumimoji="1" lang="ja-JP" altLang="en-US" sz="1600" b="1" dirty="0">
                <a:solidFill>
                  <a:schemeClr val="accent6"/>
                </a:solidFill>
              </a:rPr>
              <a:t>①</a:t>
            </a:r>
            <a:r>
              <a:rPr kumimoji="1" lang="en-US" altLang="ja-JP" sz="1600" b="1" dirty="0">
                <a:solidFill>
                  <a:schemeClr val="accent6"/>
                </a:solidFill>
              </a:rPr>
              <a:t>FA</a:t>
            </a:r>
            <a:r>
              <a:rPr kumimoji="1" lang="ja-JP" altLang="en-US" sz="1600" b="1" dirty="0">
                <a:solidFill>
                  <a:schemeClr val="accent6"/>
                </a:solidFill>
              </a:rPr>
              <a:t>汎用検索照会</a:t>
            </a:r>
            <a:r>
              <a:rPr lang="ja-JP" altLang="en-US" sz="1600" b="1" dirty="0">
                <a:solidFill>
                  <a:schemeClr val="accent6"/>
                </a:solidFill>
              </a:rPr>
              <a:t>（売買処理のみ可）</a:t>
            </a:r>
            <a:endParaRPr kumimoji="1" lang="ja-JP" altLang="en-US" sz="1600" b="1" dirty="0">
              <a:solidFill>
                <a:schemeClr val="accent6"/>
              </a:solidFill>
            </a:endParaRPr>
          </a:p>
        </p:txBody>
      </p:sp>
      <p:sp>
        <p:nvSpPr>
          <p:cNvPr id="19" name="テキスト ボックス 18">
            <a:extLst>
              <a:ext uri="{FF2B5EF4-FFF2-40B4-BE49-F238E27FC236}">
                <a16:creationId xmlns:a16="http://schemas.microsoft.com/office/drawing/2014/main" id="{0A772613-DFAB-F5D1-ACD8-1126D0245D91}"/>
              </a:ext>
            </a:extLst>
          </p:cNvPr>
          <p:cNvSpPr txBox="1"/>
          <p:nvPr/>
        </p:nvSpPr>
        <p:spPr>
          <a:xfrm>
            <a:off x="4703097" y="1482665"/>
            <a:ext cx="3467616" cy="338554"/>
          </a:xfrm>
          <a:prstGeom prst="rect">
            <a:avLst/>
          </a:prstGeom>
          <a:noFill/>
        </p:spPr>
        <p:txBody>
          <a:bodyPr wrap="none" rtlCol="0">
            <a:spAutoFit/>
          </a:bodyPr>
          <a:lstStyle/>
          <a:p>
            <a:r>
              <a:rPr lang="ja-JP" altLang="en-US" sz="1600" b="1" dirty="0">
                <a:solidFill>
                  <a:schemeClr val="accent6"/>
                </a:solidFill>
              </a:rPr>
              <a:t>②</a:t>
            </a:r>
            <a:r>
              <a:rPr kumimoji="1" lang="ja-JP" altLang="en-US" sz="1600" b="1" dirty="0">
                <a:solidFill>
                  <a:schemeClr val="accent6"/>
                </a:solidFill>
              </a:rPr>
              <a:t>予測計算指示</a:t>
            </a:r>
            <a:r>
              <a:rPr lang="ja-JP" altLang="en-US" sz="1600" b="1" dirty="0">
                <a:solidFill>
                  <a:schemeClr val="accent6"/>
                </a:solidFill>
              </a:rPr>
              <a:t>（売買処理のみ可）</a:t>
            </a:r>
            <a:endParaRPr kumimoji="1" lang="ja-JP" altLang="en-US" sz="1600" b="1" dirty="0">
              <a:solidFill>
                <a:schemeClr val="accent6"/>
              </a:solidFill>
            </a:endParaRPr>
          </a:p>
        </p:txBody>
      </p:sp>
      <p:sp>
        <p:nvSpPr>
          <p:cNvPr id="20" name="テキスト ボックス 19">
            <a:extLst>
              <a:ext uri="{FF2B5EF4-FFF2-40B4-BE49-F238E27FC236}">
                <a16:creationId xmlns:a16="http://schemas.microsoft.com/office/drawing/2014/main" id="{5994A973-4881-DC4C-100E-4C097D983EDA}"/>
              </a:ext>
            </a:extLst>
          </p:cNvPr>
          <p:cNvSpPr txBox="1"/>
          <p:nvPr/>
        </p:nvSpPr>
        <p:spPr>
          <a:xfrm>
            <a:off x="1040456" y="3240788"/>
            <a:ext cx="3057247" cy="338554"/>
          </a:xfrm>
          <a:prstGeom prst="rect">
            <a:avLst/>
          </a:prstGeom>
          <a:noFill/>
        </p:spPr>
        <p:txBody>
          <a:bodyPr wrap="none" rtlCol="0">
            <a:spAutoFit/>
          </a:bodyPr>
          <a:lstStyle/>
          <a:p>
            <a:r>
              <a:rPr lang="ja-JP" altLang="en-US" sz="1600" b="1" dirty="0">
                <a:solidFill>
                  <a:schemeClr val="accent6"/>
                </a:solidFill>
              </a:rPr>
              <a:t>③償却資産申告書（出力不可）</a:t>
            </a:r>
            <a:endParaRPr kumimoji="1" lang="ja-JP" altLang="en-US" sz="1600" b="1" dirty="0">
              <a:solidFill>
                <a:schemeClr val="accent6"/>
              </a:solidFill>
            </a:endParaRPr>
          </a:p>
        </p:txBody>
      </p:sp>
      <p:sp>
        <p:nvSpPr>
          <p:cNvPr id="21" name="テキスト ボックス 20">
            <a:extLst>
              <a:ext uri="{FF2B5EF4-FFF2-40B4-BE49-F238E27FC236}">
                <a16:creationId xmlns:a16="http://schemas.microsoft.com/office/drawing/2014/main" id="{85987172-4646-B09F-5E48-DCB825AF0525}"/>
              </a:ext>
            </a:extLst>
          </p:cNvPr>
          <p:cNvSpPr txBox="1"/>
          <p:nvPr/>
        </p:nvSpPr>
        <p:spPr>
          <a:xfrm>
            <a:off x="4703097" y="3240788"/>
            <a:ext cx="3336170" cy="338554"/>
          </a:xfrm>
          <a:prstGeom prst="rect">
            <a:avLst/>
          </a:prstGeom>
          <a:noFill/>
        </p:spPr>
        <p:txBody>
          <a:bodyPr wrap="none" rtlCol="0">
            <a:spAutoFit/>
          </a:bodyPr>
          <a:lstStyle/>
          <a:p>
            <a:r>
              <a:rPr lang="ja-JP" altLang="en-US" sz="1600" b="1" dirty="0">
                <a:solidFill>
                  <a:schemeClr val="accent6"/>
                </a:solidFill>
              </a:rPr>
              <a:t>④別表十六（リース関連のみ可）</a:t>
            </a:r>
            <a:endParaRPr kumimoji="1" lang="ja-JP" altLang="en-US" sz="1600" b="1" dirty="0">
              <a:solidFill>
                <a:schemeClr val="accent6"/>
              </a:solidFill>
            </a:endParaRPr>
          </a:p>
        </p:txBody>
      </p:sp>
      <p:sp>
        <p:nvSpPr>
          <p:cNvPr id="8" name="正方形/長方形 7">
            <a:extLst>
              <a:ext uri="{FF2B5EF4-FFF2-40B4-BE49-F238E27FC236}">
                <a16:creationId xmlns:a16="http://schemas.microsoft.com/office/drawing/2014/main" id="{D973D91D-6017-D93B-AD67-733D8555CDB0}"/>
              </a:ext>
            </a:extLst>
          </p:cNvPr>
          <p:cNvSpPr/>
          <p:nvPr/>
        </p:nvSpPr>
        <p:spPr>
          <a:xfrm>
            <a:off x="1725246" y="1830753"/>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A88B8E0-65EF-12BE-6E1D-C4978B2D237E}"/>
              </a:ext>
            </a:extLst>
          </p:cNvPr>
          <p:cNvSpPr/>
          <p:nvPr/>
        </p:nvSpPr>
        <p:spPr>
          <a:xfrm>
            <a:off x="1732142" y="3620030"/>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6E2A9BD-FE90-8F92-2348-AD9778CA8544}"/>
              </a:ext>
            </a:extLst>
          </p:cNvPr>
          <p:cNvSpPr/>
          <p:nvPr/>
        </p:nvSpPr>
        <p:spPr>
          <a:xfrm>
            <a:off x="5292080" y="1817457"/>
            <a:ext cx="72008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26AA7CE-D8B8-1FC0-3AAC-D1A47D304AD8}"/>
              </a:ext>
            </a:extLst>
          </p:cNvPr>
          <p:cNvSpPr/>
          <p:nvPr/>
        </p:nvSpPr>
        <p:spPr>
          <a:xfrm>
            <a:off x="5262731" y="3620029"/>
            <a:ext cx="720320" cy="45719"/>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623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5" name="タイトル 4"/>
          <p:cNvSpPr>
            <a:spLocks noGrp="1"/>
          </p:cNvSpPr>
          <p:nvPr>
            <p:ph type="title"/>
          </p:nvPr>
        </p:nvSpPr>
        <p:spPr/>
        <p:txBody>
          <a:bodyPr/>
          <a:lstStyle/>
          <a:p>
            <a:r>
              <a:rPr lang="en-US" altLang="ja-JP" sz="2400" b="0" dirty="0">
                <a:solidFill>
                  <a:srgbClr val="FFC000"/>
                </a:solidFill>
              </a:rPr>
              <a:t>01</a:t>
            </a:r>
            <a:br>
              <a:rPr kumimoji="1" lang="en-US" altLang="ja-JP" dirty="0"/>
            </a:br>
            <a:r>
              <a:rPr kumimoji="1" lang="ja-JP" altLang="en-US" dirty="0"/>
              <a:t>新リース会計基準対応について </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487025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701C7A4-8945-995A-8B11-F108E15800BA}"/>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3" name="スライド番号プレースホルダー 2">
            <a:extLst>
              <a:ext uri="{FF2B5EF4-FFF2-40B4-BE49-F238E27FC236}">
                <a16:creationId xmlns:a16="http://schemas.microsoft.com/office/drawing/2014/main" id="{A9096225-8807-DD93-F112-6D4A3BFDB16D}"/>
              </a:ext>
            </a:extLst>
          </p:cNvPr>
          <p:cNvSpPr>
            <a:spLocks noGrp="1"/>
          </p:cNvSpPr>
          <p:nvPr>
            <p:ph type="sldNum" sz="quarter" idx="10"/>
          </p:nvPr>
        </p:nvSpPr>
        <p:spPr/>
        <p:txBody>
          <a:bodyPr/>
          <a:lstStyle/>
          <a:p>
            <a:fld id="{78AE49ED-73EF-499C-8307-28EB0E7CF529}" type="slidenum">
              <a:rPr lang="ja-JP" altLang="en-US" smtClean="0"/>
              <a:pPr/>
              <a:t>30</a:t>
            </a:fld>
            <a:endParaRPr lang="ja-JP" altLang="en-US" dirty="0"/>
          </a:p>
        </p:txBody>
      </p:sp>
      <p:sp>
        <p:nvSpPr>
          <p:cNvPr id="4" name="タイトル 3">
            <a:extLst>
              <a:ext uri="{FF2B5EF4-FFF2-40B4-BE49-F238E27FC236}">
                <a16:creationId xmlns:a16="http://schemas.microsoft.com/office/drawing/2014/main" id="{75AA9A50-ABE4-C2A8-4667-72FCC9E6FEF6}"/>
              </a:ext>
            </a:extLst>
          </p:cNvPr>
          <p:cNvSpPr>
            <a:spLocks noGrp="1"/>
          </p:cNvSpPr>
          <p:nvPr>
            <p:ph type="title"/>
          </p:nvPr>
        </p:nvSpPr>
        <p:spPr/>
        <p:txBody>
          <a:bodyPr/>
          <a:lstStyle/>
          <a:p>
            <a:r>
              <a:rPr kumimoji="1" lang="ja-JP" altLang="en-US" dirty="0"/>
              <a:t>導入・移行スケジュール</a:t>
            </a:r>
          </a:p>
        </p:txBody>
      </p:sp>
    </p:spTree>
    <p:extLst>
      <p:ext uri="{BB962C8B-B14F-4D97-AF65-F5344CB8AC3E}">
        <p14:creationId xmlns:p14="http://schemas.microsoft.com/office/powerpoint/2010/main" val="423290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月適用に向けて、固定資産とリースを追加導入する場合のスケジュールイメージです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819873"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3599692" y="2492756"/>
            <a:ext cx="1260340"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895839" y="2505445"/>
            <a:ext cx="1224528"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32" name="矢印: 五方向 31">
            <a:extLst>
              <a:ext uri="{FF2B5EF4-FFF2-40B4-BE49-F238E27FC236}">
                <a16:creationId xmlns:a16="http://schemas.microsoft.com/office/drawing/2014/main" id="{B5138C1A-B48E-496F-0DF0-582D9CE526DA}"/>
              </a:ext>
            </a:extLst>
          </p:cNvPr>
          <p:cNvSpPr/>
          <p:nvPr/>
        </p:nvSpPr>
        <p:spPr>
          <a:xfrm>
            <a:off x="5796136" y="2793477"/>
            <a:ext cx="158417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固定資産移行</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120368" y="2496890"/>
            <a:ext cx="1259944"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2548550"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12</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統合会計をご利用中で、固定資産・リースを追加導入する際の標準的な作業を前提としたスケジュールイメージとなります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6420"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2" name="矢印: 五方向 41">
            <a:extLst>
              <a:ext uri="{FF2B5EF4-FFF2-40B4-BE49-F238E27FC236}">
                <a16:creationId xmlns:a16="http://schemas.microsoft.com/office/drawing/2014/main" id="{8FFC28DB-1125-4141-10EF-46B3EF6C5C0C}"/>
              </a:ext>
            </a:extLst>
          </p:cNvPr>
          <p:cNvSpPr/>
          <p:nvPr/>
        </p:nvSpPr>
        <p:spPr>
          <a:xfrm>
            <a:off x="7416420" y="2793477"/>
            <a:ext cx="125250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9</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10</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12</a:t>
            </a:r>
            <a:r>
              <a:rPr kumimoji="1" lang="ja-JP" altLang="en-US" sz="1300" dirty="0"/>
              <a:t>月～ 　マスタ設定</a:t>
            </a:r>
            <a:endParaRPr kumimoji="1"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固定資産移行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リースを</a:t>
            </a:r>
            <a:endParaRPr kumimoji="1" lang="en-US" altLang="ja-JP" sz="1400" dirty="0">
              <a:solidFill>
                <a:schemeClr val="bg2"/>
              </a:solidFill>
            </a:endParaRPr>
          </a:p>
          <a:p>
            <a:pPr algn="ctr"/>
            <a:r>
              <a:rPr lang="ja-JP" altLang="en-US" sz="1400" dirty="0">
                <a:solidFill>
                  <a:schemeClr val="bg2"/>
                </a:solidFill>
              </a:rPr>
              <a:t>追加導入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C9A39341-3FD4-1999-496B-75593FCC4C05}"/>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452607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リースを</a:t>
            </a:r>
            <a:endParaRPr kumimoji="1" lang="en-US" altLang="ja-JP" sz="1400" dirty="0">
              <a:solidFill>
                <a:schemeClr val="bg2"/>
              </a:solidFill>
            </a:endParaRPr>
          </a:p>
          <a:p>
            <a:pPr algn="ctr"/>
            <a:r>
              <a:rPr lang="ja-JP" altLang="en-US" sz="1400" dirty="0">
                <a:solidFill>
                  <a:schemeClr val="bg2"/>
                </a:solidFill>
              </a:rPr>
              <a:t>追加導入</a:t>
            </a:r>
            <a:endParaRPr kumimoji="1" lang="en-US" altLang="ja-JP" sz="1400" dirty="0">
              <a:solidFill>
                <a:schemeClr val="bg2"/>
              </a:solidFill>
            </a:endParaRPr>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1140652177"/>
              </p:ext>
            </p:extLst>
          </p:nvPr>
        </p:nvGraphicFramePr>
        <p:xfrm>
          <a:off x="252000" y="1282816"/>
          <a:ext cx="8712488" cy="3627120"/>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固定資産・リースについて、会社全体の処理方針やマスタ構成、移行方針について検討します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適合調査で決定した方針に従い、固定資産・リースのマスタを設定します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科目などの統合会計側のマスタと共通で使用するマスタは、既存のマスタを利用できます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固定資産・リースの入力や仕訳連携処理などの操作方法を習得し、テスト会社で想定した運用が可能となるか確認します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固定資産移行</a:t>
                      </a:r>
                    </a:p>
                  </a:txBody>
                  <a:tcPr/>
                </a:tc>
                <a:tc>
                  <a:txBody>
                    <a:bodyPr/>
                    <a:lstStyle/>
                    <a:p>
                      <a:r>
                        <a:rPr kumimoji="1" lang="ja-JP" altLang="en-US" sz="1000" dirty="0"/>
                        <a:t>固定資産データを移行します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p>
                  </a:txBody>
                  <a:tcPr/>
                </a:tc>
                <a:tc>
                  <a:txBody>
                    <a:bodyPr/>
                    <a:lstStyle/>
                    <a:p>
                      <a:r>
                        <a:rPr kumimoji="1" lang="ja-JP" altLang="en-US" sz="1000" dirty="0"/>
                        <a:t>翌年の償却資産申告書を作成する場合には前年の</a:t>
                      </a:r>
                      <a:r>
                        <a:rPr kumimoji="1" lang="en-US" altLang="ja-JP" sz="1000" dirty="0"/>
                        <a:t>1</a:t>
                      </a:r>
                      <a:r>
                        <a:rPr kumimoji="1" lang="ja-JP" altLang="en-US" sz="1000" dirty="0"/>
                        <a:t>月から処理を行う必要があります</a:t>
                      </a:r>
                    </a:p>
                  </a:txBody>
                  <a:tcPr/>
                </a:tc>
                <a:extLst>
                  <a:ext uri="{0D108BD9-81ED-4DB2-BD59-A6C34878D82A}">
                    <a16:rowId xmlns:a16="http://schemas.microsoft.com/office/drawing/2014/main" val="3116511706"/>
                  </a:ext>
                </a:extLst>
              </a:tr>
              <a:tr h="1110267">
                <a:tc>
                  <a:txBody>
                    <a:bodyPr/>
                    <a:lstStyle/>
                    <a:p>
                      <a:r>
                        <a:rPr kumimoji="1" lang="en-US" altLang="ja-JP" sz="1000" dirty="0"/>
                        <a:t>5</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スライド番号プレースホルダー 4">
            <a:extLst>
              <a:ext uri="{FF2B5EF4-FFF2-40B4-BE49-F238E27FC236}">
                <a16:creationId xmlns:a16="http://schemas.microsoft.com/office/drawing/2014/main" id="{5C674FB6-F093-7104-A6B4-16225D1CE5A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7372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月適用に向けて、リースのみ追加導入する場合のスケジュールイメージです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788024"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4572000" y="2492756"/>
            <a:ext cx="936104"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5508104" y="2492757"/>
            <a:ext cx="972303" cy="295018"/>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マスタ設定</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480016" y="2496890"/>
            <a:ext cx="900295"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7" y="2506795"/>
            <a:ext cx="3528387"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37195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12</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統合会計と固定資産をご利用中で、リースを追加導入する際の標準的な作業を前提としたスケジュールイメージとなります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6511"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11</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11</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2027</a:t>
            </a:r>
            <a:r>
              <a:rPr kumimoji="1" lang="ja-JP" altLang="en-US" sz="1300" dirty="0"/>
              <a:t>年</a:t>
            </a:r>
            <a:r>
              <a:rPr kumimoji="1" lang="en-US" altLang="ja-JP" sz="1300" dirty="0"/>
              <a:t>1</a:t>
            </a:r>
            <a:r>
              <a:rPr kumimoji="1" lang="ja-JP" altLang="en-US" sz="1300" dirty="0"/>
              <a:t>月～　　マスタ設定</a:t>
            </a:r>
            <a:r>
              <a:rPr lang="ja-JP" altLang="en-US" sz="1300" dirty="0"/>
              <a:t>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2"/>
                </a:solidFill>
              </a:rPr>
              <a:t>リースのみ追加</a:t>
            </a:r>
            <a:r>
              <a:rPr lang="ja-JP" altLang="en-US" sz="1400" dirty="0">
                <a:solidFill>
                  <a:schemeClr val="bg2"/>
                </a:solidFill>
              </a:rPr>
              <a:t>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D8F854D9-BAEF-7846-01D0-8D7358A491D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1707400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216001"/>
            <a:ext cx="2160240" cy="51399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2"/>
                </a:solidFill>
              </a:rPr>
              <a:t>リースのみ追加</a:t>
            </a:r>
            <a:r>
              <a:rPr lang="ja-JP" altLang="en-US" sz="1400" dirty="0">
                <a:solidFill>
                  <a:schemeClr val="bg2"/>
                </a:solidFill>
              </a:rPr>
              <a:t>導入</a:t>
            </a:r>
            <a:endParaRPr kumimoji="1" lang="en-US" altLang="ja-JP" sz="1400" dirty="0">
              <a:solidFill>
                <a:schemeClr val="bg2"/>
              </a:solidFill>
            </a:endParaRPr>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2160709260"/>
              </p:ext>
            </p:extLst>
          </p:nvPr>
        </p:nvGraphicFramePr>
        <p:xfrm>
          <a:off x="252000" y="1282816"/>
          <a:ext cx="8712488" cy="302204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科目などの統合会計側のマスタと共通で使用するマスタは、既存のマスタを利用できます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リースの入力や仕訳連携処理などの操作方法を習得し、テスト会社で想定した運用が可能となるか確認します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1110267">
                <a:tc>
                  <a:txBody>
                    <a:bodyPr/>
                    <a:lstStyle/>
                    <a:p>
                      <a:r>
                        <a:rPr kumimoji="1" lang="en-US" altLang="ja-JP" sz="1000" dirty="0"/>
                        <a:t>4</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スライド番号プレースホルダー 4">
            <a:extLst>
              <a:ext uri="{FF2B5EF4-FFF2-40B4-BE49-F238E27FC236}">
                <a16:creationId xmlns:a16="http://schemas.microsoft.com/office/drawing/2014/main" id="{BF6A2462-FBEA-4DE7-68F1-449D25890418}"/>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2250938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月適用に向けて、固定資産とリースを追加導入する場合のスケジュールイメージです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788024"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2699792" y="2492756"/>
            <a:ext cx="1512166"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229666" y="2496889"/>
            <a:ext cx="1602277"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32" name="矢印: 五方向 31">
            <a:extLst>
              <a:ext uri="{FF2B5EF4-FFF2-40B4-BE49-F238E27FC236}">
                <a16:creationId xmlns:a16="http://schemas.microsoft.com/office/drawing/2014/main" id="{B5138C1A-B48E-496F-0DF0-582D9CE526DA}"/>
              </a:ext>
            </a:extLst>
          </p:cNvPr>
          <p:cNvSpPr/>
          <p:nvPr/>
        </p:nvSpPr>
        <p:spPr>
          <a:xfrm>
            <a:off x="5831942" y="2793477"/>
            <a:ext cx="1548369"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固定資産移行</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5831943" y="2496890"/>
            <a:ext cx="1548369"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1619983" cy="295018"/>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200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12</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□上記は、会計システムは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以外をご利用で、固定資産・リースのみを新規導入する際の標準的な作業を前提としたスケジュール</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イメージとなります。詳細要件や体制を加味して決定してください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1682"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2" name="矢印: 五方向 41">
            <a:extLst>
              <a:ext uri="{FF2B5EF4-FFF2-40B4-BE49-F238E27FC236}">
                <a16:creationId xmlns:a16="http://schemas.microsoft.com/office/drawing/2014/main" id="{8FFC28DB-1125-4141-10EF-46B3EF6C5C0C}"/>
              </a:ext>
            </a:extLst>
          </p:cNvPr>
          <p:cNvSpPr/>
          <p:nvPr/>
        </p:nvSpPr>
        <p:spPr>
          <a:xfrm>
            <a:off x="7416420" y="2793477"/>
            <a:ext cx="1252506" cy="282329"/>
          </a:xfrm>
          <a:prstGeom prst="homePlate">
            <a:avLst>
              <a:gd name="adj" fmla="val 31073"/>
            </a:avLst>
          </a:prstGeom>
          <a:solidFill>
            <a:schemeClr val="accent2">
              <a:lumMod val="20000"/>
              <a:lumOff val="80000"/>
            </a:schemeClr>
          </a:solid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lang="en-US" altLang="ja-JP" sz="1300" dirty="0"/>
              <a:t>8</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8</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11</a:t>
            </a:r>
            <a:r>
              <a:rPr kumimoji="1" lang="ja-JP" altLang="en-US" sz="1300" dirty="0"/>
              <a:t>月～ 　マスタ設定</a:t>
            </a:r>
            <a:endParaRPr kumimoji="1"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固定資産移行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1</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1"/>
            <a:ext cx="2160240" cy="7299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会計は</a:t>
            </a:r>
            <a:r>
              <a:rPr lang="en-US" altLang="ja-JP" sz="1400" dirty="0">
                <a:solidFill>
                  <a:schemeClr val="bg2"/>
                </a:solidFill>
              </a:rPr>
              <a:t>SS</a:t>
            </a:r>
            <a:r>
              <a:rPr lang="ja-JP" altLang="en-US" sz="1400" dirty="0">
                <a:solidFill>
                  <a:schemeClr val="bg2"/>
                </a:solidFill>
              </a:rPr>
              <a:t>以外で</a:t>
            </a:r>
            <a:endParaRPr lang="en-US" altLang="ja-JP" sz="1400" dirty="0">
              <a:solidFill>
                <a:schemeClr val="bg2"/>
              </a:solidFill>
            </a:endParaRPr>
          </a:p>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9524ACC1-4E27-753C-048F-488C507F13AE}"/>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703253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2925927556"/>
              </p:ext>
            </p:extLst>
          </p:nvPr>
        </p:nvGraphicFramePr>
        <p:xfrm>
          <a:off x="252000" y="1282816"/>
          <a:ext cx="8712488" cy="357068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固定資産・リースについて、会社全体の処理方針やマスタ構成、移行方針について検討します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適合調査で決定した方針に従い、固定資産・リースのマスタを設定します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科目やユーザーなどのマスタも設定を行います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固定資産・リースの入力や帳票出力などの操作方法を習得し、テスト会社で想定した運用が可能となるか確認します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固定資産移行</a:t>
                      </a:r>
                    </a:p>
                  </a:txBody>
                  <a:tcPr/>
                </a:tc>
                <a:tc>
                  <a:txBody>
                    <a:bodyPr/>
                    <a:lstStyle/>
                    <a:p>
                      <a:r>
                        <a:rPr kumimoji="1" lang="ja-JP" altLang="en-US" sz="1000" dirty="0"/>
                        <a:t>固定資産データを移行します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p>
                  </a:txBody>
                  <a:tcPr/>
                </a:tc>
                <a:tc>
                  <a:txBody>
                    <a:bodyPr/>
                    <a:lstStyle/>
                    <a:p>
                      <a:r>
                        <a:rPr kumimoji="1" lang="ja-JP" altLang="en-US" sz="1000" dirty="0"/>
                        <a:t>翌年の償却資産申告書を作成する場合には前年の</a:t>
                      </a:r>
                      <a:r>
                        <a:rPr kumimoji="1" lang="en-US" altLang="ja-JP" sz="1000" dirty="0"/>
                        <a:t>1</a:t>
                      </a:r>
                      <a:r>
                        <a:rPr kumimoji="1" lang="ja-JP" altLang="en-US" sz="1000" dirty="0"/>
                        <a:t>月から処理を行う必要があります</a:t>
                      </a:r>
                    </a:p>
                  </a:txBody>
                  <a:tcPr/>
                </a:tc>
                <a:extLst>
                  <a:ext uri="{0D108BD9-81ED-4DB2-BD59-A6C34878D82A}">
                    <a16:rowId xmlns:a16="http://schemas.microsoft.com/office/drawing/2014/main" val="3116511706"/>
                  </a:ext>
                </a:extLst>
              </a:tr>
              <a:tr h="1110267">
                <a:tc>
                  <a:txBody>
                    <a:bodyPr/>
                    <a:lstStyle/>
                    <a:p>
                      <a:r>
                        <a:rPr kumimoji="1" lang="en-US" altLang="ja-JP" sz="1000" dirty="0"/>
                        <a:t>5</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511375822"/>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2" name="正方形/長方形 1">
            <a:extLst>
              <a:ext uri="{FF2B5EF4-FFF2-40B4-BE49-F238E27FC236}">
                <a16:creationId xmlns:a16="http://schemas.microsoft.com/office/drawing/2014/main" id="{73A91584-E29D-C4FF-523B-8601A46F063C}"/>
              </a:ext>
            </a:extLst>
          </p:cNvPr>
          <p:cNvSpPr/>
          <p:nvPr/>
        </p:nvSpPr>
        <p:spPr>
          <a:xfrm>
            <a:off x="5220072" y="1"/>
            <a:ext cx="2160240" cy="729998"/>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会計は</a:t>
            </a:r>
            <a:r>
              <a:rPr lang="en-US" altLang="ja-JP" sz="1400" dirty="0">
                <a:solidFill>
                  <a:schemeClr val="bg2"/>
                </a:solidFill>
              </a:rPr>
              <a:t>SS</a:t>
            </a:r>
            <a:r>
              <a:rPr lang="ja-JP" altLang="en-US" sz="1400" dirty="0">
                <a:solidFill>
                  <a:schemeClr val="bg2"/>
                </a:solidFill>
              </a:rPr>
              <a:t>以外で</a:t>
            </a:r>
            <a:endParaRPr lang="en-US" altLang="ja-JP" sz="1400" dirty="0">
              <a:solidFill>
                <a:schemeClr val="bg2"/>
              </a:solidFill>
            </a:endParaRPr>
          </a:p>
          <a:p>
            <a:pPr algn="ctr"/>
            <a:r>
              <a:rPr lang="ja-JP" altLang="en-US" sz="1400" dirty="0">
                <a:solidFill>
                  <a:schemeClr val="bg2"/>
                </a:solidFill>
              </a:rPr>
              <a:t>固定資産</a:t>
            </a:r>
            <a:r>
              <a:rPr lang="en-US" altLang="ja-JP" sz="1400" dirty="0">
                <a:solidFill>
                  <a:schemeClr val="bg2"/>
                </a:solidFill>
              </a:rPr>
              <a:t>/</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E3901916-939A-E397-9C72-A2E8A299B6D9}"/>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1193009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a:t>
            </a:r>
            <a:r>
              <a:rPr kumimoji="1" lang="ja-JP" altLang="en-US" sz="1800" dirty="0"/>
              <a:t>スケジュールイメージ</a:t>
            </a:r>
            <a:endParaRPr kumimoji="1" lang="ja-JP" altLang="en-US" dirty="0"/>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2027</a:t>
            </a:r>
            <a:r>
              <a:rPr kumimoji="1" lang="ja-JP" altLang="en-US" dirty="0"/>
              <a:t>年</a:t>
            </a:r>
            <a:r>
              <a:rPr kumimoji="1" lang="en-US" altLang="ja-JP" dirty="0"/>
              <a:t>4</a:t>
            </a:r>
            <a:r>
              <a:rPr kumimoji="1" lang="ja-JP" altLang="en-US" dirty="0"/>
              <a:t>月適用に向けて、リースを追加導入する場合のスケジュールイメージです</a:t>
            </a:r>
            <a:endParaRPr kumimoji="1" lang="en-US" altLang="ja-JP" dirty="0"/>
          </a:p>
        </p:txBody>
      </p:sp>
      <p:graphicFrame>
        <p:nvGraphicFramePr>
          <p:cNvPr id="6" name="表 6">
            <a:extLst>
              <a:ext uri="{FF2B5EF4-FFF2-40B4-BE49-F238E27FC236}">
                <a16:creationId xmlns:a16="http://schemas.microsoft.com/office/drawing/2014/main" id="{D4FD9B7C-0BB4-7E3F-19A3-BE2EDB3D5E1C}"/>
              </a:ext>
            </a:extLst>
          </p:cNvPr>
          <p:cNvGraphicFramePr>
            <a:graphicFrameLocks noGrp="1"/>
          </p:cNvGraphicFramePr>
          <p:nvPr/>
        </p:nvGraphicFramePr>
        <p:xfrm>
          <a:off x="395536" y="1275606"/>
          <a:ext cx="8280924" cy="2279187"/>
        </p:xfrm>
        <a:graphic>
          <a:graphicData uri="http://schemas.openxmlformats.org/drawingml/2006/table">
            <a:tbl>
              <a:tblPr firstRow="1" bandRow="1">
                <a:tableStyleId>{16D9F66E-5EB9-4882-86FB-DCBF35E3C3E4}</a:tableStyleId>
              </a:tblPr>
              <a:tblGrid>
                <a:gridCol w="654540">
                  <a:extLst>
                    <a:ext uri="{9D8B030D-6E8A-4147-A177-3AD203B41FA5}">
                      <a16:colId xmlns:a16="http://schemas.microsoft.com/office/drawing/2014/main" val="1365944174"/>
                    </a:ext>
                  </a:extLst>
                </a:gridCol>
                <a:gridCol w="635532">
                  <a:extLst>
                    <a:ext uri="{9D8B030D-6E8A-4147-A177-3AD203B41FA5}">
                      <a16:colId xmlns:a16="http://schemas.microsoft.com/office/drawing/2014/main" val="274578257"/>
                    </a:ext>
                  </a:extLst>
                </a:gridCol>
                <a:gridCol w="635532">
                  <a:extLst>
                    <a:ext uri="{9D8B030D-6E8A-4147-A177-3AD203B41FA5}">
                      <a16:colId xmlns:a16="http://schemas.microsoft.com/office/drawing/2014/main" val="2234870477"/>
                    </a:ext>
                  </a:extLst>
                </a:gridCol>
                <a:gridCol w="635532">
                  <a:extLst>
                    <a:ext uri="{9D8B030D-6E8A-4147-A177-3AD203B41FA5}">
                      <a16:colId xmlns:a16="http://schemas.microsoft.com/office/drawing/2014/main" val="2109836305"/>
                    </a:ext>
                  </a:extLst>
                </a:gridCol>
                <a:gridCol w="635532">
                  <a:extLst>
                    <a:ext uri="{9D8B030D-6E8A-4147-A177-3AD203B41FA5}">
                      <a16:colId xmlns:a16="http://schemas.microsoft.com/office/drawing/2014/main" val="3653594630"/>
                    </a:ext>
                  </a:extLst>
                </a:gridCol>
                <a:gridCol w="635532">
                  <a:extLst>
                    <a:ext uri="{9D8B030D-6E8A-4147-A177-3AD203B41FA5}">
                      <a16:colId xmlns:a16="http://schemas.microsoft.com/office/drawing/2014/main" val="1602808121"/>
                    </a:ext>
                  </a:extLst>
                </a:gridCol>
                <a:gridCol w="635532">
                  <a:extLst>
                    <a:ext uri="{9D8B030D-6E8A-4147-A177-3AD203B41FA5}">
                      <a16:colId xmlns:a16="http://schemas.microsoft.com/office/drawing/2014/main" val="765148028"/>
                    </a:ext>
                  </a:extLst>
                </a:gridCol>
                <a:gridCol w="635532">
                  <a:extLst>
                    <a:ext uri="{9D8B030D-6E8A-4147-A177-3AD203B41FA5}">
                      <a16:colId xmlns:a16="http://schemas.microsoft.com/office/drawing/2014/main" val="2683484417"/>
                    </a:ext>
                  </a:extLst>
                </a:gridCol>
                <a:gridCol w="635532">
                  <a:extLst>
                    <a:ext uri="{9D8B030D-6E8A-4147-A177-3AD203B41FA5}">
                      <a16:colId xmlns:a16="http://schemas.microsoft.com/office/drawing/2014/main" val="2050282667"/>
                    </a:ext>
                  </a:extLst>
                </a:gridCol>
                <a:gridCol w="635532">
                  <a:extLst>
                    <a:ext uri="{9D8B030D-6E8A-4147-A177-3AD203B41FA5}">
                      <a16:colId xmlns:a16="http://schemas.microsoft.com/office/drawing/2014/main" val="2563972138"/>
                    </a:ext>
                  </a:extLst>
                </a:gridCol>
                <a:gridCol w="635532">
                  <a:extLst>
                    <a:ext uri="{9D8B030D-6E8A-4147-A177-3AD203B41FA5}">
                      <a16:colId xmlns:a16="http://schemas.microsoft.com/office/drawing/2014/main" val="2135351199"/>
                    </a:ext>
                  </a:extLst>
                </a:gridCol>
                <a:gridCol w="635532">
                  <a:extLst>
                    <a:ext uri="{9D8B030D-6E8A-4147-A177-3AD203B41FA5}">
                      <a16:colId xmlns:a16="http://schemas.microsoft.com/office/drawing/2014/main" val="3606468559"/>
                    </a:ext>
                  </a:extLst>
                </a:gridCol>
                <a:gridCol w="635532">
                  <a:extLst>
                    <a:ext uri="{9D8B030D-6E8A-4147-A177-3AD203B41FA5}">
                      <a16:colId xmlns:a16="http://schemas.microsoft.com/office/drawing/2014/main" val="1844128831"/>
                    </a:ext>
                  </a:extLst>
                </a:gridCol>
              </a:tblGrid>
              <a:tr h="243434">
                <a:tc rowSpan="3">
                  <a:txBody>
                    <a:bodyPr/>
                    <a:lstStyle/>
                    <a:p>
                      <a:pPr algn="ctr"/>
                      <a:endParaRPr kumimoji="1" lang="ja-JP" altLang="en-US" sz="1100" dirty="0">
                        <a:latin typeface="+mn-ea"/>
                        <a:ea typeface="+mn-ea"/>
                      </a:endParaRPr>
                    </a:p>
                  </a:txBody>
                  <a:tcPr marL="0" marR="0"/>
                </a:tc>
                <a:tc gridSpan="7">
                  <a:txBody>
                    <a:bodyPr/>
                    <a:lstStyle/>
                    <a:p>
                      <a:pPr algn="ctr"/>
                      <a:r>
                        <a:rPr kumimoji="1" lang="en-US" altLang="ja-JP" sz="1100" dirty="0">
                          <a:latin typeface="+mn-ea"/>
                          <a:ea typeface="+mn-ea"/>
                        </a:rPr>
                        <a:t>2026</a:t>
                      </a:r>
                      <a:r>
                        <a:rPr kumimoji="1" lang="ja-JP" altLang="en-US" sz="1100" dirty="0">
                          <a:latin typeface="+mn-ea"/>
                          <a:ea typeface="+mn-ea"/>
                        </a:rPr>
                        <a:t>年</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gridSpan="5">
                  <a:txBody>
                    <a:bodyPr/>
                    <a:lstStyle/>
                    <a:p>
                      <a:pPr algn="ctr"/>
                      <a:r>
                        <a:rPr kumimoji="1" lang="en-US" altLang="ja-JP" sz="1100" dirty="0"/>
                        <a:t>2027</a:t>
                      </a:r>
                      <a:r>
                        <a:rPr kumimoji="1" lang="ja-JP" altLang="en-US" sz="1100" dirty="0"/>
                        <a:t>年</a:t>
                      </a: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tc hMerge="1">
                  <a:txBody>
                    <a:bodyPr/>
                    <a:lstStyle/>
                    <a:p>
                      <a:pPr algn="ctr"/>
                      <a:endParaRPr kumimoji="1" lang="ja-JP" altLang="en-US" sz="1100" dirty="0">
                        <a:latin typeface="+mn-ea"/>
                        <a:ea typeface="+mn-ea"/>
                      </a:endParaRPr>
                    </a:p>
                  </a:txBody>
                  <a:tcPr/>
                </a:tc>
                <a:extLst>
                  <a:ext uri="{0D108BD9-81ED-4DB2-BD59-A6C34878D82A}">
                    <a16:rowId xmlns:a16="http://schemas.microsoft.com/office/drawing/2014/main" val="2163891529"/>
                  </a:ext>
                </a:extLst>
              </a:tr>
              <a:tr h="243434">
                <a:tc vMerge="1">
                  <a:txBody>
                    <a:bodyPr/>
                    <a:lstStyle/>
                    <a:p>
                      <a:pPr algn="ctr"/>
                      <a:endParaRPr kumimoji="1" lang="ja-JP" altLang="en-US" sz="1100" dirty="0">
                        <a:latin typeface="+mn-ea"/>
                        <a:ea typeface="+mn-ea"/>
                      </a:endParaRPr>
                    </a:p>
                  </a:txBody>
                  <a:tcPr marL="0" marR="0"/>
                </a:tc>
                <a:tc>
                  <a:txBody>
                    <a:bodyPr/>
                    <a:lstStyle/>
                    <a:p>
                      <a:pPr algn="ctr"/>
                      <a:r>
                        <a:rPr kumimoji="1" lang="en-US" altLang="ja-JP" sz="1100" dirty="0"/>
                        <a:t>6</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7</a:t>
                      </a:r>
                      <a:r>
                        <a:rPr kumimoji="1" lang="ja-JP" altLang="en-US" sz="1100" dirty="0">
                          <a:latin typeface="+mn-ea"/>
                          <a:ea typeface="+mn-ea"/>
                        </a:rPr>
                        <a:t>月</a:t>
                      </a:r>
                    </a:p>
                  </a:txBody>
                  <a:tcPr/>
                </a:tc>
                <a:tc>
                  <a:txBody>
                    <a:bodyPr/>
                    <a:lstStyle/>
                    <a:p>
                      <a:pPr algn="ctr"/>
                      <a:r>
                        <a:rPr kumimoji="1" lang="en-US" altLang="ja-JP" sz="1100" dirty="0">
                          <a:latin typeface="+mn-ea"/>
                          <a:ea typeface="+mn-ea"/>
                        </a:rPr>
                        <a:t>8</a:t>
                      </a:r>
                      <a:r>
                        <a:rPr kumimoji="1" lang="ja-JP" altLang="en-US" sz="1100" dirty="0">
                          <a:latin typeface="+mn-ea"/>
                          <a:ea typeface="+mn-ea"/>
                        </a:rPr>
                        <a:t>月</a:t>
                      </a:r>
                    </a:p>
                  </a:txBody>
                  <a:tcPr/>
                </a:tc>
                <a:tc>
                  <a:txBody>
                    <a:bodyPr/>
                    <a:lstStyle/>
                    <a:p>
                      <a:pPr algn="ctr"/>
                      <a:r>
                        <a:rPr kumimoji="1" lang="en-US" altLang="ja-JP" sz="1100" dirty="0">
                          <a:latin typeface="+mn-ea"/>
                          <a:ea typeface="+mn-ea"/>
                        </a:rPr>
                        <a:t>9</a:t>
                      </a:r>
                      <a:r>
                        <a:rPr kumimoji="1" lang="ja-JP" altLang="en-US" sz="1100" dirty="0">
                          <a:latin typeface="+mn-ea"/>
                          <a:ea typeface="+mn-ea"/>
                        </a:rPr>
                        <a:t>月</a:t>
                      </a:r>
                    </a:p>
                  </a:txBody>
                  <a:tcPr/>
                </a:tc>
                <a:tc>
                  <a:txBody>
                    <a:bodyPr/>
                    <a:lstStyle/>
                    <a:p>
                      <a:pPr algn="ctr"/>
                      <a:r>
                        <a:rPr kumimoji="1" lang="en-US" altLang="ja-JP" sz="1100" dirty="0">
                          <a:latin typeface="+mn-ea"/>
                          <a:ea typeface="+mn-ea"/>
                        </a:rPr>
                        <a:t>10</a:t>
                      </a:r>
                      <a:r>
                        <a:rPr kumimoji="1" lang="ja-JP" altLang="en-US" sz="1100" dirty="0">
                          <a:latin typeface="+mn-ea"/>
                          <a:ea typeface="+mn-ea"/>
                        </a:rPr>
                        <a:t>月</a:t>
                      </a:r>
                    </a:p>
                  </a:txBody>
                  <a:tcPr/>
                </a:tc>
                <a:tc>
                  <a:txBody>
                    <a:bodyPr/>
                    <a:lstStyle/>
                    <a:p>
                      <a:pPr algn="ctr"/>
                      <a:r>
                        <a:rPr kumimoji="1" lang="en-US" altLang="ja-JP" sz="1100" dirty="0"/>
                        <a:t>11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1</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2</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3</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t>4</a:t>
                      </a:r>
                      <a:r>
                        <a:rPr kumimoji="1" lang="ja-JP" altLang="en-US" sz="1100" dirty="0"/>
                        <a:t>月</a:t>
                      </a:r>
                      <a:endParaRPr kumimoji="1" lang="ja-JP" altLang="en-US" sz="1100" dirty="0">
                        <a:latin typeface="+mn-ea"/>
                        <a:ea typeface="+mn-ea"/>
                      </a:endParaRPr>
                    </a:p>
                  </a:txBody>
                  <a:tcPr/>
                </a:tc>
                <a:tc>
                  <a:txBody>
                    <a:bodyPr/>
                    <a:lstStyle/>
                    <a:p>
                      <a:pPr algn="ctr"/>
                      <a:r>
                        <a:rPr kumimoji="1" lang="en-US" altLang="ja-JP" sz="1100" dirty="0">
                          <a:latin typeface="+mn-ea"/>
                          <a:ea typeface="+mn-ea"/>
                        </a:rPr>
                        <a:t>5</a:t>
                      </a:r>
                      <a:r>
                        <a:rPr kumimoji="1" lang="ja-JP" altLang="en-US" sz="1100" dirty="0">
                          <a:latin typeface="+mn-ea"/>
                          <a:ea typeface="+mn-ea"/>
                        </a:rPr>
                        <a:t>月</a:t>
                      </a:r>
                    </a:p>
                  </a:txBody>
                  <a:tcPr/>
                </a:tc>
                <a:extLst>
                  <a:ext uri="{0D108BD9-81ED-4DB2-BD59-A6C34878D82A}">
                    <a16:rowId xmlns:a16="http://schemas.microsoft.com/office/drawing/2014/main" val="2682141551"/>
                  </a:ext>
                </a:extLst>
              </a:tr>
              <a:tr h="243434">
                <a:tc vMerge="1">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2689199569"/>
                  </a:ext>
                </a:extLst>
              </a:tr>
              <a:tr h="1501947">
                <a:tc>
                  <a:txBody>
                    <a:bodyPr/>
                    <a:lstStyle/>
                    <a:p>
                      <a:r>
                        <a:rPr kumimoji="1" lang="ja-JP" altLang="en-US" sz="900" dirty="0"/>
                        <a:t>固定資産</a:t>
                      </a:r>
                      <a:endParaRPr kumimoji="1" lang="en-US" altLang="ja-JP" sz="900" dirty="0"/>
                    </a:p>
                    <a:p>
                      <a:endParaRPr kumimoji="1" lang="en-US" altLang="ja-JP" sz="900" dirty="0"/>
                    </a:p>
                    <a:p>
                      <a:r>
                        <a:rPr kumimoji="1" lang="ja-JP" altLang="en-US" sz="900" dirty="0"/>
                        <a:t>リース</a:t>
                      </a:r>
                      <a:endParaRPr kumimoji="1" lang="ja-JP" altLang="en-US" sz="900" dirty="0">
                        <a:latin typeface="+mn-ea"/>
                        <a:ea typeface="+mn-ea"/>
                      </a:endParaRPr>
                    </a:p>
                  </a:txBody>
                  <a:tcPr anchor="ct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dirty="0">
                        <a:latin typeface="+mn-ea"/>
                        <a:ea typeface="+mn-ea"/>
                      </a:endParaRPr>
                    </a:p>
                  </a:txBody>
                  <a:tcPr/>
                </a:tc>
                <a:tc>
                  <a:txBody>
                    <a:bodyPr/>
                    <a:lstStyle/>
                    <a:p>
                      <a:endParaRPr kumimoji="1" lang="ja-JP" altLang="en-US" sz="1100">
                        <a:latin typeface="+mn-ea"/>
                        <a:ea typeface="+mn-ea"/>
                      </a:endParaRPr>
                    </a:p>
                  </a:txBody>
                  <a:tcPr/>
                </a:tc>
                <a:tc>
                  <a:txBody>
                    <a:bodyPr/>
                    <a:lstStyle/>
                    <a:p>
                      <a:endParaRPr kumimoji="1" lang="ja-JP" altLang="en-US" sz="1100" dirty="0">
                        <a:latin typeface="+mn-ea"/>
                        <a:ea typeface="+mn-ea"/>
                      </a:endParaRPr>
                    </a:p>
                  </a:txBody>
                  <a:tcPr/>
                </a:tc>
                <a:extLst>
                  <a:ext uri="{0D108BD9-81ED-4DB2-BD59-A6C34878D82A}">
                    <a16:rowId xmlns:a16="http://schemas.microsoft.com/office/drawing/2014/main" val="3790197663"/>
                  </a:ext>
                </a:extLst>
              </a:tr>
            </a:tbl>
          </a:graphicData>
        </a:graphic>
      </p:graphicFrame>
      <p:sp>
        <p:nvSpPr>
          <p:cNvPr id="26" name="テキスト ボックス 25">
            <a:extLst>
              <a:ext uri="{FF2B5EF4-FFF2-40B4-BE49-F238E27FC236}">
                <a16:creationId xmlns:a16="http://schemas.microsoft.com/office/drawing/2014/main" id="{0C4B1C8C-65D1-E0F4-4309-9B6E9C12819A}"/>
              </a:ext>
            </a:extLst>
          </p:cNvPr>
          <p:cNvSpPr txBox="1"/>
          <p:nvPr/>
        </p:nvSpPr>
        <p:spPr>
          <a:xfrm>
            <a:off x="4808343" y="1790695"/>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二</a:t>
            </a:r>
            <a:r>
              <a:rPr kumimoji="1" lang="ja-JP" altLang="en-US" sz="600" dirty="0">
                <a:solidFill>
                  <a:srgbClr val="FF0000"/>
                </a:solidFill>
              </a:rPr>
              <a:t>次リリース</a:t>
            </a:r>
          </a:p>
        </p:txBody>
      </p:sp>
      <p:sp>
        <p:nvSpPr>
          <p:cNvPr id="30" name="矢印: 五方向 29">
            <a:extLst>
              <a:ext uri="{FF2B5EF4-FFF2-40B4-BE49-F238E27FC236}">
                <a16:creationId xmlns:a16="http://schemas.microsoft.com/office/drawing/2014/main" id="{A0826186-DA2C-5485-4629-8307A03FC3FB}"/>
              </a:ext>
            </a:extLst>
          </p:cNvPr>
          <p:cNvSpPr/>
          <p:nvPr/>
        </p:nvSpPr>
        <p:spPr>
          <a:xfrm>
            <a:off x="3995938" y="2492756"/>
            <a:ext cx="864094" cy="295018"/>
          </a:xfrm>
          <a:prstGeom prst="homePlate">
            <a:avLst>
              <a:gd name="adj" fmla="val 34514"/>
            </a:avLst>
          </a:prstGeom>
          <a:solidFill>
            <a:schemeClr val="accent5">
              <a:lumMod val="20000"/>
              <a:lumOff val="80000"/>
            </a:schemeClr>
          </a:solidFill>
          <a:ln w="15875">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適合調査</a:t>
            </a:r>
          </a:p>
        </p:txBody>
      </p:sp>
      <p:sp>
        <p:nvSpPr>
          <p:cNvPr id="31" name="矢印: 五方向 30">
            <a:extLst>
              <a:ext uri="{FF2B5EF4-FFF2-40B4-BE49-F238E27FC236}">
                <a16:creationId xmlns:a16="http://schemas.microsoft.com/office/drawing/2014/main" id="{2A19746E-8E6A-AC73-F34A-4A39157A6609}"/>
              </a:ext>
            </a:extLst>
          </p:cNvPr>
          <p:cNvSpPr/>
          <p:nvPr/>
        </p:nvSpPr>
        <p:spPr>
          <a:xfrm>
            <a:off x="4882128" y="2496889"/>
            <a:ext cx="1274048" cy="282329"/>
          </a:xfrm>
          <a:prstGeom prst="homePlate">
            <a:avLst>
              <a:gd name="adj" fmla="val 31073"/>
            </a:avLst>
          </a:prstGeom>
          <a:solidFill>
            <a:schemeClr val="accent1">
              <a:lumMod val="20000"/>
              <a:lumOff val="80000"/>
            </a:schemeClr>
          </a:solidFill>
          <a:ln w="158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マスタ設定</a:t>
            </a:r>
          </a:p>
        </p:txBody>
      </p:sp>
      <p:sp>
        <p:nvSpPr>
          <p:cNvPr id="2" name="テキスト ボックス 1">
            <a:extLst>
              <a:ext uri="{FF2B5EF4-FFF2-40B4-BE49-F238E27FC236}">
                <a16:creationId xmlns:a16="http://schemas.microsoft.com/office/drawing/2014/main" id="{D8E8ADB6-16A6-3523-3532-7C2D308357B4}"/>
              </a:ext>
            </a:extLst>
          </p:cNvPr>
          <p:cNvSpPr txBox="1"/>
          <p:nvPr/>
        </p:nvSpPr>
        <p:spPr>
          <a:xfrm>
            <a:off x="971600" y="1779662"/>
            <a:ext cx="864096" cy="276999"/>
          </a:xfrm>
          <a:prstGeom prst="rect">
            <a:avLst/>
          </a:prstGeom>
          <a:noFill/>
        </p:spPr>
        <p:txBody>
          <a:bodyPr wrap="square" rtlCol="0">
            <a:spAutoFit/>
          </a:bodyPr>
          <a:lstStyle/>
          <a:p>
            <a:r>
              <a:rPr kumimoji="1" lang="ja-JP" altLang="en-US" sz="600" dirty="0">
                <a:solidFill>
                  <a:srgbClr val="FF0000"/>
                </a:solidFill>
              </a:rPr>
              <a:t>★新リース対応</a:t>
            </a:r>
            <a:endParaRPr kumimoji="1" lang="en-US" altLang="ja-JP" sz="600" dirty="0">
              <a:solidFill>
                <a:srgbClr val="FF0000"/>
              </a:solidFill>
            </a:endParaRPr>
          </a:p>
          <a:p>
            <a:r>
              <a:rPr lang="ja-JP" altLang="en-US" sz="600" dirty="0">
                <a:solidFill>
                  <a:srgbClr val="FF0000"/>
                </a:solidFill>
              </a:rPr>
              <a:t>　一</a:t>
            </a:r>
            <a:r>
              <a:rPr kumimoji="1" lang="ja-JP" altLang="en-US" sz="600" dirty="0">
                <a:solidFill>
                  <a:srgbClr val="FF0000"/>
                </a:solidFill>
              </a:rPr>
              <a:t>次リリース</a:t>
            </a:r>
          </a:p>
        </p:txBody>
      </p:sp>
      <p:sp>
        <p:nvSpPr>
          <p:cNvPr id="8" name="矢印: 五方向 7">
            <a:extLst>
              <a:ext uri="{FF2B5EF4-FFF2-40B4-BE49-F238E27FC236}">
                <a16:creationId xmlns:a16="http://schemas.microsoft.com/office/drawing/2014/main" id="{4FF8C6D4-3AA0-A2B4-628B-5CB532EB8DDC}"/>
              </a:ext>
            </a:extLst>
          </p:cNvPr>
          <p:cNvSpPr/>
          <p:nvPr/>
        </p:nvSpPr>
        <p:spPr>
          <a:xfrm>
            <a:off x="1043608" y="2124961"/>
            <a:ext cx="6336704" cy="230765"/>
          </a:xfrm>
          <a:prstGeom prst="homePlate">
            <a:avLst>
              <a:gd name="adj" fmla="val 34514"/>
            </a:avLst>
          </a:prstGeom>
          <a:solidFill>
            <a:schemeClr val="bg1"/>
          </a:solidFill>
          <a:ln w="25400">
            <a:solidFill>
              <a:schemeClr val="tx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900" dirty="0">
                <a:solidFill>
                  <a:schemeClr val="tx1"/>
                </a:solidFill>
              </a:rPr>
              <a:t>既存システムでの処理</a:t>
            </a:r>
          </a:p>
        </p:txBody>
      </p:sp>
      <p:sp>
        <p:nvSpPr>
          <p:cNvPr id="9" name="矢印: 五方向 8">
            <a:extLst>
              <a:ext uri="{FF2B5EF4-FFF2-40B4-BE49-F238E27FC236}">
                <a16:creationId xmlns:a16="http://schemas.microsoft.com/office/drawing/2014/main" id="{36E3AAF0-C38F-ECF2-C248-370373445941}"/>
              </a:ext>
            </a:extLst>
          </p:cNvPr>
          <p:cNvSpPr/>
          <p:nvPr/>
        </p:nvSpPr>
        <p:spPr>
          <a:xfrm>
            <a:off x="6146905" y="2496890"/>
            <a:ext cx="1233407" cy="282329"/>
          </a:xfrm>
          <a:prstGeom prst="homePlate">
            <a:avLst>
              <a:gd name="adj" fmla="val 31073"/>
            </a:avLst>
          </a:prstGeom>
          <a:solidFill>
            <a:schemeClr val="accent4">
              <a:lumMod val="40000"/>
              <a:lumOff val="6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000" dirty="0">
                <a:solidFill>
                  <a:schemeClr val="tx1"/>
                </a:solidFill>
              </a:rPr>
              <a:t>操作習得</a:t>
            </a:r>
            <a:endParaRPr kumimoji="1" lang="en-US" altLang="ja-JP" sz="1000" dirty="0">
              <a:solidFill>
                <a:schemeClr val="tx1"/>
              </a:solidFill>
            </a:endParaRPr>
          </a:p>
          <a:p>
            <a:pPr algn="ctr"/>
            <a:r>
              <a:rPr kumimoji="1" lang="ja-JP" altLang="en-US" sz="1000" dirty="0">
                <a:solidFill>
                  <a:schemeClr val="tx1"/>
                </a:solidFill>
              </a:rPr>
              <a:t>テスト</a:t>
            </a:r>
          </a:p>
        </p:txBody>
      </p:sp>
      <p:sp>
        <p:nvSpPr>
          <p:cNvPr id="11" name="矢印: 五方向 10">
            <a:extLst>
              <a:ext uri="{FF2B5EF4-FFF2-40B4-BE49-F238E27FC236}">
                <a16:creationId xmlns:a16="http://schemas.microsoft.com/office/drawing/2014/main" id="{FBD4DDCD-86E0-54F2-016D-2AC3FFF419AF}"/>
              </a:ext>
            </a:extLst>
          </p:cNvPr>
          <p:cNvSpPr/>
          <p:nvPr/>
        </p:nvSpPr>
        <p:spPr>
          <a:xfrm>
            <a:off x="6372200" y="3098490"/>
            <a:ext cx="1008112"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lang="ja-JP" altLang="en-US" sz="1200" dirty="0">
                <a:solidFill>
                  <a:schemeClr val="tx1"/>
                </a:solidFill>
              </a:rPr>
              <a:t>リース</a:t>
            </a:r>
            <a:r>
              <a:rPr kumimoji="1" lang="ja-JP" altLang="en-US" sz="1200" dirty="0">
                <a:solidFill>
                  <a:schemeClr val="tx1"/>
                </a:solidFill>
              </a:rPr>
              <a:t>移行</a:t>
            </a:r>
          </a:p>
        </p:txBody>
      </p:sp>
      <p:sp>
        <p:nvSpPr>
          <p:cNvPr id="12" name="矢印: 五方向 11">
            <a:extLst>
              <a:ext uri="{FF2B5EF4-FFF2-40B4-BE49-F238E27FC236}">
                <a16:creationId xmlns:a16="http://schemas.microsoft.com/office/drawing/2014/main" id="{111E6A3E-A67F-DA8B-7B19-025F82E182D3}"/>
              </a:ext>
            </a:extLst>
          </p:cNvPr>
          <p:cNvSpPr/>
          <p:nvPr/>
        </p:nvSpPr>
        <p:spPr>
          <a:xfrm>
            <a:off x="1043608" y="2506795"/>
            <a:ext cx="2947500" cy="280979"/>
          </a:xfrm>
          <a:prstGeom prst="homePlate">
            <a:avLst>
              <a:gd name="adj" fmla="val 34514"/>
            </a:avLst>
          </a:prstGeom>
          <a:solidFill>
            <a:schemeClr val="bg1"/>
          </a:solidFill>
          <a:ln w="1587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100" dirty="0">
                <a:solidFill>
                  <a:schemeClr val="tx1"/>
                </a:solidFill>
              </a:rPr>
              <a:t>方針決定・準備など</a:t>
            </a:r>
          </a:p>
        </p:txBody>
      </p:sp>
      <p:sp>
        <p:nvSpPr>
          <p:cNvPr id="13" name="テキスト ボックス 12">
            <a:extLst>
              <a:ext uri="{FF2B5EF4-FFF2-40B4-BE49-F238E27FC236}">
                <a16:creationId xmlns:a16="http://schemas.microsoft.com/office/drawing/2014/main" id="{60098975-BE7C-4063-F5C8-3AEDFE3D0ADC}"/>
              </a:ext>
            </a:extLst>
          </p:cNvPr>
          <p:cNvSpPr txBox="1"/>
          <p:nvPr/>
        </p:nvSpPr>
        <p:spPr>
          <a:xfrm>
            <a:off x="7380312" y="1790695"/>
            <a:ext cx="720080" cy="276999"/>
          </a:xfrm>
          <a:prstGeom prst="rect">
            <a:avLst/>
          </a:prstGeom>
          <a:noFill/>
        </p:spPr>
        <p:txBody>
          <a:bodyPr wrap="square" rtlCol="0">
            <a:spAutoFit/>
          </a:bodyPr>
          <a:lstStyle/>
          <a:p>
            <a:r>
              <a:rPr kumimoji="1" lang="ja-JP" altLang="en-US" sz="600" dirty="0">
                <a:solidFill>
                  <a:srgbClr val="FF0000"/>
                </a:solidFill>
              </a:rPr>
              <a:t>★新リース会計</a:t>
            </a:r>
            <a:endParaRPr kumimoji="1" lang="en-US" altLang="ja-JP" sz="600" dirty="0">
              <a:solidFill>
                <a:srgbClr val="FF0000"/>
              </a:solidFill>
            </a:endParaRPr>
          </a:p>
          <a:p>
            <a:r>
              <a:rPr lang="ja-JP" altLang="en-US" sz="600" dirty="0">
                <a:solidFill>
                  <a:srgbClr val="FF0000"/>
                </a:solidFill>
              </a:rPr>
              <a:t>　基準適用</a:t>
            </a:r>
            <a:endParaRPr kumimoji="1" lang="ja-JP" altLang="en-US" sz="600" dirty="0">
              <a:solidFill>
                <a:srgbClr val="FF0000"/>
              </a:solidFill>
            </a:endParaRPr>
          </a:p>
        </p:txBody>
      </p:sp>
      <p:sp>
        <p:nvSpPr>
          <p:cNvPr id="14" name="テキスト ボックス 13">
            <a:extLst>
              <a:ext uri="{FF2B5EF4-FFF2-40B4-BE49-F238E27FC236}">
                <a16:creationId xmlns:a16="http://schemas.microsoft.com/office/drawing/2014/main" id="{3DCFE399-3BE3-62D4-EB4A-0F11F2F43829}"/>
              </a:ext>
            </a:extLst>
          </p:cNvPr>
          <p:cNvSpPr txBox="1"/>
          <p:nvPr/>
        </p:nvSpPr>
        <p:spPr>
          <a:xfrm>
            <a:off x="251520" y="4495190"/>
            <a:ext cx="8568952" cy="236800"/>
          </a:xfrm>
          <a:prstGeom prst="rect">
            <a:avLst/>
          </a:prstGeom>
          <a:noFill/>
        </p:spPr>
        <p:txBody>
          <a:bodyPr wrap="none" rtlCol="0" anchor="t" anchorCtr="0">
            <a:noAutofit/>
          </a:bodyPr>
          <a:lstStyle/>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月に新リース会計基準の必要要件への対応、</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2026</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年</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12</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月に新規帳票とその他リース機能のリリースを予定しています</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□上記は、会計システムと固定資産システムは</a:t>
            </a:r>
            <a:r>
              <a:rPr lang="en-US" altLang="ja-JP" sz="1000" dirty="0" err="1">
                <a:solidFill>
                  <a:schemeClr val="tx1">
                    <a:lumMod val="75000"/>
                    <a:lumOff val="25000"/>
                  </a:schemeClr>
                </a:solidFill>
                <a:latin typeface="メイリオ" pitchFamily="50" charset="-128"/>
                <a:ea typeface="メイリオ" pitchFamily="50" charset="-128"/>
                <a:cs typeface="メイリオ" pitchFamily="50" charset="-128"/>
              </a:rPr>
              <a:t>SuperStream</a:t>
            </a:r>
            <a:r>
              <a:rPr lang="en-US" altLang="ja-JP" sz="1000" dirty="0">
                <a:solidFill>
                  <a:schemeClr val="tx1">
                    <a:lumMod val="75000"/>
                    <a:lumOff val="25000"/>
                  </a:schemeClr>
                </a:solidFill>
                <a:latin typeface="メイリオ" pitchFamily="50" charset="-128"/>
                <a:ea typeface="メイリオ" pitchFamily="50" charset="-128"/>
                <a:cs typeface="メイリオ" pitchFamily="50" charset="-128"/>
              </a:rPr>
              <a:t>-NX</a:t>
            </a: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以外をご利用で、リースのみを新規導入する際の標準的な作業を前提とした</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a:p>
            <a:pPr>
              <a:buClr>
                <a:schemeClr val="accent4">
                  <a:lumMod val="60000"/>
                  <a:lumOff val="40000"/>
                </a:schemeClr>
              </a:buClr>
              <a:buSzPct val="80000"/>
            </a:pPr>
            <a:r>
              <a:rPr lang="ja-JP" altLang="en-US" sz="1000" dirty="0">
                <a:solidFill>
                  <a:schemeClr val="tx1">
                    <a:lumMod val="75000"/>
                    <a:lumOff val="25000"/>
                  </a:schemeClr>
                </a:solidFill>
                <a:latin typeface="メイリオ" pitchFamily="50" charset="-128"/>
                <a:ea typeface="メイリオ" pitchFamily="50" charset="-128"/>
                <a:cs typeface="メイリオ" pitchFamily="50" charset="-128"/>
              </a:rPr>
              <a:t>　スケジュールイメージとなります。詳細要件や体制を加味して決定してください</a:t>
            </a:r>
            <a:endParaRPr lang="en-US" altLang="ja-JP" sz="1000" dirty="0">
              <a:solidFill>
                <a:schemeClr val="tx1">
                  <a:lumMod val="75000"/>
                  <a:lumOff val="25000"/>
                </a:schemeClr>
              </a:solidFill>
              <a:latin typeface="メイリオ" pitchFamily="50" charset="-128"/>
              <a:ea typeface="メイリオ" pitchFamily="50" charset="-128"/>
              <a:cs typeface="メイリオ" pitchFamily="50" charset="-128"/>
            </a:endParaRPr>
          </a:p>
        </p:txBody>
      </p:sp>
      <p:cxnSp>
        <p:nvCxnSpPr>
          <p:cNvPr id="37" name="直線コネクタ 36">
            <a:extLst>
              <a:ext uri="{FF2B5EF4-FFF2-40B4-BE49-F238E27FC236}">
                <a16:creationId xmlns:a16="http://schemas.microsoft.com/office/drawing/2014/main" id="{F7A14A1B-4489-3896-A2A9-D8A294434C87}"/>
              </a:ext>
            </a:extLst>
          </p:cNvPr>
          <p:cNvCxnSpPr>
            <a:cxnSpLocks/>
          </p:cNvCxnSpPr>
          <p:nvPr/>
        </p:nvCxnSpPr>
        <p:spPr>
          <a:xfrm>
            <a:off x="7411682" y="1563638"/>
            <a:ext cx="0" cy="19911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吹き出し: 線 37">
            <a:extLst>
              <a:ext uri="{FF2B5EF4-FFF2-40B4-BE49-F238E27FC236}">
                <a16:creationId xmlns:a16="http://schemas.microsoft.com/office/drawing/2014/main" id="{97DE57A0-AFC9-8A43-F906-A6DEBD58E639}"/>
              </a:ext>
            </a:extLst>
          </p:cNvPr>
          <p:cNvSpPr/>
          <p:nvPr/>
        </p:nvSpPr>
        <p:spPr>
          <a:xfrm>
            <a:off x="7740351" y="2056661"/>
            <a:ext cx="1116319" cy="349463"/>
          </a:xfrm>
          <a:prstGeom prst="borderCallout1">
            <a:avLst>
              <a:gd name="adj1" fmla="val 18750"/>
              <a:gd name="adj2" fmla="val -8333"/>
              <a:gd name="adj3" fmla="val 77475"/>
              <a:gd name="adj4" fmla="val -28658"/>
            </a:avLst>
          </a:prstGeom>
          <a:solidFill>
            <a:schemeClr val="accent3">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新リース開始</a:t>
            </a:r>
          </a:p>
        </p:txBody>
      </p:sp>
      <p:sp>
        <p:nvSpPr>
          <p:cNvPr id="43" name="矢印: 五方向 42">
            <a:extLst>
              <a:ext uri="{FF2B5EF4-FFF2-40B4-BE49-F238E27FC236}">
                <a16:creationId xmlns:a16="http://schemas.microsoft.com/office/drawing/2014/main" id="{ACC29BC6-6421-CB5A-F03D-30CA7781ACD7}"/>
              </a:ext>
            </a:extLst>
          </p:cNvPr>
          <p:cNvSpPr/>
          <p:nvPr/>
        </p:nvSpPr>
        <p:spPr>
          <a:xfrm>
            <a:off x="7416511" y="3098490"/>
            <a:ext cx="1259944" cy="282329"/>
          </a:xfrm>
          <a:prstGeom prst="homePlate">
            <a:avLst>
              <a:gd name="adj" fmla="val 31073"/>
            </a:avLst>
          </a:prstGeom>
          <a:solidFill>
            <a:schemeClr val="accent3">
              <a:lumMod val="20000"/>
              <a:lumOff val="80000"/>
            </a:schemeClr>
          </a:solidFill>
          <a:ln w="158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200" dirty="0">
                <a:solidFill>
                  <a:schemeClr val="tx1"/>
                </a:solidFill>
              </a:rPr>
              <a:t>本稼働</a:t>
            </a:r>
          </a:p>
        </p:txBody>
      </p:sp>
      <p:sp>
        <p:nvSpPr>
          <p:cNvPr id="44" name="テキスト プレースホルダー 1">
            <a:extLst>
              <a:ext uri="{FF2B5EF4-FFF2-40B4-BE49-F238E27FC236}">
                <a16:creationId xmlns:a16="http://schemas.microsoft.com/office/drawing/2014/main" id="{06B3CD45-CCE8-2C8B-8721-14465D052706}"/>
              </a:ext>
            </a:extLst>
          </p:cNvPr>
          <p:cNvSpPr txBox="1">
            <a:spLocks/>
          </p:cNvSpPr>
          <p:nvPr/>
        </p:nvSpPr>
        <p:spPr>
          <a:xfrm>
            <a:off x="832325" y="3579862"/>
            <a:ext cx="3590919" cy="90088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kumimoji="1" lang="ja-JP" altLang="en-US" sz="1300" dirty="0"/>
              <a:t>～</a:t>
            </a:r>
            <a:r>
              <a:rPr kumimoji="1" lang="en-US" altLang="ja-JP" sz="1300" dirty="0"/>
              <a:t>2026</a:t>
            </a:r>
            <a:r>
              <a:rPr kumimoji="1" lang="ja-JP" altLang="en-US" sz="1300" dirty="0"/>
              <a:t>年</a:t>
            </a:r>
            <a:r>
              <a:rPr kumimoji="1" lang="en-US" altLang="ja-JP" sz="1300" dirty="0"/>
              <a:t>10</a:t>
            </a:r>
            <a:r>
              <a:rPr kumimoji="1" lang="ja-JP" altLang="en-US" sz="1300" dirty="0"/>
              <a:t>月　　方針決定・準備など</a:t>
            </a:r>
            <a:endParaRPr kumimoji="1" lang="en-US" altLang="ja-JP" sz="1300" dirty="0"/>
          </a:p>
          <a:p>
            <a:pPr>
              <a:lnSpc>
                <a:spcPts val="1500"/>
              </a:lnSpc>
            </a:pPr>
            <a:r>
              <a:rPr lang="ja-JP" altLang="en-US" sz="1300" dirty="0"/>
              <a:t>・</a:t>
            </a:r>
            <a:r>
              <a:rPr lang="en-US" altLang="ja-JP" sz="1300" dirty="0"/>
              <a:t>2026</a:t>
            </a:r>
            <a:r>
              <a:rPr lang="ja-JP" altLang="en-US" sz="1300" dirty="0"/>
              <a:t>年</a:t>
            </a:r>
            <a:r>
              <a:rPr lang="en-US" altLang="ja-JP" sz="1300" dirty="0"/>
              <a:t>10</a:t>
            </a:r>
            <a:r>
              <a:rPr lang="ja-JP" altLang="en-US" sz="1300" dirty="0"/>
              <a:t>月～　　適合調査</a:t>
            </a:r>
            <a:endParaRPr lang="en-US" altLang="ja-JP" sz="1300" dirty="0"/>
          </a:p>
          <a:p>
            <a:pPr>
              <a:lnSpc>
                <a:spcPts val="1500"/>
              </a:lnSpc>
            </a:pPr>
            <a:r>
              <a:rPr kumimoji="1" lang="ja-JP" altLang="en-US" sz="1300" dirty="0"/>
              <a:t>・</a:t>
            </a:r>
            <a:r>
              <a:rPr kumimoji="1" lang="en-US" altLang="ja-JP" sz="1300" dirty="0"/>
              <a:t>2026</a:t>
            </a:r>
            <a:r>
              <a:rPr kumimoji="1" lang="ja-JP" altLang="en-US" sz="1300" dirty="0"/>
              <a:t>年</a:t>
            </a:r>
            <a:r>
              <a:rPr kumimoji="1" lang="en-US" altLang="ja-JP" sz="1300" dirty="0"/>
              <a:t>12</a:t>
            </a:r>
            <a:r>
              <a:rPr kumimoji="1" lang="ja-JP" altLang="en-US" sz="1300" dirty="0"/>
              <a:t>月～ 　マスタ設定</a:t>
            </a:r>
            <a:r>
              <a:rPr lang="ja-JP" altLang="en-US" sz="1300" dirty="0"/>
              <a:t>　</a:t>
            </a:r>
            <a:endParaRPr kumimoji="1" lang="en-US" altLang="ja-JP" sz="1300" dirty="0"/>
          </a:p>
        </p:txBody>
      </p:sp>
      <p:sp>
        <p:nvSpPr>
          <p:cNvPr id="46" name="テキスト プレースホルダー 1">
            <a:extLst>
              <a:ext uri="{FF2B5EF4-FFF2-40B4-BE49-F238E27FC236}">
                <a16:creationId xmlns:a16="http://schemas.microsoft.com/office/drawing/2014/main" id="{784D52AD-291B-D1A4-2644-24AC14D46A3F}"/>
              </a:ext>
            </a:extLst>
          </p:cNvPr>
          <p:cNvSpPr txBox="1">
            <a:spLocks/>
          </p:cNvSpPr>
          <p:nvPr/>
        </p:nvSpPr>
        <p:spPr>
          <a:xfrm>
            <a:off x="4427984" y="3579862"/>
            <a:ext cx="4243731" cy="951234"/>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sz="1300" dirty="0"/>
              <a:t>・</a:t>
            </a:r>
            <a:r>
              <a:rPr lang="en-US" altLang="ja-JP" sz="1300" dirty="0"/>
              <a:t>2027</a:t>
            </a:r>
            <a:r>
              <a:rPr lang="ja-JP" altLang="en-US" sz="1300" dirty="0"/>
              <a:t>年</a:t>
            </a:r>
            <a:r>
              <a:rPr lang="en-US" altLang="ja-JP" sz="1300" dirty="0"/>
              <a:t>2</a:t>
            </a:r>
            <a:r>
              <a:rPr lang="ja-JP" altLang="en-US" sz="1300" dirty="0"/>
              <a:t>月～　 操作習得</a:t>
            </a:r>
            <a:r>
              <a:rPr lang="en-US" altLang="ja-JP" sz="1300" dirty="0"/>
              <a:t>/</a:t>
            </a:r>
            <a:r>
              <a:rPr lang="ja-JP" altLang="en-US" sz="1300" dirty="0"/>
              <a:t>テスト</a:t>
            </a:r>
            <a:endParaRPr lang="en-US" altLang="ja-JP" sz="1300" dirty="0"/>
          </a:p>
          <a:p>
            <a:pPr>
              <a:lnSpc>
                <a:spcPts val="1500"/>
              </a:lnSpc>
            </a:pPr>
            <a:r>
              <a:rPr lang="ja-JP" altLang="en-US" sz="1300" dirty="0"/>
              <a:t>・</a:t>
            </a:r>
            <a:r>
              <a:rPr lang="en-US" altLang="ja-JP" sz="1300" dirty="0"/>
              <a:t>2027</a:t>
            </a:r>
            <a:r>
              <a:rPr lang="ja-JP" altLang="en-US" sz="1300" dirty="0"/>
              <a:t>年</a:t>
            </a:r>
            <a:r>
              <a:rPr lang="en-US" altLang="ja-JP" sz="1300" dirty="0"/>
              <a:t>2</a:t>
            </a:r>
            <a:r>
              <a:rPr kumimoji="1" lang="ja-JP" altLang="en-US" sz="1300" dirty="0"/>
              <a:t>月～ 　リース移行</a:t>
            </a:r>
            <a:endParaRPr kumimoji="1" lang="en-US" altLang="ja-JP" sz="1300" dirty="0"/>
          </a:p>
          <a:p>
            <a:pPr>
              <a:lnSpc>
                <a:spcPts val="1500"/>
              </a:lnSpc>
            </a:pPr>
            <a:r>
              <a:rPr lang="ja-JP" altLang="en-US" sz="1300" dirty="0">
                <a:solidFill>
                  <a:srgbClr val="FF0000"/>
                </a:solidFill>
              </a:rPr>
              <a:t>・</a:t>
            </a:r>
            <a:r>
              <a:rPr lang="en-US" altLang="ja-JP" sz="1300" b="1" u="sng" dirty="0">
                <a:solidFill>
                  <a:srgbClr val="FF0000"/>
                </a:solidFill>
              </a:rPr>
              <a:t>2027</a:t>
            </a:r>
            <a:r>
              <a:rPr lang="ja-JP" altLang="en-US" sz="1300" b="1" u="sng" dirty="0">
                <a:solidFill>
                  <a:srgbClr val="FF0000"/>
                </a:solidFill>
              </a:rPr>
              <a:t>年</a:t>
            </a:r>
            <a:r>
              <a:rPr lang="en-US" altLang="ja-JP" sz="1300" b="1" u="sng" dirty="0">
                <a:solidFill>
                  <a:srgbClr val="FF0000"/>
                </a:solidFill>
              </a:rPr>
              <a:t>4</a:t>
            </a:r>
            <a:r>
              <a:rPr lang="ja-JP" altLang="en-US" sz="1300" b="1" u="sng" dirty="0">
                <a:solidFill>
                  <a:srgbClr val="FF0000"/>
                </a:solidFill>
              </a:rPr>
              <a:t>月～ 　新リース開始</a:t>
            </a:r>
            <a:r>
              <a:rPr lang="en-US" altLang="ja-JP" sz="1300" b="1" u="sng" dirty="0">
                <a:solidFill>
                  <a:srgbClr val="FF0000"/>
                </a:solidFill>
              </a:rPr>
              <a:t>/</a:t>
            </a:r>
            <a:r>
              <a:rPr lang="ja-JP" altLang="en-US" sz="1300" b="1" u="sng" dirty="0">
                <a:solidFill>
                  <a:srgbClr val="FF0000"/>
                </a:solidFill>
              </a:rPr>
              <a:t>本稼働</a:t>
            </a:r>
            <a:endParaRPr lang="en-US" altLang="ja-JP" sz="1300" b="1" u="sng" dirty="0">
              <a:solidFill>
                <a:srgbClr val="FF0000"/>
              </a:solidFill>
            </a:endParaRPr>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
        <p:nvSpPr>
          <p:cNvPr id="50" name="正方形/長方形 49">
            <a:extLst>
              <a:ext uri="{FF2B5EF4-FFF2-40B4-BE49-F238E27FC236}">
                <a16:creationId xmlns:a16="http://schemas.microsoft.com/office/drawing/2014/main" id="{DB499F2E-1B56-CD71-C548-0C6791396DD4}"/>
              </a:ext>
            </a:extLst>
          </p:cNvPr>
          <p:cNvSpPr/>
          <p:nvPr/>
        </p:nvSpPr>
        <p:spPr>
          <a:xfrm>
            <a:off x="5220072" y="1"/>
            <a:ext cx="2160240" cy="7299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a:t>
            </a:r>
            <a:r>
              <a:rPr lang="en-US" altLang="ja-JP" sz="1400" dirty="0">
                <a:solidFill>
                  <a:schemeClr val="bg2"/>
                </a:solidFill>
              </a:rPr>
              <a:t>/</a:t>
            </a:r>
            <a:r>
              <a:rPr lang="ja-JP" altLang="en-US" sz="1400" dirty="0">
                <a:solidFill>
                  <a:schemeClr val="bg2"/>
                </a:solidFill>
              </a:rPr>
              <a:t>固定資産は</a:t>
            </a:r>
            <a:r>
              <a:rPr lang="en-US" altLang="ja-JP" sz="1400" dirty="0">
                <a:solidFill>
                  <a:schemeClr val="bg2"/>
                </a:solidFill>
              </a:rPr>
              <a:t>SS</a:t>
            </a:r>
            <a:r>
              <a:rPr lang="ja-JP" altLang="en-US" sz="1400" dirty="0">
                <a:solidFill>
                  <a:schemeClr val="bg2"/>
                </a:solidFill>
              </a:rPr>
              <a:t>以外で</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3" name="スライド番号プレースホルダー 4">
            <a:extLst>
              <a:ext uri="{FF2B5EF4-FFF2-40B4-BE49-F238E27FC236}">
                <a16:creationId xmlns:a16="http://schemas.microsoft.com/office/drawing/2014/main" id="{E8823A13-F569-4CF5-745A-D2DCCF99A67C}"/>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8626364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lang="ja-JP" altLang="en-US" dirty="0"/>
              <a:t>導入・移行作業</a:t>
            </a:r>
            <a:endParaRPr kumimoji="1" lang="ja-JP" altLang="en-US" dirty="0"/>
          </a:p>
        </p:txBody>
      </p:sp>
      <p:sp>
        <p:nvSpPr>
          <p:cNvPr id="47" name="フッター プレースホルダー 3">
            <a:extLst>
              <a:ext uri="{FF2B5EF4-FFF2-40B4-BE49-F238E27FC236}">
                <a16:creationId xmlns:a16="http://schemas.microsoft.com/office/drawing/2014/main" id="{D8F5A053-0805-730D-807D-0260815A0511}"/>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graphicFrame>
        <p:nvGraphicFramePr>
          <p:cNvPr id="4" name="表 3">
            <a:extLst>
              <a:ext uri="{FF2B5EF4-FFF2-40B4-BE49-F238E27FC236}">
                <a16:creationId xmlns:a16="http://schemas.microsoft.com/office/drawing/2014/main" id="{790B7629-DA77-C1C8-3A05-C391F58DE83C}"/>
              </a:ext>
            </a:extLst>
          </p:cNvPr>
          <p:cNvGraphicFramePr>
            <a:graphicFrameLocks noGrp="1"/>
          </p:cNvGraphicFramePr>
          <p:nvPr>
            <p:extLst>
              <p:ext uri="{D42A27DB-BD31-4B8C-83A1-F6EECF244321}">
                <p14:modId xmlns:p14="http://schemas.microsoft.com/office/powerpoint/2010/main" val="1932467701"/>
              </p:ext>
            </p:extLst>
          </p:nvPr>
        </p:nvGraphicFramePr>
        <p:xfrm>
          <a:off x="252000" y="1282816"/>
          <a:ext cx="8712488" cy="3022044"/>
        </p:xfrm>
        <a:graphic>
          <a:graphicData uri="http://schemas.openxmlformats.org/drawingml/2006/table">
            <a:tbl>
              <a:tblPr firstRow="1" bandRow="1">
                <a:tableStyleId>{93296810-A885-4BE3-A3E7-6D5BEEA58F35}</a:tableStyleId>
              </a:tblPr>
              <a:tblGrid>
                <a:gridCol w="633114">
                  <a:extLst>
                    <a:ext uri="{9D8B030D-6E8A-4147-A177-3AD203B41FA5}">
                      <a16:colId xmlns:a16="http://schemas.microsoft.com/office/drawing/2014/main" val="142432639"/>
                    </a:ext>
                  </a:extLst>
                </a:gridCol>
                <a:gridCol w="1981734">
                  <a:extLst>
                    <a:ext uri="{9D8B030D-6E8A-4147-A177-3AD203B41FA5}">
                      <a16:colId xmlns:a16="http://schemas.microsoft.com/office/drawing/2014/main" val="522205720"/>
                    </a:ext>
                  </a:extLst>
                </a:gridCol>
                <a:gridCol w="3572417">
                  <a:extLst>
                    <a:ext uri="{9D8B030D-6E8A-4147-A177-3AD203B41FA5}">
                      <a16:colId xmlns:a16="http://schemas.microsoft.com/office/drawing/2014/main" val="2811834927"/>
                    </a:ext>
                  </a:extLst>
                </a:gridCol>
                <a:gridCol w="2525223">
                  <a:extLst>
                    <a:ext uri="{9D8B030D-6E8A-4147-A177-3AD203B41FA5}">
                      <a16:colId xmlns:a16="http://schemas.microsoft.com/office/drawing/2014/main" val="3981539716"/>
                    </a:ext>
                  </a:extLst>
                </a:gridCol>
              </a:tblGrid>
              <a:tr h="246102">
                <a:tc>
                  <a:txBody>
                    <a:bodyPr/>
                    <a:lstStyle/>
                    <a:p>
                      <a:r>
                        <a:rPr kumimoji="1" lang="en-US" altLang="ja-JP" sz="1200" dirty="0"/>
                        <a:t>No</a:t>
                      </a:r>
                      <a:endParaRPr kumimoji="1" lang="ja-JP" altLang="en-US" sz="1200" dirty="0"/>
                    </a:p>
                  </a:txBody>
                  <a:tcPr/>
                </a:tc>
                <a:tc>
                  <a:txBody>
                    <a:bodyPr/>
                    <a:lstStyle/>
                    <a:p>
                      <a:r>
                        <a:rPr kumimoji="1" lang="ja-JP" altLang="en-US" sz="1200" dirty="0"/>
                        <a:t>フェーズ</a:t>
                      </a:r>
                    </a:p>
                  </a:txBody>
                  <a:tcPr/>
                </a:tc>
                <a:tc>
                  <a:txBody>
                    <a:bodyPr/>
                    <a:lstStyle/>
                    <a:p>
                      <a:r>
                        <a:rPr kumimoji="1" lang="ja-JP" altLang="en-US" sz="1200" dirty="0"/>
                        <a:t>作業内容</a:t>
                      </a:r>
                    </a:p>
                  </a:txBody>
                  <a:tcPr/>
                </a:tc>
                <a:tc>
                  <a:txBody>
                    <a:bodyPr/>
                    <a:lstStyle/>
                    <a:p>
                      <a:r>
                        <a:rPr kumimoji="1" lang="ja-JP" altLang="en-US" sz="1200" dirty="0"/>
                        <a:t>備考</a:t>
                      </a:r>
                    </a:p>
                  </a:txBody>
                  <a:tcPr/>
                </a:tc>
                <a:extLst>
                  <a:ext uri="{0D108BD9-81ED-4DB2-BD59-A6C34878D82A}">
                    <a16:rowId xmlns:a16="http://schemas.microsoft.com/office/drawing/2014/main" val="107454713"/>
                  </a:ext>
                </a:extLst>
              </a:tr>
              <a:tr h="355481">
                <a:tc>
                  <a:txBody>
                    <a:bodyPr/>
                    <a:lstStyle/>
                    <a:p>
                      <a:r>
                        <a:rPr kumimoji="1" lang="en-US" altLang="ja-JP" sz="1000" dirty="0"/>
                        <a:t>1</a:t>
                      </a:r>
                      <a:endParaRPr kumimoji="1" lang="ja-JP" altLang="en-US" sz="1000" dirty="0"/>
                    </a:p>
                  </a:txBody>
                  <a:tcPr/>
                </a:tc>
                <a:tc>
                  <a:txBody>
                    <a:bodyPr/>
                    <a:lstStyle/>
                    <a:p>
                      <a:r>
                        <a:rPr kumimoji="1" lang="ja-JP" altLang="en-US" sz="1000" dirty="0"/>
                        <a:t>適合調査</a:t>
                      </a:r>
                    </a:p>
                  </a:txBody>
                  <a:tcPr/>
                </a:tc>
                <a:tc>
                  <a:txBody>
                    <a:bodyPr/>
                    <a:lstStyle/>
                    <a:p>
                      <a:r>
                        <a:rPr kumimoji="1" lang="ja-JP" altLang="en-US" sz="1000" dirty="0"/>
                        <a:t>リースについて、会社全体の処理方針やマスタ構成、移行方針について検討します</a:t>
                      </a:r>
                    </a:p>
                  </a:txBody>
                  <a:tcPr/>
                </a:tc>
                <a:tc>
                  <a:txBody>
                    <a:bodyPr/>
                    <a:lstStyle/>
                    <a:p>
                      <a:endParaRPr kumimoji="1" lang="ja-JP" altLang="en-US" sz="1000" dirty="0"/>
                    </a:p>
                  </a:txBody>
                  <a:tcPr/>
                </a:tc>
                <a:extLst>
                  <a:ext uri="{0D108BD9-81ED-4DB2-BD59-A6C34878D82A}">
                    <a16:rowId xmlns:a16="http://schemas.microsoft.com/office/drawing/2014/main" val="391797073"/>
                  </a:ext>
                </a:extLst>
              </a:tr>
              <a:tr h="628928">
                <a:tc>
                  <a:txBody>
                    <a:bodyPr/>
                    <a:lstStyle/>
                    <a:p>
                      <a:r>
                        <a:rPr kumimoji="1" lang="en-US" altLang="ja-JP" sz="1000" dirty="0"/>
                        <a:t>2</a:t>
                      </a:r>
                      <a:endParaRPr kumimoji="1" lang="ja-JP" altLang="en-US" sz="1000" dirty="0"/>
                    </a:p>
                  </a:txBody>
                  <a:tcPr/>
                </a:tc>
                <a:tc>
                  <a:txBody>
                    <a:bodyPr/>
                    <a:lstStyle/>
                    <a:p>
                      <a:r>
                        <a:rPr kumimoji="1" lang="ja-JP" altLang="en-US" sz="1000" dirty="0"/>
                        <a:t>マスタ設定</a:t>
                      </a:r>
                    </a:p>
                  </a:txBody>
                  <a:tcPr/>
                </a:tc>
                <a:tc>
                  <a:txBody>
                    <a:bodyPr/>
                    <a:lstStyle/>
                    <a:p>
                      <a:r>
                        <a:rPr kumimoji="1" lang="ja-JP" altLang="en-US" sz="1000" dirty="0"/>
                        <a:t>適合調査で決定した方針に従い、リースのマスタを設定します</a:t>
                      </a:r>
                      <a:endParaRPr kumimoji="1" lang="en-US" altLang="ja-JP" sz="1000" dirty="0"/>
                    </a:p>
                    <a:p>
                      <a:r>
                        <a:rPr kumimoji="1" lang="en-US" altLang="ja-JP" sz="1000" dirty="0"/>
                        <a:t>※FA</a:t>
                      </a:r>
                      <a:r>
                        <a:rPr kumimoji="1" lang="ja-JP" altLang="en-US" sz="1000" dirty="0"/>
                        <a:t>取引先マスタ、リース仕訳パターンマスタ、</a:t>
                      </a:r>
                      <a:endParaRPr kumimoji="1" lang="en-US" altLang="ja-JP" sz="1000" dirty="0"/>
                    </a:p>
                    <a:p>
                      <a:r>
                        <a:rPr kumimoji="1" lang="ja-JP" altLang="en-US" sz="1000" dirty="0"/>
                        <a:t>　償却情報マスタなど</a:t>
                      </a:r>
                    </a:p>
                  </a:txBody>
                  <a:tcPr/>
                </a:tc>
                <a:tc>
                  <a:txBody>
                    <a:bodyPr/>
                    <a:lstStyle/>
                    <a:p>
                      <a:r>
                        <a:rPr kumimoji="1" lang="ja-JP" altLang="en-US" sz="1000" dirty="0"/>
                        <a:t>科目やユーザーなどのマスタも設定を行います</a:t>
                      </a:r>
                    </a:p>
                  </a:txBody>
                  <a:tcPr/>
                </a:tc>
                <a:extLst>
                  <a:ext uri="{0D108BD9-81ED-4DB2-BD59-A6C34878D82A}">
                    <a16:rowId xmlns:a16="http://schemas.microsoft.com/office/drawing/2014/main" val="2731590114"/>
                  </a:ext>
                </a:extLst>
              </a:tr>
              <a:tr h="492204">
                <a:tc>
                  <a:txBody>
                    <a:bodyPr/>
                    <a:lstStyle/>
                    <a:p>
                      <a:r>
                        <a:rPr kumimoji="1" lang="en-US" altLang="ja-JP" sz="1000" dirty="0"/>
                        <a:t>3</a:t>
                      </a:r>
                      <a:endParaRPr kumimoji="1" lang="ja-JP" altLang="en-US" sz="1000" dirty="0"/>
                    </a:p>
                  </a:txBody>
                  <a:tcPr/>
                </a:tc>
                <a:tc>
                  <a:txBody>
                    <a:bodyPr/>
                    <a:lstStyle/>
                    <a:p>
                      <a:r>
                        <a:rPr kumimoji="1" lang="ja-JP" altLang="en-US" sz="1000" dirty="0"/>
                        <a:t>操作習得・テスト</a:t>
                      </a:r>
                    </a:p>
                  </a:txBody>
                  <a:tcPr/>
                </a:tc>
                <a:tc>
                  <a:txBody>
                    <a:bodyPr/>
                    <a:lstStyle/>
                    <a:p>
                      <a:r>
                        <a:rPr kumimoji="1" lang="ja-JP" altLang="en-US" sz="1000" dirty="0"/>
                        <a:t>リースの入力や帳票出力などの操作方法を習得し、テスト会社で想定した運用が可能となるか確認します</a:t>
                      </a:r>
                    </a:p>
                  </a:txBody>
                  <a:tcPr/>
                </a:tc>
                <a:tc>
                  <a:txBody>
                    <a:bodyPr/>
                    <a:lstStyle/>
                    <a:p>
                      <a:endParaRPr kumimoji="1" lang="ja-JP" altLang="en-US" sz="1000" dirty="0"/>
                    </a:p>
                  </a:txBody>
                  <a:tcPr/>
                </a:tc>
                <a:extLst>
                  <a:ext uri="{0D108BD9-81ED-4DB2-BD59-A6C34878D82A}">
                    <a16:rowId xmlns:a16="http://schemas.microsoft.com/office/drawing/2014/main" val="2795731845"/>
                  </a:ext>
                </a:extLst>
              </a:tr>
              <a:tr h="492204">
                <a:tc>
                  <a:txBody>
                    <a:bodyPr/>
                    <a:lstStyle/>
                    <a:p>
                      <a:r>
                        <a:rPr kumimoji="1" lang="en-US" altLang="ja-JP" sz="1000" dirty="0"/>
                        <a:t>4</a:t>
                      </a:r>
                      <a:endParaRPr kumimoji="1" lang="ja-JP" altLang="en-US" sz="1000" dirty="0"/>
                    </a:p>
                  </a:txBody>
                  <a:tcPr/>
                </a:tc>
                <a:tc>
                  <a:txBody>
                    <a:bodyPr/>
                    <a:lstStyle/>
                    <a:p>
                      <a:r>
                        <a:rPr kumimoji="1" lang="ja-JP" altLang="en-US" sz="1000" dirty="0"/>
                        <a:t>リース移行</a:t>
                      </a:r>
                    </a:p>
                  </a:txBody>
                  <a:tcPr/>
                </a:tc>
                <a:tc>
                  <a:txBody>
                    <a:bodyPr/>
                    <a:lstStyle/>
                    <a:p>
                      <a:r>
                        <a:rPr kumimoji="1" lang="ja-JP" altLang="en-US" sz="1000" dirty="0"/>
                        <a:t>新リース会計基準に沿ったリースデータを移行します</a:t>
                      </a:r>
                      <a:endParaRPr kumimoji="1" lang="en-US" altLang="ja-JP" sz="1000" dirty="0"/>
                    </a:p>
                    <a:p>
                      <a:r>
                        <a:rPr kumimoji="1" lang="en-US" altLang="ja-JP" sz="1000" dirty="0"/>
                        <a:t>※</a:t>
                      </a:r>
                      <a:r>
                        <a:rPr kumimoji="1" lang="ja-JP" altLang="en-US" sz="1000" dirty="0"/>
                        <a:t>取込用データを作成して頂くことにより一括取込が可能です</a:t>
                      </a:r>
                      <a:endParaRPr kumimoji="1" lang="en-US" altLang="ja-JP" sz="1000" dirty="0"/>
                    </a:p>
                  </a:txBody>
                  <a:tcPr/>
                </a:tc>
                <a:tc>
                  <a:txBody>
                    <a:bodyPr/>
                    <a:lstStyle/>
                    <a:p>
                      <a:r>
                        <a:rPr kumimoji="1" lang="ja-JP" altLang="en-US" sz="1000" dirty="0">
                          <a:solidFill>
                            <a:schemeClr val="tx1"/>
                          </a:solidFill>
                        </a:rPr>
                        <a:t>新リース会計基準適用初年度の期首時点の残りのリース料を基準として移行する。または、リース開始日から適用されていたかのような帳簿価額を基準として移行する</a:t>
                      </a:r>
                      <a:r>
                        <a:rPr kumimoji="1" lang="en-US" altLang="ja-JP" sz="1000" dirty="0">
                          <a:solidFill>
                            <a:schemeClr val="tx1"/>
                          </a:solidFill>
                        </a:rPr>
                        <a:t>(</a:t>
                      </a:r>
                      <a:r>
                        <a:rPr kumimoji="1" lang="ja-JP" altLang="en-US" sz="1000" b="0" i="0" u="none" strike="noStrike" kern="1200" baseline="0" dirty="0">
                          <a:solidFill>
                            <a:schemeClr val="dk1"/>
                          </a:solidFill>
                          <a:latin typeface="+mn-lt"/>
                          <a:ea typeface="+mn-ea"/>
                          <a:cs typeface="+mn-cs"/>
                        </a:rPr>
                        <a:t>企業会計基準適用指針第 </a:t>
                      </a:r>
                      <a:r>
                        <a:rPr kumimoji="1" lang="en-US" altLang="ja-JP" sz="1000" b="0" i="0" u="none" strike="noStrike" kern="1200" baseline="0" dirty="0">
                          <a:solidFill>
                            <a:schemeClr val="dk1"/>
                          </a:solidFill>
                          <a:latin typeface="+mn-lt"/>
                          <a:ea typeface="+mn-ea"/>
                          <a:cs typeface="+mn-cs"/>
                        </a:rPr>
                        <a:t>33 </a:t>
                      </a:r>
                      <a:r>
                        <a:rPr kumimoji="1" lang="ja-JP" altLang="en-US" sz="1000" b="0" i="0" u="none" strike="noStrike" kern="1200" baseline="0" dirty="0">
                          <a:solidFill>
                            <a:schemeClr val="dk1"/>
                          </a:solidFill>
                          <a:latin typeface="+mn-lt"/>
                          <a:ea typeface="+mn-ea"/>
                          <a:cs typeface="+mn-cs"/>
                        </a:rPr>
                        <a:t>号 リースに関する会計基準の適用指針</a:t>
                      </a:r>
                      <a:r>
                        <a:rPr kumimoji="1" lang="en-US" altLang="ja-JP" sz="1000" b="0" i="0" u="none" strike="noStrike" kern="1200" baseline="0" dirty="0">
                          <a:solidFill>
                            <a:schemeClr val="dk1"/>
                          </a:solidFill>
                          <a:latin typeface="+mn-lt"/>
                          <a:ea typeface="+mn-ea"/>
                          <a:cs typeface="+mn-cs"/>
                        </a:rPr>
                        <a:t>123 </a:t>
                      </a:r>
                      <a:r>
                        <a:rPr kumimoji="1" lang="ja-JP" altLang="en-US" sz="1000" b="0" i="0" u="none" strike="noStrike" kern="1200" baseline="0" dirty="0">
                          <a:solidFill>
                            <a:schemeClr val="dk1"/>
                          </a:solidFill>
                          <a:latin typeface="+mn-lt"/>
                          <a:ea typeface="+mn-ea"/>
                          <a:cs typeface="+mn-cs"/>
                        </a:rPr>
                        <a:t>項</a:t>
                      </a:r>
                      <a:r>
                        <a:rPr kumimoji="1" lang="en-US" altLang="ja-JP" sz="1000" b="0" i="0" u="none" strike="noStrike" kern="1200" baseline="0" dirty="0">
                          <a:solidFill>
                            <a:schemeClr val="dk1"/>
                          </a:solidFill>
                          <a:latin typeface="+mn-lt"/>
                          <a:ea typeface="+mn-ea"/>
                          <a:cs typeface="+mn-cs"/>
                        </a:rPr>
                        <a:t>(2)①)</a:t>
                      </a:r>
                      <a:r>
                        <a:rPr kumimoji="1" lang="ja-JP" altLang="en-US" sz="1000" dirty="0">
                          <a:solidFill>
                            <a:schemeClr val="tx1"/>
                          </a:solidFill>
                        </a:rPr>
                        <a:t>などの検討が必要となります</a:t>
                      </a:r>
                    </a:p>
                  </a:txBody>
                  <a:tcPr/>
                </a:tc>
                <a:extLst>
                  <a:ext uri="{0D108BD9-81ED-4DB2-BD59-A6C34878D82A}">
                    <a16:rowId xmlns:a16="http://schemas.microsoft.com/office/drawing/2014/main" val="3116511706"/>
                  </a:ext>
                </a:extLst>
              </a:tr>
            </a:tbl>
          </a:graphicData>
        </a:graphic>
      </p:graphicFrame>
      <p:sp>
        <p:nvSpPr>
          <p:cNvPr id="10" name="テキスト プレースホルダー 1">
            <a:extLst>
              <a:ext uri="{FF2B5EF4-FFF2-40B4-BE49-F238E27FC236}">
                <a16:creationId xmlns:a16="http://schemas.microsoft.com/office/drawing/2014/main" id="{1D4D856C-3B03-2429-CAA5-2A498A21663B}"/>
              </a:ext>
            </a:extLst>
          </p:cNvPr>
          <p:cNvSpPr txBox="1">
            <a:spLocks/>
          </p:cNvSpPr>
          <p:nvPr/>
        </p:nvSpPr>
        <p:spPr>
          <a:xfrm>
            <a:off x="359728" y="966798"/>
            <a:ext cx="8748000" cy="3808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ja-JP" altLang="en-US" dirty="0"/>
              <a:t>各フェーズの主な作業内容は以下のとおりです</a:t>
            </a:r>
            <a:endParaRPr kumimoji="1" lang="en-US" altLang="ja-JP" dirty="0"/>
          </a:p>
        </p:txBody>
      </p:sp>
      <p:sp>
        <p:nvSpPr>
          <p:cNvPr id="3" name="正方形/長方形 2">
            <a:extLst>
              <a:ext uri="{FF2B5EF4-FFF2-40B4-BE49-F238E27FC236}">
                <a16:creationId xmlns:a16="http://schemas.microsoft.com/office/drawing/2014/main" id="{AC7012FE-DD34-3778-DC41-6EB4CBA1DDC2}"/>
              </a:ext>
            </a:extLst>
          </p:cNvPr>
          <p:cNvSpPr/>
          <p:nvPr/>
        </p:nvSpPr>
        <p:spPr>
          <a:xfrm>
            <a:off x="5220072" y="1"/>
            <a:ext cx="2160240" cy="72999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2"/>
                </a:solidFill>
              </a:rPr>
              <a:t>会計</a:t>
            </a:r>
            <a:r>
              <a:rPr lang="en-US" altLang="ja-JP" sz="1400" dirty="0">
                <a:solidFill>
                  <a:schemeClr val="bg2"/>
                </a:solidFill>
              </a:rPr>
              <a:t>/</a:t>
            </a:r>
            <a:r>
              <a:rPr lang="ja-JP" altLang="en-US" sz="1400" dirty="0">
                <a:solidFill>
                  <a:schemeClr val="bg2"/>
                </a:solidFill>
              </a:rPr>
              <a:t>固定資産は</a:t>
            </a:r>
            <a:r>
              <a:rPr lang="en-US" altLang="ja-JP" sz="1400" dirty="0">
                <a:solidFill>
                  <a:schemeClr val="bg2"/>
                </a:solidFill>
              </a:rPr>
              <a:t>SS</a:t>
            </a:r>
            <a:r>
              <a:rPr lang="ja-JP" altLang="en-US" sz="1400" dirty="0">
                <a:solidFill>
                  <a:schemeClr val="bg2"/>
                </a:solidFill>
              </a:rPr>
              <a:t>以外で</a:t>
            </a:r>
            <a:r>
              <a:rPr kumimoji="1" lang="ja-JP" altLang="en-US" sz="1400" dirty="0">
                <a:solidFill>
                  <a:schemeClr val="bg2"/>
                </a:solidFill>
              </a:rPr>
              <a:t>リースだけを</a:t>
            </a:r>
            <a:endParaRPr kumimoji="1" lang="en-US" altLang="ja-JP" sz="1400" dirty="0">
              <a:solidFill>
                <a:schemeClr val="bg2"/>
              </a:solidFill>
            </a:endParaRPr>
          </a:p>
          <a:p>
            <a:pPr algn="ctr"/>
            <a:r>
              <a:rPr lang="ja-JP" altLang="en-US" sz="1400" dirty="0">
                <a:solidFill>
                  <a:schemeClr val="bg2"/>
                </a:solidFill>
              </a:rPr>
              <a:t>新規導入</a:t>
            </a:r>
            <a:endParaRPr kumimoji="1" lang="en-US" altLang="ja-JP" sz="1400" dirty="0">
              <a:solidFill>
                <a:schemeClr val="bg2"/>
              </a:solidFill>
            </a:endParaRPr>
          </a:p>
        </p:txBody>
      </p:sp>
      <p:sp>
        <p:nvSpPr>
          <p:cNvPr id="2" name="スライド番号プレースホルダー 4">
            <a:extLst>
              <a:ext uri="{FF2B5EF4-FFF2-40B4-BE49-F238E27FC236}">
                <a16:creationId xmlns:a16="http://schemas.microsoft.com/office/drawing/2014/main" id="{BF822C92-BE99-6F79-AA65-ADD2977A5302}"/>
              </a:ext>
            </a:extLst>
          </p:cNvPr>
          <p:cNvSpPr>
            <a:spLocks noGrp="1"/>
          </p:cNvSpPr>
          <p:nvPr>
            <p:ph type="sldNum" sz="quarter" idx="10"/>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725462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4"/>
          </p:nvPr>
        </p:nvSpPr>
        <p:spPr/>
        <p:txBody>
          <a:bodyPr/>
          <a:lstStyle/>
          <a:p>
            <a:fld id="{78AE49ED-73EF-499C-8307-28EB0E7CF529}" type="slidenum">
              <a:rPr lang="ja-JP" altLang="en-US" smtClean="0"/>
              <a:pPr/>
              <a:t>39</a:t>
            </a:fld>
            <a:endParaRPr lang="ja-JP" altLang="en-US" dirty="0"/>
          </a:p>
        </p:txBody>
      </p:sp>
      <p:pic>
        <p:nvPicPr>
          <p:cNvPr id="15" name="図 14">
            <a:extLst>
              <a:ext uri="{FF2B5EF4-FFF2-40B4-BE49-F238E27FC236}">
                <a16:creationId xmlns:a16="http://schemas.microsoft.com/office/drawing/2014/main" id="{0A79C750-BBB9-9E3E-C0E6-FAD60A0F13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16" name="テキスト ボックス 15">
            <a:extLst>
              <a:ext uri="{FF2B5EF4-FFF2-40B4-BE49-F238E27FC236}">
                <a16:creationId xmlns:a16="http://schemas.microsoft.com/office/drawing/2014/main" id="{E38F463A-56B9-2222-195C-FA95178361DF}"/>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hlinkClick r:id="rId3"/>
              </a:rPr>
              <a:t>詳しくはこちらから</a:t>
            </a:r>
            <a:endParaRPr lang="en-US" altLang="ja-JP" sz="1000" dirty="0">
              <a:solidFill>
                <a:schemeClr val="tx2"/>
              </a:solidFill>
            </a:endParaRPr>
          </a:p>
        </p:txBody>
      </p:sp>
      <p:sp>
        <p:nvSpPr>
          <p:cNvPr id="17" name="テキスト ボックス 16">
            <a:extLst>
              <a:ext uri="{FF2B5EF4-FFF2-40B4-BE49-F238E27FC236}">
                <a16:creationId xmlns:a16="http://schemas.microsoft.com/office/drawing/2014/main" id="{8B79F36D-B6C4-CD89-3E3E-01DE19DD5328}"/>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008CCF"/>
                </a:solidFill>
              </a:rPr>
              <a:t>会計・人事を変える　</a:t>
            </a:r>
            <a:endParaRPr lang="en-US" altLang="ja-JP" sz="2800" dirty="0">
              <a:solidFill>
                <a:srgbClr val="008CCF"/>
              </a:solidFill>
            </a:endParaRPr>
          </a:p>
          <a:p>
            <a:pPr>
              <a:lnSpc>
                <a:spcPct val="150000"/>
              </a:lnSpc>
            </a:pPr>
            <a:r>
              <a:rPr lang="ja-JP" altLang="en-US" sz="2800" dirty="0">
                <a:solidFill>
                  <a:srgbClr val="008CCF"/>
                </a:solidFill>
              </a:rPr>
              <a:t>もっとやさしく、もっと便利に、</a:t>
            </a:r>
            <a:endParaRPr lang="en-US" altLang="ja-JP" sz="2800" dirty="0">
              <a:solidFill>
                <a:srgbClr val="008CCF"/>
              </a:solidFill>
            </a:endParaRPr>
          </a:p>
          <a:p>
            <a:pPr>
              <a:lnSpc>
                <a:spcPct val="150000"/>
              </a:lnSpc>
            </a:pPr>
            <a:r>
              <a:rPr lang="ja-JP" altLang="en-US" sz="2800" dirty="0">
                <a:solidFill>
                  <a:srgbClr val="008CCF"/>
                </a:solidFill>
              </a:rPr>
              <a:t>もっとクリエイティブに！</a:t>
            </a:r>
          </a:p>
        </p:txBody>
      </p:sp>
      <p:pic>
        <p:nvPicPr>
          <p:cNvPr id="18" name="図 17" descr="QR コード&#10;&#10;AI によって生成されたコンテンツは間違っている可能性があります。">
            <a:extLst>
              <a:ext uri="{FF2B5EF4-FFF2-40B4-BE49-F238E27FC236}">
                <a16:creationId xmlns:a16="http://schemas.microsoft.com/office/drawing/2014/main" id="{C9E16EBD-8FCD-898F-2A7C-C22F36C62C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19130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7DE1B-4C71-A1A3-0497-4B618167BDA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B5390D6-CF21-B213-0EC7-28D945F7C2A9}"/>
              </a:ext>
            </a:extLst>
          </p:cNvPr>
          <p:cNvSpPr>
            <a:spLocks noGrp="1"/>
          </p:cNvSpPr>
          <p:nvPr>
            <p:ph type="title"/>
          </p:nvPr>
        </p:nvSpPr>
        <p:spPr/>
        <p:txBody>
          <a:bodyPr/>
          <a:lstStyle/>
          <a:p>
            <a:r>
              <a:rPr kumimoji="1" lang="ja-JP" altLang="en-US" dirty="0"/>
              <a:t>新リース会計基準</a:t>
            </a:r>
          </a:p>
        </p:txBody>
      </p:sp>
      <p:sp>
        <p:nvSpPr>
          <p:cNvPr id="3" name="テキスト プレースホルダー 2">
            <a:extLst>
              <a:ext uri="{FF2B5EF4-FFF2-40B4-BE49-F238E27FC236}">
                <a16:creationId xmlns:a16="http://schemas.microsoft.com/office/drawing/2014/main" id="{535767A9-F6A9-678B-41BE-7AF0FDA89A9D}"/>
              </a:ext>
            </a:extLst>
          </p:cNvPr>
          <p:cNvSpPr>
            <a:spLocks noGrp="1"/>
          </p:cNvSpPr>
          <p:nvPr>
            <p:ph type="body" sz="quarter" idx="16"/>
          </p:nvPr>
        </p:nvSpPr>
        <p:spPr/>
        <p:txBody>
          <a:bodyPr/>
          <a:lstStyle/>
          <a:p>
            <a:r>
              <a:rPr kumimoji="1" lang="ja-JP" altLang="en-US" dirty="0"/>
              <a:t>ほぼすべてのリース資産がオンバランスに</a:t>
            </a:r>
          </a:p>
        </p:txBody>
      </p:sp>
      <p:sp>
        <p:nvSpPr>
          <p:cNvPr id="4" name="テキスト プレースホルダー 3">
            <a:extLst>
              <a:ext uri="{FF2B5EF4-FFF2-40B4-BE49-F238E27FC236}">
                <a16:creationId xmlns:a16="http://schemas.microsoft.com/office/drawing/2014/main" id="{BB029D82-6993-4183-29F9-FB75ADEAE966}"/>
              </a:ext>
            </a:extLst>
          </p:cNvPr>
          <p:cNvSpPr>
            <a:spLocks noGrp="1"/>
          </p:cNvSpPr>
          <p:nvPr>
            <p:ph type="body" sz="quarter" idx="17"/>
          </p:nvPr>
        </p:nvSpPr>
        <p:spPr>
          <a:xfrm>
            <a:off x="360000" y="864000"/>
            <a:ext cx="8640763" cy="810800"/>
          </a:xfrm>
        </p:spPr>
        <p:txBody>
          <a:bodyPr/>
          <a:lstStyle/>
          <a:p>
            <a:r>
              <a:rPr kumimoji="1" lang="en-US" altLang="ja-JP" dirty="0"/>
              <a:t>2027</a:t>
            </a:r>
            <a:r>
              <a:rPr kumimoji="1" lang="ja-JP" altLang="en-US" dirty="0"/>
              <a:t>年</a:t>
            </a:r>
            <a:r>
              <a:rPr kumimoji="1" lang="en-US" altLang="ja-JP" dirty="0"/>
              <a:t>4</a:t>
            </a:r>
            <a:r>
              <a:rPr kumimoji="1" lang="ja-JP" altLang="en-US" dirty="0"/>
              <a:t>月</a:t>
            </a:r>
            <a:r>
              <a:rPr kumimoji="1" lang="en-US" altLang="ja-JP" dirty="0"/>
              <a:t>1</a:t>
            </a:r>
            <a:r>
              <a:rPr kumimoji="1" lang="ja-JP" altLang="en-US" dirty="0"/>
              <a:t>日より新リース会計基準の強制適用が開始されます</a:t>
            </a:r>
            <a:endParaRPr kumimoji="1" lang="en-US" altLang="ja-JP" dirty="0"/>
          </a:p>
          <a:p>
            <a:r>
              <a:rPr kumimoji="1" lang="ja-JP" altLang="en-US" dirty="0"/>
              <a:t>ファイナンスリース・オペレーティングリース共に原則として全てのリース取引がオンバランスになります</a:t>
            </a:r>
          </a:p>
        </p:txBody>
      </p:sp>
      <p:sp>
        <p:nvSpPr>
          <p:cNvPr id="5" name="スライド番号プレースホルダー 4">
            <a:extLst>
              <a:ext uri="{FF2B5EF4-FFF2-40B4-BE49-F238E27FC236}">
                <a16:creationId xmlns:a16="http://schemas.microsoft.com/office/drawing/2014/main" id="{54C3F091-338B-2755-F426-96D7BB6B53E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DDE98137-4E12-4838-AED1-E32B527F3375}"/>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20" name="四角形: 角を丸くする 19">
            <a:extLst>
              <a:ext uri="{FF2B5EF4-FFF2-40B4-BE49-F238E27FC236}">
                <a16:creationId xmlns:a16="http://schemas.microsoft.com/office/drawing/2014/main" id="{9016DAF7-0168-9AD8-5607-B1392662F109}"/>
              </a:ext>
            </a:extLst>
          </p:cNvPr>
          <p:cNvSpPr/>
          <p:nvPr/>
        </p:nvSpPr>
        <p:spPr>
          <a:xfrm>
            <a:off x="1098492" y="1770370"/>
            <a:ext cx="2622548" cy="3158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現行のリース会計基準</a:t>
            </a:r>
          </a:p>
        </p:txBody>
      </p:sp>
      <p:sp>
        <p:nvSpPr>
          <p:cNvPr id="21" name="矢印: 右 20">
            <a:extLst>
              <a:ext uri="{FF2B5EF4-FFF2-40B4-BE49-F238E27FC236}">
                <a16:creationId xmlns:a16="http://schemas.microsoft.com/office/drawing/2014/main" id="{2EC9257A-20EF-DF54-252E-36FCD0906E13}"/>
              </a:ext>
            </a:extLst>
          </p:cNvPr>
          <p:cNvSpPr/>
          <p:nvPr/>
        </p:nvSpPr>
        <p:spPr>
          <a:xfrm>
            <a:off x="4192586" y="2739817"/>
            <a:ext cx="765452" cy="888190"/>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0" name="四角形: 角を丸くする 29">
            <a:extLst>
              <a:ext uri="{FF2B5EF4-FFF2-40B4-BE49-F238E27FC236}">
                <a16:creationId xmlns:a16="http://schemas.microsoft.com/office/drawing/2014/main" id="{19F2E5B0-326B-165B-BC1F-1096975520C6}"/>
              </a:ext>
            </a:extLst>
          </p:cNvPr>
          <p:cNvSpPr/>
          <p:nvPr/>
        </p:nvSpPr>
        <p:spPr>
          <a:xfrm>
            <a:off x="5420946" y="1770370"/>
            <a:ext cx="2622548" cy="31581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rPr>
              <a:t>新</a:t>
            </a:r>
            <a:r>
              <a:rPr kumimoji="1" lang="ja-JP" altLang="en-US" sz="1400" b="1" dirty="0">
                <a:solidFill>
                  <a:schemeClr val="bg1"/>
                </a:solidFill>
              </a:rPr>
              <a:t>リース会計基準</a:t>
            </a:r>
          </a:p>
        </p:txBody>
      </p:sp>
      <p:grpSp>
        <p:nvGrpSpPr>
          <p:cNvPr id="42" name="グループ化 41">
            <a:extLst>
              <a:ext uri="{FF2B5EF4-FFF2-40B4-BE49-F238E27FC236}">
                <a16:creationId xmlns:a16="http://schemas.microsoft.com/office/drawing/2014/main" id="{761B099B-C82F-9305-C855-BE47050C7F39}"/>
              </a:ext>
            </a:extLst>
          </p:cNvPr>
          <p:cNvGrpSpPr/>
          <p:nvPr/>
        </p:nvGrpSpPr>
        <p:grpSpPr>
          <a:xfrm>
            <a:off x="5429749" y="2523118"/>
            <a:ext cx="2604942" cy="1753759"/>
            <a:chOff x="5549611" y="2421760"/>
            <a:chExt cx="2372869" cy="1597517"/>
          </a:xfrm>
        </p:grpSpPr>
        <p:grpSp>
          <p:nvGrpSpPr>
            <p:cNvPr id="22" name="グループ化 21">
              <a:extLst>
                <a:ext uri="{FF2B5EF4-FFF2-40B4-BE49-F238E27FC236}">
                  <a16:creationId xmlns:a16="http://schemas.microsoft.com/office/drawing/2014/main" id="{25AA65A2-115F-F0F0-4516-AB444D0F542B}"/>
                </a:ext>
              </a:extLst>
            </p:cNvPr>
            <p:cNvGrpSpPr/>
            <p:nvPr/>
          </p:nvGrpSpPr>
          <p:grpSpPr>
            <a:xfrm>
              <a:off x="5549611" y="2421760"/>
              <a:ext cx="2372869" cy="1597517"/>
              <a:chOff x="5144388" y="1115480"/>
              <a:chExt cx="2163925" cy="1445020"/>
            </a:xfrm>
          </p:grpSpPr>
          <p:grpSp>
            <p:nvGrpSpPr>
              <p:cNvPr id="23" name="グループ化 22">
                <a:extLst>
                  <a:ext uri="{FF2B5EF4-FFF2-40B4-BE49-F238E27FC236}">
                    <a16:creationId xmlns:a16="http://schemas.microsoft.com/office/drawing/2014/main" id="{12C2F6B5-9610-10E0-2C1B-1210CAA4A7A0}"/>
                  </a:ext>
                </a:extLst>
              </p:cNvPr>
              <p:cNvGrpSpPr/>
              <p:nvPr/>
            </p:nvGrpSpPr>
            <p:grpSpPr>
              <a:xfrm>
                <a:off x="5148066" y="1115480"/>
                <a:ext cx="2160247" cy="1445020"/>
                <a:chOff x="4571998" y="1132134"/>
                <a:chExt cx="2160247" cy="1445020"/>
              </a:xfrm>
            </p:grpSpPr>
            <p:sp>
              <p:nvSpPr>
                <p:cNvPr id="27" name="正方形/長方形 26">
                  <a:extLst>
                    <a:ext uri="{FF2B5EF4-FFF2-40B4-BE49-F238E27FC236}">
                      <a16:creationId xmlns:a16="http://schemas.microsoft.com/office/drawing/2014/main" id="{E5DAE280-AF89-40EE-E7C6-4D2082CCE0E0}"/>
                    </a:ext>
                  </a:extLst>
                </p:cNvPr>
                <p:cNvSpPr/>
                <p:nvPr/>
              </p:nvSpPr>
              <p:spPr>
                <a:xfrm>
                  <a:off x="4571999" y="1132134"/>
                  <a:ext cx="2160246"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7EFFCD0F-56BD-B9B9-594B-739FBA097487}"/>
                    </a:ext>
                  </a:extLst>
                </p:cNvPr>
                <p:cNvSpPr/>
                <p:nvPr/>
              </p:nvSpPr>
              <p:spPr>
                <a:xfrm>
                  <a:off x="4571998" y="1137538"/>
                  <a:ext cx="1080123"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306CF7E0-53E8-53A9-E2D0-FBF6703ABEB9}"/>
                    </a:ext>
                  </a:extLst>
                </p:cNvPr>
                <p:cNvSpPr/>
                <p:nvPr/>
              </p:nvSpPr>
              <p:spPr>
                <a:xfrm>
                  <a:off x="5652121" y="1909300"/>
                  <a:ext cx="1080123" cy="662450"/>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テキスト ボックス 23">
                <a:extLst>
                  <a:ext uri="{FF2B5EF4-FFF2-40B4-BE49-F238E27FC236}">
                    <a16:creationId xmlns:a16="http://schemas.microsoft.com/office/drawing/2014/main" id="{ECA5B7AA-FC75-9236-9D2D-33DFAF685271}"/>
                  </a:ext>
                </a:extLst>
              </p:cNvPr>
              <p:cNvSpPr txBox="1"/>
              <p:nvPr/>
            </p:nvSpPr>
            <p:spPr>
              <a:xfrm>
                <a:off x="5144388" y="1190641"/>
                <a:ext cx="543739" cy="307777"/>
              </a:xfrm>
              <a:prstGeom prst="rect">
                <a:avLst/>
              </a:prstGeom>
              <a:noFill/>
            </p:spPr>
            <p:txBody>
              <a:bodyPr wrap="none" rtlCol="0">
                <a:spAutoFit/>
              </a:bodyPr>
              <a:lstStyle/>
              <a:p>
                <a:r>
                  <a:rPr kumimoji="1" lang="ja-JP" altLang="en-US" sz="1400" dirty="0">
                    <a:solidFill>
                      <a:schemeClr val="tx1">
                        <a:lumMod val="65000"/>
                        <a:lumOff val="35000"/>
                      </a:schemeClr>
                    </a:solidFill>
                  </a:rPr>
                  <a:t>資産</a:t>
                </a:r>
              </a:p>
            </p:txBody>
          </p:sp>
          <p:sp>
            <p:nvSpPr>
              <p:cNvPr id="25" name="テキスト ボックス 24">
                <a:extLst>
                  <a:ext uri="{FF2B5EF4-FFF2-40B4-BE49-F238E27FC236}">
                    <a16:creationId xmlns:a16="http://schemas.microsoft.com/office/drawing/2014/main" id="{45BBE950-37EF-3537-2694-61BCC3DC8714}"/>
                  </a:ext>
                </a:extLst>
              </p:cNvPr>
              <p:cNvSpPr txBox="1"/>
              <p:nvPr/>
            </p:nvSpPr>
            <p:spPr>
              <a:xfrm>
                <a:off x="6224511" y="1190640"/>
                <a:ext cx="543739" cy="307777"/>
              </a:xfrm>
              <a:prstGeom prst="rect">
                <a:avLst/>
              </a:prstGeom>
              <a:noFill/>
            </p:spPr>
            <p:txBody>
              <a:bodyPr wrap="none" rtlCol="0">
                <a:spAutoFit/>
              </a:bodyPr>
              <a:lstStyle/>
              <a:p>
                <a:r>
                  <a:rPr lang="ja-JP" altLang="en-US" sz="1400" dirty="0">
                    <a:solidFill>
                      <a:schemeClr val="tx1">
                        <a:lumMod val="65000"/>
                        <a:lumOff val="35000"/>
                      </a:schemeClr>
                    </a:solidFill>
                  </a:rPr>
                  <a:t>負債</a:t>
                </a:r>
                <a:endParaRPr kumimoji="1" lang="ja-JP" altLang="en-US" sz="1400" dirty="0">
                  <a:solidFill>
                    <a:schemeClr val="tx1">
                      <a:lumMod val="65000"/>
                      <a:lumOff val="35000"/>
                    </a:schemeClr>
                  </a:solidFill>
                </a:endParaRPr>
              </a:p>
            </p:txBody>
          </p:sp>
          <p:sp>
            <p:nvSpPr>
              <p:cNvPr id="26" name="テキスト ボックス 25">
                <a:extLst>
                  <a:ext uri="{FF2B5EF4-FFF2-40B4-BE49-F238E27FC236}">
                    <a16:creationId xmlns:a16="http://schemas.microsoft.com/office/drawing/2014/main" id="{E12B1772-CA81-2EFE-7997-F0AC759BD33F}"/>
                  </a:ext>
                </a:extLst>
              </p:cNvPr>
              <p:cNvSpPr txBox="1"/>
              <p:nvPr/>
            </p:nvSpPr>
            <p:spPr>
              <a:xfrm>
                <a:off x="6224511" y="1967806"/>
                <a:ext cx="723275" cy="307777"/>
              </a:xfrm>
              <a:prstGeom prst="rect">
                <a:avLst/>
              </a:prstGeom>
              <a:noFill/>
            </p:spPr>
            <p:txBody>
              <a:bodyPr wrap="none" rtlCol="0">
                <a:spAutoFit/>
              </a:bodyPr>
              <a:lstStyle/>
              <a:p>
                <a:r>
                  <a:rPr lang="ja-JP" altLang="en-US" sz="1400" dirty="0">
                    <a:solidFill>
                      <a:schemeClr val="tx1">
                        <a:lumMod val="65000"/>
                        <a:lumOff val="35000"/>
                      </a:schemeClr>
                    </a:solidFill>
                  </a:rPr>
                  <a:t>純資産</a:t>
                </a:r>
                <a:endParaRPr kumimoji="1" lang="ja-JP" altLang="en-US" sz="1400" dirty="0">
                  <a:solidFill>
                    <a:schemeClr val="tx1">
                      <a:lumMod val="65000"/>
                      <a:lumOff val="35000"/>
                    </a:schemeClr>
                  </a:solidFill>
                </a:endParaRPr>
              </a:p>
            </p:txBody>
          </p:sp>
        </p:grpSp>
        <p:sp>
          <p:nvSpPr>
            <p:cNvPr id="31" name="テキスト ボックス 30">
              <a:extLst>
                <a:ext uri="{FF2B5EF4-FFF2-40B4-BE49-F238E27FC236}">
                  <a16:creationId xmlns:a16="http://schemas.microsoft.com/office/drawing/2014/main" id="{7A8BD10E-EE09-6278-C7BD-0B7E5FCB9D4B}"/>
                </a:ext>
              </a:extLst>
            </p:cNvPr>
            <p:cNvSpPr txBox="1"/>
            <p:nvPr/>
          </p:nvSpPr>
          <p:spPr>
            <a:xfrm>
              <a:off x="5648858" y="3064220"/>
              <a:ext cx="985922" cy="280357"/>
            </a:xfrm>
            <a:prstGeom prst="rect">
              <a:avLst/>
            </a:prstGeom>
            <a:noFill/>
          </p:spPr>
          <p:txBody>
            <a:bodyPr wrap="none" rtlCol="0">
              <a:spAutoFit/>
            </a:bodyPr>
            <a:lstStyle/>
            <a:p>
              <a:pPr algn="ctr"/>
              <a:r>
                <a:rPr kumimoji="1" lang="ja-JP" altLang="en-US" sz="1400" b="1" dirty="0">
                  <a:solidFill>
                    <a:srgbClr val="EE5500"/>
                  </a:solidFill>
                </a:rPr>
                <a:t>使用権資産</a:t>
              </a:r>
            </a:p>
          </p:txBody>
        </p:sp>
        <p:sp>
          <p:nvSpPr>
            <p:cNvPr id="33" name="テキスト ボックス 32">
              <a:extLst>
                <a:ext uri="{FF2B5EF4-FFF2-40B4-BE49-F238E27FC236}">
                  <a16:creationId xmlns:a16="http://schemas.microsoft.com/office/drawing/2014/main" id="{C1E1CDFB-55BD-2544-ADB5-70F71F878654}"/>
                </a:ext>
              </a:extLst>
            </p:cNvPr>
            <p:cNvSpPr txBox="1"/>
            <p:nvPr/>
          </p:nvSpPr>
          <p:spPr>
            <a:xfrm>
              <a:off x="6785062" y="2792940"/>
              <a:ext cx="1082348" cy="307777"/>
            </a:xfrm>
            <a:prstGeom prst="rect">
              <a:avLst/>
            </a:prstGeom>
            <a:noFill/>
          </p:spPr>
          <p:txBody>
            <a:bodyPr wrap="none" rtlCol="0">
              <a:spAutoFit/>
            </a:bodyPr>
            <a:lstStyle/>
            <a:p>
              <a:r>
                <a:rPr lang="ja-JP" altLang="en-US" sz="1400" b="1" dirty="0">
                  <a:solidFill>
                    <a:srgbClr val="EE5500"/>
                  </a:solidFill>
                </a:rPr>
                <a:t>リース負債</a:t>
              </a:r>
              <a:endParaRPr kumimoji="1" lang="ja-JP" altLang="en-US" sz="1400" b="1" dirty="0">
                <a:solidFill>
                  <a:srgbClr val="EE5500"/>
                </a:solidFill>
              </a:endParaRPr>
            </a:p>
          </p:txBody>
        </p:sp>
      </p:grpSp>
      <p:grpSp>
        <p:nvGrpSpPr>
          <p:cNvPr id="41" name="グループ化 40">
            <a:extLst>
              <a:ext uri="{FF2B5EF4-FFF2-40B4-BE49-F238E27FC236}">
                <a16:creationId xmlns:a16="http://schemas.microsoft.com/office/drawing/2014/main" id="{2C841166-2E47-C72C-53BD-A5C054D5DB6C}"/>
              </a:ext>
            </a:extLst>
          </p:cNvPr>
          <p:cNvGrpSpPr/>
          <p:nvPr/>
        </p:nvGrpSpPr>
        <p:grpSpPr>
          <a:xfrm>
            <a:off x="1223332" y="2523118"/>
            <a:ext cx="2372869" cy="1597517"/>
            <a:chOff x="1223331" y="2374771"/>
            <a:chExt cx="2372869" cy="1597517"/>
          </a:xfrm>
        </p:grpSpPr>
        <p:grpSp>
          <p:nvGrpSpPr>
            <p:cNvPr id="10" name="グループ化 9">
              <a:extLst>
                <a:ext uri="{FF2B5EF4-FFF2-40B4-BE49-F238E27FC236}">
                  <a16:creationId xmlns:a16="http://schemas.microsoft.com/office/drawing/2014/main" id="{AE1B8911-5561-E50B-6916-DA7834158983}"/>
                </a:ext>
              </a:extLst>
            </p:cNvPr>
            <p:cNvGrpSpPr/>
            <p:nvPr/>
          </p:nvGrpSpPr>
          <p:grpSpPr>
            <a:xfrm>
              <a:off x="1223331" y="2374771"/>
              <a:ext cx="2372869" cy="1597517"/>
              <a:chOff x="5144388" y="1115480"/>
              <a:chExt cx="2163925" cy="1445020"/>
            </a:xfrm>
          </p:grpSpPr>
          <p:grpSp>
            <p:nvGrpSpPr>
              <p:cNvPr id="11" name="グループ化 10">
                <a:extLst>
                  <a:ext uri="{FF2B5EF4-FFF2-40B4-BE49-F238E27FC236}">
                    <a16:creationId xmlns:a16="http://schemas.microsoft.com/office/drawing/2014/main" id="{A4E76769-CB6F-80DD-82B6-E9A70A884F8A}"/>
                  </a:ext>
                </a:extLst>
              </p:cNvPr>
              <p:cNvGrpSpPr/>
              <p:nvPr/>
            </p:nvGrpSpPr>
            <p:grpSpPr>
              <a:xfrm>
                <a:off x="5148066" y="1115480"/>
                <a:ext cx="2160247" cy="1445020"/>
                <a:chOff x="4571998" y="1132134"/>
                <a:chExt cx="2160247" cy="1445020"/>
              </a:xfrm>
            </p:grpSpPr>
            <p:sp>
              <p:nvSpPr>
                <p:cNvPr id="15" name="正方形/長方形 14">
                  <a:extLst>
                    <a:ext uri="{FF2B5EF4-FFF2-40B4-BE49-F238E27FC236}">
                      <a16:creationId xmlns:a16="http://schemas.microsoft.com/office/drawing/2014/main" id="{9EDD3529-DA9F-164A-DC73-9E35CB121529}"/>
                    </a:ext>
                  </a:extLst>
                </p:cNvPr>
                <p:cNvSpPr/>
                <p:nvPr/>
              </p:nvSpPr>
              <p:spPr>
                <a:xfrm>
                  <a:off x="4571999" y="1132134"/>
                  <a:ext cx="2160246"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9A633CAD-39B9-3892-3B16-4ECE249D0A8F}"/>
                    </a:ext>
                  </a:extLst>
                </p:cNvPr>
                <p:cNvSpPr/>
                <p:nvPr/>
              </p:nvSpPr>
              <p:spPr>
                <a:xfrm>
                  <a:off x="4571998" y="1137538"/>
                  <a:ext cx="1080123" cy="1439616"/>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1196610-699B-1B92-B9C0-93AF528B0529}"/>
                    </a:ext>
                  </a:extLst>
                </p:cNvPr>
                <p:cNvSpPr/>
                <p:nvPr/>
              </p:nvSpPr>
              <p:spPr>
                <a:xfrm>
                  <a:off x="5652121" y="1909300"/>
                  <a:ext cx="1080123" cy="662450"/>
                </a:xfrm>
                <a:prstGeom prst="rect">
                  <a:avLst/>
                </a:prstGeom>
                <a:solidFill>
                  <a:schemeClr val="bg1"/>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9629A167-28CD-7DB2-9F9D-22891C2B46D2}"/>
                  </a:ext>
                </a:extLst>
              </p:cNvPr>
              <p:cNvSpPr txBox="1"/>
              <p:nvPr/>
            </p:nvSpPr>
            <p:spPr>
              <a:xfrm>
                <a:off x="5144388" y="1190641"/>
                <a:ext cx="543739" cy="307777"/>
              </a:xfrm>
              <a:prstGeom prst="rect">
                <a:avLst/>
              </a:prstGeom>
              <a:noFill/>
            </p:spPr>
            <p:txBody>
              <a:bodyPr wrap="none" rtlCol="0">
                <a:spAutoFit/>
              </a:bodyPr>
              <a:lstStyle/>
              <a:p>
                <a:r>
                  <a:rPr kumimoji="1" lang="ja-JP" altLang="en-US" sz="1400" dirty="0">
                    <a:solidFill>
                      <a:schemeClr val="tx1">
                        <a:lumMod val="65000"/>
                        <a:lumOff val="35000"/>
                      </a:schemeClr>
                    </a:solidFill>
                  </a:rPr>
                  <a:t>資産</a:t>
                </a:r>
              </a:p>
            </p:txBody>
          </p:sp>
          <p:sp>
            <p:nvSpPr>
              <p:cNvPr id="13" name="テキスト ボックス 12">
                <a:extLst>
                  <a:ext uri="{FF2B5EF4-FFF2-40B4-BE49-F238E27FC236}">
                    <a16:creationId xmlns:a16="http://schemas.microsoft.com/office/drawing/2014/main" id="{ED762236-8783-9E73-8A10-8D593743C240}"/>
                  </a:ext>
                </a:extLst>
              </p:cNvPr>
              <p:cNvSpPr txBox="1"/>
              <p:nvPr/>
            </p:nvSpPr>
            <p:spPr>
              <a:xfrm>
                <a:off x="6224511" y="1190640"/>
                <a:ext cx="543739" cy="307777"/>
              </a:xfrm>
              <a:prstGeom prst="rect">
                <a:avLst/>
              </a:prstGeom>
              <a:noFill/>
            </p:spPr>
            <p:txBody>
              <a:bodyPr wrap="none" rtlCol="0">
                <a:spAutoFit/>
              </a:bodyPr>
              <a:lstStyle/>
              <a:p>
                <a:r>
                  <a:rPr lang="ja-JP" altLang="en-US" sz="1400" dirty="0">
                    <a:solidFill>
                      <a:schemeClr val="tx1">
                        <a:lumMod val="65000"/>
                        <a:lumOff val="35000"/>
                      </a:schemeClr>
                    </a:solidFill>
                  </a:rPr>
                  <a:t>負債</a:t>
                </a:r>
                <a:endParaRPr kumimoji="1" lang="ja-JP" altLang="en-US" sz="1400" dirty="0">
                  <a:solidFill>
                    <a:schemeClr val="tx1">
                      <a:lumMod val="65000"/>
                      <a:lumOff val="35000"/>
                    </a:schemeClr>
                  </a:solidFill>
                </a:endParaRPr>
              </a:p>
            </p:txBody>
          </p:sp>
          <p:sp>
            <p:nvSpPr>
              <p:cNvPr id="14" name="テキスト ボックス 13">
                <a:extLst>
                  <a:ext uri="{FF2B5EF4-FFF2-40B4-BE49-F238E27FC236}">
                    <a16:creationId xmlns:a16="http://schemas.microsoft.com/office/drawing/2014/main" id="{CDD12463-7FB2-CA91-AA0D-163FFC445A4C}"/>
                  </a:ext>
                </a:extLst>
              </p:cNvPr>
              <p:cNvSpPr txBox="1"/>
              <p:nvPr/>
            </p:nvSpPr>
            <p:spPr>
              <a:xfrm>
                <a:off x="6224511" y="1967806"/>
                <a:ext cx="723275" cy="307777"/>
              </a:xfrm>
              <a:prstGeom prst="rect">
                <a:avLst/>
              </a:prstGeom>
              <a:noFill/>
            </p:spPr>
            <p:txBody>
              <a:bodyPr wrap="none" rtlCol="0">
                <a:spAutoFit/>
              </a:bodyPr>
              <a:lstStyle/>
              <a:p>
                <a:r>
                  <a:rPr lang="ja-JP" altLang="en-US" sz="1400" dirty="0">
                    <a:solidFill>
                      <a:schemeClr val="tx1">
                        <a:lumMod val="65000"/>
                        <a:lumOff val="35000"/>
                      </a:schemeClr>
                    </a:solidFill>
                  </a:rPr>
                  <a:t>純資産</a:t>
                </a:r>
                <a:endParaRPr kumimoji="1" lang="ja-JP" altLang="en-US" sz="1400" dirty="0">
                  <a:solidFill>
                    <a:schemeClr val="tx1">
                      <a:lumMod val="65000"/>
                      <a:lumOff val="35000"/>
                    </a:schemeClr>
                  </a:solidFill>
                </a:endParaRPr>
              </a:p>
            </p:txBody>
          </p:sp>
        </p:grpSp>
        <p:sp>
          <p:nvSpPr>
            <p:cNvPr id="34" name="テキスト ボックス 33">
              <a:extLst>
                <a:ext uri="{FF2B5EF4-FFF2-40B4-BE49-F238E27FC236}">
                  <a16:creationId xmlns:a16="http://schemas.microsoft.com/office/drawing/2014/main" id="{22B46F27-66FC-5289-3B08-FA911CCA8AE0}"/>
                </a:ext>
              </a:extLst>
            </p:cNvPr>
            <p:cNvSpPr txBox="1"/>
            <p:nvPr/>
          </p:nvSpPr>
          <p:spPr>
            <a:xfrm>
              <a:off x="2458781" y="2760325"/>
              <a:ext cx="1082348" cy="307777"/>
            </a:xfrm>
            <a:prstGeom prst="rect">
              <a:avLst/>
            </a:prstGeom>
            <a:noFill/>
          </p:spPr>
          <p:txBody>
            <a:bodyPr wrap="none" rtlCol="0">
              <a:spAutoFit/>
            </a:bodyPr>
            <a:lstStyle/>
            <a:p>
              <a:pPr algn="ctr"/>
              <a:r>
                <a:rPr lang="ja-JP" altLang="en-US" sz="1400" b="1" dirty="0">
                  <a:solidFill>
                    <a:srgbClr val="EE5500"/>
                  </a:solidFill>
                </a:rPr>
                <a:t>リース負債</a:t>
              </a:r>
              <a:endParaRPr kumimoji="1" lang="ja-JP" altLang="en-US" sz="1400" b="1" dirty="0">
                <a:solidFill>
                  <a:srgbClr val="EE5500"/>
                </a:solidFill>
              </a:endParaRPr>
            </a:p>
          </p:txBody>
        </p:sp>
        <p:sp>
          <p:nvSpPr>
            <p:cNvPr id="35" name="テキスト ボックス 34">
              <a:extLst>
                <a:ext uri="{FF2B5EF4-FFF2-40B4-BE49-F238E27FC236}">
                  <a16:creationId xmlns:a16="http://schemas.microsoft.com/office/drawing/2014/main" id="{09929D23-7481-B35B-BA16-B85EDC91C86E}"/>
                </a:ext>
              </a:extLst>
            </p:cNvPr>
            <p:cNvSpPr txBox="1"/>
            <p:nvPr/>
          </p:nvSpPr>
          <p:spPr>
            <a:xfrm>
              <a:off x="1270333" y="3063642"/>
              <a:ext cx="1082348" cy="307777"/>
            </a:xfrm>
            <a:prstGeom prst="rect">
              <a:avLst/>
            </a:prstGeom>
            <a:noFill/>
          </p:spPr>
          <p:txBody>
            <a:bodyPr wrap="none" rtlCol="0">
              <a:spAutoFit/>
            </a:bodyPr>
            <a:lstStyle/>
            <a:p>
              <a:pPr algn="ctr"/>
              <a:r>
                <a:rPr lang="ja-JP" altLang="en-US" sz="1400" b="1" dirty="0">
                  <a:solidFill>
                    <a:srgbClr val="EE5500"/>
                  </a:solidFill>
                </a:rPr>
                <a:t>リース資産</a:t>
              </a:r>
              <a:endParaRPr kumimoji="1" lang="ja-JP" altLang="en-US" sz="1400" b="1" dirty="0">
                <a:solidFill>
                  <a:srgbClr val="EE5500"/>
                </a:solidFill>
              </a:endParaRPr>
            </a:p>
          </p:txBody>
        </p:sp>
      </p:grpSp>
      <p:sp>
        <p:nvSpPr>
          <p:cNvPr id="37" name="テキスト ボックス 36">
            <a:extLst>
              <a:ext uri="{FF2B5EF4-FFF2-40B4-BE49-F238E27FC236}">
                <a16:creationId xmlns:a16="http://schemas.microsoft.com/office/drawing/2014/main" id="{D2E39E4A-FB23-11EB-8100-9B17DB744CD0}"/>
              </a:ext>
            </a:extLst>
          </p:cNvPr>
          <p:cNvSpPr txBox="1"/>
          <p:nvPr/>
        </p:nvSpPr>
        <p:spPr>
          <a:xfrm>
            <a:off x="1419752" y="2149307"/>
            <a:ext cx="1980029" cy="307777"/>
          </a:xfrm>
          <a:prstGeom prst="rect">
            <a:avLst/>
          </a:prstGeom>
          <a:noFill/>
        </p:spPr>
        <p:txBody>
          <a:bodyPr wrap="none" rtlCol="0">
            <a:spAutoFit/>
          </a:bodyPr>
          <a:lstStyle/>
          <a:p>
            <a:pPr algn="ctr"/>
            <a:r>
              <a:rPr kumimoji="1" lang="ja-JP" altLang="en-US" sz="1400" b="1" dirty="0">
                <a:solidFill>
                  <a:schemeClr val="accent6"/>
                </a:solidFill>
              </a:rPr>
              <a:t>ファイナンス・リース</a:t>
            </a:r>
          </a:p>
        </p:txBody>
      </p:sp>
      <p:sp>
        <p:nvSpPr>
          <p:cNvPr id="38" name="テキスト ボックス 37">
            <a:extLst>
              <a:ext uri="{FF2B5EF4-FFF2-40B4-BE49-F238E27FC236}">
                <a16:creationId xmlns:a16="http://schemas.microsoft.com/office/drawing/2014/main" id="{1A55B421-1244-271F-7E09-A0184B477290}"/>
              </a:ext>
            </a:extLst>
          </p:cNvPr>
          <p:cNvSpPr txBox="1"/>
          <p:nvPr/>
        </p:nvSpPr>
        <p:spPr>
          <a:xfrm>
            <a:off x="1240215" y="4261708"/>
            <a:ext cx="2339102" cy="307777"/>
          </a:xfrm>
          <a:prstGeom prst="rect">
            <a:avLst/>
          </a:prstGeom>
          <a:noFill/>
        </p:spPr>
        <p:txBody>
          <a:bodyPr wrap="none" rtlCol="0">
            <a:spAutoFit/>
          </a:bodyPr>
          <a:lstStyle/>
          <a:p>
            <a:pPr algn="ctr"/>
            <a:r>
              <a:rPr lang="ja-JP" altLang="en-US" sz="1400" b="1" dirty="0">
                <a:solidFill>
                  <a:schemeClr val="accent6"/>
                </a:solidFill>
              </a:rPr>
              <a:t>オペレーティング</a:t>
            </a:r>
            <a:r>
              <a:rPr kumimoji="1" lang="ja-JP" altLang="en-US" sz="1400" b="1" dirty="0">
                <a:solidFill>
                  <a:schemeClr val="accent6"/>
                </a:solidFill>
              </a:rPr>
              <a:t>・リース</a:t>
            </a:r>
          </a:p>
        </p:txBody>
      </p:sp>
      <p:sp>
        <p:nvSpPr>
          <p:cNvPr id="39" name="テキスト ボックス 38">
            <a:extLst>
              <a:ext uri="{FF2B5EF4-FFF2-40B4-BE49-F238E27FC236}">
                <a16:creationId xmlns:a16="http://schemas.microsoft.com/office/drawing/2014/main" id="{B931E048-15D7-A8ED-5C47-0B3D7E0EDF31}"/>
              </a:ext>
            </a:extLst>
          </p:cNvPr>
          <p:cNvSpPr txBox="1"/>
          <p:nvPr/>
        </p:nvSpPr>
        <p:spPr>
          <a:xfrm>
            <a:off x="1509520" y="4506674"/>
            <a:ext cx="1800493" cy="369332"/>
          </a:xfrm>
          <a:prstGeom prst="rect">
            <a:avLst/>
          </a:prstGeom>
          <a:noFill/>
        </p:spPr>
        <p:txBody>
          <a:bodyPr wrap="none" rtlCol="0">
            <a:spAutoFit/>
          </a:bodyPr>
          <a:lstStyle/>
          <a:p>
            <a:pPr algn="ctr"/>
            <a:r>
              <a:rPr kumimoji="1" lang="ja-JP" altLang="en-US" dirty="0">
                <a:solidFill>
                  <a:srgbClr val="7F7F7F"/>
                </a:solidFill>
              </a:rPr>
              <a:t>資産計上は不要</a:t>
            </a:r>
          </a:p>
        </p:txBody>
      </p:sp>
      <p:sp>
        <p:nvSpPr>
          <p:cNvPr id="40" name="テキスト ボックス 39">
            <a:extLst>
              <a:ext uri="{FF2B5EF4-FFF2-40B4-BE49-F238E27FC236}">
                <a16:creationId xmlns:a16="http://schemas.microsoft.com/office/drawing/2014/main" id="{E65F0FA1-1202-6780-968E-012D0AF6B83A}"/>
              </a:ext>
            </a:extLst>
          </p:cNvPr>
          <p:cNvSpPr txBox="1"/>
          <p:nvPr/>
        </p:nvSpPr>
        <p:spPr>
          <a:xfrm>
            <a:off x="5921742" y="2149210"/>
            <a:ext cx="1620957" cy="307777"/>
          </a:xfrm>
          <a:prstGeom prst="rect">
            <a:avLst/>
          </a:prstGeom>
          <a:noFill/>
        </p:spPr>
        <p:txBody>
          <a:bodyPr wrap="none" rtlCol="0">
            <a:spAutoFit/>
          </a:bodyPr>
          <a:lstStyle/>
          <a:p>
            <a:r>
              <a:rPr lang="ja-JP" altLang="en-US" sz="1400" b="1" dirty="0">
                <a:solidFill>
                  <a:schemeClr val="accent6"/>
                </a:solidFill>
              </a:rPr>
              <a:t>ほぼ全ての</a:t>
            </a:r>
            <a:r>
              <a:rPr kumimoji="1" lang="ja-JP" altLang="en-US" sz="1400" b="1" dirty="0">
                <a:solidFill>
                  <a:schemeClr val="accent6"/>
                </a:solidFill>
              </a:rPr>
              <a:t>リース</a:t>
            </a:r>
          </a:p>
        </p:txBody>
      </p:sp>
      <p:sp>
        <p:nvSpPr>
          <p:cNvPr id="43" name="テキスト ボックス 42">
            <a:extLst>
              <a:ext uri="{FF2B5EF4-FFF2-40B4-BE49-F238E27FC236}">
                <a16:creationId xmlns:a16="http://schemas.microsoft.com/office/drawing/2014/main" id="{3C97F3CF-A50E-1B93-164C-24FE1C8C7348}"/>
              </a:ext>
            </a:extLst>
          </p:cNvPr>
          <p:cNvSpPr txBox="1"/>
          <p:nvPr/>
        </p:nvSpPr>
        <p:spPr>
          <a:xfrm>
            <a:off x="3884256" y="3628109"/>
            <a:ext cx="1377300" cy="276999"/>
          </a:xfrm>
          <a:prstGeom prst="rect">
            <a:avLst/>
          </a:prstGeom>
          <a:noFill/>
        </p:spPr>
        <p:txBody>
          <a:bodyPr wrap="none" rtlCol="0">
            <a:spAutoFit/>
          </a:bodyPr>
          <a:lstStyle/>
          <a:p>
            <a:r>
              <a:rPr lang="ja-JP" altLang="en-US" sz="1200" dirty="0">
                <a:solidFill>
                  <a:srgbClr val="7F7F7F"/>
                </a:solidFill>
              </a:rPr>
              <a:t>2027年4月1日～</a:t>
            </a:r>
            <a:endParaRPr kumimoji="1" lang="ja-JP" altLang="en-US" sz="1200" dirty="0">
              <a:solidFill>
                <a:srgbClr val="7F7F7F"/>
              </a:solidFill>
            </a:endParaRPr>
          </a:p>
        </p:txBody>
      </p:sp>
    </p:spTree>
    <p:extLst>
      <p:ext uri="{BB962C8B-B14F-4D97-AF65-F5344CB8AC3E}">
        <p14:creationId xmlns:p14="http://schemas.microsoft.com/office/powerpoint/2010/main" val="161900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5</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タイトル 6"/>
          <p:cNvSpPr>
            <a:spLocks noGrp="1"/>
          </p:cNvSpPr>
          <p:nvPr>
            <p:ph type="title"/>
          </p:nvPr>
        </p:nvSpPr>
        <p:spPr>
          <a:xfrm>
            <a:off x="288000" y="216000"/>
            <a:ext cx="7200000" cy="360000"/>
          </a:xfrm>
        </p:spPr>
        <p:txBody>
          <a:bodyPr/>
          <a:lstStyle/>
          <a:p>
            <a:r>
              <a:rPr lang="ja-JP" altLang="en-US" sz="2400" dirty="0"/>
              <a:t>新リース会計基準</a:t>
            </a:r>
            <a:endParaRPr kumimoji="1" lang="ja-JP" altLang="en-US" dirty="0"/>
          </a:p>
        </p:txBody>
      </p:sp>
      <p:sp>
        <p:nvSpPr>
          <p:cNvPr id="6" name="テキスト プレースホルダー 4"/>
          <p:cNvSpPr>
            <a:spLocks noGrp="1"/>
          </p:cNvSpPr>
          <p:nvPr>
            <p:ph type="body" sz="quarter" idx="16"/>
          </p:nvPr>
        </p:nvSpPr>
        <p:spPr>
          <a:xfrm>
            <a:off x="198000" y="576000"/>
            <a:ext cx="6120680" cy="324000"/>
          </a:xfrm>
        </p:spPr>
        <p:txBody>
          <a:bodyPr/>
          <a:lstStyle/>
          <a:p>
            <a:r>
              <a:rPr lang="ja-JP" altLang="en-US" sz="1800" dirty="0">
                <a:solidFill>
                  <a:srgbClr val="008CCF"/>
                </a:solidFill>
                <a:latin typeface="メイリオ"/>
                <a:ea typeface="メイリオ"/>
              </a:rPr>
              <a:t>適用対象企業</a:t>
            </a:r>
            <a:endParaRPr lang="ja-JP" altLang="en-US" dirty="0"/>
          </a:p>
        </p:txBody>
      </p:sp>
      <p:sp>
        <p:nvSpPr>
          <p:cNvPr id="40" name="テキスト プレースホルダー 1"/>
          <p:cNvSpPr txBox="1">
            <a:spLocks/>
          </p:cNvSpPr>
          <p:nvPr/>
        </p:nvSpPr>
        <p:spPr>
          <a:xfrm>
            <a:off x="359728" y="900000"/>
            <a:ext cx="874800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lang="ja-JP" altLang="en-US" dirty="0">
                <a:solidFill>
                  <a:prstClr val="black"/>
                </a:solidFill>
              </a:rPr>
              <a:t>上場企業または、未上場企業で大会社は新リース会計基準が適用されます</a:t>
            </a:r>
          </a:p>
          <a:p>
            <a:pPr>
              <a:lnSpc>
                <a:spcPts val="1500"/>
              </a:lnSpc>
            </a:pPr>
            <a:r>
              <a:rPr lang="ja-JP" altLang="en-US" dirty="0">
                <a:solidFill>
                  <a:prstClr val="black"/>
                </a:solidFill>
              </a:rPr>
              <a:t>未上場企業で中小企業に対しては、任意適用となり、従来の会計処理が継続利用できます</a:t>
            </a:r>
          </a:p>
        </p:txBody>
      </p:sp>
      <p:graphicFrame>
        <p:nvGraphicFramePr>
          <p:cNvPr id="41" name="表 40">
            <a:extLst>
              <a:ext uri="{FF2B5EF4-FFF2-40B4-BE49-F238E27FC236}">
                <a16:creationId xmlns:a16="http://schemas.microsoft.com/office/drawing/2014/main" id="{F975E544-47C7-CEAB-7E3F-874CEA38AE61}"/>
              </a:ext>
            </a:extLst>
          </p:cNvPr>
          <p:cNvGraphicFramePr>
            <a:graphicFrameLocks noGrp="1"/>
          </p:cNvGraphicFramePr>
          <p:nvPr>
            <p:extLst>
              <p:ext uri="{D42A27DB-BD31-4B8C-83A1-F6EECF244321}">
                <p14:modId xmlns:p14="http://schemas.microsoft.com/office/powerpoint/2010/main" val="551678682"/>
              </p:ext>
            </p:extLst>
          </p:nvPr>
        </p:nvGraphicFramePr>
        <p:xfrm>
          <a:off x="559314" y="2769670"/>
          <a:ext cx="8049662" cy="1969807"/>
        </p:xfrm>
        <a:graphic>
          <a:graphicData uri="http://schemas.openxmlformats.org/drawingml/2006/table">
            <a:tbl>
              <a:tblPr firstRow="1" bandRow="1">
                <a:tableStyleId>{21E4AEA4-8DFA-4A89-87EB-49C32662AFE0}</a:tableStyleId>
              </a:tblPr>
              <a:tblGrid>
                <a:gridCol w="1676328">
                  <a:extLst>
                    <a:ext uri="{9D8B030D-6E8A-4147-A177-3AD203B41FA5}">
                      <a16:colId xmlns:a16="http://schemas.microsoft.com/office/drawing/2014/main" val="2522734468"/>
                    </a:ext>
                  </a:extLst>
                </a:gridCol>
                <a:gridCol w="6373334">
                  <a:extLst>
                    <a:ext uri="{9D8B030D-6E8A-4147-A177-3AD203B41FA5}">
                      <a16:colId xmlns:a16="http://schemas.microsoft.com/office/drawing/2014/main" val="2364541098"/>
                    </a:ext>
                  </a:extLst>
                </a:gridCol>
              </a:tblGrid>
              <a:tr h="304147">
                <a:tc gridSpan="2">
                  <a:txBody>
                    <a:bodyPr/>
                    <a:lstStyle/>
                    <a:p>
                      <a:pPr algn="ctr"/>
                      <a:r>
                        <a:rPr kumimoji="1" lang="ja-JP" altLang="en-US" sz="1050" dirty="0"/>
                        <a:t>適用対象企業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kumimoji="1" lang="ja-JP" alt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4721616"/>
                  </a:ext>
                </a:extLst>
              </a:tr>
              <a:tr h="5267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上場企業</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ja-JP" altLang="en-US" sz="1050" dirty="0">
                          <a:solidFill>
                            <a:srgbClr val="000000"/>
                          </a:solidFill>
                        </a:rPr>
                        <a:t>上場企業に含まれる会社とは、金融商品取引法の適用を受ける会社とその子会社・関連会社です</a:t>
                      </a:r>
                      <a:endParaRPr kumimoji="1" lang="ja-JP" altLang="en-US" sz="1050" dirty="0">
                        <a:solidFill>
                          <a:srgbClr val="000000"/>
                        </a:solidFill>
                      </a:endParaRP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64969997"/>
                  </a:ext>
                </a:extLst>
              </a:tr>
              <a:tr h="547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effectLst/>
                          <a:latin typeface="メイリオ" panose="020B0604030504040204" pitchFamily="50" charset="-128"/>
                          <a:ea typeface="メイリオ" panose="020B0604030504040204" pitchFamily="50" charset="-128"/>
                        </a:rPr>
                        <a:t>未上場企業（大会社）</a:t>
                      </a:r>
                      <a:endParaRPr lang="en-US" altLang="ja-JP"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solidFill>
                            <a:srgbClr val="000000"/>
                          </a:solidFill>
                        </a:rPr>
                        <a:t>資本金５億円以上または負債</a:t>
                      </a:r>
                      <a:r>
                        <a:rPr kumimoji="1" lang="en-US" altLang="ja-JP" sz="1050" dirty="0">
                          <a:solidFill>
                            <a:srgbClr val="000000"/>
                          </a:solidFill>
                        </a:rPr>
                        <a:t>200</a:t>
                      </a:r>
                      <a:r>
                        <a:rPr kumimoji="1" lang="ja-JP" altLang="en-US" sz="1050" dirty="0">
                          <a:solidFill>
                            <a:srgbClr val="000000"/>
                          </a:solidFill>
                        </a:rPr>
                        <a:t>億円以上の企業（大会社）</a:t>
                      </a:r>
                      <a:endParaRPr kumimoji="1" lang="en-US" altLang="ja-JP" sz="1050" dirty="0">
                        <a:solidFill>
                          <a:srgbClr val="000000"/>
                        </a:solidFill>
                      </a:endParaRPr>
                    </a:p>
                    <a:p>
                      <a:r>
                        <a:rPr kumimoji="1" lang="ja-JP" altLang="en-US" sz="1050" dirty="0">
                          <a:solidFill>
                            <a:srgbClr val="000000"/>
                          </a:solidFill>
                        </a:rPr>
                        <a:t>未上場企業でも会計監査人を設置する会社は、新リース会計基準に従って処理をしなければなりません</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4151274"/>
                  </a:ext>
                </a:extLst>
              </a:tr>
              <a:tr h="590895">
                <a:tc>
                  <a:txBody>
                    <a:bodyPr/>
                    <a:lstStyle/>
                    <a:p>
                      <a:r>
                        <a:rPr kumimoji="1" lang="ja-JP" altLang="en-US" sz="1050" dirty="0">
                          <a:solidFill>
                            <a:srgbClr val="000000"/>
                          </a:solidFill>
                        </a:rPr>
                        <a:t>未上場企業（中小会社）</a:t>
                      </a:r>
                    </a:p>
                  </a:txBody>
                  <a:tcPr marL="72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kumimoji="1" lang="ja-JP" altLang="en-US" sz="1050" dirty="0">
                          <a:solidFill>
                            <a:srgbClr val="000000"/>
                          </a:solidFill>
                        </a:rPr>
                        <a:t>新リース会計基準は任意適用</a:t>
                      </a:r>
                      <a:endParaRPr kumimoji="1" lang="en-US" altLang="ja-JP" sz="1050" dirty="0">
                        <a:solidFill>
                          <a:srgbClr val="000000"/>
                        </a:solidFill>
                      </a:endParaRPr>
                    </a:p>
                    <a:p>
                      <a:r>
                        <a:rPr kumimoji="1" lang="ja-JP" altLang="en-US" sz="1050" dirty="0">
                          <a:solidFill>
                            <a:srgbClr val="000000"/>
                          </a:solidFill>
                        </a:rPr>
                        <a:t>「中小企業の会計に関する指針」または「中小企業の会計に関する基本要領」に基づいてリース取引を計上することになります</a:t>
                      </a:r>
                    </a:p>
                  </a:txBody>
                  <a:tcPr marL="72000" marT="18000" marB="18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95008165"/>
                  </a:ext>
                </a:extLst>
              </a:tr>
            </a:tbl>
          </a:graphicData>
        </a:graphic>
      </p:graphicFrame>
      <p:sp>
        <p:nvSpPr>
          <p:cNvPr id="44" name="テキスト プレースホルダー 2">
            <a:extLst>
              <a:ext uri="{FF2B5EF4-FFF2-40B4-BE49-F238E27FC236}">
                <a16:creationId xmlns:a16="http://schemas.microsoft.com/office/drawing/2014/main" id="{4DB24A29-D936-1FA8-B41A-9668506B0454}"/>
              </a:ext>
            </a:extLst>
          </p:cNvPr>
          <p:cNvSpPr txBox="1">
            <a:spLocks/>
          </p:cNvSpPr>
          <p:nvPr/>
        </p:nvSpPr>
        <p:spPr>
          <a:xfrm>
            <a:off x="358018" y="1501512"/>
            <a:ext cx="8606470" cy="1268158"/>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400" b="1" dirty="0">
                <a:solidFill>
                  <a:srgbClr val="FFC000"/>
                </a:solidFill>
              </a:rPr>
              <a:t>■</a:t>
            </a:r>
            <a:r>
              <a:rPr lang="ja-JP" altLang="en-US" sz="1400" b="1" dirty="0">
                <a:solidFill>
                  <a:srgbClr val="000000"/>
                </a:solidFill>
              </a:rPr>
              <a:t>適用対象企業</a:t>
            </a:r>
            <a:endParaRPr lang="en-US" altLang="ja-JP" sz="1400" b="1" dirty="0">
              <a:solidFill>
                <a:srgbClr val="000000"/>
              </a:solidFill>
            </a:endParaRPr>
          </a:p>
          <a:p>
            <a:pPr>
              <a:lnSpc>
                <a:spcPts val="1900"/>
              </a:lnSpc>
              <a:buClr>
                <a:srgbClr val="F9BE00"/>
              </a:buClr>
            </a:pPr>
            <a:r>
              <a:rPr lang="ja-JP" altLang="en-US" dirty="0">
                <a:solidFill>
                  <a:srgbClr val="000000"/>
                </a:solidFill>
              </a:rPr>
              <a:t>　・上場企業は、新リース会計基準が適用されます</a:t>
            </a:r>
            <a:endParaRPr lang="en-US" altLang="ja-JP" dirty="0">
              <a:solidFill>
                <a:srgbClr val="000000"/>
              </a:solidFill>
            </a:endParaRPr>
          </a:p>
          <a:p>
            <a:pPr>
              <a:lnSpc>
                <a:spcPts val="1900"/>
              </a:lnSpc>
              <a:buClr>
                <a:srgbClr val="F9BE00"/>
              </a:buClr>
            </a:pPr>
            <a:r>
              <a:rPr lang="ja-JP" altLang="en-US" dirty="0">
                <a:solidFill>
                  <a:srgbClr val="000000"/>
                </a:solidFill>
              </a:rPr>
              <a:t>　・未上場企業（大会社）も新リース会計基準が適用されます　</a:t>
            </a:r>
            <a:endParaRPr lang="en-US" altLang="ja-JP" dirty="0">
              <a:solidFill>
                <a:srgbClr val="000000"/>
              </a:solidFill>
            </a:endParaRPr>
          </a:p>
          <a:p>
            <a:pPr>
              <a:lnSpc>
                <a:spcPts val="1900"/>
              </a:lnSpc>
              <a:buClr>
                <a:srgbClr val="F9BE00"/>
              </a:buClr>
            </a:pPr>
            <a:r>
              <a:rPr lang="ja-JP" altLang="en-US" dirty="0">
                <a:solidFill>
                  <a:srgbClr val="000000"/>
                </a:solidFill>
              </a:rPr>
              <a:t>　・未上場企業（中小会社）に対しては、新リース会計基準の適用は任意となります</a:t>
            </a:r>
            <a:endParaRPr lang="en-US" altLang="ja-JP" dirty="0">
              <a:solidFill>
                <a:srgbClr val="000000"/>
              </a:solidFill>
            </a:endParaRPr>
          </a:p>
          <a:p>
            <a:pPr>
              <a:lnSpc>
                <a:spcPts val="1900"/>
              </a:lnSpc>
              <a:buClr>
                <a:srgbClr val="F9BE00"/>
              </a:buClr>
            </a:pPr>
            <a:r>
              <a:rPr lang="ja-JP" altLang="en-US" dirty="0">
                <a:solidFill>
                  <a:srgbClr val="000000"/>
                </a:solidFill>
              </a:rPr>
              <a:t>　　従来通りの会計処理を継続できます</a:t>
            </a:r>
            <a:endParaRPr lang="en-US" altLang="ja-JP" dirty="0">
              <a:solidFill>
                <a:srgbClr val="000000"/>
              </a:solidFill>
            </a:endParaRPr>
          </a:p>
          <a:p>
            <a:pPr>
              <a:lnSpc>
                <a:spcPts val="1900"/>
              </a:lnSpc>
              <a:buClr>
                <a:srgbClr val="F9BE00"/>
              </a:buClr>
            </a:pPr>
            <a:endParaRPr lang="en-US" altLang="ja-JP" dirty="0">
              <a:solidFill>
                <a:srgbClr val="000000"/>
              </a:solidFill>
            </a:endParaRPr>
          </a:p>
        </p:txBody>
      </p:sp>
    </p:spTree>
    <p:extLst>
      <p:ext uri="{BB962C8B-B14F-4D97-AF65-F5344CB8AC3E}">
        <p14:creationId xmlns:p14="http://schemas.microsoft.com/office/powerpoint/2010/main" val="302801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E2AB217D-066F-C35C-FD0C-D0EDFF182AB5}"/>
              </a:ext>
            </a:extLst>
          </p:cNvPr>
          <p:cNvCxnSpPr>
            <a:cxnSpLocks/>
          </p:cNvCxnSpPr>
          <p:nvPr/>
        </p:nvCxnSpPr>
        <p:spPr>
          <a:xfrm>
            <a:off x="5399305" y="2427734"/>
            <a:ext cx="0" cy="136815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3FBAE1B-AE10-3DE9-6DC1-1CB278992942}"/>
              </a:ext>
            </a:extLst>
          </p:cNvPr>
          <p:cNvCxnSpPr>
            <a:cxnSpLocks/>
          </p:cNvCxnSpPr>
          <p:nvPr/>
        </p:nvCxnSpPr>
        <p:spPr>
          <a:xfrm>
            <a:off x="1881481" y="2259103"/>
            <a:ext cx="0" cy="1248751"/>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B3F1EAE5-C2CF-158D-B470-E6B7BD83913F}"/>
              </a:ext>
            </a:extLst>
          </p:cNvPr>
          <p:cNvCxnSpPr>
            <a:cxnSpLocks/>
          </p:cNvCxnSpPr>
          <p:nvPr/>
        </p:nvCxnSpPr>
        <p:spPr>
          <a:xfrm>
            <a:off x="4283968" y="2429984"/>
            <a:ext cx="0" cy="1365902"/>
          </a:xfrm>
          <a:prstGeom prst="line">
            <a:avLst/>
          </a:prstGeom>
          <a:ln>
            <a:solidFill>
              <a:schemeClr val="accent6"/>
            </a:solidFill>
            <a:headEnd type="oval" w="med" len="med"/>
            <a:tailEnd type="oval"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7D83E8DD-DD24-4134-A6BF-A31949AB606C}"/>
              </a:ext>
            </a:extLst>
          </p:cNvPr>
          <p:cNvCxnSpPr>
            <a:cxnSpLocks/>
          </p:cNvCxnSpPr>
          <p:nvPr/>
        </p:nvCxnSpPr>
        <p:spPr>
          <a:xfrm>
            <a:off x="3347864" y="3011130"/>
            <a:ext cx="0" cy="1410942"/>
          </a:xfrm>
          <a:prstGeom prst="line">
            <a:avLst/>
          </a:prstGeom>
        </p:spPr>
        <p:style>
          <a:lnRef idx="1">
            <a:schemeClr val="dk1"/>
          </a:lnRef>
          <a:fillRef idx="0">
            <a:schemeClr val="dk1"/>
          </a:fillRef>
          <a:effectRef idx="0">
            <a:schemeClr val="dk1"/>
          </a:effectRef>
          <a:fontRef idx="minor">
            <a:schemeClr val="tx1"/>
          </a:fontRef>
        </p:style>
      </p:cxnSp>
      <p:sp>
        <p:nvSpPr>
          <p:cNvPr id="7" name="タイトル 6"/>
          <p:cNvSpPr>
            <a:spLocks noGrp="1"/>
          </p:cNvSpPr>
          <p:nvPr>
            <p:ph type="title"/>
          </p:nvPr>
        </p:nvSpPr>
        <p:spPr/>
        <p:txBody>
          <a:bodyPr/>
          <a:lstStyle/>
          <a:p>
            <a:r>
              <a:rPr lang="ja-JP" altLang="en-US" sz="2400" dirty="0"/>
              <a:t>新リース会計基準対応</a:t>
            </a:r>
            <a:endParaRPr kumimoji="1" lang="ja-JP" altLang="en-US" dirty="0"/>
          </a:p>
        </p:txBody>
      </p:sp>
      <p:sp>
        <p:nvSpPr>
          <p:cNvPr id="5" name="テキスト プレースホルダー 4"/>
          <p:cNvSpPr>
            <a:spLocks noGrp="1"/>
          </p:cNvSpPr>
          <p:nvPr>
            <p:ph type="body" sz="quarter" idx="16"/>
          </p:nvPr>
        </p:nvSpPr>
        <p:spPr/>
        <p:txBody>
          <a:bodyPr/>
          <a:lstStyle/>
          <a:p>
            <a:r>
              <a:rPr kumimoji="1" lang="ja-JP" altLang="en-US" sz="1800" dirty="0"/>
              <a:t>製品対応スケジュール</a:t>
            </a:r>
            <a:endParaRPr kumimoji="1" lang="ja-JP" altLang="en-US" dirty="0"/>
          </a:p>
        </p:txBody>
      </p:sp>
      <p:sp>
        <p:nvSpPr>
          <p:cNvPr id="25"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6</a:t>
            </a:fld>
            <a:endParaRPr lang="ja-JP" altLang="en-US" dirty="0"/>
          </a:p>
        </p:txBody>
      </p:sp>
      <p:sp>
        <p:nvSpPr>
          <p:cNvPr id="45"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cxnSp>
        <p:nvCxnSpPr>
          <p:cNvPr id="2" name="直線コネクタ 1">
            <a:extLst>
              <a:ext uri="{FF2B5EF4-FFF2-40B4-BE49-F238E27FC236}">
                <a16:creationId xmlns:a16="http://schemas.microsoft.com/office/drawing/2014/main" id="{F37F61E6-C021-69F1-23F7-E0CF78E9C714}"/>
              </a:ext>
            </a:extLst>
          </p:cNvPr>
          <p:cNvCxnSpPr>
            <a:cxnSpLocks/>
          </p:cNvCxnSpPr>
          <p:nvPr/>
        </p:nvCxnSpPr>
        <p:spPr>
          <a:xfrm>
            <a:off x="2470828" y="3010189"/>
            <a:ext cx="0" cy="1410942"/>
          </a:xfrm>
          <a:prstGeom prst="line">
            <a:avLst/>
          </a:prstGeom>
        </p:spPr>
        <p:style>
          <a:lnRef idx="1">
            <a:schemeClr val="dk1"/>
          </a:lnRef>
          <a:fillRef idx="0">
            <a:schemeClr val="dk1"/>
          </a:fillRef>
          <a:effectRef idx="0">
            <a:schemeClr val="dk1"/>
          </a:effectRef>
          <a:fontRef idx="minor">
            <a:schemeClr val="tx1"/>
          </a:fontRef>
        </p:style>
      </p:cxnSp>
      <p:cxnSp>
        <p:nvCxnSpPr>
          <p:cNvPr id="3" name="直線コネクタ 2">
            <a:extLst>
              <a:ext uri="{FF2B5EF4-FFF2-40B4-BE49-F238E27FC236}">
                <a16:creationId xmlns:a16="http://schemas.microsoft.com/office/drawing/2014/main" id="{8F099487-2F01-1459-459D-BB868D3E9480}"/>
              </a:ext>
            </a:extLst>
          </p:cNvPr>
          <p:cNvCxnSpPr>
            <a:cxnSpLocks/>
          </p:cNvCxnSpPr>
          <p:nvPr/>
        </p:nvCxnSpPr>
        <p:spPr>
          <a:xfrm>
            <a:off x="1050769" y="3009003"/>
            <a:ext cx="0" cy="1410942"/>
          </a:xfrm>
          <a:prstGeom prst="line">
            <a:avLst/>
          </a:prstGeom>
        </p:spPr>
        <p:style>
          <a:lnRef idx="1">
            <a:schemeClr val="dk1"/>
          </a:lnRef>
          <a:fillRef idx="0">
            <a:schemeClr val="dk1"/>
          </a:fillRef>
          <a:effectRef idx="0">
            <a:schemeClr val="dk1"/>
          </a:effectRef>
          <a:fontRef idx="minor">
            <a:schemeClr val="tx1"/>
          </a:fontRef>
        </p:style>
      </p:cxnSp>
      <p:sp>
        <p:nvSpPr>
          <p:cNvPr id="4" name="四角形: 角を丸くする 3">
            <a:extLst>
              <a:ext uri="{FF2B5EF4-FFF2-40B4-BE49-F238E27FC236}">
                <a16:creationId xmlns:a16="http://schemas.microsoft.com/office/drawing/2014/main" id="{B1675A39-3917-17E6-EDA0-06ACF5DE222D}"/>
              </a:ext>
            </a:extLst>
          </p:cNvPr>
          <p:cNvSpPr/>
          <p:nvPr/>
        </p:nvSpPr>
        <p:spPr>
          <a:xfrm>
            <a:off x="5791347" y="2437632"/>
            <a:ext cx="1532689" cy="437318"/>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8" name="テキスト ボックス 7">
            <a:extLst>
              <a:ext uri="{FF2B5EF4-FFF2-40B4-BE49-F238E27FC236}">
                <a16:creationId xmlns:a16="http://schemas.microsoft.com/office/drawing/2014/main" id="{6BF5979C-2000-A8E8-AE6C-AD0C0EDF3453}"/>
              </a:ext>
            </a:extLst>
          </p:cNvPr>
          <p:cNvSpPr txBox="1"/>
          <p:nvPr/>
        </p:nvSpPr>
        <p:spPr>
          <a:xfrm>
            <a:off x="600719" y="2846150"/>
            <a:ext cx="900100" cy="230832"/>
          </a:xfrm>
          <a:prstGeom prst="rect">
            <a:avLst/>
          </a:prstGeom>
          <a:noFill/>
        </p:spPr>
        <p:txBody>
          <a:bodyPr wrap="square">
            <a:spAutoFit/>
          </a:bodyPr>
          <a:lstStyle/>
          <a:p>
            <a:pPr algn="ctr"/>
            <a:r>
              <a:rPr lang="ja-JP" altLang="en-US" sz="900" dirty="0"/>
              <a:t>2024/9/13</a:t>
            </a:r>
          </a:p>
        </p:txBody>
      </p:sp>
      <p:cxnSp>
        <p:nvCxnSpPr>
          <p:cNvPr id="9" name="直線コネクタ 8">
            <a:extLst>
              <a:ext uri="{FF2B5EF4-FFF2-40B4-BE49-F238E27FC236}">
                <a16:creationId xmlns:a16="http://schemas.microsoft.com/office/drawing/2014/main" id="{55704CCD-B1EB-39BC-91B0-66075CC9B9F0}"/>
              </a:ext>
            </a:extLst>
          </p:cNvPr>
          <p:cNvCxnSpPr>
            <a:cxnSpLocks/>
          </p:cNvCxnSpPr>
          <p:nvPr/>
        </p:nvCxnSpPr>
        <p:spPr>
          <a:xfrm>
            <a:off x="6579831" y="3043920"/>
            <a:ext cx="11497" cy="1400038"/>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0EFC938A-8B87-FBB2-EACC-E48C45C55EFF}"/>
              </a:ext>
            </a:extLst>
          </p:cNvPr>
          <p:cNvSpPr txBox="1"/>
          <p:nvPr/>
        </p:nvSpPr>
        <p:spPr>
          <a:xfrm>
            <a:off x="2915816" y="2852179"/>
            <a:ext cx="900100" cy="230832"/>
          </a:xfrm>
          <a:prstGeom prst="rect">
            <a:avLst/>
          </a:prstGeom>
          <a:noFill/>
        </p:spPr>
        <p:txBody>
          <a:bodyPr wrap="square">
            <a:spAutoFit/>
          </a:bodyPr>
          <a:lstStyle/>
          <a:p>
            <a:pPr algn="ctr"/>
            <a:r>
              <a:rPr lang="ja-JP" altLang="en-US" sz="900" dirty="0"/>
              <a:t>202</a:t>
            </a:r>
            <a:r>
              <a:rPr lang="en-US" altLang="ja-JP" sz="900" dirty="0"/>
              <a:t>6</a:t>
            </a:r>
            <a:r>
              <a:rPr lang="ja-JP" altLang="en-US" sz="900" dirty="0"/>
              <a:t>/</a:t>
            </a:r>
            <a:r>
              <a:rPr lang="en-US" altLang="ja-JP" sz="900" dirty="0"/>
              <a:t>4</a:t>
            </a:r>
            <a:r>
              <a:rPr lang="ja-JP" altLang="en-US" sz="900" dirty="0"/>
              <a:t>/1</a:t>
            </a:r>
          </a:p>
        </p:txBody>
      </p:sp>
      <p:sp>
        <p:nvSpPr>
          <p:cNvPr id="12" name="テキスト ボックス 11">
            <a:extLst>
              <a:ext uri="{FF2B5EF4-FFF2-40B4-BE49-F238E27FC236}">
                <a16:creationId xmlns:a16="http://schemas.microsoft.com/office/drawing/2014/main" id="{8148C1E6-C119-B228-3427-4A8D6334ECFD}"/>
              </a:ext>
            </a:extLst>
          </p:cNvPr>
          <p:cNvSpPr txBox="1"/>
          <p:nvPr/>
        </p:nvSpPr>
        <p:spPr>
          <a:xfrm>
            <a:off x="6129781" y="2879067"/>
            <a:ext cx="900100" cy="230832"/>
          </a:xfrm>
          <a:prstGeom prst="rect">
            <a:avLst/>
          </a:prstGeom>
          <a:noFill/>
        </p:spPr>
        <p:txBody>
          <a:bodyPr wrap="square">
            <a:spAutoFit/>
          </a:bodyPr>
          <a:lstStyle/>
          <a:p>
            <a:pPr algn="ctr"/>
            <a:r>
              <a:rPr lang="ja-JP" altLang="en-US" sz="900" dirty="0"/>
              <a:t>202</a:t>
            </a:r>
            <a:r>
              <a:rPr lang="en-US" altLang="ja-JP" sz="900" dirty="0"/>
              <a:t>7</a:t>
            </a:r>
            <a:r>
              <a:rPr lang="ja-JP" altLang="en-US" sz="900" dirty="0"/>
              <a:t>/</a:t>
            </a:r>
            <a:r>
              <a:rPr lang="en-US" altLang="ja-JP" sz="900" dirty="0"/>
              <a:t>4</a:t>
            </a:r>
            <a:r>
              <a:rPr lang="ja-JP" altLang="en-US" sz="900" dirty="0"/>
              <a:t>/1</a:t>
            </a:r>
          </a:p>
        </p:txBody>
      </p:sp>
      <p:cxnSp>
        <p:nvCxnSpPr>
          <p:cNvPr id="13" name="直線コネクタ 12">
            <a:extLst>
              <a:ext uri="{FF2B5EF4-FFF2-40B4-BE49-F238E27FC236}">
                <a16:creationId xmlns:a16="http://schemas.microsoft.com/office/drawing/2014/main" id="{EA0157C2-C5A4-A6C2-9B92-75D052028CF4}"/>
              </a:ext>
            </a:extLst>
          </p:cNvPr>
          <p:cNvCxnSpPr>
            <a:cxnSpLocks/>
          </p:cNvCxnSpPr>
          <p:nvPr/>
        </p:nvCxnSpPr>
        <p:spPr>
          <a:xfrm>
            <a:off x="8391815" y="3038715"/>
            <a:ext cx="0" cy="140524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49B1D684-3B79-C635-6C67-410FCDB5A5B6}"/>
              </a:ext>
            </a:extLst>
          </p:cNvPr>
          <p:cNvSpPr txBox="1"/>
          <p:nvPr/>
        </p:nvSpPr>
        <p:spPr>
          <a:xfrm>
            <a:off x="7941765" y="2873862"/>
            <a:ext cx="900100" cy="230832"/>
          </a:xfrm>
          <a:prstGeom prst="rect">
            <a:avLst/>
          </a:prstGeom>
          <a:noFill/>
        </p:spPr>
        <p:txBody>
          <a:bodyPr wrap="square">
            <a:spAutoFit/>
          </a:bodyPr>
          <a:lstStyle/>
          <a:p>
            <a:pPr algn="ctr"/>
            <a:r>
              <a:rPr lang="ja-JP" altLang="en-US" sz="900" dirty="0"/>
              <a:t>202</a:t>
            </a:r>
            <a:r>
              <a:rPr lang="en-US" altLang="ja-JP" sz="900" dirty="0"/>
              <a:t>8</a:t>
            </a:r>
            <a:r>
              <a:rPr lang="ja-JP" altLang="en-US" sz="900" dirty="0"/>
              <a:t>/</a:t>
            </a:r>
            <a:r>
              <a:rPr lang="en-US" altLang="ja-JP" sz="900" dirty="0"/>
              <a:t>4</a:t>
            </a:r>
            <a:r>
              <a:rPr lang="ja-JP" altLang="en-US" sz="900" dirty="0"/>
              <a:t>/1</a:t>
            </a:r>
          </a:p>
        </p:txBody>
      </p:sp>
      <p:sp>
        <p:nvSpPr>
          <p:cNvPr id="15" name="矢印: 五方向 14">
            <a:extLst>
              <a:ext uri="{FF2B5EF4-FFF2-40B4-BE49-F238E27FC236}">
                <a16:creationId xmlns:a16="http://schemas.microsoft.com/office/drawing/2014/main" id="{E335A3D2-A861-A297-BA0D-C87B5A370452}"/>
              </a:ext>
            </a:extLst>
          </p:cNvPr>
          <p:cNvSpPr/>
          <p:nvPr/>
        </p:nvSpPr>
        <p:spPr>
          <a:xfrm>
            <a:off x="6579831" y="3150456"/>
            <a:ext cx="2226528" cy="429609"/>
          </a:xfrm>
          <a:prstGeom prst="homePlate">
            <a:avLst/>
          </a:prstGeom>
          <a:solidFill>
            <a:schemeClr val="tx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新リース会計基準</a:t>
            </a:r>
          </a:p>
        </p:txBody>
      </p:sp>
      <p:sp>
        <p:nvSpPr>
          <p:cNvPr id="16" name="矢印: 五方向 15">
            <a:extLst>
              <a:ext uri="{FF2B5EF4-FFF2-40B4-BE49-F238E27FC236}">
                <a16:creationId xmlns:a16="http://schemas.microsoft.com/office/drawing/2014/main" id="{40AB905F-8BCB-377E-090E-DD374AEBEE76}"/>
              </a:ext>
            </a:extLst>
          </p:cNvPr>
          <p:cNvSpPr/>
          <p:nvPr/>
        </p:nvSpPr>
        <p:spPr>
          <a:xfrm>
            <a:off x="337641" y="3147813"/>
            <a:ext cx="6242187" cy="429609"/>
          </a:xfrm>
          <a:prstGeom prst="homePlate">
            <a:avLst/>
          </a:prstGeom>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a:solidFill>
                  <a:schemeClr val="tx1"/>
                </a:solidFill>
              </a:rPr>
              <a:t>改正前リース会計基準</a:t>
            </a:r>
            <a:endParaRPr kumimoji="1" lang="ja-JP" altLang="en-US" sz="1200" dirty="0">
              <a:solidFill>
                <a:schemeClr val="tx1"/>
              </a:solidFill>
            </a:endParaRPr>
          </a:p>
        </p:txBody>
      </p:sp>
      <p:sp>
        <p:nvSpPr>
          <p:cNvPr id="17" name="テキスト ボックス 16">
            <a:extLst>
              <a:ext uri="{FF2B5EF4-FFF2-40B4-BE49-F238E27FC236}">
                <a16:creationId xmlns:a16="http://schemas.microsoft.com/office/drawing/2014/main" id="{A9541F79-4848-E5F3-93DB-122412265A96}"/>
              </a:ext>
            </a:extLst>
          </p:cNvPr>
          <p:cNvSpPr txBox="1"/>
          <p:nvPr/>
        </p:nvSpPr>
        <p:spPr>
          <a:xfrm>
            <a:off x="3779531" y="2052886"/>
            <a:ext cx="972655" cy="400110"/>
          </a:xfrm>
          <a:prstGeom prst="rect">
            <a:avLst/>
          </a:prstGeom>
          <a:noFill/>
          <a:ln>
            <a:noFill/>
          </a:ln>
        </p:spPr>
        <p:txBody>
          <a:bodyPr wrap="square">
            <a:spAutoFit/>
          </a:bodyPr>
          <a:lstStyle/>
          <a:p>
            <a:pPr algn="ctr"/>
            <a:r>
              <a:rPr lang="ja-JP" altLang="en-US" sz="1000" dirty="0"/>
              <a:t>202</a:t>
            </a:r>
            <a:r>
              <a:rPr lang="en-US" altLang="ja-JP" sz="1000" dirty="0"/>
              <a:t>6</a:t>
            </a:r>
            <a:r>
              <a:rPr lang="ja-JP" altLang="en-US" sz="1000" dirty="0"/>
              <a:t>/</a:t>
            </a:r>
            <a:r>
              <a:rPr lang="en-US" altLang="ja-JP" sz="1000" dirty="0"/>
              <a:t>6/1</a:t>
            </a:r>
          </a:p>
          <a:p>
            <a:pPr algn="ctr"/>
            <a:r>
              <a:rPr lang="ja-JP" altLang="en-US" sz="1000" dirty="0"/>
              <a:t>フェーズ１</a:t>
            </a:r>
          </a:p>
        </p:txBody>
      </p:sp>
      <p:sp>
        <p:nvSpPr>
          <p:cNvPr id="18" name="テキスト ボックス 17">
            <a:extLst>
              <a:ext uri="{FF2B5EF4-FFF2-40B4-BE49-F238E27FC236}">
                <a16:creationId xmlns:a16="http://schemas.microsoft.com/office/drawing/2014/main" id="{1EB4E562-E294-576E-4954-6D3FC9208964}"/>
              </a:ext>
            </a:extLst>
          </p:cNvPr>
          <p:cNvSpPr txBox="1"/>
          <p:nvPr/>
        </p:nvSpPr>
        <p:spPr>
          <a:xfrm>
            <a:off x="1390482" y="2028271"/>
            <a:ext cx="997607" cy="230832"/>
          </a:xfrm>
          <a:prstGeom prst="rect">
            <a:avLst/>
          </a:prstGeom>
          <a:noFill/>
        </p:spPr>
        <p:txBody>
          <a:bodyPr wrap="square">
            <a:spAutoFit/>
          </a:bodyPr>
          <a:lstStyle/>
          <a:p>
            <a:pPr algn="ctr"/>
            <a:r>
              <a:rPr lang="ja-JP" altLang="en-US" sz="900" dirty="0"/>
              <a:t>202</a:t>
            </a:r>
            <a:r>
              <a:rPr lang="en-US" altLang="ja-JP" sz="900" dirty="0"/>
              <a:t>4</a:t>
            </a:r>
            <a:r>
              <a:rPr lang="ja-JP" altLang="en-US" sz="900" dirty="0"/>
              <a:t>/</a:t>
            </a:r>
            <a:r>
              <a:rPr lang="en-US" altLang="ja-JP" sz="900" dirty="0"/>
              <a:t>12/19</a:t>
            </a:r>
            <a:endParaRPr lang="ja-JP" altLang="en-US" sz="900" dirty="0"/>
          </a:p>
        </p:txBody>
      </p:sp>
      <p:sp>
        <p:nvSpPr>
          <p:cNvPr id="19" name="テキスト ボックス 18">
            <a:extLst>
              <a:ext uri="{FF2B5EF4-FFF2-40B4-BE49-F238E27FC236}">
                <a16:creationId xmlns:a16="http://schemas.microsoft.com/office/drawing/2014/main" id="{97990437-EF74-31B2-8595-FEF77F5E78B9}"/>
              </a:ext>
            </a:extLst>
          </p:cNvPr>
          <p:cNvSpPr txBox="1"/>
          <p:nvPr/>
        </p:nvSpPr>
        <p:spPr>
          <a:xfrm>
            <a:off x="7324142" y="2427734"/>
            <a:ext cx="2135346" cy="461665"/>
          </a:xfrm>
          <a:prstGeom prst="rect">
            <a:avLst/>
          </a:prstGeom>
          <a:noFill/>
        </p:spPr>
        <p:txBody>
          <a:bodyPr wrap="square">
            <a:spAutoFit/>
          </a:bodyPr>
          <a:lstStyle/>
          <a:p>
            <a:r>
              <a:rPr lang="ja-JP" altLang="en-US" sz="800" dirty="0">
                <a:solidFill>
                  <a:srgbClr val="000000"/>
                </a:solidFill>
              </a:rPr>
              <a:t>2027年4月1日以降開始する</a:t>
            </a:r>
            <a:endParaRPr lang="en-US" altLang="ja-JP" sz="800" dirty="0">
              <a:solidFill>
                <a:srgbClr val="000000"/>
              </a:solidFill>
            </a:endParaRPr>
          </a:p>
          <a:p>
            <a:r>
              <a:rPr lang="ja-JP" altLang="en-US" sz="800" dirty="0">
                <a:solidFill>
                  <a:srgbClr val="000000"/>
                </a:solidFill>
              </a:rPr>
              <a:t>連結会計年度及び事業年度の</a:t>
            </a:r>
            <a:endParaRPr lang="en-US" altLang="ja-JP" sz="800" dirty="0">
              <a:solidFill>
                <a:srgbClr val="000000"/>
              </a:solidFill>
            </a:endParaRPr>
          </a:p>
          <a:p>
            <a:r>
              <a:rPr lang="ja-JP" altLang="en-US" sz="800" dirty="0">
                <a:solidFill>
                  <a:srgbClr val="000000"/>
                </a:solidFill>
              </a:rPr>
              <a:t>期首から適用</a:t>
            </a:r>
          </a:p>
        </p:txBody>
      </p:sp>
      <p:sp>
        <p:nvSpPr>
          <p:cNvPr id="22" name="四角形: 角を丸くする 21">
            <a:extLst>
              <a:ext uri="{FF2B5EF4-FFF2-40B4-BE49-F238E27FC236}">
                <a16:creationId xmlns:a16="http://schemas.microsoft.com/office/drawing/2014/main" id="{74AEF766-C458-C082-C759-8648ECA0CEFF}"/>
              </a:ext>
            </a:extLst>
          </p:cNvPr>
          <p:cNvSpPr/>
          <p:nvPr/>
        </p:nvSpPr>
        <p:spPr>
          <a:xfrm>
            <a:off x="284425" y="2530731"/>
            <a:ext cx="1532689" cy="332616"/>
          </a:xfrm>
          <a:prstGeom prst="roundRect">
            <a:avLst/>
          </a:prstGeom>
          <a:solidFill>
            <a:schemeClr val="bg2"/>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23" name="テキスト ボックス 22">
            <a:extLst>
              <a:ext uri="{FF2B5EF4-FFF2-40B4-BE49-F238E27FC236}">
                <a16:creationId xmlns:a16="http://schemas.microsoft.com/office/drawing/2014/main" id="{89C12EF6-BD0D-9BC2-7514-157AF50B20C6}"/>
              </a:ext>
            </a:extLst>
          </p:cNvPr>
          <p:cNvSpPr txBox="1"/>
          <p:nvPr/>
        </p:nvSpPr>
        <p:spPr>
          <a:xfrm>
            <a:off x="235976" y="2584822"/>
            <a:ext cx="1629586" cy="261610"/>
          </a:xfrm>
          <a:prstGeom prst="rect">
            <a:avLst/>
          </a:prstGeom>
          <a:noFill/>
        </p:spPr>
        <p:txBody>
          <a:bodyPr wrap="square" rtlCol="0">
            <a:spAutoFit/>
          </a:bodyPr>
          <a:lstStyle/>
          <a:p>
            <a:pPr algn="ctr"/>
            <a:r>
              <a:rPr kumimoji="1" lang="ja-JP" altLang="en-US" sz="1050" dirty="0">
                <a:solidFill>
                  <a:srgbClr val="000000"/>
                </a:solidFill>
              </a:rPr>
              <a:t>新リース会計基準公表</a:t>
            </a:r>
          </a:p>
        </p:txBody>
      </p:sp>
      <p:sp>
        <p:nvSpPr>
          <p:cNvPr id="24" name="テキスト ボックス 23">
            <a:extLst>
              <a:ext uri="{FF2B5EF4-FFF2-40B4-BE49-F238E27FC236}">
                <a16:creationId xmlns:a16="http://schemas.microsoft.com/office/drawing/2014/main" id="{3D997C0B-294B-919A-B78A-EC8BF4AC82D5}"/>
              </a:ext>
            </a:extLst>
          </p:cNvPr>
          <p:cNvSpPr txBox="1"/>
          <p:nvPr/>
        </p:nvSpPr>
        <p:spPr>
          <a:xfrm>
            <a:off x="3563888" y="1568932"/>
            <a:ext cx="2492232" cy="430887"/>
          </a:xfrm>
          <a:prstGeom prst="rect">
            <a:avLst/>
          </a:prstGeom>
          <a:noFill/>
        </p:spPr>
        <p:txBody>
          <a:bodyPr wrap="square" rtlCol="0">
            <a:spAutoFit/>
          </a:bodyPr>
          <a:lstStyle/>
          <a:p>
            <a:pPr algn="ctr"/>
            <a:r>
              <a:rPr kumimoji="1" lang="en-US" altLang="ja-JP" sz="1050" b="1" dirty="0" err="1">
                <a:solidFill>
                  <a:srgbClr val="FF0000"/>
                </a:solidFill>
              </a:rPr>
              <a:t>SuperStream</a:t>
            </a:r>
            <a:r>
              <a:rPr kumimoji="1" lang="en-US" altLang="ja-JP" sz="1050" b="1" dirty="0">
                <a:solidFill>
                  <a:srgbClr val="FF0000"/>
                </a:solidFill>
              </a:rPr>
              <a:t>-NX(</a:t>
            </a:r>
            <a:r>
              <a:rPr lang="en-US" altLang="ja-JP" sz="1050" b="1" dirty="0">
                <a:solidFill>
                  <a:srgbClr val="FF0000"/>
                </a:solidFill>
              </a:rPr>
              <a:t>V2.9)</a:t>
            </a:r>
            <a:endParaRPr kumimoji="1" lang="en-US" altLang="ja-JP" sz="1050" b="1" dirty="0">
              <a:solidFill>
                <a:srgbClr val="FF0000"/>
              </a:solidFill>
            </a:endParaRPr>
          </a:p>
          <a:p>
            <a:pPr algn="ctr"/>
            <a:r>
              <a:rPr kumimoji="1" lang="ja-JP" altLang="en-US" sz="1050" b="1" dirty="0">
                <a:solidFill>
                  <a:srgbClr val="FF0000"/>
                </a:solidFill>
              </a:rPr>
              <a:t>新リース会計基準対応</a:t>
            </a:r>
            <a:endParaRPr kumimoji="1" lang="en-US" altLang="ja-JP" sz="1050" b="1" dirty="0">
              <a:solidFill>
                <a:srgbClr val="FF0000"/>
              </a:solidFill>
            </a:endParaRPr>
          </a:p>
        </p:txBody>
      </p:sp>
      <p:sp>
        <p:nvSpPr>
          <p:cNvPr id="46" name="テキスト ボックス 45">
            <a:extLst>
              <a:ext uri="{FF2B5EF4-FFF2-40B4-BE49-F238E27FC236}">
                <a16:creationId xmlns:a16="http://schemas.microsoft.com/office/drawing/2014/main" id="{4533C407-7FB9-AC68-6C55-9252C52D46AA}"/>
              </a:ext>
            </a:extLst>
          </p:cNvPr>
          <p:cNvSpPr txBox="1"/>
          <p:nvPr/>
        </p:nvSpPr>
        <p:spPr>
          <a:xfrm>
            <a:off x="5779099" y="2472029"/>
            <a:ext cx="1629586" cy="415498"/>
          </a:xfrm>
          <a:prstGeom prst="rect">
            <a:avLst/>
          </a:prstGeom>
          <a:noFill/>
        </p:spPr>
        <p:txBody>
          <a:bodyPr wrap="square" rtlCol="0">
            <a:spAutoFit/>
          </a:bodyPr>
          <a:lstStyle/>
          <a:p>
            <a:pPr algn="ctr"/>
            <a:r>
              <a:rPr kumimoji="1" lang="ja-JP" altLang="en-US" sz="1050" dirty="0">
                <a:solidFill>
                  <a:srgbClr val="000000"/>
                </a:solidFill>
              </a:rPr>
              <a:t>新リース会計基準</a:t>
            </a:r>
            <a:endParaRPr kumimoji="1" lang="en-US" altLang="ja-JP" sz="1050" dirty="0">
              <a:solidFill>
                <a:srgbClr val="000000"/>
              </a:solidFill>
            </a:endParaRPr>
          </a:p>
          <a:p>
            <a:pPr algn="ctr"/>
            <a:r>
              <a:rPr lang="ja-JP" altLang="en-US" sz="1050" dirty="0">
                <a:solidFill>
                  <a:srgbClr val="000000"/>
                </a:solidFill>
              </a:rPr>
              <a:t>適用開始</a:t>
            </a:r>
            <a:endParaRPr kumimoji="1" lang="ja-JP" altLang="en-US" sz="1050" dirty="0">
              <a:solidFill>
                <a:srgbClr val="000000"/>
              </a:solidFill>
            </a:endParaRPr>
          </a:p>
        </p:txBody>
      </p:sp>
      <p:grpSp>
        <p:nvGrpSpPr>
          <p:cNvPr id="47" name="グループ化 46">
            <a:extLst>
              <a:ext uri="{FF2B5EF4-FFF2-40B4-BE49-F238E27FC236}">
                <a16:creationId xmlns:a16="http://schemas.microsoft.com/office/drawing/2014/main" id="{0259BA96-5C19-3CB9-99EF-9311602AA843}"/>
              </a:ext>
            </a:extLst>
          </p:cNvPr>
          <p:cNvGrpSpPr/>
          <p:nvPr/>
        </p:nvGrpSpPr>
        <p:grpSpPr>
          <a:xfrm>
            <a:off x="1066688" y="1518569"/>
            <a:ext cx="1629586" cy="509269"/>
            <a:chOff x="1447486" y="917324"/>
            <a:chExt cx="1629586" cy="509269"/>
          </a:xfrm>
        </p:grpSpPr>
        <p:sp>
          <p:nvSpPr>
            <p:cNvPr id="48" name="テキスト ボックス 47">
              <a:extLst>
                <a:ext uri="{FF2B5EF4-FFF2-40B4-BE49-F238E27FC236}">
                  <a16:creationId xmlns:a16="http://schemas.microsoft.com/office/drawing/2014/main" id="{A3B23B36-B6A7-A298-A048-AB2F76CBEE5D}"/>
                </a:ext>
              </a:extLst>
            </p:cNvPr>
            <p:cNvSpPr txBox="1"/>
            <p:nvPr/>
          </p:nvSpPr>
          <p:spPr>
            <a:xfrm>
              <a:off x="1447486" y="978138"/>
              <a:ext cx="1629586" cy="415498"/>
            </a:xfrm>
            <a:prstGeom prst="rect">
              <a:avLst/>
            </a:prstGeom>
            <a:noFill/>
          </p:spPr>
          <p:txBody>
            <a:bodyPr wrap="square" rtlCol="0">
              <a:spAutoFit/>
            </a:bodyPr>
            <a:lstStyle/>
            <a:p>
              <a:pPr algn="ctr"/>
              <a:r>
                <a:rPr kumimoji="1" lang="ja-JP" altLang="en-US" sz="1050" dirty="0"/>
                <a:t>新リース会計基準</a:t>
              </a:r>
              <a:endParaRPr kumimoji="1" lang="en-US" altLang="ja-JP" sz="1050" dirty="0"/>
            </a:p>
            <a:p>
              <a:pPr algn="ctr"/>
              <a:r>
                <a:rPr lang="ja-JP" altLang="en-US" sz="1050" dirty="0"/>
                <a:t>影響額試算ツール提供</a:t>
              </a:r>
              <a:endParaRPr kumimoji="1" lang="ja-JP" altLang="en-US" sz="1050" dirty="0"/>
            </a:p>
          </p:txBody>
        </p:sp>
        <p:sp>
          <p:nvSpPr>
            <p:cNvPr id="49" name="四角形: 角を丸くする 48">
              <a:extLst>
                <a:ext uri="{FF2B5EF4-FFF2-40B4-BE49-F238E27FC236}">
                  <a16:creationId xmlns:a16="http://schemas.microsoft.com/office/drawing/2014/main" id="{C2392520-B35F-D562-7264-36747034503F}"/>
                </a:ext>
              </a:extLst>
            </p:cNvPr>
            <p:cNvSpPr/>
            <p:nvPr/>
          </p:nvSpPr>
          <p:spPr>
            <a:xfrm>
              <a:off x="1447486" y="917324"/>
              <a:ext cx="1629586" cy="509269"/>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endParaRPr>
            </a:p>
          </p:txBody>
        </p:sp>
      </p:grpSp>
      <p:sp>
        <p:nvSpPr>
          <p:cNvPr id="50" name="四角形: 角を丸くする 49">
            <a:extLst>
              <a:ext uri="{FF2B5EF4-FFF2-40B4-BE49-F238E27FC236}">
                <a16:creationId xmlns:a16="http://schemas.microsoft.com/office/drawing/2014/main" id="{A2769E33-F829-F4C4-73AA-AC7814112EBF}"/>
              </a:ext>
            </a:extLst>
          </p:cNvPr>
          <p:cNvSpPr/>
          <p:nvPr/>
        </p:nvSpPr>
        <p:spPr>
          <a:xfrm>
            <a:off x="3774959" y="1515160"/>
            <a:ext cx="2070090" cy="50926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rgbClr val="EE5500"/>
              </a:solidFill>
            </a:endParaRPr>
          </a:p>
        </p:txBody>
      </p:sp>
      <p:sp>
        <p:nvSpPr>
          <p:cNvPr id="51" name="テキスト ボックス 50">
            <a:extLst>
              <a:ext uri="{FF2B5EF4-FFF2-40B4-BE49-F238E27FC236}">
                <a16:creationId xmlns:a16="http://schemas.microsoft.com/office/drawing/2014/main" id="{35756EE6-6ACF-3435-DC67-F4C03944CD17}"/>
              </a:ext>
            </a:extLst>
          </p:cNvPr>
          <p:cNvSpPr txBox="1"/>
          <p:nvPr/>
        </p:nvSpPr>
        <p:spPr>
          <a:xfrm>
            <a:off x="2020778" y="2847336"/>
            <a:ext cx="900100" cy="230832"/>
          </a:xfrm>
          <a:prstGeom prst="rect">
            <a:avLst/>
          </a:prstGeom>
          <a:noFill/>
        </p:spPr>
        <p:txBody>
          <a:bodyPr wrap="square">
            <a:spAutoFit/>
          </a:bodyPr>
          <a:lstStyle/>
          <a:p>
            <a:pPr algn="ctr"/>
            <a:r>
              <a:rPr lang="ja-JP" altLang="en-US" sz="900" dirty="0"/>
              <a:t>202</a:t>
            </a:r>
            <a:r>
              <a:rPr lang="en-US" altLang="ja-JP" sz="900" dirty="0"/>
              <a:t>5</a:t>
            </a:r>
            <a:r>
              <a:rPr lang="ja-JP" altLang="en-US" sz="900" dirty="0"/>
              <a:t>/</a:t>
            </a:r>
            <a:r>
              <a:rPr lang="en-US" altLang="ja-JP" sz="900" dirty="0"/>
              <a:t>4</a:t>
            </a:r>
            <a:r>
              <a:rPr lang="ja-JP" altLang="en-US" sz="900" dirty="0"/>
              <a:t>/1</a:t>
            </a:r>
          </a:p>
        </p:txBody>
      </p:sp>
      <p:sp>
        <p:nvSpPr>
          <p:cNvPr id="52" name="テキスト ボックス 51">
            <a:extLst>
              <a:ext uri="{FF2B5EF4-FFF2-40B4-BE49-F238E27FC236}">
                <a16:creationId xmlns:a16="http://schemas.microsoft.com/office/drawing/2014/main" id="{AE2616FB-E477-B50A-4EDA-3200843A883B}"/>
              </a:ext>
            </a:extLst>
          </p:cNvPr>
          <p:cNvSpPr txBox="1"/>
          <p:nvPr/>
        </p:nvSpPr>
        <p:spPr>
          <a:xfrm>
            <a:off x="2096362" y="2583114"/>
            <a:ext cx="748923" cy="261610"/>
          </a:xfrm>
          <a:prstGeom prst="rect">
            <a:avLst/>
          </a:prstGeom>
          <a:noFill/>
        </p:spPr>
        <p:txBody>
          <a:bodyPr wrap="none" rtlCol="0">
            <a:spAutoFit/>
          </a:bodyPr>
          <a:lstStyle/>
          <a:p>
            <a:pPr algn="ctr"/>
            <a:r>
              <a:rPr lang="ja-JP" altLang="en-US" sz="1050" dirty="0">
                <a:solidFill>
                  <a:srgbClr val="000000"/>
                </a:solidFill>
              </a:rPr>
              <a:t>早期適用</a:t>
            </a:r>
            <a:endParaRPr kumimoji="1" lang="ja-JP" altLang="en-US" sz="1050" dirty="0">
              <a:solidFill>
                <a:srgbClr val="000000"/>
              </a:solidFill>
            </a:endParaRPr>
          </a:p>
        </p:txBody>
      </p:sp>
      <p:sp>
        <p:nvSpPr>
          <p:cNvPr id="53" name="四角形: 角を丸くする 52">
            <a:extLst>
              <a:ext uri="{FF2B5EF4-FFF2-40B4-BE49-F238E27FC236}">
                <a16:creationId xmlns:a16="http://schemas.microsoft.com/office/drawing/2014/main" id="{2272FE98-98CD-97F8-C703-A6C90C3CD067}"/>
              </a:ext>
            </a:extLst>
          </p:cNvPr>
          <p:cNvSpPr/>
          <p:nvPr/>
        </p:nvSpPr>
        <p:spPr>
          <a:xfrm>
            <a:off x="2104498" y="2525028"/>
            <a:ext cx="732650" cy="332616"/>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59" name="テキスト プレースホルダー 1">
            <a:extLst>
              <a:ext uri="{FF2B5EF4-FFF2-40B4-BE49-F238E27FC236}">
                <a16:creationId xmlns:a16="http://schemas.microsoft.com/office/drawing/2014/main" id="{F4BD320A-4DC9-25DE-E077-C59AA0AE15F4}"/>
              </a:ext>
            </a:extLst>
          </p:cNvPr>
          <p:cNvSpPr txBox="1">
            <a:spLocks/>
          </p:cNvSpPr>
          <p:nvPr/>
        </p:nvSpPr>
        <p:spPr>
          <a:xfrm>
            <a:off x="359728" y="900000"/>
            <a:ext cx="8748000" cy="60877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500"/>
              </a:lnSpc>
            </a:pPr>
            <a:r>
              <a:rPr kumimoji="1" lang="en-US" altLang="ja-JP" dirty="0"/>
              <a:t>2026-06-01</a:t>
            </a:r>
            <a:r>
              <a:rPr kumimoji="1" lang="ja-JP" altLang="en-US" dirty="0"/>
              <a:t>版</a:t>
            </a:r>
            <a:r>
              <a:rPr lang="en-US" altLang="ja-JP" dirty="0"/>
              <a:t>(V2.9)</a:t>
            </a:r>
            <a:r>
              <a:rPr kumimoji="1" lang="ja-JP" altLang="en-US" dirty="0"/>
              <a:t>より</a:t>
            </a:r>
            <a:r>
              <a:rPr kumimoji="1" lang="en-US" altLang="ja-JP" dirty="0"/>
              <a:t>2</a:t>
            </a:r>
            <a:r>
              <a:rPr kumimoji="1" lang="ja-JP" altLang="en-US" dirty="0"/>
              <a:t>段階に分けて新リース会計基準へ対応します</a:t>
            </a:r>
            <a:endParaRPr kumimoji="1" lang="en-US" altLang="ja-JP" dirty="0"/>
          </a:p>
          <a:p>
            <a:pPr>
              <a:lnSpc>
                <a:spcPts val="1500"/>
              </a:lnSpc>
            </a:pPr>
            <a:r>
              <a:rPr lang="ja-JP" altLang="en-US" dirty="0"/>
              <a:t>付随する新規帳票やその他リース機能についてはフェーズ</a:t>
            </a:r>
            <a:r>
              <a:rPr lang="en-US" altLang="ja-JP" dirty="0"/>
              <a:t>2(2026</a:t>
            </a:r>
            <a:r>
              <a:rPr lang="ja-JP" altLang="en-US" dirty="0"/>
              <a:t>年</a:t>
            </a:r>
            <a:r>
              <a:rPr lang="en-US" altLang="ja-JP" dirty="0"/>
              <a:t>12</a:t>
            </a:r>
            <a:r>
              <a:rPr lang="ja-JP" altLang="en-US" dirty="0"/>
              <a:t>月</a:t>
            </a:r>
            <a:r>
              <a:rPr lang="en-US" altLang="ja-JP" dirty="0"/>
              <a:t>)</a:t>
            </a:r>
            <a:r>
              <a:rPr lang="ja-JP" altLang="en-US" dirty="0"/>
              <a:t>にて対応予定です</a:t>
            </a:r>
            <a:endParaRPr kumimoji="1" lang="en-US" altLang="ja-JP" dirty="0"/>
          </a:p>
        </p:txBody>
      </p:sp>
      <p:sp>
        <p:nvSpPr>
          <p:cNvPr id="29" name="テキスト ボックス 28">
            <a:extLst>
              <a:ext uri="{FF2B5EF4-FFF2-40B4-BE49-F238E27FC236}">
                <a16:creationId xmlns:a16="http://schemas.microsoft.com/office/drawing/2014/main" id="{7D8B9C58-D1AE-FDA7-AFBF-18FE15811276}"/>
              </a:ext>
            </a:extLst>
          </p:cNvPr>
          <p:cNvSpPr txBox="1"/>
          <p:nvPr/>
        </p:nvSpPr>
        <p:spPr>
          <a:xfrm>
            <a:off x="4801262" y="2056816"/>
            <a:ext cx="1196085" cy="400110"/>
          </a:xfrm>
          <a:prstGeom prst="rect">
            <a:avLst/>
          </a:prstGeom>
          <a:noFill/>
          <a:ln>
            <a:noFill/>
          </a:ln>
        </p:spPr>
        <p:txBody>
          <a:bodyPr wrap="square">
            <a:spAutoFit/>
          </a:bodyPr>
          <a:lstStyle/>
          <a:p>
            <a:pPr algn="ctr"/>
            <a:r>
              <a:rPr lang="ja-JP" altLang="en-US" sz="1000" b="1" dirty="0">
                <a:solidFill>
                  <a:srgbClr val="FF0000"/>
                </a:solidFill>
              </a:rPr>
              <a:t>202</a:t>
            </a:r>
            <a:r>
              <a:rPr lang="en-US" altLang="ja-JP" sz="1000" b="1" dirty="0">
                <a:solidFill>
                  <a:srgbClr val="FF0000"/>
                </a:solidFill>
              </a:rPr>
              <a:t>6</a:t>
            </a:r>
            <a:r>
              <a:rPr lang="ja-JP" altLang="en-US" sz="1000" b="1" dirty="0">
                <a:solidFill>
                  <a:srgbClr val="FF0000"/>
                </a:solidFill>
              </a:rPr>
              <a:t>/</a:t>
            </a:r>
            <a:r>
              <a:rPr lang="en-US" altLang="ja-JP" sz="1000" b="1" dirty="0">
                <a:solidFill>
                  <a:srgbClr val="FF0000"/>
                </a:solidFill>
              </a:rPr>
              <a:t>12(</a:t>
            </a:r>
            <a:r>
              <a:rPr lang="ja-JP" altLang="en-US" sz="1000" b="1" dirty="0">
                <a:solidFill>
                  <a:srgbClr val="FF0000"/>
                </a:solidFill>
              </a:rPr>
              <a:t>予定</a:t>
            </a:r>
            <a:r>
              <a:rPr lang="en-US" altLang="ja-JP" sz="1000" b="1" dirty="0">
                <a:solidFill>
                  <a:srgbClr val="FF0000"/>
                </a:solidFill>
              </a:rPr>
              <a:t>)</a:t>
            </a:r>
          </a:p>
          <a:p>
            <a:pPr algn="ctr"/>
            <a:r>
              <a:rPr lang="ja-JP" altLang="en-US" sz="1000" b="1" dirty="0">
                <a:solidFill>
                  <a:srgbClr val="FF0000"/>
                </a:solidFill>
              </a:rPr>
              <a:t>フェーズ２</a:t>
            </a:r>
          </a:p>
        </p:txBody>
      </p:sp>
      <p:sp>
        <p:nvSpPr>
          <p:cNvPr id="39" name="正方形/長方形 38">
            <a:extLst>
              <a:ext uri="{FF2B5EF4-FFF2-40B4-BE49-F238E27FC236}">
                <a16:creationId xmlns:a16="http://schemas.microsoft.com/office/drawing/2014/main" id="{D3D55349-6EBD-B12F-3758-C5D12C5A7B76}"/>
              </a:ext>
            </a:extLst>
          </p:cNvPr>
          <p:cNvSpPr/>
          <p:nvPr/>
        </p:nvSpPr>
        <p:spPr>
          <a:xfrm>
            <a:off x="2349192"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フェーズ１</a:t>
            </a:r>
            <a:endParaRPr kumimoji="1" lang="en-US" altLang="ja-JP" sz="1400" b="1" dirty="0"/>
          </a:p>
          <a:p>
            <a:pPr algn="ctr"/>
            <a:r>
              <a:rPr kumimoji="1" lang="ja-JP" altLang="en-US" sz="1400" dirty="0"/>
              <a:t>新リース会計基準の</a:t>
            </a:r>
            <a:endParaRPr kumimoji="1" lang="en-US" altLang="ja-JP" sz="1400" dirty="0"/>
          </a:p>
          <a:p>
            <a:pPr algn="ctr"/>
            <a:r>
              <a:rPr kumimoji="1" lang="ja-JP" altLang="en-US" sz="1400" dirty="0"/>
              <a:t>必要要件に対応</a:t>
            </a:r>
          </a:p>
        </p:txBody>
      </p:sp>
      <p:sp>
        <p:nvSpPr>
          <p:cNvPr id="64" name="正方形/長方形 63">
            <a:extLst>
              <a:ext uri="{FF2B5EF4-FFF2-40B4-BE49-F238E27FC236}">
                <a16:creationId xmlns:a16="http://schemas.microsoft.com/office/drawing/2014/main" id="{E16753B5-F21B-BD65-98E9-0128779FA437}"/>
              </a:ext>
            </a:extLst>
          </p:cNvPr>
          <p:cNvSpPr/>
          <p:nvPr/>
        </p:nvSpPr>
        <p:spPr>
          <a:xfrm>
            <a:off x="5199405" y="3872184"/>
            <a:ext cx="2160000" cy="742632"/>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1400" b="1" dirty="0"/>
              <a:t>フェーズ２</a:t>
            </a:r>
            <a:endParaRPr kumimoji="1" lang="en-US" altLang="ja-JP" sz="1400" b="1" dirty="0"/>
          </a:p>
          <a:p>
            <a:pPr algn="ctr"/>
            <a:r>
              <a:rPr lang="ja-JP" altLang="en-US" sz="1400" dirty="0"/>
              <a:t>新規帳票追加</a:t>
            </a:r>
            <a:endParaRPr lang="en-US" altLang="ja-JP" sz="1400" dirty="0"/>
          </a:p>
          <a:p>
            <a:pPr algn="ctr"/>
            <a:r>
              <a:rPr lang="ja-JP" altLang="en-US" sz="1400" dirty="0"/>
              <a:t>リース要望対応</a:t>
            </a:r>
            <a:endParaRPr lang="en-US" altLang="ja-JP" sz="1400" dirty="0"/>
          </a:p>
        </p:txBody>
      </p:sp>
      <p:sp>
        <p:nvSpPr>
          <p:cNvPr id="6" name="テキスト ボックス 5">
            <a:extLst>
              <a:ext uri="{FF2B5EF4-FFF2-40B4-BE49-F238E27FC236}">
                <a16:creationId xmlns:a16="http://schemas.microsoft.com/office/drawing/2014/main" id="{9D1C4391-191E-F2E3-1001-88306D6C5575}"/>
              </a:ext>
            </a:extLst>
          </p:cNvPr>
          <p:cNvSpPr txBox="1"/>
          <p:nvPr/>
        </p:nvSpPr>
        <p:spPr>
          <a:xfrm>
            <a:off x="4283968" y="4768182"/>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9884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9BEA93-5F61-8D43-99D0-2770415FDD15}"/>
              </a:ext>
            </a:extLst>
          </p:cNvPr>
          <p:cNvSpPr>
            <a:spLocks noGrp="1"/>
          </p:cNvSpPr>
          <p:nvPr>
            <p:ph type="title"/>
          </p:nvPr>
        </p:nvSpPr>
        <p:spPr/>
        <p:txBody>
          <a:bodyPr/>
          <a:lstStyle/>
          <a:p>
            <a:r>
              <a:rPr kumimoji="1" lang="ja-JP" altLang="en-US" dirty="0"/>
              <a:t>新リース会計基準対応</a:t>
            </a:r>
          </a:p>
        </p:txBody>
      </p:sp>
      <p:sp>
        <p:nvSpPr>
          <p:cNvPr id="3" name="テキスト プレースホルダー 2">
            <a:extLst>
              <a:ext uri="{FF2B5EF4-FFF2-40B4-BE49-F238E27FC236}">
                <a16:creationId xmlns:a16="http://schemas.microsoft.com/office/drawing/2014/main" id="{0741BB91-CE3A-227A-F825-D4D363C2CA95}"/>
              </a:ext>
            </a:extLst>
          </p:cNvPr>
          <p:cNvSpPr>
            <a:spLocks noGrp="1"/>
          </p:cNvSpPr>
          <p:nvPr>
            <p:ph type="body" sz="quarter" idx="16"/>
          </p:nvPr>
        </p:nvSpPr>
        <p:spPr/>
        <p:txBody>
          <a:bodyPr/>
          <a:lstStyle/>
          <a:p>
            <a:r>
              <a:rPr kumimoji="1" lang="ja-JP" altLang="en-US" dirty="0"/>
              <a:t>影響額試算ツールの無償提供</a:t>
            </a:r>
          </a:p>
        </p:txBody>
      </p:sp>
      <p:sp>
        <p:nvSpPr>
          <p:cNvPr id="4" name="テキスト プレースホルダー 3">
            <a:extLst>
              <a:ext uri="{FF2B5EF4-FFF2-40B4-BE49-F238E27FC236}">
                <a16:creationId xmlns:a16="http://schemas.microsoft.com/office/drawing/2014/main" id="{66314AD3-EE05-B255-62EF-E6B04DD15253}"/>
              </a:ext>
            </a:extLst>
          </p:cNvPr>
          <p:cNvSpPr>
            <a:spLocks noGrp="1"/>
          </p:cNvSpPr>
          <p:nvPr>
            <p:ph type="body" sz="quarter" idx="17"/>
          </p:nvPr>
        </p:nvSpPr>
        <p:spPr>
          <a:xfrm>
            <a:off x="395536" y="900000"/>
            <a:ext cx="8640763" cy="843654"/>
          </a:xfrm>
        </p:spPr>
        <p:txBody>
          <a:bodyPr/>
          <a:lstStyle/>
          <a:p>
            <a:r>
              <a:rPr kumimoji="1" lang="ja-JP" altLang="en-US" dirty="0"/>
              <a:t>新リース会計基準に従い、影響額試算ツールを提供しています</a:t>
            </a:r>
            <a:endParaRPr kumimoji="1" lang="en-US" altLang="ja-JP" dirty="0"/>
          </a:p>
          <a:p>
            <a:r>
              <a:rPr kumimoji="1" lang="ja-JP" altLang="en-US" dirty="0"/>
              <a:t>現存の</a:t>
            </a:r>
            <a:r>
              <a:rPr lang="ja-JP" altLang="en-US" sz="1600" dirty="0"/>
              <a:t>「使用権判定していないリース契約物件（賃貸借リース）」</a:t>
            </a:r>
            <a:r>
              <a:rPr kumimoji="1" lang="ja-JP" altLang="en-US" dirty="0"/>
              <a:t>を入力し計算することで、適用初年度の</a:t>
            </a:r>
            <a:r>
              <a:rPr kumimoji="1" lang="en-US" altLang="ja-JP" dirty="0"/>
              <a:t>B/S</a:t>
            </a:r>
            <a:r>
              <a:rPr kumimoji="1" lang="ja-JP" altLang="en-US" dirty="0"/>
              <a:t>、</a:t>
            </a:r>
            <a:r>
              <a:rPr kumimoji="1" lang="en-US" altLang="ja-JP" dirty="0"/>
              <a:t>P/L</a:t>
            </a:r>
            <a:r>
              <a:rPr kumimoji="1" lang="ja-JP" altLang="en-US" dirty="0"/>
              <a:t>への影響額を確認できます</a:t>
            </a:r>
          </a:p>
        </p:txBody>
      </p:sp>
      <p:sp>
        <p:nvSpPr>
          <p:cNvPr id="5" name="スライド番号プレースホルダー 4">
            <a:extLst>
              <a:ext uri="{FF2B5EF4-FFF2-40B4-BE49-F238E27FC236}">
                <a16:creationId xmlns:a16="http://schemas.microsoft.com/office/drawing/2014/main" id="{D3410C30-D216-B577-F216-C50A5820278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1AE88399-A119-07DA-70D9-08E0948E97D6}"/>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32" name="楕円 31">
            <a:extLst>
              <a:ext uri="{FF2B5EF4-FFF2-40B4-BE49-F238E27FC236}">
                <a16:creationId xmlns:a16="http://schemas.microsoft.com/office/drawing/2014/main" id="{C34F35A4-9019-5D93-13B6-697346387F74}"/>
              </a:ext>
            </a:extLst>
          </p:cNvPr>
          <p:cNvSpPr/>
          <p:nvPr/>
        </p:nvSpPr>
        <p:spPr>
          <a:xfrm>
            <a:off x="1593744"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6" name="楕円 35">
            <a:extLst>
              <a:ext uri="{FF2B5EF4-FFF2-40B4-BE49-F238E27FC236}">
                <a16:creationId xmlns:a16="http://schemas.microsoft.com/office/drawing/2014/main" id="{224DD86D-289D-0EDD-3993-CBA1A979A1EE}"/>
              </a:ext>
            </a:extLst>
          </p:cNvPr>
          <p:cNvSpPr/>
          <p:nvPr/>
        </p:nvSpPr>
        <p:spPr>
          <a:xfrm>
            <a:off x="1017679" y="3530312"/>
            <a:ext cx="561005" cy="53428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8" name="正方形/長方形 37">
            <a:extLst>
              <a:ext uri="{FF2B5EF4-FFF2-40B4-BE49-F238E27FC236}">
                <a16:creationId xmlns:a16="http://schemas.microsoft.com/office/drawing/2014/main" id="{8770C8A3-A19C-3AC6-6D57-F13740681AA2}"/>
              </a:ext>
            </a:extLst>
          </p:cNvPr>
          <p:cNvSpPr/>
          <p:nvPr/>
        </p:nvSpPr>
        <p:spPr>
          <a:xfrm>
            <a:off x="6346272" y="3740897"/>
            <a:ext cx="1738054" cy="816392"/>
          </a:xfrm>
          <a:prstGeom prst="rect">
            <a:avLst/>
          </a:prstGeom>
          <a:solidFill>
            <a:schemeClr val="bg2"/>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9" name="テキスト ボックス 38">
            <a:extLst>
              <a:ext uri="{FF2B5EF4-FFF2-40B4-BE49-F238E27FC236}">
                <a16:creationId xmlns:a16="http://schemas.microsoft.com/office/drawing/2014/main" id="{39DC3C01-53F6-0FAF-8010-2B26E94FED46}"/>
              </a:ext>
            </a:extLst>
          </p:cNvPr>
          <p:cNvSpPr txBox="1"/>
          <p:nvPr/>
        </p:nvSpPr>
        <p:spPr>
          <a:xfrm>
            <a:off x="3016051" y="3381070"/>
            <a:ext cx="2427398" cy="369332"/>
          </a:xfrm>
          <a:prstGeom prst="rect">
            <a:avLst/>
          </a:prstGeom>
          <a:noFill/>
        </p:spPr>
        <p:txBody>
          <a:bodyPr wrap="square">
            <a:spAutoFit/>
          </a:bodyPr>
          <a:lstStyle/>
          <a:p>
            <a:pPr algn="ctr"/>
            <a:r>
              <a:rPr lang="ja-JP" altLang="en-US" sz="900" dirty="0"/>
              <a:t>新リース会計基準影響額試算ツール</a:t>
            </a:r>
            <a:endParaRPr lang="en-US" altLang="ja-JP" sz="900" dirty="0"/>
          </a:p>
          <a:p>
            <a:pPr algn="ctr"/>
            <a:r>
              <a:rPr lang="ja-JP" altLang="en-US" sz="900" dirty="0"/>
              <a:t>データ変換処理・計算処理</a:t>
            </a:r>
            <a:endParaRPr lang="en-US" altLang="ja-JP" sz="900" dirty="0"/>
          </a:p>
        </p:txBody>
      </p:sp>
      <p:pic>
        <p:nvPicPr>
          <p:cNvPr id="41" name="図 40" descr="ロゴ, 会社名&#10;&#10;自動的に生成された説明">
            <a:extLst>
              <a:ext uri="{FF2B5EF4-FFF2-40B4-BE49-F238E27FC236}">
                <a16:creationId xmlns:a16="http://schemas.microsoft.com/office/drawing/2014/main" id="{8515E494-635D-8C83-2D48-04DD018F2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0619" y="4350587"/>
            <a:ext cx="629335" cy="476672"/>
          </a:xfrm>
          <a:prstGeom prst="rect">
            <a:avLst/>
          </a:prstGeom>
        </p:spPr>
      </p:pic>
      <p:sp>
        <p:nvSpPr>
          <p:cNvPr id="42" name="Freeform 10">
            <a:extLst>
              <a:ext uri="{FF2B5EF4-FFF2-40B4-BE49-F238E27FC236}">
                <a16:creationId xmlns:a16="http://schemas.microsoft.com/office/drawing/2014/main" id="{7B371716-A82A-B58B-AEB4-F2E470D41081}"/>
              </a:ext>
            </a:extLst>
          </p:cNvPr>
          <p:cNvSpPr>
            <a:spLocks noEditPoints="1"/>
          </p:cNvSpPr>
          <p:nvPr/>
        </p:nvSpPr>
        <p:spPr bwMode="auto">
          <a:xfrm>
            <a:off x="1127064" y="3704756"/>
            <a:ext cx="330340" cy="184816"/>
          </a:xfrm>
          <a:custGeom>
            <a:avLst/>
            <a:gdLst>
              <a:gd name="T0" fmla="*/ 227 w 227"/>
              <a:gd name="T1" fmla="*/ 21 h 127"/>
              <a:gd name="T2" fmla="*/ 0 w 227"/>
              <a:gd name="T3" fmla="*/ 21 h 127"/>
              <a:gd name="T4" fmla="*/ 0 w 227"/>
              <a:gd name="T5" fmla="*/ 0 h 127"/>
              <a:gd name="T6" fmla="*/ 227 w 227"/>
              <a:gd name="T7" fmla="*/ 0 h 127"/>
              <a:gd name="T8" fmla="*/ 227 w 227"/>
              <a:gd name="T9" fmla="*/ 21 h 127"/>
              <a:gd name="T10" fmla="*/ 11 w 227"/>
              <a:gd name="T11" fmla="*/ 25 h 127"/>
              <a:gd name="T12" fmla="*/ 11 w 227"/>
              <a:gd name="T13" fmla="*/ 127 h 127"/>
              <a:gd name="T14" fmla="*/ 33 w 227"/>
              <a:gd name="T15" fmla="*/ 127 h 127"/>
              <a:gd name="T16" fmla="*/ 33 w 227"/>
              <a:gd name="T17" fmla="*/ 62 h 127"/>
              <a:gd name="T18" fmla="*/ 80 w 227"/>
              <a:gd name="T19" fmla="*/ 62 h 127"/>
              <a:gd name="T20" fmla="*/ 80 w 227"/>
              <a:gd name="T21" fmla="*/ 127 h 127"/>
              <a:gd name="T22" fmla="*/ 215 w 227"/>
              <a:gd name="T23" fmla="*/ 127 h 127"/>
              <a:gd name="T24" fmla="*/ 215 w 227"/>
              <a:gd name="T25" fmla="*/ 25 h 127"/>
              <a:gd name="T26" fmla="*/ 11 w 227"/>
              <a:gd name="T27" fmla="*/ 25 h 127"/>
              <a:gd name="T28" fmla="*/ 80 w 227"/>
              <a:gd name="T29" fmla="*/ 52 h 127"/>
              <a:gd name="T30" fmla="*/ 33 w 227"/>
              <a:gd name="T31" fmla="*/ 52 h 127"/>
              <a:gd name="T32" fmla="*/ 33 w 227"/>
              <a:gd name="T33" fmla="*/ 37 h 127"/>
              <a:gd name="T34" fmla="*/ 80 w 227"/>
              <a:gd name="T35" fmla="*/ 37 h 127"/>
              <a:gd name="T36" fmla="*/ 80 w 227"/>
              <a:gd name="T37" fmla="*/ 52 h 127"/>
              <a:gd name="T38" fmla="*/ 137 w 227"/>
              <a:gd name="T39" fmla="*/ 52 h 127"/>
              <a:gd name="T40" fmla="*/ 90 w 227"/>
              <a:gd name="T41" fmla="*/ 52 h 127"/>
              <a:gd name="T42" fmla="*/ 90 w 227"/>
              <a:gd name="T43" fmla="*/ 37 h 127"/>
              <a:gd name="T44" fmla="*/ 137 w 227"/>
              <a:gd name="T45" fmla="*/ 37 h 127"/>
              <a:gd name="T46" fmla="*/ 137 w 227"/>
              <a:gd name="T47" fmla="*/ 52 h 127"/>
              <a:gd name="T48" fmla="*/ 194 w 227"/>
              <a:gd name="T49" fmla="*/ 52 h 127"/>
              <a:gd name="T50" fmla="*/ 147 w 227"/>
              <a:gd name="T51" fmla="*/ 52 h 127"/>
              <a:gd name="T52" fmla="*/ 147 w 227"/>
              <a:gd name="T53" fmla="*/ 37 h 127"/>
              <a:gd name="T54" fmla="*/ 194 w 227"/>
              <a:gd name="T55" fmla="*/ 37 h 127"/>
              <a:gd name="T56" fmla="*/ 194 w 227"/>
              <a:gd name="T57" fmla="*/ 52 h 127"/>
              <a:gd name="T58" fmla="*/ 137 w 227"/>
              <a:gd name="T59" fmla="*/ 94 h 127"/>
              <a:gd name="T60" fmla="*/ 90 w 227"/>
              <a:gd name="T61" fmla="*/ 94 h 127"/>
              <a:gd name="T62" fmla="*/ 90 w 227"/>
              <a:gd name="T63" fmla="*/ 62 h 127"/>
              <a:gd name="T64" fmla="*/ 137 w 227"/>
              <a:gd name="T65" fmla="*/ 62 h 127"/>
              <a:gd name="T66" fmla="*/ 137 w 227"/>
              <a:gd name="T67" fmla="*/ 94 h 127"/>
              <a:gd name="T68" fmla="*/ 194 w 227"/>
              <a:gd name="T69" fmla="*/ 94 h 127"/>
              <a:gd name="T70" fmla="*/ 147 w 227"/>
              <a:gd name="T71" fmla="*/ 94 h 127"/>
              <a:gd name="T72" fmla="*/ 147 w 227"/>
              <a:gd name="T73" fmla="*/ 62 h 127"/>
              <a:gd name="T74" fmla="*/ 194 w 227"/>
              <a:gd name="T75" fmla="*/ 62 h 127"/>
              <a:gd name="T76" fmla="*/ 194 w 227"/>
              <a:gd name="T77"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7" h="127">
                <a:moveTo>
                  <a:pt x="227" y="21"/>
                </a:moveTo>
                <a:lnTo>
                  <a:pt x="0" y="21"/>
                </a:lnTo>
                <a:lnTo>
                  <a:pt x="0" y="0"/>
                </a:lnTo>
                <a:lnTo>
                  <a:pt x="227" y="0"/>
                </a:lnTo>
                <a:lnTo>
                  <a:pt x="227" y="21"/>
                </a:lnTo>
                <a:close/>
                <a:moveTo>
                  <a:pt x="11" y="25"/>
                </a:moveTo>
                <a:lnTo>
                  <a:pt x="11" y="127"/>
                </a:lnTo>
                <a:lnTo>
                  <a:pt x="33" y="127"/>
                </a:lnTo>
                <a:lnTo>
                  <a:pt x="33" y="62"/>
                </a:lnTo>
                <a:lnTo>
                  <a:pt x="80" y="62"/>
                </a:lnTo>
                <a:lnTo>
                  <a:pt x="80" y="127"/>
                </a:lnTo>
                <a:lnTo>
                  <a:pt x="215" y="127"/>
                </a:lnTo>
                <a:lnTo>
                  <a:pt x="215" y="25"/>
                </a:lnTo>
                <a:lnTo>
                  <a:pt x="11" y="25"/>
                </a:lnTo>
                <a:close/>
                <a:moveTo>
                  <a:pt x="80" y="52"/>
                </a:moveTo>
                <a:lnTo>
                  <a:pt x="33" y="52"/>
                </a:lnTo>
                <a:lnTo>
                  <a:pt x="33" y="37"/>
                </a:lnTo>
                <a:lnTo>
                  <a:pt x="80" y="37"/>
                </a:lnTo>
                <a:lnTo>
                  <a:pt x="80" y="52"/>
                </a:lnTo>
                <a:close/>
                <a:moveTo>
                  <a:pt x="137" y="52"/>
                </a:moveTo>
                <a:lnTo>
                  <a:pt x="90" y="52"/>
                </a:lnTo>
                <a:lnTo>
                  <a:pt x="90" y="37"/>
                </a:lnTo>
                <a:lnTo>
                  <a:pt x="137" y="37"/>
                </a:lnTo>
                <a:lnTo>
                  <a:pt x="137" y="52"/>
                </a:lnTo>
                <a:close/>
                <a:moveTo>
                  <a:pt x="194" y="52"/>
                </a:moveTo>
                <a:lnTo>
                  <a:pt x="147" y="52"/>
                </a:lnTo>
                <a:lnTo>
                  <a:pt x="147" y="37"/>
                </a:lnTo>
                <a:lnTo>
                  <a:pt x="194" y="37"/>
                </a:lnTo>
                <a:lnTo>
                  <a:pt x="194" y="52"/>
                </a:lnTo>
                <a:close/>
                <a:moveTo>
                  <a:pt x="137" y="94"/>
                </a:moveTo>
                <a:lnTo>
                  <a:pt x="90" y="94"/>
                </a:lnTo>
                <a:lnTo>
                  <a:pt x="90" y="62"/>
                </a:lnTo>
                <a:lnTo>
                  <a:pt x="137" y="62"/>
                </a:lnTo>
                <a:lnTo>
                  <a:pt x="137" y="94"/>
                </a:lnTo>
                <a:close/>
                <a:moveTo>
                  <a:pt x="194" y="94"/>
                </a:moveTo>
                <a:lnTo>
                  <a:pt x="147" y="94"/>
                </a:lnTo>
                <a:lnTo>
                  <a:pt x="147" y="62"/>
                </a:lnTo>
                <a:lnTo>
                  <a:pt x="194" y="62"/>
                </a:lnTo>
                <a:lnTo>
                  <a:pt x="194" y="9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3" name="Freeform 18">
            <a:extLst>
              <a:ext uri="{FF2B5EF4-FFF2-40B4-BE49-F238E27FC236}">
                <a16:creationId xmlns:a16="http://schemas.microsoft.com/office/drawing/2014/main" id="{A3F623CF-9ABC-DEFE-A672-E34EE087170F}"/>
              </a:ext>
            </a:extLst>
          </p:cNvPr>
          <p:cNvSpPr>
            <a:spLocks noEditPoints="1"/>
          </p:cNvSpPr>
          <p:nvPr/>
        </p:nvSpPr>
        <p:spPr bwMode="auto">
          <a:xfrm>
            <a:off x="1699869" y="3704756"/>
            <a:ext cx="349227" cy="203136"/>
          </a:xfrm>
          <a:custGeom>
            <a:avLst/>
            <a:gdLst>
              <a:gd name="T0" fmla="*/ 154 w 418"/>
              <a:gd name="T1" fmla="*/ 7 h 243"/>
              <a:gd name="T2" fmla="*/ 411 w 418"/>
              <a:gd name="T3" fmla="*/ 0 h 243"/>
              <a:gd name="T4" fmla="*/ 418 w 418"/>
              <a:gd name="T5" fmla="*/ 145 h 243"/>
              <a:gd name="T6" fmla="*/ 154 w 418"/>
              <a:gd name="T7" fmla="*/ 156 h 243"/>
              <a:gd name="T8" fmla="*/ 265 w 418"/>
              <a:gd name="T9" fmla="*/ 203 h 243"/>
              <a:gd name="T10" fmla="*/ 333 w 418"/>
              <a:gd name="T11" fmla="*/ 199 h 243"/>
              <a:gd name="T12" fmla="*/ 401 w 418"/>
              <a:gd name="T13" fmla="*/ 203 h 243"/>
              <a:gd name="T14" fmla="*/ 418 w 418"/>
              <a:gd name="T15" fmla="*/ 156 h 243"/>
              <a:gd name="T16" fmla="*/ 48 w 418"/>
              <a:gd name="T17" fmla="*/ 213 h 243"/>
              <a:gd name="T18" fmla="*/ 107 w 418"/>
              <a:gd name="T19" fmla="*/ 213 h 243"/>
              <a:gd name="T20" fmla="*/ 48 w 418"/>
              <a:gd name="T21" fmla="*/ 213 h 243"/>
              <a:gd name="T22" fmla="*/ 92 w 418"/>
              <a:gd name="T23" fmla="*/ 213 h 243"/>
              <a:gd name="T24" fmla="*/ 63 w 418"/>
              <a:gd name="T25" fmla="*/ 213 h 243"/>
              <a:gd name="T26" fmla="*/ 0 w 418"/>
              <a:gd name="T27" fmla="*/ 156 h 243"/>
              <a:gd name="T28" fmla="*/ 6 w 418"/>
              <a:gd name="T29" fmla="*/ 195 h 243"/>
              <a:gd name="T30" fmla="*/ 43 w 418"/>
              <a:gd name="T31" fmla="*/ 203 h 243"/>
              <a:gd name="T32" fmla="*/ 112 w 418"/>
              <a:gd name="T33" fmla="*/ 203 h 243"/>
              <a:gd name="T34" fmla="*/ 142 w 418"/>
              <a:gd name="T35" fmla="*/ 195 h 243"/>
              <a:gd name="T36" fmla="*/ 135 w 418"/>
              <a:gd name="T37" fmla="*/ 15 h 243"/>
              <a:gd name="T38" fmla="*/ 26 w 418"/>
              <a:gd name="T39" fmla="*/ 22 h 243"/>
              <a:gd name="T40" fmla="*/ 6 w 418"/>
              <a:gd name="T41" fmla="*/ 116 h 243"/>
              <a:gd name="T42" fmla="*/ 0 w 418"/>
              <a:gd name="T43" fmla="*/ 118 h 243"/>
              <a:gd name="T44" fmla="*/ 26 w 418"/>
              <a:gd name="T45" fmla="*/ 106 h 243"/>
              <a:gd name="T46" fmla="*/ 123 w 418"/>
              <a:gd name="T47" fmla="*/ 34 h 243"/>
              <a:gd name="T48" fmla="*/ 26 w 418"/>
              <a:gd name="T49" fmla="*/ 106 h 243"/>
              <a:gd name="T50" fmla="*/ 367 w 418"/>
              <a:gd name="T51" fmla="*/ 243 h 243"/>
              <a:gd name="T52" fmla="*/ 367 w 418"/>
              <a:gd name="T53" fmla="*/ 183 h 243"/>
              <a:gd name="T54" fmla="*/ 367 w 418"/>
              <a:gd name="T55" fmla="*/ 199 h 243"/>
              <a:gd name="T56" fmla="*/ 367 w 418"/>
              <a:gd name="T57" fmla="*/ 227 h 243"/>
              <a:gd name="T58" fmla="*/ 367 w 418"/>
              <a:gd name="T59" fmla="*/ 199 h 243"/>
              <a:gd name="T60" fmla="*/ 300 w 418"/>
              <a:gd name="T61" fmla="*/ 243 h 243"/>
              <a:gd name="T62" fmla="*/ 300 w 418"/>
              <a:gd name="T63" fmla="*/ 183 h 243"/>
              <a:gd name="T64" fmla="*/ 300 w 418"/>
              <a:gd name="T65" fmla="*/ 199 h 243"/>
              <a:gd name="T66" fmla="*/ 300 w 418"/>
              <a:gd name="T67" fmla="*/ 227 h 243"/>
              <a:gd name="T68" fmla="*/ 300 w 418"/>
              <a:gd name="T69" fmla="*/ 199 h 243"/>
              <a:gd name="T70" fmla="*/ 381 w 418"/>
              <a:gd name="T71" fmla="*/ 23 h 243"/>
              <a:gd name="T72" fmla="*/ 390 w 418"/>
              <a:gd name="T73" fmla="*/ 125 h 243"/>
              <a:gd name="T74" fmla="*/ 352 w 418"/>
              <a:gd name="T75" fmla="*/ 23 h 243"/>
              <a:gd name="T76" fmla="*/ 343 w 418"/>
              <a:gd name="T77" fmla="*/ 125 h 243"/>
              <a:gd name="T78" fmla="*/ 352 w 418"/>
              <a:gd name="T79" fmla="*/ 23 h 243"/>
              <a:gd name="T80" fmla="*/ 304 w 418"/>
              <a:gd name="T81" fmla="*/ 23 h 243"/>
              <a:gd name="T82" fmla="*/ 314 w 418"/>
              <a:gd name="T83" fmla="*/ 125 h 243"/>
              <a:gd name="T84" fmla="*/ 275 w 418"/>
              <a:gd name="T85" fmla="*/ 23 h 243"/>
              <a:gd name="T86" fmla="*/ 266 w 418"/>
              <a:gd name="T87" fmla="*/ 125 h 243"/>
              <a:gd name="T88" fmla="*/ 275 w 418"/>
              <a:gd name="T89" fmla="*/ 23 h 243"/>
              <a:gd name="T90" fmla="*/ 228 w 418"/>
              <a:gd name="T91" fmla="*/ 23 h 243"/>
              <a:gd name="T92" fmla="*/ 237 w 418"/>
              <a:gd name="T93" fmla="*/ 125 h 243"/>
              <a:gd name="T94" fmla="*/ 199 w 418"/>
              <a:gd name="T95" fmla="*/ 23 h 243"/>
              <a:gd name="T96" fmla="*/ 190 w 418"/>
              <a:gd name="T97" fmla="*/ 125 h 243"/>
              <a:gd name="T98" fmla="*/ 199 w 418"/>
              <a:gd name="T99" fmla="*/ 2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8" h="243">
                <a:moveTo>
                  <a:pt x="154" y="145"/>
                </a:moveTo>
                <a:cubicBezTo>
                  <a:pt x="154" y="7"/>
                  <a:pt x="154" y="7"/>
                  <a:pt x="154" y="7"/>
                </a:cubicBezTo>
                <a:cubicBezTo>
                  <a:pt x="154" y="3"/>
                  <a:pt x="157" y="0"/>
                  <a:pt x="161" y="0"/>
                </a:cubicBezTo>
                <a:cubicBezTo>
                  <a:pt x="411" y="0"/>
                  <a:pt x="411" y="0"/>
                  <a:pt x="411" y="0"/>
                </a:cubicBezTo>
                <a:cubicBezTo>
                  <a:pt x="415" y="0"/>
                  <a:pt x="418" y="3"/>
                  <a:pt x="418" y="7"/>
                </a:cubicBezTo>
                <a:cubicBezTo>
                  <a:pt x="418" y="145"/>
                  <a:pt x="418" y="145"/>
                  <a:pt x="418" y="145"/>
                </a:cubicBezTo>
                <a:lnTo>
                  <a:pt x="154" y="145"/>
                </a:lnTo>
                <a:close/>
                <a:moveTo>
                  <a:pt x="154" y="156"/>
                </a:moveTo>
                <a:cubicBezTo>
                  <a:pt x="154" y="203"/>
                  <a:pt x="154" y="203"/>
                  <a:pt x="154" y="203"/>
                </a:cubicBezTo>
                <a:cubicBezTo>
                  <a:pt x="265" y="203"/>
                  <a:pt x="265" y="203"/>
                  <a:pt x="265" y="203"/>
                </a:cubicBezTo>
                <a:cubicBezTo>
                  <a:pt x="270" y="188"/>
                  <a:pt x="283" y="177"/>
                  <a:pt x="300" y="177"/>
                </a:cubicBezTo>
                <a:cubicBezTo>
                  <a:pt x="315" y="177"/>
                  <a:pt x="328" y="186"/>
                  <a:pt x="333" y="199"/>
                </a:cubicBezTo>
                <a:cubicBezTo>
                  <a:pt x="339" y="186"/>
                  <a:pt x="352" y="177"/>
                  <a:pt x="367" y="177"/>
                </a:cubicBezTo>
                <a:cubicBezTo>
                  <a:pt x="383" y="177"/>
                  <a:pt x="397" y="188"/>
                  <a:pt x="401" y="203"/>
                </a:cubicBezTo>
                <a:cubicBezTo>
                  <a:pt x="418" y="203"/>
                  <a:pt x="418" y="203"/>
                  <a:pt x="418" y="203"/>
                </a:cubicBezTo>
                <a:cubicBezTo>
                  <a:pt x="418" y="156"/>
                  <a:pt x="418" y="156"/>
                  <a:pt x="418" y="156"/>
                </a:cubicBezTo>
                <a:lnTo>
                  <a:pt x="154" y="156"/>
                </a:lnTo>
                <a:close/>
                <a:moveTo>
                  <a:pt x="48" y="213"/>
                </a:moveTo>
                <a:cubicBezTo>
                  <a:pt x="48" y="229"/>
                  <a:pt x="61" y="243"/>
                  <a:pt x="78" y="243"/>
                </a:cubicBezTo>
                <a:cubicBezTo>
                  <a:pt x="94" y="243"/>
                  <a:pt x="107" y="229"/>
                  <a:pt x="107" y="213"/>
                </a:cubicBezTo>
                <a:cubicBezTo>
                  <a:pt x="107" y="197"/>
                  <a:pt x="94" y="183"/>
                  <a:pt x="78" y="183"/>
                </a:cubicBezTo>
                <a:cubicBezTo>
                  <a:pt x="61" y="183"/>
                  <a:pt x="48" y="197"/>
                  <a:pt x="48" y="213"/>
                </a:cubicBezTo>
                <a:close/>
                <a:moveTo>
                  <a:pt x="78" y="199"/>
                </a:moveTo>
                <a:cubicBezTo>
                  <a:pt x="85" y="199"/>
                  <a:pt x="92" y="205"/>
                  <a:pt x="92" y="213"/>
                </a:cubicBezTo>
                <a:cubicBezTo>
                  <a:pt x="92" y="221"/>
                  <a:pt x="85" y="227"/>
                  <a:pt x="78" y="227"/>
                </a:cubicBezTo>
                <a:cubicBezTo>
                  <a:pt x="70" y="227"/>
                  <a:pt x="63" y="221"/>
                  <a:pt x="63" y="213"/>
                </a:cubicBezTo>
                <a:cubicBezTo>
                  <a:pt x="63" y="205"/>
                  <a:pt x="70" y="199"/>
                  <a:pt x="78" y="199"/>
                </a:cubicBezTo>
                <a:close/>
                <a:moveTo>
                  <a:pt x="0" y="156"/>
                </a:moveTo>
                <a:cubicBezTo>
                  <a:pt x="6" y="156"/>
                  <a:pt x="6" y="156"/>
                  <a:pt x="6" y="156"/>
                </a:cubicBezTo>
                <a:cubicBezTo>
                  <a:pt x="6" y="195"/>
                  <a:pt x="6" y="195"/>
                  <a:pt x="6" y="195"/>
                </a:cubicBezTo>
                <a:cubicBezTo>
                  <a:pt x="6" y="199"/>
                  <a:pt x="9" y="203"/>
                  <a:pt x="13" y="203"/>
                </a:cubicBezTo>
                <a:cubicBezTo>
                  <a:pt x="43" y="203"/>
                  <a:pt x="43" y="203"/>
                  <a:pt x="43" y="203"/>
                </a:cubicBezTo>
                <a:cubicBezTo>
                  <a:pt x="47" y="188"/>
                  <a:pt x="61" y="177"/>
                  <a:pt x="78" y="177"/>
                </a:cubicBezTo>
                <a:cubicBezTo>
                  <a:pt x="94" y="177"/>
                  <a:pt x="108" y="188"/>
                  <a:pt x="112" y="203"/>
                </a:cubicBezTo>
                <a:cubicBezTo>
                  <a:pt x="135" y="203"/>
                  <a:pt x="135" y="203"/>
                  <a:pt x="135" y="203"/>
                </a:cubicBezTo>
                <a:cubicBezTo>
                  <a:pt x="139" y="203"/>
                  <a:pt x="142" y="199"/>
                  <a:pt x="142" y="195"/>
                </a:cubicBezTo>
                <a:cubicBezTo>
                  <a:pt x="142" y="22"/>
                  <a:pt x="142" y="22"/>
                  <a:pt x="142" y="22"/>
                </a:cubicBezTo>
                <a:cubicBezTo>
                  <a:pt x="142" y="18"/>
                  <a:pt x="139" y="15"/>
                  <a:pt x="135" y="15"/>
                </a:cubicBezTo>
                <a:cubicBezTo>
                  <a:pt x="35" y="15"/>
                  <a:pt x="35" y="15"/>
                  <a:pt x="35" y="15"/>
                </a:cubicBezTo>
                <a:cubicBezTo>
                  <a:pt x="31" y="15"/>
                  <a:pt x="27" y="18"/>
                  <a:pt x="26" y="22"/>
                </a:cubicBezTo>
                <a:cubicBezTo>
                  <a:pt x="7" y="101"/>
                  <a:pt x="7" y="101"/>
                  <a:pt x="7" y="101"/>
                </a:cubicBezTo>
                <a:cubicBezTo>
                  <a:pt x="6" y="105"/>
                  <a:pt x="6" y="112"/>
                  <a:pt x="6" y="116"/>
                </a:cubicBezTo>
                <a:cubicBezTo>
                  <a:pt x="6" y="118"/>
                  <a:pt x="6" y="118"/>
                  <a:pt x="6" y="118"/>
                </a:cubicBezTo>
                <a:cubicBezTo>
                  <a:pt x="0" y="118"/>
                  <a:pt x="0" y="118"/>
                  <a:pt x="0" y="118"/>
                </a:cubicBezTo>
                <a:lnTo>
                  <a:pt x="0" y="156"/>
                </a:lnTo>
                <a:close/>
                <a:moveTo>
                  <a:pt x="26" y="106"/>
                </a:moveTo>
                <a:cubicBezTo>
                  <a:pt x="42" y="34"/>
                  <a:pt x="42" y="34"/>
                  <a:pt x="42" y="34"/>
                </a:cubicBezTo>
                <a:cubicBezTo>
                  <a:pt x="123" y="34"/>
                  <a:pt x="123" y="34"/>
                  <a:pt x="123" y="34"/>
                </a:cubicBezTo>
                <a:cubicBezTo>
                  <a:pt x="123" y="106"/>
                  <a:pt x="123" y="106"/>
                  <a:pt x="123" y="106"/>
                </a:cubicBezTo>
                <a:lnTo>
                  <a:pt x="26" y="106"/>
                </a:lnTo>
                <a:close/>
                <a:moveTo>
                  <a:pt x="337" y="213"/>
                </a:moveTo>
                <a:cubicBezTo>
                  <a:pt x="337" y="229"/>
                  <a:pt x="350" y="243"/>
                  <a:pt x="367" y="243"/>
                </a:cubicBezTo>
                <a:cubicBezTo>
                  <a:pt x="383" y="243"/>
                  <a:pt x="396" y="229"/>
                  <a:pt x="396" y="213"/>
                </a:cubicBezTo>
                <a:cubicBezTo>
                  <a:pt x="396" y="197"/>
                  <a:pt x="383" y="183"/>
                  <a:pt x="367" y="183"/>
                </a:cubicBezTo>
                <a:cubicBezTo>
                  <a:pt x="350" y="183"/>
                  <a:pt x="337" y="197"/>
                  <a:pt x="337" y="213"/>
                </a:cubicBezTo>
                <a:close/>
                <a:moveTo>
                  <a:pt x="367" y="199"/>
                </a:moveTo>
                <a:cubicBezTo>
                  <a:pt x="374" y="199"/>
                  <a:pt x="381" y="205"/>
                  <a:pt x="381" y="213"/>
                </a:cubicBezTo>
                <a:cubicBezTo>
                  <a:pt x="381" y="221"/>
                  <a:pt x="374" y="227"/>
                  <a:pt x="367" y="227"/>
                </a:cubicBezTo>
                <a:cubicBezTo>
                  <a:pt x="359" y="227"/>
                  <a:pt x="352" y="221"/>
                  <a:pt x="352" y="213"/>
                </a:cubicBezTo>
                <a:cubicBezTo>
                  <a:pt x="352" y="205"/>
                  <a:pt x="359" y="199"/>
                  <a:pt x="367" y="199"/>
                </a:cubicBezTo>
                <a:close/>
                <a:moveTo>
                  <a:pt x="270" y="213"/>
                </a:moveTo>
                <a:cubicBezTo>
                  <a:pt x="270" y="229"/>
                  <a:pt x="284" y="243"/>
                  <a:pt x="300" y="243"/>
                </a:cubicBezTo>
                <a:cubicBezTo>
                  <a:pt x="316" y="243"/>
                  <a:pt x="329" y="229"/>
                  <a:pt x="329" y="213"/>
                </a:cubicBezTo>
                <a:cubicBezTo>
                  <a:pt x="329" y="197"/>
                  <a:pt x="316" y="183"/>
                  <a:pt x="300" y="183"/>
                </a:cubicBezTo>
                <a:cubicBezTo>
                  <a:pt x="284" y="183"/>
                  <a:pt x="270" y="197"/>
                  <a:pt x="270" y="213"/>
                </a:cubicBezTo>
                <a:close/>
                <a:moveTo>
                  <a:pt x="300" y="199"/>
                </a:moveTo>
                <a:cubicBezTo>
                  <a:pt x="308" y="199"/>
                  <a:pt x="314" y="205"/>
                  <a:pt x="314" y="213"/>
                </a:cubicBezTo>
                <a:cubicBezTo>
                  <a:pt x="314" y="221"/>
                  <a:pt x="308" y="227"/>
                  <a:pt x="300" y="227"/>
                </a:cubicBezTo>
                <a:cubicBezTo>
                  <a:pt x="292" y="227"/>
                  <a:pt x="286" y="221"/>
                  <a:pt x="286" y="213"/>
                </a:cubicBezTo>
                <a:cubicBezTo>
                  <a:pt x="286" y="205"/>
                  <a:pt x="292" y="199"/>
                  <a:pt x="300" y="199"/>
                </a:cubicBezTo>
                <a:close/>
                <a:moveTo>
                  <a:pt x="390" y="23"/>
                </a:moveTo>
                <a:cubicBezTo>
                  <a:pt x="381" y="23"/>
                  <a:pt x="381" y="23"/>
                  <a:pt x="381" y="23"/>
                </a:cubicBezTo>
                <a:cubicBezTo>
                  <a:pt x="381" y="125"/>
                  <a:pt x="381" y="125"/>
                  <a:pt x="381" y="125"/>
                </a:cubicBezTo>
                <a:cubicBezTo>
                  <a:pt x="390" y="125"/>
                  <a:pt x="390" y="125"/>
                  <a:pt x="390" y="125"/>
                </a:cubicBezTo>
                <a:lnTo>
                  <a:pt x="390" y="23"/>
                </a:lnTo>
                <a:close/>
                <a:moveTo>
                  <a:pt x="352" y="23"/>
                </a:moveTo>
                <a:cubicBezTo>
                  <a:pt x="343" y="23"/>
                  <a:pt x="343" y="23"/>
                  <a:pt x="343" y="23"/>
                </a:cubicBezTo>
                <a:cubicBezTo>
                  <a:pt x="343" y="125"/>
                  <a:pt x="343" y="125"/>
                  <a:pt x="343" y="125"/>
                </a:cubicBezTo>
                <a:cubicBezTo>
                  <a:pt x="352" y="125"/>
                  <a:pt x="352" y="125"/>
                  <a:pt x="352" y="125"/>
                </a:cubicBezTo>
                <a:lnTo>
                  <a:pt x="352" y="23"/>
                </a:lnTo>
                <a:close/>
                <a:moveTo>
                  <a:pt x="314" y="23"/>
                </a:moveTo>
                <a:cubicBezTo>
                  <a:pt x="304" y="23"/>
                  <a:pt x="304" y="23"/>
                  <a:pt x="304" y="23"/>
                </a:cubicBezTo>
                <a:cubicBezTo>
                  <a:pt x="304" y="125"/>
                  <a:pt x="304" y="125"/>
                  <a:pt x="304" y="125"/>
                </a:cubicBezTo>
                <a:cubicBezTo>
                  <a:pt x="314" y="125"/>
                  <a:pt x="314" y="125"/>
                  <a:pt x="314" y="125"/>
                </a:cubicBezTo>
                <a:lnTo>
                  <a:pt x="314" y="23"/>
                </a:lnTo>
                <a:close/>
                <a:moveTo>
                  <a:pt x="275" y="23"/>
                </a:moveTo>
                <a:cubicBezTo>
                  <a:pt x="266" y="23"/>
                  <a:pt x="266" y="23"/>
                  <a:pt x="266" y="23"/>
                </a:cubicBezTo>
                <a:cubicBezTo>
                  <a:pt x="266" y="125"/>
                  <a:pt x="266" y="125"/>
                  <a:pt x="266" y="125"/>
                </a:cubicBezTo>
                <a:cubicBezTo>
                  <a:pt x="275" y="125"/>
                  <a:pt x="275" y="125"/>
                  <a:pt x="275" y="125"/>
                </a:cubicBezTo>
                <a:lnTo>
                  <a:pt x="275" y="23"/>
                </a:lnTo>
                <a:close/>
                <a:moveTo>
                  <a:pt x="237" y="23"/>
                </a:moveTo>
                <a:cubicBezTo>
                  <a:pt x="228" y="23"/>
                  <a:pt x="228" y="23"/>
                  <a:pt x="228" y="23"/>
                </a:cubicBezTo>
                <a:cubicBezTo>
                  <a:pt x="228" y="125"/>
                  <a:pt x="228" y="125"/>
                  <a:pt x="228" y="125"/>
                </a:cubicBezTo>
                <a:cubicBezTo>
                  <a:pt x="237" y="125"/>
                  <a:pt x="237" y="125"/>
                  <a:pt x="237" y="125"/>
                </a:cubicBezTo>
                <a:lnTo>
                  <a:pt x="237" y="23"/>
                </a:lnTo>
                <a:close/>
                <a:moveTo>
                  <a:pt x="199" y="23"/>
                </a:moveTo>
                <a:cubicBezTo>
                  <a:pt x="190" y="23"/>
                  <a:pt x="190" y="23"/>
                  <a:pt x="190" y="23"/>
                </a:cubicBezTo>
                <a:cubicBezTo>
                  <a:pt x="190" y="125"/>
                  <a:pt x="190" y="125"/>
                  <a:pt x="190" y="125"/>
                </a:cubicBezTo>
                <a:cubicBezTo>
                  <a:pt x="199" y="125"/>
                  <a:pt x="199" y="125"/>
                  <a:pt x="199" y="125"/>
                </a:cubicBezTo>
                <a:lnTo>
                  <a:pt x="199" y="23"/>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41">
            <a:extLst>
              <a:ext uri="{FF2B5EF4-FFF2-40B4-BE49-F238E27FC236}">
                <a16:creationId xmlns:a16="http://schemas.microsoft.com/office/drawing/2014/main" id="{27CE8561-B761-D558-DEB3-9C3B0A9B47A0}"/>
              </a:ext>
            </a:extLst>
          </p:cNvPr>
          <p:cNvSpPr>
            <a:spLocks noEditPoints="1"/>
          </p:cNvSpPr>
          <p:nvPr/>
        </p:nvSpPr>
        <p:spPr bwMode="auto">
          <a:xfrm>
            <a:off x="7640500" y="4165839"/>
            <a:ext cx="353019" cy="285530"/>
          </a:xfrm>
          <a:custGeom>
            <a:avLst/>
            <a:gdLst>
              <a:gd name="T0" fmla="*/ 454 w 454"/>
              <a:gd name="T1" fmla="*/ 294 h 365"/>
              <a:gd name="T2" fmla="*/ 259 w 454"/>
              <a:gd name="T3" fmla="*/ 304 h 365"/>
              <a:gd name="T4" fmla="*/ 326 w 454"/>
              <a:gd name="T5" fmla="*/ 355 h 365"/>
              <a:gd name="T6" fmla="*/ 326 w 454"/>
              <a:gd name="T7" fmla="*/ 365 h 365"/>
              <a:gd name="T8" fmla="*/ 123 w 454"/>
              <a:gd name="T9" fmla="*/ 360 h 365"/>
              <a:gd name="T10" fmla="*/ 190 w 454"/>
              <a:gd name="T11" fmla="*/ 355 h 365"/>
              <a:gd name="T12" fmla="*/ 10 w 454"/>
              <a:gd name="T13" fmla="*/ 304 h 365"/>
              <a:gd name="T14" fmla="*/ 0 w 454"/>
              <a:gd name="T15" fmla="*/ 10 h 365"/>
              <a:gd name="T16" fmla="*/ 443 w 454"/>
              <a:gd name="T17" fmla="*/ 0 h 365"/>
              <a:gd name="T18" fmla="*/ 423 w 454"/>
              <a:gd name="T19" fmla="*/ 31 h 365"/>
              <a:gd name="T20" fmla="*/ 31 w 454"/>
              <a:gd name="T21" fmla="*/ 273 h 365"/>
              <a:gd name="T22" fmla="*/ 423 w 454"/>
              <a:gd name="T23" fmla="*/ 31 h 365"/>
              <a:gd name="T24" fmla="*/ 67 w 454"/>
              <a:gd name="T25" fmla="*/ 237 h 365"/>
              <a:gd name="T26" fmla="*/ 60 w 454"/>
              <a:gd name="T27" fmla="*/ 59 h 365"/>
              <a:gd name="T28" fmla="*/ 394 w 454"/>
              <a:gd name="T29" fmla="*/ 245 h 365"/>
              <a:gd name="T30" fmla="*/ 335 w 454"/>
              <a:gd name="T31" fmla="*/ 144 h 365"/>
              <a:gd name="T32" fmla="*/ 281 w 454"/>
              <a:gd name="T33" fmla="*/ 132 h 365"/>
              <a:gd name="T34" fmla="*/ 335 w 454"/>
              <a:gd name="T35" fmla="*/ 90 h 365"/>
              <a:gd name="T36" fmla="*/ 335 w 454"/>
              <a:gd name="T37" fmla="*/ 66 h 365"/>
              <a:gd name="T38" fmla="*/ 324 w 454"/>
              <a:gd name="T39" fmla="*/ 82 h 365"/>
              <a:gd name="T40" fmla="*/ 239 w 454"/>
              <a:gd name="T41" fmla="*/ 116 h 365"/>
              <a:gd name="T42" fmla="*/ 227 w 454"/>
              <a:gd name="T43" fmla="*/ 104 h 365"/>
              <a:gd name="T44" fmla="*/ 216 w 454"/>
              <a:gd name="T45" fmla="*/ 120 h 365"/>
              <a:gd name="T46" fmla="*/ 130 w 454"/>
              <a:gd name="T47" fmla="*/ 165 h 365"/>
              <a:gd name="T48" fmla="*/ 107 w 454"/>
              <a:gd name="T49" fmla="*/ 168 h 365"/>
              <a:gd name="T50" fmla="*/ 129 w 454"/>
              <a:gd name="T51" fmla="*/ 172 h 365"/>
              <a:gd name="T52" fmla="*/ 124 w 454"/>
              <a:gd name="T53" fmla="*/ 204 h 365"/>
              <a:gd name="T54" fmla="*/ 107 w 454"/>
              <a:gd name="T55" fmla="*/ 214 h 365"/>
              <a:gd name="T56" fmla="*/ 130 w 454"/>
              <a:gd name="T57" fmla="*/ 214 h 365"/>
              <a:gd name="T58" fmla="*/ 167 w 454"/>
              <a:gd name="T59" fmla="*/ 175 h 365"/>
              <a:gd name="T60" fmla="*/ 227 w 454"/>
              <a:gd name="T61" fmla="*/ 188 h 365"/>
              <a:gd name="T62" fmla="*/ 238 w 454"/>
              <a:gd name="T63" fmla="*/ 171 h 365"/>
              <a:gd name="T64" fmla="*/ 323 w 454"/>
              <a:gd name="T65" fmla="*/ 156 h 365"/>
              <a:gd name="T66" fmla="*/ 335 w 454"/>
              <a:gd name="T67" fmla="*/ 168 h 365"/>
              <a:gd name="T68" fmla="*/ 335 w 454"/>
              <a:gd name="T69" fmla="*/ 144 h 365"/>
              <a:gd name="T70" fmla="*/ 227 w 454"/>
              <a:gd name="T71" fmla="*/ 164 h 365"/>
              <a:gd name="T72" fmla="*/ 175 w 454"/>
              <a:gd name="T73" fmla="*/ 168 h 365"/>
              <a:gd name="T74" fmla="*/ 227 w 454"/>
              <a:gd name="T75" fmla="*/ 127 h 365"/>
              <a:gd name="T76" fmla="*/ 267 w 454"/>
              <a:gd name="T77" fmla="*/ 134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4" h="365">
                <a:moveTo>
                  <a:pt x="454" y="10"/>
                </a:moveTo>
                <a:cubicBezTo>
                  <a:pt x="454" y="294"/>
                  <a:pt x="454" y="294"/>
                  <a:pt x="454" y="294"/>
                </a:cubicBezTo>
                <a:cubicBezTo>
                  <a:pt x="454" y="300"/>
                  <a:pt x="449" y="304"/>
                  <a:pt x="443" y="304"/>
                </a:cubicBezTo>
                <a:cubicBezTo>
                  <a:pt x="259" y="304"/>
                  <a:pt x="259" y="304"/>
                  <a:pt x="259" y="304"/>
                </a:cubicBezTo>
                <a:cubicBezTo>
                  <a:pt x="264" y="355"/>
                  <a:pt x="264" y="355"/>
                  <a:pt x="264" y="355"/>
                </a:cubicBezTo>
                <a:cubicBezTo>
                  <a:pt x="326" y="355"/>
                  <a:pt x="326" y="355"/>
                  <a:pt x="326" y="355"/>
                </a:cubicBezTo>
                <a:cubicBezTo>
                  <a:pt x="329" y="355"/>
                  <a:pt x="331" y="357"/>
                  <a:pt x="331" y="360"/>
                </a:cubicBezTo>
                <a:cubicBezTo>
                  <a:pt x="331" y="363"/>
                  <a:pt x="329" y="365"/>
                  <a:pt x="326" y="365"/>
                </a:cubicBezTo>
                <a:cubicBezTo>
                  <a:pt x="127" y="365"/>
                  <a:pt x="127" y="365"/>
                  <a:pt x="127" y="365"/>
                </a:cubicBezTo>
                <a:cubicBezTo>
                  <a:pt x="125" y="365"/>
                  <a:pt x="123" y="363"/>
                  <a:pt x="123" y="360"/>
                </a:cubicBezTo>
                <a:cubicBezTo>
                  <a:pt x="123" y="357"/>
                  <a:pt x="125" y="355"/>
                  <a:pt x="127" y="355"/>
                </a:cubicBezTo>
                <a:cubicBezTo>
                  <a:pt x="190" y="355"/>
                  <a:pt x="190" y="355"/>
                  <a:pt x="190" y="355"/>
                </a:cubicBezTo>
                <a:cubicBezTo>
                  <a:pt x="194" y="304"/>
                  <a:pt x="194" y="304"/>
                  <a:pt x="194" y="304"/>
                </a:cubicBezTo>
                <a:cubicBezTo>
                  <a:pt x="10" y="304"/>
                  <a:pt x="10" y="304"/>
                  <a:pt x="10" y="304"/>
                </a:cubicBezTo>
                <a:cubicBezTo>
                  <a:pt x="5" y="304"/>
                  <a:pt x="0" y="300"/>
                  <a:pt x="0" y="294"/>
                </a:cubicBezTo>
                <a:cubicBezTo>
                  <a:pt x="0" y="10"/>
                  <a:pt x="0" y="10"/>
                  <a:pt x="0" y="10"/>
                </a:cubicBezTo>
                <a:cubicBezTo>
                  <a:pt x="0" y="5"/>
                  <a:pt x="5" y="0"/>
                  <a:pt x="10" y="0"/>
                </a:cubicBezTo>
                <a:cubicBezTo>
                  <a:pt x="443" y="0"/>
                  <a:pt x="443" y="0"/>
                  <a:pt x="443" y="0"/>
                </a:cubicBezTo>
                <a:cubicBezTo>
                  <a:pt x="449" y="0"/>
                  <a:pt x="454" y="5"/>
                  <a:pt x="454" y="10"/>
                </a:cubicBezTo>
                <a:close/>
                <a:moveTo>
                  <a:pt x="423" y="31"/>
                </a:moveTo>
                <a:cubicBezTo>
                  <a:pt x="31" y="31"/>
                  <a:pt x="31" y="31"/>
                  <a:pt x="31" y="31"/>
                </a:cubicBezTo>
                <a:cubicBezTo>
                  <a:pt x="31" y="273"/>
                  <a:pt x="31" y="273"/>
                  <a:pt x="31" y="273"/>
                </a:cubicBezTo>
                <a:cubicBezTo>
                  <a:pt x="423" y="273"/>
                  <a:pt x="423" y="273"/>
                  <a:pt x="423" y="273"/>
                </a:cubicBezTo>
                <a:lnTo>
                  <a:pt x="423" y="31"/>
                </a:lnTo>
                <a:close/>
                <a:moveTo>
                  <a:pt x="394" y="237"/>
                </a:moveTo>
                <a:cubicBezTo>
                  <a:pt x="67" y="237"/>
                  <a:pt x="67" y="237"/>
                  <a:pt x="67" y="237"/>
                </a:cubicBezTo>
                <a:cubicBezTo>
                  <a:pt x="67" y="59"/>
                  <a:pt x="67" y="59"/>
                  <a:pt x="67" y="59"/>
                </a:cubicBezTo>
                <a:cubicBezTo>
                  <a:pt x="60" y="59"/>
                  <a:pt x="60" y="59"/>
                  <a:pt x="60" y="59"/>
                </a:cubicBezTo>
                <a:cubicBezTo>
                  <a:pt x="60" y="245"/>
                  <a:pt x="60" y="245"/>
                  <a:pt x="60" y="245"/>
                </a:cubicBezTo>
                <a:cubicBezTo>
                  <a:pt x="394" y="245"/>
                  <a:pt x="394" y="245"/>
                  <a:pt x="394" y="245"/>
                </a:cubicBezTo>
                <a:lnTo>
                  <a:pt x="394" y="237"/>
                </a:lnTo>
                <a:close/>
                <a:moveTo>
                  <a:pt x="335" y="144"/>
                </a:moveTo>
                <a:cubicBezTo>
                  <a:pt x="331" y="144"/>
                  <a:pt x="328" y="146"/>
                  <a:pt x="326" y="149"/>
                </a:cubicBezTo>
                <a:cubicBezTo>
                  <a:pt x="281" y="132"/>
                  <a:pt x="281" y="132"/>
                  <a:pt x="281" y="132"/>
                </a:cubicBezTo>
                <a:cubicBezTo>
                  <a:pt x="329" y="88"/>
                  <a:pt x="329" y="88"/>
                  <a:pt x="329" y="88"/>
                </a:cubicBezTo>
                <a:cubicBezTo>
                  <a:pt x="331" y="89"/>
                  <a:pt x="333" y="90"/>
                  <a:pt x="335" y="90"/>
                </a:cubicBezTo>
                <a:cubicBezTo>
                  <a:pt x="342" y="90"/>
                  <a:pt x="347" y="84"/>
                  <a:pt x="347" y="78"/>
                </a:cubicBezTo>
                <a:cubicBezTo>
                  <a:pt x="347" y="71"/>
                  <a:pt x="342" y="66"/>
                  <a:pt x="335" y="66"/>
                </a:cubicBezTo>
                <a:cubicBezTo>
                  <a:pt x="329" y="66"/>
                  <a:pt x="323" y="71"/>
                  <a:pt x="323" y="78"/>
                </a:cubicBezTo>
                <a:cubicBezTo>
                  <a:pt x="323" y="79"/>
                  <a:pt x="324" y="81"/>
                  <a:pt x="324" y="82"/>
                </a:cubicBezTo>
                <a:cubicBezTo>
                  <a:pt x="273" y="129"/>
                  <a:pt x="273" y="129"/>
                  <a:pt x="273" y="129"/>
                </a:cubicBezTo>
                <a:cubicBezTo>
                  <a:pt x="239" y="116"/>
                  <a:pt x="239" y="116"/>
                  <a:pt x="239" y="116"/>
                </a:cubicBezTo>
                <a:cubicBezTo>
                  <a:pt x="239" y="116"/>
                  <a:pt x="239" y="116"/>
                  <a:pt x="239" y="115"/>
                </a:cubicBezTo>
                <a:cubicBezTo>
                  <a:pt x="239" y="109"/>
                  <a:pt x="233" y="104"/>
                  <a:pt x="227" y="104"/>
                </a:cubicBezTo>
                <a:cubicBezTo>
                  <a:pt x="220" y="104"/>
                  <a:pt x="215" y="109"/>
                  <a:pt x="215" y="115"/>
                </a:cubicBezTo>
                <a:cubicBezTo>
                  <a:pt x="215" y="117"/>
                  <a:pt x="215" y="119"/>
                  <a:pt x="216" y="120"/>
                </a:cubicBezTo>
                <a:cubicBezTo>
                  <a:pt x="164" y="167"/>
                  <a:pt x="164" y="167"/>
                  <a:pt x="164" y="167"/>
                </a:cubicBezTo>
                <a:cubicBezTo>
                  <a:pt x="130" y="165"/>
                  <a:pt x="130" y="165"/>
                  <a:pt x="130" y="165"/>
                </a:cubicBezTo>
                <a:cubicBezTo>
                  <a:pt x="128" y="160"/>
                  <a:pt x="124" y="156"/>
                  <a:pt x="119" y="156"/>
                </a:cubicBezTo>
                <a:cubicBezTo>
                  <a:pt x="112" y="156"/>
                  <a:pt x="107" y="161"/>
                  <a:pt x="107" y="168"/>
                </a:cubicBezTo>
                <a:cubicBezTo>
                  <a:pt x="107" y="174"/>
                  <a:pt x="112" y="180"/>
                  <a:pt x="119" y="180"/>
                </a:cubicBezTo>
                <a:cubicBezTo>
                  <a:pt x="123" y="180"/>
                  <a:pt x="128" y="177"/>
                  <a:pt x="129" y="172"/>
                </a:cubicBezTo>
                <a:cubicBezTo>
                  <a:pt x="156" y="174"/>
                  <a:pt x="156" y="174"/>
                  <a:pt x="156" y="174"/>
                </a:cubicBezTo>
                <a:cubicBezTo>
                  <a:pt x="124" y="204"/>
                  <a:pt x="124" y="204"/>
                  <a:pt x="124" y="204"/>
                </a:cubicBezTo>
                <a:cubicBezTo>
                  <a:pt x="122" y="203"/>
                  <a:pt x="121" y="202"/>
                  <a:pt x="119" y="202"/>
                </a:cubicBezTo>
                <a:cubicBezTo>
                  <a:pt x="112" y="202"/>
                  <a:pt x="107" y="207"/>
                  <a:pt x="107" y="214"/>
                </a:cubicBezTo>
                <a:cubicBezTo>
                  <a:pt x="107" y="221"/>
                  <a:pt x="112" y="226"/>
                  <a:pt x="119" y="226"/>
                </a:cubicBezTo>
                <a:cubicBezTo>
                  <a:pt x="125" y="226"/>
                  <a:pt x="130" y="221"/>
                  <a:pt x="130" y="214"/>
                </a:cubicBezTo>
                <a:cubicBezTo>
                  <a:pt x="130" y="212"/>
                  <a:pt x="130" y="211"/>
                  <a:pt x="129" y="209"/>
                </a:cubicBezTo>
                <a:cubicBezTo>
                  <a:pt x="167" y="175"/>
                  <a:pt x="167" y="175"/>
                  <a:pt x="167" y="175"/>
                </a:cubicBezTo>
                <a:cubicBezTo>
                  <a:pt x="216" y="179"/>
                  <a:pt x="216" y="179"/>
                  <a:pt x="216" y="179"/>
                </a:cubicBezTo>
                <a:cubicBezTo>
                  <a:pt x="217" y="184"/>
                  <a:pt x="221" y="188"/>
                  <a:pt x="227" y="188"/>
                </a:cubicBezTo>
                <a:cubicBezTo>
                  <a:pt x="233" y="188"/>
                  <a:pt x="239" y="182"/>
                  <a:pt x="239" y="176"/>
                </a:cubicBezTo>
                <a:cubicBezTo>
                  <a:pt x="239" y="174"/>
                  <a:pt x="238" y="172"/>
                  <a:pt x="238" y="171"/>
                </a:cubicBezTo>
                <a:cubicBezTo>
                  <a:pt x="275" y="137"/>
                  <a:pt x="275" y="137"/>
                  <a:pt x="275" y="137"/>
                </a:cubicBezTo>
                <a:cubicBezTo>
                  <a:pt x="323" y="156"/>
                  <a:pt x="323" y="156"/>
                  <a:pt x="323" y="156"/>
                </a:cubicBezTo>
                <a:cubicBezTo>
                  <a:pt x="323" y="156"/>
                  <a:pt x="323" y="156"/>
                  <a:pt x="323" y="156"/>
                </a:cubicBezTo>
                <a:cubicBezTo>
                  <a:pt x="323" y="163"/>
                  <a:pt x="329" y="168"/>
                  <a:pt x="335" y="168"/>
                </a:cubicBezTo>
                <a:cubicBezTo>
                  <a:pt x="342" y="168"/>
                  <a:pt x="347" y="163"/>
                  <a:pt x="347" y="156"/>
                </a:cubicBezTo>
                <a:cubicBezTo>
                  <a:pt x="347" y="149"/>
                  <a:pt x="342" y="144"/>
                  <a:pt x="335" y="144"/>
                </a:cubicBezTo>
                <a:close/>
                <a:moveTo>
                  <a:pt x="233" y="165"/>
                </a:moveTo>
                <a:cubicBezTo>
                  <a:pt x="231" y="164"/>
                  <a:pt x="229" y="164"/>
                  <a:pt x="227" y="164"/>
                </a:cubicBezTo>
                <a:cubicBezTo>
                  <a:pt x="222" y="164"/>
                  <a:pt x="218" y="167"/>
                  <a:pt x="216" y="171"/>
                </a:cubicBezTo>
                <a:cubicBezTo>
                  <a:pt x="175" y="168"/>
                  <a:pt x="175" y="168"/>
                  <a:pt x="175" y="168"/>
                </a:cubicBezTo>
                <a:cubicBezTo>
                  <a:pt x="221" y="126"/>
                  <a:pt x="221" y="126"/>
                  <a:pt x="221" y="126"/>
                </a:cubicBezTo>
                <a:cubicBezTo>
                  <a:pt x="223" y="127"/>
                  <a:pt x="225" y="127"/>
                  <a:pt x="227" y="127"/>
                </a:cubicBezTo>
                <a:cubicBezTo>
                  <a:pt x="231" y="127"/>
                  <a:pt x="234" y="126"/>
                  <a:pt x="236" y="123"/>
                </a:cubicBezTo>
                <a:cubicBezTo>
                  <a:pt x="267" y="134"/>
                  <a:pt x="267" y="134"/>
                  <a:pt x="267" y="134"/>
                </a:cubicBezTo>
                <a:lnTo>
                  <a:pt x="233" y="165"/>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a:extLst>
              <a:ext uri="{FF2B5EF4-FFF2-40B4-BE49-F238E27FC236}">
                <a16:creationId xmlns:a16="http://schemas.microsoft.com/office/drawing/2014/main" id="{4FE0D3AD-82C6-FCFC-41F3-0516FD4C7974}"/>
              </a:ext>
            </a:extLst>
          </p:cNvPr>
          <p:cNvSpPr txBox="1"/>
          <p:nvPr/>
        </p:nvSpPr>
        <p:spPr>
          <a:xfrm>
            <a:off x="971971" y="4050078"/>
            <a:ext cx="1180779" cy="338554"/>
          </a:xfrm>
          <a:prstGeom prst="rect">
            <a:avLst/>
          </a:prstGeom>
          <a:noFill/>
        </p:spPr>
        <p:txBody>
          <a:bodyPr wrap="square" rtlCol="0">
            <a:spAutoFit/>
          </a:bodyPr>
          <a:lstStyle/>
          <a:p>
            <a:pPr algn="ctr"/>
            <a:r>
              <a:rPr lang="ja-JP" altLang="en-US" sz="800" dirty="0"/>
              <a:t>オフバランスの</a:t>
            </a:r>
            <a:endParaRPr lang="en-US" altLang="ja-JP" sz="800" dirty="0"/>
          </a:p>
          <a:p>
            <a:pPr algn="ctr"/>
            <a:r>
              <a:rPr kumimoji="1" lang="ja-JP" altLang="en-US" sz="800" dirty="0"/>
              <a:t>リース取引</a:t>
            </a:r>
          </a:p>
        </p:txBody>
      </p:sp>
      <p:cxnSp>
        <p:nvCxnSpPr>
          <p:cNvPr id="46" name="直線矢印コネクタ 45">
            <a:extLst>
              <a:ext uri="{FF2B5EF4-FFF2-40B4-BE49-F238E27FC236}">
                <a16:creationId xmlns:a16="http://schemas.microsoft.com/office/drawing/2014/main" id="{F3A42DF7-90D9-116C-55B3-EBD8E0B29ECF}"/>
              </a:ext>
            </a:extLst>
          </p:cNvPr>
          <p:cNvCxnSpPr>
            <a:cxnSpLocks/>
          </p:cNvCxnSpPr>
          <p:nvPr/>
        </p:nvCxnSpPr>
        <p:spPr>
          <a:xfrm>
            <a:off x="2205812" y="3962071"/>
            <a:ext cx="367892" cy="0"/>
          </a:xfrm>
          <a:prstGeom prst="straightConnector1">
            <a:avLst/>
          </a:prstGeom>
          <a:ln w="3810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47" name="テキスト ボックス 46">
            <a:extLst>
              <a:ext uri="{FF2B5EF4-FFF2-40B4-BE49-F238E27FC236}">
                <a16:creationId xmlns:a16="http://schemas.microsoft.com/office/drawing/2014/main" id="{FE3E01C3-C4B9-D173-43AF-9AFD43545BBA}"/>
              </a:ext>
            </a:extLst>
          </p:cNvPr>
          <p:cNvSpPr txBox="1"/>
          <p:nvPr/>
        </p:nvSpPr>
        <p:spPr>
          <a:xfrm>
            <a:off x="874846" y="3508942"/>
            <a:ext cx="858975" cy="215444"/>
          </a:xfrm>
          <a:prstGeom prst="rect">
            <a:avLst/>
          </a:prstGeom>
          <a:noFill/>
        </p:spPr>
        <p:txBody>
          <a:bodyPr wrap="square" rtlCol="0">
            <a:spAutoFit/>
          </a:bodyPr>
          <a:lstStyle/>
          <a:p>
            <a:r>
              <a:rPr lang="ja-JP" altLang="en-US" sz="800" dirty="0"/>
              <a:t>賃貸借不動産</a:t>
            </a:r>
            <a:endParaRPr kumimoji="1" lang="ja-JP" altLang="en-US" sz="800" dirty="0"/>
          </a:p>
        </p:txBody>
      </p:sp>
      <p:sp>
        <p:nvSpPr>
          <p:cNvPr id="48" name="テキスト ボックス 47">
            <a:extLst>
              <a:ext uri="{FF2B5EF4-FFF2-40B4-BE49-F238E27FC236}">
                <a16:creationId xmlns:a16="http://schemas.microsoft.com/office/drawing/2014/main" id="{DA1EC578-F857-DF86-F0F8-3AF318DDEC5C}"/>
              </a:ext>
            </a:extLst>
          </p:cNvPr>
          <p:cNvSpPr txBox="1"/>
          <p:nvPr/>
        </p:nvSpPr>
        <p:spPr>
          <a:xfrm>
            <a:off x="1582416" y="3509522"/>
            <a:ext cx="634793" cy="215444"/>
          </a:xfrm>
          <a:prstGeom prst="rect">
            <a:avLst/>
          </a:prstGeom>
          <a:noFill/>
        </p:spPr>
        <p:txBody>
          <a:bodyPr wrap="square" rtlCol="0">
            <a:spAutoFit/>
          </a:bodyPr>
          <a:lstStyle/>
          <a:p>
            <a:r>
              <a:rPr lang="ja-JP" altLang="en-US" sz="800" dirty="0"/>
              <a:t>営業車両</a:t>
            </a:r>
            <a:endParaRPr kumimoji="1" lang="ja-JP" altLang="en-US" sz="800" dirty="0"/>
          </a:p>
        </p:txBody>
      </p:sp>
      <p:cxnSp>
        <p:nvCxnSpPr>
          <p:cNvPr id="49" name="直線矢印コネクタ 48">
            <a:extLst>
              <a:ext uri="{FF2B5EF4-FFF2-40B4-BE49-F238E27FC236}">
                <a16:creationId xmlns:a16="http://schemas.microsoft.com/office/drawing/2014/main" id="{91BEF7A9-2B60-186E-9BE2-B74E9BD2589D}"/>
              </a:ext>
            </a:extLst>
          </p:cNvPr>
          <p:cNvCxnSpPr>
            <a:cxnSpLocks/>
          </p:cNvCxnSpPr>
          <p:nvPr/>
        </p:nvCxnSpPr>
        <p:spPr>
          <a:xfrm>
            <a:off x="2205812" y="4535019"/>
            <a:ext cx="367892" cy="0"/>
          </a:xfrm>
          <a:prstGeom prst="straightConnector1">
            <a:avLst/>
          </a:prstGeom>
          <a:ln w="38100">
            <a:solidFill>
              <a:schemeClr val="tx2"/>
            </a:solidFill>
            <a:tailEnd type="triangle"/>
          </a:ln>
        </p:spPr>
        <p:style>
          <a:lnRef idx="1">
            <a:schemeClr val="accent2"/>
          </a:lnRef>
          <a:fillRef idx="0">
            <a:schemeClr val="accent2"/>
          </a:fillRef>
          <a:effectRef idx="0">
            <a:schemeClr val="accent2"/>
          </a:effectRef>
          <a:fontRef idx="minor">
            <a:schemeClr val="tx1"/>
          </a:fontRef>
        </p:style>
      </p:cxnSp>
      <p:sp>
        <p:nvSpPr>
          <p:cNvPr id="50" name="テキスト ボックス 49">
            <a:extLst>
              <a:ext uri="{FF2B5EF4-FFF2-40B4-BE49-F238E27FC236}">
                <a16:creationId xmlns:a16="http://schemas.microsoft.com/office/drawing/2014/main" id="{49C9A105-AE05-EDA2-CF13-F577A7CE696D}"/>
              </a:ext>
            </a:extLst>
          </p:cNvPr>
          <p:cNvSpPr txBox="1"/>
          <p:nvPr/>
        </p:nvSpPr>
        <p:spPr>
          <a:xfrm>
            <a:off x="1017680" y="4800255"/>
            <a:ext cx="1180779" cy="215444"/>
          </a:xfrm>
          <a:prstGeom prst="rect">
            <a:avLst/>
          </a:prstGeom>
          <a:noFill/>
        </p:spPr>
        <p:txBody>
          <a:bodyPr wrap="square" rtlCol="0">
            <a:spAutoFit/>
          </a:bodyPr>
          <a:lstStyle/>
          <a:p>
            <a:pPr algn="ctr"/>
            <a:r>
              <a:rPr lang="ja-JP" altLang="en-US" sz="800" dirty="0"/>
              <a:t>登録済賃貸借リース</a:t>
            </a:r>
            <a:endParaRPr kumimoji="1" lang="ja-JP" altLang="en-US" sz="800" dirty="0"/>
          </a:p>
        </p:txBody>
      </p:sp>
      <p:sp>
        <p:nvSpPr>
          <p:cNvPr id="51" name="テキスト ボックス 50">
            <a:extLst>
              <a:ext uri="{FF2B5EF4-FFF2-40B4-BE49-F238E27FC236}">
                <a16:creationId xmlns:a16="http://schemas.microsoft.com/office/drawing/2014/main" id="{49BB2ADC-945E-4165-F15B-CC824E47B6FC}"/>
              </a:ext>
            </a:extLst>
          </p:cNvPr>
          <p:cNvSpPr txBox="1"/>
          <p:nvPr/>
        </p:nvSpPr>
        <p:spPr>
          <a:xfrm>
            <a:off x="2476178" y="4646793"/>
            <a:ext cx="3575689" cy="369332"/>
          </a:xfrm>
          <a:prstGeom prst="rect">
            <a:avLst/>
          </a:prstGeom>
          <a:noFill/>
        </p:spPr>
        <p:txBody>
          <a:bodyPr wrap="square">
            <a:spAutoFit/>
          </a:bodyPr>
          <a:lstStyle/>
          <a:p>
            <a:pPr algn="ctr"/>
            <a:r>
              <a:rPr lang="ja-JP" altLang="en-US" sz="900" dirty="0"/>
              <a:t>適用開始日、使用権資産の計上方法、割引計算利子率の他、</a:t>
            </a:r>
            <a:endParaRPr lang="en-US" altLang="ja-JP" sz="900" dirty="0"/>
          </a:p>
          <a:p>
            <a:pPr algn="ctr"/>
            <a:r>
              <a:rPr lang="ja-JP" altLang="en-US" sz="900" dirty="0"/>
              <a:t>対象の台帳</a:t>
            </a:r>
            <a:r>
              <a:rPr lang="en-US" altLang="ja-JP" sz="900" dirty="0"/>
              <a:t>(</a:t>
            </a:r>
            <a:r>
              <a:rPr lang="ja-JP" altLang="en-US" sz="900" dirty="0"/>
              <a:t>会計</a:t>
            </a:r>
            <a:r>
              <a:rPr lang="en-US" altLang="ja-JP" sz="900" dirty="0"/>
              <a:t>/IFRS/</a:t>
            </a:r>
            <a:r>
              <a:rPr lang="ja-JP" altLang="en-US" sz="900" dirty="0"/>
              <a:t>その他</a:t>
            </a:r>
            <a:r>
              <a:rPr lang="en-US" altLang="ja-JP" sz="900" dirty="0"/>
              <a:t>)</a:t>
            </a:r>
            <a:r>
              <a:rPr lang="ja-JP" altLang="en-US" sz="900" dirty="0"/>
              <a:t>を指定し、計算実行</a:t>
            </a:r>
          </a:p>
        </p:txBody>
      </p:sp>
      <p:pic>
        <p:nvPicPr>
          <p:cNvPr id="52" name="図 51">
            <a:extLst>
              <a:ext uri="{FF2B5EF4-FFF2-40B4-BE49-F238E27FC236}">
                <a16:creationId xmlns:a16="http://schemas.microsoft.com/office/drawing/2014/main" id="{89C8CCF9-7053-4063-5513-A24388050939}"/>
              </a:ext>
            </a:extLst>
          </p:cNvPr>
          <p:cNvPicPr>
            <a:picLocks noChangeAspect="1"/>
          </p:cNvPicPr>
          <p:nvPr/>
        </p:nvPicPr>
        <p:blipFill>
          <a:blip r:embed="rId4"/>
          <a:stretch>
            <a:fillRect/>
          </a:stretch>
        </p:blipFill>
        <p:spPr>
          <a:xfrm>
            <a:off x="2668796" y="3757843"/>
            <a:ext cx="3130773" cy="804398"/>
          </a:xfrm>
          <a:prstGeom prst="rect">
            <a:avLst/>
          </a:prstGeom>
          <a:ln>
            <a:solidFill>
              <a:schemeClr val="bg1">
                <a:lumMod val="85000"/>
              </a:schemeClr>
            </a:solidFill>
          </a:ln>
        </p:spPr>
      </p:pic>
      <p:cxnSp>
        <p:nvCxnSpPr>
          <p:cNvPr id="53" name="直線矢印コネクタ 52">
            <a:extLst>
              <a:ext uri="{FF2B5EF4-FFF2-40B4-BE49-F238E27FC236}">
                <a16:creationId xmlns:a16="http://schemas.microsoft.com/office/drawing/2014/main" id="{931B10E8-9C37-8A9D-CDF0-9FBB19C3B4BB}"/>
              </a:ext>
            </a:extLst>
          </p:cNvPr>
          <p:cNvCxnSpPr>
            <a:cxnSpLocks/>
          </p:cNvCxnSpPr>
          <p:nvPr/>
        </p:nvCxnSpPr>
        <p:spPr>
          <a:xfrm>
            <a:off x="5914224" y="4140578"/>
            <a:ext cx="367892" cy="0"/>
          </a:xfrm>
          <a:prstGeom prst="straightConnector1">
            <a:avLst/>
          </a:prstGeom>
          <a:ln w="38100">
            <a:solidFill>
              <a:schemeClr val="accent5">
                <a:lumMod val="75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4" name="テキスト ボックス 53">
            <a:extLst>
              <a:ext uri="{FF2B5EF4-FFF2-40B4-BE49-F238E27FC236}">
                <a16:creationId xmlns:a16="http://schemas.microsoft.com/office/drawing/2014/main" id="{07BABC36-B02C-0B55-BDC3-4FF093108A40}"/>
              </a:ext>
            </a:extLst>
          </p:cNvPr>
          <p:cNvSpPr txBox="1"/>
          <p:nvPr/>
        </p:nvSpPr>
        <p:spPr>
          <a:xfrm>
            <a:off x="5842216" y="4258174"/>
            <a:ext cx="543416" cy="246221"/>
          </a:xfrm>
          <a:prstGeom prst="rect">
            <a:avLst/>
          </a:prstGeom>
          <a:noFill/>
        </p:spPr>
        <p:txBody>
          <a:bodyPr wrap="square" rtlCol="0">
            <a:spAutoFit/>
          </a:bodyPr>
          <a:lstStyle/>
          <a:p>
            <a:r>
              <a:rPr lang="en-US" altLang="ja-JP" sz="1000" dirty="0"/>
              <a:t>Excel</a:t>
            </a:r>
            <a:endParaRPr kumimoji="1" lang="ja-JP" altLang="en-US" sz="1000" dirty="0"/>
          </a:p>
        </p:txBody>
      </p:sp>
      <p:sp>
        <p:nvSpPr>
          <p:cNvPr id="55" name="テキスト ボックス 54">
            <a:extLst>
              <a:ext uri="{FF2B5EF4-FFF2-40B4-BE49-F238E27FC236}">
                <a16:creationId xmlns:a16="http://schemas.microsoft.com/office/drawing/2014/main" id="{B11D2A05-2554-5E47-A401-6169FB761120}"/>
              </a:ext>
            </a:extLst>
          </p:cNvPr>
          <p:cNvSpPr txBox="1"/>
          <p:nvPr/>
        </p:nvSpPr>
        <p:spPr>
          <a:xfrm>
            <a:off x="6531729" y="4633891"/>
            <a:ext cx="1432807" cy="338554"/>
          </a:xfrm>
          <a:prstGeom prst="rect">
            <a:avLst/>
          </a:prstGeom>
          <a:noFill/>
        </p:spPr>
        <p:txBody>
          <a:bodyPr wrap="square" rtlCol="0">
            <a:spAutoFit/>
          </a:bodyPr>
          <a:lstStyle/>
          <a:p>
            <a:pPr algn="ctr"/>
            <a:r>
              <a:rPr lang="ja-JP" altLang="en-US" sz="800" dirty="0"/>
              <a:t>新リース会計基準適用時の</a:t>
            </a:r>
            <a:endParaRPr lang="en-US" altLang="ja-JP" sz="800" dirty="0"/>
          </a:p>
          <a:p>
            <a:pPr algn="ctr"/>
            <a:r>
              <a:rPr lang="ja-JP" altLang="en-US" sz="800" dirty="0"/>
              <a:t>各計上額が確認可能</a:t>
            </a:r>
            <a:endParaRPr kumimoji="1" lang="ja-JP" altLang="en-US" sz="800" dirty="0"/>
          </a:p>
        </p:txBody>
      </p:sp>
      <p:sp>
        <p:nvSpPr>
          <p:cNvPr id="56" name="テキスト ボックス 55">
            <a:extLst>
              <a:ext uri="{FF2B5EF4-FFF2-40B4-BE49-F238E27FC236}">
                <a16:creationId xmlns:a16="http://schemas.microsoft.com/office/drawing/2014/main" id="{A2172252-0228-F31C-9434-A8F192C56F04}"/>
              </a:ext>
            </a:extLst>
          </p:cNvPr>
          <p:cNvSpPr txBox="1"/>
          <p:nvPr/>
        </p:nvSpPr>
        <p:spPr>
          <a:xfrm>
            <a:off x="6346272" y="3502959"/>
            <a:ext cx="1719096" cy="230832"/>
          </a:xfrm>
          <a:prstGeom prst="rect">
            <a:avLst/>
          </a:prstGeom>
          <a:noFill/>
        </p:spPr>
        <p:txBody>
          <a:bodyPr wrap="square">
            <a:spAutoFit/>
          </a:bodyPr>
          <a:lstStyle/>
          <a:p>
            <a:pPr algn="ctr"/>
            <a:r>
              <a:rPr lang="ja-JP" altLang="en-US" sz="900" dirty="0"/>
              <a:t>計算結果</a:t>
            </a:r>
            <a:endParaRPr lang="en-US" altLang="ja-JP" sz="900" dirty="0"/>
          </a:p>
        </p:txBody>
      </p:sp>
      <p:sp>
        <p:nvSpPr>
          <p:cNvPr id="57" name="Freeform 28">
            <a:extLst>
              <a:ext uri="{FF2B5EF4-FFF2-40B4-BE49-F238E27FC236}">
                <a16:creationId xmlns:a16="http://schemas.microsoft.com/office/drawing/2014/main" id="{7BB08EE2-348B-33F3-BD04-372F4584A519}"/>
              </a:ext>
            </a:extLst>
          </p:cNvPr>
          <p:cNvSpPr>
            <a:spLocks noEditPoints="1"/>
          </p:cNvSpPr>
          <p:nvPr/>
        </p:nvSpPr>
        <p:spPr bwMode="auto">
          <a:xfrm>
            <a:off x="7604496" y="3818112"/>
            <a:ext cx="285530" cy="285530"/>
          </a:xfrm>
          <a:custGeom>
            <a:avLst/>
            <a:gdLst>
              <a:gd name="T0" fmla="*/ 235 w 428"/>
              <a:gd name="T1" fmla="*/ 235 h 428"/>
              <a:gd name="T2" fmla="*/ 51 w 428"/>
              <a:gd name="T3" fmla="*/ 235 h 428"/>
              <a:gd name="T4" fmla="*/ 51 w 428"/>
              <a:gd name="T5" fmla="*/ 51 h 428"/>
              <a:gd name="T6" fmla="*/ 235 w 428"/>
              <a:gd name="T7" fmla="*/ 51 h 428"/>
              <a:gd name="T8" fmla="*/ 235 w 428"/>
              <a:gd name="T9" fmla="*/ 235 h 428"/>
              <a:gd name="T10" fmla="*/ 82 w 428"/>
              <a:gd name="T11" fmla="*/ 82 h 428"/>
              <a:gd name="T12" fmla="*/ 82 w 428"/>
              <a:gd name="T13" fmla="*/ 204 h 428"/>
              <a:gd name="T14" fmla="*/ 204 w 428"/>
              <a:gd name="T15" fmla="*/ 204 h 428"/>
              <a:gd name="T16" fmla="*/ 204 w 428"/>
              <a:gd name="T17" fmla="*/ 82 h 428"/>
              <a:gd name="T18" fmla="*/ 82 w 428"/>
              <a:gd name="T19" fmla="*/ 82 h 428"/>
              <a:gd name="T20" fmla="*/ 297 w 428"/>
              <a:gd name="T21" fmla="*/ 246 h 428"/>
              <a:gd name="T22" fmla="*/ 246 w 428"/>
              <a:gd name="T23" fmla="*/ 297 h 428"/>
              <a:gd name="T24" fmla="*/ 378 w 428"/>
              <a:gd name="T25" fmla="*/ 428 h 428"/>
              <a:gd name="T26" fmla="*/ 428 w 428"/>
              <a:gd name="T27" fmla="*/ 378 h 428"/>
              <a:gd name="T28" fmla="*/ 297 w 428"/>
              <a:gd name="T29" fmla="*/ 246 h 428"/>
              <a:gd name="T30" fmla="*/ 242 w 428"/>
              <a:gd name="T31" fmla="*/ 242 h 428"/>
              <a:gd name="T32" fmla="*/ 231 w 428"/>
              <a:gd name="T33" fmla="*/ 252 h 428"/>
              <a:gd name="T34" fmla="*/ 254 w 428"/>
              <a:gd name="T35" fmla="*/ 275 h 428"/>
              <a:gd name="T36" fmla="*/ 275 w 428"/>
              <a:gd name="T37" fmla="*/ 253 h 428"/>
              <a:gd name="T38" fmla="*/ 253 w 428"/>
              <a:gd name="T39" fmla="*/ 231 h 428"/>
              <a:gd name="T40" fmla="*/ 242 w 428"/>
              <a:gd name="T41" fmla="*/ 242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8" h="428">
                <a:moveTo>
                  <a:pt x="235" y="235"/>
                </a:moveTo>
                <a:cubicBezTo>
                  <a:pt x="184" y="285"/>
                  <a:pt x="101" y="285"/>
                  <a:pt x="51" y="235"/>
                </a:cubicBezTo>
                <a:cubicBezTo>
                  <a:pt x="0" y="184"/>
                  <a:pt x="0" y="101"/>
                  <a:pt x="51" y="51"/>
                </a:cubicBezTo>
                <a:cubicBezTo>
                  <a:pt x="101" y="0"/>
                  <a:pt x="184" y="0"/>
                  <a:pt x="235" y="51"/>
                </a:cubicBezTo>
                <a:cubicBezTo>
                  <a:pt x="286" y="101"/>
                  <a:pt x="286" y="184"/>
                  <a:pt x="235" y="235"/>
                </a:cubicBezTo>
                <a:close/>
                <a:moveTo>
                  <a:pt x="82" y="82"/>
                </a:moveTo>
                <a:cubicBezTo>
                  <a:pt x="48" y="115"/>
                  <a:pt x="48" y="170"/>
                  <a:pt x="82" y="204"/>
                </a:cubicBezTo>
                <a:cubicBezTo>
                  <a:pt x="115" y="237"/>
                  <a:pt x="170" y="237"/>
                  <a:pt x="204" y="204"/>
                </a:cubicBezTo>
                <a:cubicBezTo>
                  <a:pt x="238" y="170"/>
                  <a:pt x="238" y="115"/>
                  <a:pt x="204" y="82"/>
                </a:cubicBezTo>
                <a:cubicBezTo>
                  <a:pt x="170" y="48"/>
                  <a:pt x="115" y="48"/>
                  <a:pt x="82" y="82"/>
                </a:cubicBezTo>
                <a:close/>
                <a:moveTo>
                  <a:pt x="297" y="246"/>
                </a:moveTo>
                <a:cubicBezTo>
                  <a:pt x="246" y="297"/>
                  <a:pt x="246" y="297"/>
                  <a:pt x="246" y="297"/>
                </a:cubicBezTo>
                <a:cubicBezTo>
                  <a:pt x="378" y="428"/>
                  <a:pt x="378" y="428"/>
                  <a:pt x="378" y="428"/>
                </a:cubicBezTo>
                <a:cubicBezTo>
                  <a:pt x="428" y="378"/>
                  <a:pt x="428" y="378"/>
                  <a:pt x="428" y="378"/>
                </a:cubicBezTo>
                <a:lnTo>
                  <a:pt x="297" y="246"/>
                </a:lnTo>
                <a:close/>
                <a:moveTo>
                  <a:pt x="242" y="242"/>
                </a:moveTo>
                <a:cubicBezTo>
                  <a:pt x="239" y="246"/>
                  <a:pt x="235" y="249"/>
                  <a:pt x="231" y="252"/>
                </a:cubicBezTo>
                <a:cubicBezTo>
                  <a:pt x="254" y="275"/>
                  <a:pt x="254" y="275"/>
                  <a:pt x="254" y="275"/>
                </a:cubicBezTo>
                <a:cubicBezTo>
                  <a:pt x="275" y="253"/>
                  <a:pt x="275" y="253"/>
                  <a:pt x="275" y="253"/>
                </a:cubicBezTo>
                <a:cubicBezTo>
                  <a:pt x="253" y="231"/>
                  <a:pt x="253" y="231"/>
                  <a:pt x="253" y="231"/>
                </a:cubicBezTo>
                <a:cubicBezTo>
                  <a:pt x="249" y="235"/>
                  <a:pt x="246" y="238"/>
                  <a:pt x="242" y="24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テキスト ボックス 57">
            <a:extLst>
              <a:ext uri="{FF2B5EF4-FFF2-40B4-BE49-F238E27FC236}">
                <a16:creationId xmlns:a16="http://schemas.microsoft.com/office/drawing/2014/main" id="{2DF7C882-92C2-749C-05D5-C0C39FA24BC5}"/>
              </a:ext>
            </a:extLst>
          </p:cNvPr>
          <p:cNvSpPr txBox="1"/>
          <p:nvPr/>
        </p:nvSpPr>
        <p:spPr>
          <a:xfrm>
            <a:off x="6428053" y="3818112"/>
            <a:ext cx="1368152" cy="707886"/>
          </a:xfrm>
          <a:prstGeom prst="rect">
            <a:avLst/>
          </a:prstGeom>
          <a:noFill/>
        </p:spPr>
        <p:txBody>
          <a:bodyPr wrap="square" rtlCol="0">
            <a:spAutoFit/>
          </a:bodyPr>
          <a:lstStyle/>
          <a:p>
            <a:r>
              <a:rPr kumimoji="1" lang="ja-JP" altLang="en-US" sz="800" dirty="0"/>
              <a:t>使用権資産額　</a:t>
            </a:r>
            <a:r>
              <a:rPr kumimoji="1" lang="en-US" altLang="ja-JP" sz="800" dirty="0"/>
              <a:t>×××</a:t>
            </a:r>
          </a:p>
          <a:p>
            <a:r>
              <a:rPr lang="ja-JP" altLang="en-US" sz="800" dirty="0"/>
              <a:t>リース負債額　</a:t>
            </a:r>
            <a:r>
              <a:rPr lang="en-US" altLang="ja-JP" sz="800" dirty="0"/>
              <a:t>×××</a:t>
            </a:r>
          </a:p>
          <a:p>
            <a:r>
              <a:rPr kumimoji="1" lang="ja-JP" altLang="en-US" sz="800" dirty="0"/>
              <a:t>利息額　　　　</a:t>
            </a:r>
            <a:r>
              <a:rPr kumimoji="1" lang="en-US" altLang="ja-JP" sz="800" dirty="0"/>
              <a:t>×</a:t>
            </a:r>
            <a:r>
              <a:rPr lang="en-US" altLang="ja-JP" sz="800" dirty="0"/>
              <a:t>××</a:t>
            </a:r>
          </a:p>
          <a:p>
            <a:r>
              <a:rPr kumimoji="1" lang="ja-JP" altLang="en-US" sz="800" dirty="0"/>
              <a:t>消費税負債額　</a:t>
            </a:r>
            <a:r>
              <a:rPr kumimoji="1" lang="en-US" altLang="ja-JP" sz="800" dirty="0"/>
              <a:t>×××</a:t>
            </a:r>
          </a:p>
          <a:p>
            <a:r>
              <a:rPr lang="ja-JP" altLang="en-US" sz="800" dirty="0"/>
              <a:t>利益剰余金　　</a:t>
            </a:r>
            <a:r>
              <a:rPr lang="en-US" altLang="ja-JP" sz="800" dirty="0"/>
              <a:t>×××</a:t>
            </a:r>
            <a:endParaRPr kumimoji="1" lang="ja-JP" altLang="en-US" sz="800" dirty="0"/>
          </a:p>
        </p:txBody>
      </p:sp>
      <p:sp>
        <p:nvSpPr>
          <p:cNvPr id="59" name="四角形: 角を丸くする 58">
            <a:extLst>
              <a:ext uri="{FF2B5EF4-FFF2-40B4-BE49-F238E27FC236}">
                <a16:creationId xmlns:a16="http://schemas.microsoft.com/office/drawing/2014/main" id="{5BA125B7-C29E-B9C1-21DF-3576F1E4A0C7}"/>
              </a:ext>
            </a:extLst>
          </p:cNvPr>
          <p:cNvSpPr/>
          <p:nvPr/>
        </p:nvSpPr>
        <p:spPr>
          <a:xfrm>
            <a:off x="597250" y="1764444"/>
            <a:ext cx="7949499" cy="1606858"/>
          </a:xfrm>
          <a:prstGeom prst="roundRect">
            <a:avLst>
              <a:gd name="adj" fmla="val 793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2"/>
              </a:solidFill>
            </a:endParaRPr>
          </a:p>
        </p:txBody>
      </p:sp>
      <p:sp>
        <p:nvSpPr>
          <p:cNvPr id="33" name="テキスト ボックス 32">
            <a:extLst>
              <a:ext uri="{FF2B5EF4-FFF2-40B4-BE49-F238E27FC236}">
                <a16:creationId xmlns:a16="http://schemas.microsoft.com/office/drawing/2014/main" id="{78CA9B16-691C-A655-B2E7-067FB9348F5D}"/>
              </a:ext>
            </a:extLst>
          </p:cNvPr>
          <p:cNvSpPr txBox="1"/>
          <p:nvPr/>
        </p:nvSpPr>
        <p:spPr>
          <a:xfrm>
            <a:off x="974971" y="2077238"/>
            <a:ext cx="6710491" cy="307777"/>
          </a:xfrm>
          <a:prstGeom prst="rect">
            <a:avLst/>
          </a:prstGeom>
          <a:noFill/>
        </p:spPr>
        <p:txBody>
          <a:bodyPr wrap="none" rtlCol="0">
            <a:spAutoFit/>
          </a:bodyPr>
          <a:lstStyle/>
          <a:p>
            <a:r>
              <a:rPr lang="ja-JP" altLang="en-US" sz="1400" dirty="0"/>
              <a:t>１</a:t>
            </a:r>
            <a:r>
              <a:rPr lang="en-US" altLang="ja-JP" sz="1400" dirty="0"/>
              <a:t>.</a:t>
            </a:r>
            <a:r>
              <a:rPr kumimoji="1" lang="ja-JP" altLang="en-US" sz="1400" dirty="0"/>
              <a:t>割引計算利子率を変えることにより、</a:t>
            </a:r>
            <a:r>
              <a:rPr kumimoji="1" lang="ja-JP" altLang="en-US" sz="1400" b="1" dirty="0">
                <a:solidFill>
                  <a:srgbClr val="EE5500"/>
                </a:solidFill>
              </a:rPr>
              <a:t>複数パターンのシミュレーション</a:t>
            </a:r>
            <a:r>
              <a:rPr kumimoji="1" lang="ja-JP" altLang="en-US" sz="1400" dirty="0"/>
              <a:t>が可能</a:t>
            </a:r>
          </a:p>
        </p:txBody>
      </p:sp>
      <p:sp>
        <p:nvSpPr>
          <p:cNvPr id="34" name="テキスト ボックス 33">
            <a:extLst>
              <a:ext uri="{FF2B5EF4-FFF2-40B4-BE49-F238E27FC236}">
                <a16:creationId xmlns:a16="http://schemas.microsoft.com/office/drawing/2014/main" id="{02BF0102-B1B8-BED2-DF81-A349C635616A}"/>
              </a:ext>
            </a:extLst>
          </p:cNvPr>
          <p:cNvSpPr txBox="1"/>
          <p:nvPr/>
        </p:nvSpPr>
        <p:spPr>
          <a:xfrm>
            <a:off x="974971" y="2406330"/>
            <a:ext cx="3770584" cy="307777"/>
          </a:xfrm>
          <a:prstGeom prst="rect">
            <a:avLst/>
          </a:prstGeom>
          <a:noFill/>
        </p:spPr>
        <p:txBody>
          <a:bodyPr wrap="none" rtlCol="0">
            <a:spAutoFit/>
          </a:bodyPr>
          <a:lstStyle/>
          <a:p>
            <a:r>
              <a:rPr lang="ja-JP" altLang="en-US" sz="1400" dirty="0"/>
              <a:t>２</a:t>
            </a:r>
            <a:r>
              <a:rPr lang="en-US" altLang="ja-JP" sz="1400" dirty="0"/>
              <a:t>.</a:t>
            </a:r>
            <a:r>
              <a:rPr lang="ja-JP" altLang="en-US" sz="1400" b="1" dirty="0">
                <a:solidFill>
                  <a:srgbClr val="EE5500"/>
                </a:solidFill>
              </a:rPr>
              <a:t>任意の集計項目</a:t>
            </a:r>
            <a:r>
              <a:rPr lang="ja-JP" altLang="en-US" sz="1400" dirty="0"/>
              <a:t>の設定が可能（最大</a:t>
            </a:r>
            <a:r>
              <a:rPr lang="en-US" altLang="ja-JP" sz="1400" dirty="0"/>
              <a:t>5</a:t>
            </a:r>
            <a:r>
              <a:rPr lang="ja-JP" altLang="en-US" sz="1400" dirty="0"/>
              <a:t>つ）</a:t>
            </a:r>
            <a:endParaRPr lang="en-US" altLang="ja-JP" sz="1400" dirty="0"/>
          </a:p>
        </p:txBody>
      </p:sp>
      <p:sp>
        <p:nvSpPr>
          <p:cNvPr id="35" name="テキスト ボックス 34">
            <a:extLst>
              <a:ext uri="{FF2B5EF4-FFF2-40B4-BE49-F238E27FC236}">
                <a16:creationId xmlns:a16="http://schemas.microsoft.com/office/drawing/2014/main" id="{4510359B-9907-7C90-1512-FA09EF8D84B4}"/>
              </a:ext>
            </a:extLst>
          </p:cNvPr>
          <p:cNvSpPr txBox="1"/>
          <p:nvPr/>
        </p:nvSpPr>
        <p:spPr>
          <a:xfrm>
            <a:off x="974971" y="2735422"/>
            <a:ext cx="5735866" cy="307777"/>
          </a:xfrm>
          <a:prstGeom prst="rect">
            <a:avLst/>
          </a:prstGeom>
          <a:noFill/>
        </p:spPr>
        <p:txBody>
          <a:bodyPr wrap="none" rtlCol="0">
            <a:spAutoFit/>
          </a:bodyPr>
          <a:lstStyle/>
          <a:p>
            <a:r>
              <a:rPr lang="ja-JP" altLang="en-US" sz="1400" dirty="0"/>
              <a:t>３</a:t>
            </a:r>
            <a:r>
              <a:rPr lang="en-US" altLang="ja-JP" sz="1400" dirty="0"/>
              <a:t>. </a:t>
            </a:r>
            <a:r>
              <a:rPr lang="en-US" altLang="ja-JP" sz="1400" dirty="0" err="1"/>
              <a:t>SuperStream</a:t>
            </a:r>
            <a:r>
              <a:rPr lang="en-US" altLang="ja-JP" sz="1400" dirty="0"/>
              <a:t>-NX</a:t>
            </a:r>
            <a:r>
              <a:rPr lang="ja-JP" altLang="en-US" sz="1400" dirty="0"/>
              <a:t>固定資産管理を</a:t>
            </a:r>
            <a:r>
              <a:rPr lang="ja-JP" altLang="en-US" sz="1400" b="1" dirty="0">
                <a:solidFill>
                  <a:srgbClr val="EE5500"/>
                </a:solidFill>
              </a:rPr>
              <a:t>未購入／未使用</a:t>
            </a:r>
            <a:r>
              <a:rPr lang="ja-JP" altLang="en-US" sz="1400" dirty="0"/>
              <a:t>でも、利用可能</a:t>
            </a:r>
            <a:endParaRPr lang="en-US" altLang="ja-JP" sz="1400" dirty="0"/>
          </a:p>
        </p:txBody>
      </p:sp>
      <p:sp>
        <p:nvSpPr>
          <p:cNvPr id="37" name="テキスト ボックス 36">
            <a:extLst>
              <a:ext uri="{FF2B5EF4-FFF2-40B4-BE49-F238E27FC236}">
                <a16:creationId xmlns:a16="http://schemas.microsoft.com/office/drawing/2014/main" id="{0D2CB347-7877-D1B1-D133-77D270206743}"/>
              </a:ext>
            </a:extLst>
          </p:cNvPr>
          <p:cNvSpPr txBox="1"/>
          <p:nvPr/>
        </p:nvSpPr>
        <p:spPr>
          <a:xfrm>
            <a:off x="720093" y="1765060"/>
            <a:ext cx="1044773" cy="369332"/>
          </a:xfrm>
          <a:prstGeom prst="rect">
            <a:avLst/>
          </a:prstGeom>
          <a:noFill/>
        </p:spPr>
        <p:txBody>
          <a:bodyPr wrap="none" rtlCol="0">
            <a:spAutoFit/>
          </a:bodyPr>
          <a:lstStyle/>
          <a:p>
            <a:pPr>
              <a:lnSpc>
                <a:spcPct val="100000"/>
              </a:lnSpc>
            </a:pPr>
            <a:r>
              <a:rPr lang="en-US" altLang="ja-JP" b="1" dirty="0">
                <a:solidFill>
                  <a:schemeClr val="accent6"/>
                </a:solidFill>
                <a:latin typeface="メイリオ" panose="020B0604030504040204" pitchFamily="50" charset="-128"/>
                <a:ea typeface="メイリオ" panose="020B0604030504040204" pitchFamily="50" charset="-128"/>
              </a:rPr>
              <a:t>Point</a:t>
            </a:r>
            <a:r>
              <a:rPr lang="ja-JP" altLang="en-US" b="1" dirty="0">
                <a:solidFill>
                  <a:schemeClr val="accent6"/>
                </a:solidFill>
                <a:latin typeface="メイリオ" panose="020B0604030504040204" pitchFamily="50" charset="-128"/>
                <a:ea typeface="メイリオ" panose="020B0604030504040204" pitchFamily="50" charset="-128"/>
              </a:rPr>
              <a:t>！</a:t>
            </a:r>
            <a:endParaRPr lang="en-US" altLang="ja-JP" b="1" i="0" u="none" strike="noStrike" dirty="0">
              <a:solidFill>
                <a:schemeClr val="accent6"/>
              </a:solidFill>
              <a:effectLst/>
              <a:ea typeface="メイリオ" panose="020B0604030504040204" pitchFamily="50" charset="-128"/>
            </a:endParaRPr>
          </a:p>
        </p:txBody>
      </p:sp>
      <p:sp>
        <p:nvSpPr>
          <p:cNvPr id="7" name="テキスト ボックス 6">
            <a:extLst>
              <a:ext uri="{FF2B5EF4-FFF2-40B4-BE49-F238E27FC236}">
                <a16:creationId xmlns:a16="http://schemas.microsoft.com/office/drawing/2014/main" id="{2AEDFDFC-328B-09A8-1121-3E7FC7B86CCE}"/>
              </a:ext>
            </a:extLst>
          </p:cNvPr>
          <p:cNvSpPr txBox="1"/>
          <p:nvPr/>
        </p:nvSpPr>
        <p:spPr>
          <a:xfrm>
            <a:off x="971971" y="3064514"/>
            <a:ext cx="6947736" cy="307777"/>
          </a:xfrm>
          <a:prstGeom prst="rect">
            <a:avLst/>
          </a:prstGeom>
          <a:noFill/>
        </p:spPr>
        <p:txBody>
          <a:bodyPr wrap="none" rtlCol="0">
            <a:spAutoFit/>
          </a:bodyPr>
          <a:lstStyle/>
          <a:p>
            <a:r>
              <a:rPr lang="ja-JP" altLang="en-US" sz="1400" dirty="0"/>
              <a:t>４</a:t>
            </a:r>
            <a:r>
              <a:rPr lang="en-US" altLang="ja-JP" sz="1400" dirty="0"/>
              <a:t>.</a:t>
            </a:r>
            <a:r>
              <a:rPr kumimoji="1" lang="en-US" altLang="ja-JP" sz="1400" b="1" dirty="0">
                <a:solidFill>
                  <a:srgbClr val="EE5500"/>
                </a:solidFill>
              </a:rPr>
              <a:t>SuperStream-NX</a:t>
            </a:r>
            <a:r>
              <a:rPr lang="ja-JP" altLang="en-US" sz="1400" b="1" dirty="0">
                <a:solidFill>
                  <a:srgbClr val="EE5500"/>
                </a:solidFill>
              </a:rPr>
              <a:t>固定資産管理</a:t>
            </a:r>
            <a:r>
              <a:rPr lang="ja-JP" altLang="en-US" sz="1400" dirty="0"/>
              <a:t>と</a:t>
            </a:r>
            <a:r>
              <a:rPr lang="ja-JP" altLang="en-US" sz="1400" b="1" dirty="0">
                <a:solidFill>
                  <a:srgbClr val="EE5500"/>
                </a:solidFill>
              </a:rPr>
              <a:t>連携</a:t>
            </a:r>
            <a:r>
              <a:rPr lang="ja-JP" altLang="en-US" sz="1400" dirty="0"/>
              <a:t>し情報取得が可能（データ変換ツール）</a:t>
            </a:r>
            <a:endParaRPr lang="en-US" altLang="ja-JP" sz="1400" dirty="0"/>
          </a:p>
        </p:txBody>
      </p:sp>
    </p:spTree>
    <p:extLst>
      <p:ext uri="{BB962C8B-B14F-4D97-AF65-F5344CB8AC3E}">
        <p14:creationId xmlns:p14="http://schemas.microsoft.com/office/powerpoint/2010/main" val="233165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D3F19-0E2E-6222-E00C-36CD1C7F5BBC}"/>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4D741C3-BFFC-E115-D843-BB0F5ECA94EF}"/>
              </a:ext>
            </a:extLst>
          </p:cNvPr>
          <p:cNvSpPr>
            <a:spLocks noGrp="1"/>
          </p:cNvSpPr>
          <p:nvPr>
            <p:ph type="sldNum" sz="quarter" idx="10"/>
          </p:nvPr>
        </p:nvSpPr>
        <p:spPr/>
        <p:txBody>
          <a:bodyPr/>
          <a:lstStyle/>
          <a:p>
            <a:fld id="{78AE49ED-73EF-499C-8307-28EB0E7CF529}" type="slidenum">
              <a:rPr lang="ja-JP" altLang="en-US" smtClean="0"/>
              <a:pPr/>
              <a:t>8</a:t>
            </a:fld>
            <a:endParaRPr lang="ja-JP" altLang="en-US" dirty="0"/>
          </a:p>
        </p:txBody>
      </p:sp>
      <p:sp>
        <p:nvSpPr>
          <p:cNvPr id="5" name="タイトル 4">
            <a:extLst>
              <a:ext uri="{FF2B5EF4-FFF2-40B4-BE49-F238E27FC236}">
                <a16:creationId xmlns:a16="http://schemas.microsoft.com/office/drawing/2014/main" id="{CAC938F8-A416-3F76-BB38-9A9F526DF582}"/>
              </a:ext>
            </a:extLst>
          </p:cNvPr>
          <p:cNvSpPr>
            <a:spLocks noGrp="1"/>
          </p:cNvSpPr>
          <p:nvPr>
            <p:ph type="title"/>
          </p:nvPr>
        </p:nvSpPr>
        <p:spPr/>
        <p:txBody>
          <a:bodyPr/>
          <a:lstStyle/>
          <a:p>
            <a:r>
              <a:rPr lang="en-US" altLang="ja-JP" sz="2400" b="0" dirty="0">
                <a:solidFill>
                  <a:srgbClr val="FFC000"/>
                </a:solidFill>
              </a:rPr>
              <a:t>02</a:t>
            </a:r>
            <a:br>
              <a:rPr kumimoji="1" lang="en-US" altLang="ja-JP" dirty="0"/>
            </a:br>
            <a:r>
              <a:rPr kumimoji="1" lang="ja-JP" altLang="en-US" dirty="0"/>
              <a:t>新リース会計基準対応機能</a:t>
            </a:r>
          </a:p>
        </p:txBody>
      </p:sp>
      <p:sp>
        <p:nvSpPr>
          <p:cNvPr id="4" name="フッター プレースホルダー 3">
            <a:extLst>
              <a:ext uri="{FF2B5EF4-FFF2-40B4-BE49-F238E27FC236}">
                <a16:creationId xmlns:a16="http://schemas.microsoft.com/office/drawing/2014/main" id="{48BC148F-9D52-33B4-1695-1C5E0E4F7432}"/>
              </a:ext>
            </a:extLst>
          </p:cNvPr>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35916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CEE-5AF5-9ECC-AC7F-72D06E5B1FA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2A518C-DA6B-7B62-35D8-6D2F6C25A95E}"/>
              </a:ext>
            </a:extLst>
          </p:cNvPr>
          <p:cNvSpPr>
            <a:spLocks noGrp="1"/>
          </p:cNvSpPr>
          <p:nvPr>
            <p:ph type="title"/>
          </p:nvPr>
        </p:nvSpPr>
        <p:spPr/>
        <p:txBody>
          <a:bodyPr/>
          <a:lstStyle/>
          <a:p>
            <a:r>
              <a:rPr lang="ja-JP" altLang="en-US" dirty="0"/>
              <a:t>新リース会計基準対応機能</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8D016689-8881-2BF1-8524-9B82FF2D48C5}"/>
              </a:ext>
            </a:extLst>
          </p:cNvPr>
          <p:cNvSpPr>
            <a:spLocks noGrp="1"/>
          </p:cNvSpPr>
          <p:nvPr>
            <p:ph type="body" sz="quarter" idx="16"/>
          </p:nvPr>
        </p:nvSpPr>
        <p:spPr/>
        <p:txBody>
          <a:bodyPr/>
          <a:lstStyle/>
          <a:p>
            <a:r>
              <a:rPr kumimoji="1" lang="ja-JP" altLang="en-US" dirty="0"/>
              <a:t>ポイント機能のご紹介</a:t>
            </a:r>
          </a:p>
        </p:txBody>
      </p:sp>
      <p:sp>
        <p:nvSpPr>
          <p:cNvPr id="5" name="スライド番号プレースホルダー 4">
            <a:extLst>
              <a:ext uri="{FF2B5EF4-FFF2-40B4-BE49-F238E27FC236}">
                <a16:creationId xmlns:a16="http://schemas.microsoft.com/office/drawing/2014/main" id="{CAE746A2-17F1-F296-5A61-19DE5307CBD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6" name="フッター プレースホルダー 5">
            <a:extLst>
              <a:ext uri="{FF2B5EF4-FFF2-40B4-BE49-F238E27FC236}">
                <a16:creationId xmlns:a16="http://schemas.microsoft.com/office/drawing/2014/main" id="{A562E870-91BA-4BF9-F305-13BE40210D8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0" name="正方形/長方形 9">
            <a:extLst>
              <a:ext uri="{FF2B5EF4-FFF2-40B4-BE49-F238E27FC236}">
                <a16:creationId xmlns:a16="http://schemas.microsoft.com/office/drawing/2014/main" id="{4FA0C58C-B893-B587-45FF-2AD7C65551C2}"/>
              </a:ext>
            </a:extLst>
          </p:cNvPr>
          <p:cNvSpPr/>
          <p:nvPr/>
        </p:nvSpPr>
        <p:spPr>
          <a:xfrm>
            <a:off x="468000" y="925772"/>
            <a:ext cx="3960000" cy="1908000"/>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11" name="テキスト プレースホルダー 2">
            <a:extLst>
              <a:ext uri="{FF2B5EF4-FFF2-40B4-BE49-F238E27FC236}">
                <a16:creationId xmlns:a16="http://schemas.microsoft.com/office/drawing/2014/main" id="{9BDA4DF2-236B-C638-9B66-F49D49903BA3}"/>
              </a:ext>
            </a:extLst>
          </p:cNvPr>
          <p:cNvSpPr txBox="1">
            <a:spLocks/>
          </p:cNvSpPr>
          <p:nvPr/>
        </p:nvSpPr>
        <p:spPr>
          <a:xfrm>
            <a:off x="465349" y="1409005"/>
            <a:ext cx="3744416" cy="1512561"/>
          </a:xfrm>
          <a:prstGeom prst="rect">
            <a:avLst/>
          </a:prstGeom>
        </p:spPr>
        <p:txBody>
          <a:bodyPr wrap="none" lIns="0" tIns="0" rIns="0" bIns="0"/>
          <a:lstStyle/>
          <a:p>
            <a:pPr>
              <a:lnSpc>
                <a:spcPts val="2700"/>
              </a:lnSpc>
              <a:buClr>
                <a:prstClr val="white">
                  <a:lumMod val="65000"/>
                </a:prstClr>
              </a:buClr>
              <a:defRPr/>
            </a:pPr>
            <a:r>
              <a:rPr lang="ja-JP" altLang="en-US" sz="1600" b="1" dirty="0">
                <a:solidFill>
                  <a:schemeClr val="accent6"/>
                </a:solidFill>
                <a:latin typeface="メイリオ" pitchFamily="50" charset="-128"/>
                <a:ea typeface="メイリオ" pitchFamily="50" charset="-128"/>
                <a:cs typeface="メイリオ" pitchFamily="50" charset="-128"/>
              </a:rPr>
              <a:t>・</a:t>
            </a:r>
            <a:r>
              <a:rPr lang="ja-JP" altLang="en-US" sz="1600" dirty="0">
                <a:solidFill>
                  <a:schemeClr val="accent6"/>
                </a:solidFill>
                <a:cs typeface="メイリオ" pitchFamily="50" charset="-128"/>
              </a:rPr>
              <a:t>登録内容を基にリース種類を自動判定</a:t>
            </a:r>
            <a:endParaRPr lang="en-US" altLang="ja-JP" sz="1600" dirty="0">
              <a:solidFill>
                <a:schemeClr val="accent6"/>
              </a:solidFill>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・少額リースの判別基準など</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会社独自の方針を登録することが可能</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a:t>
            </a:r>
            <a:r>
              <a:rPr lang="ja-JP" altLang="en-US" sz="1600" b="1" dirty="0">
                <a:solidFill>
                  <a:srgbClr val="DF5656"/>
                </a:solidFill>
              </a:rPr>
              <a:t>リース契約の登録ミスを防止</a:t>
            </a:r>
            <a:endParaRPr lang="en-US" altLang="ja-JP" sz="1600" b="1" dirty="0">
              <a:solidFill>
                <a:srgbClr val="DF5656"/>
              </a:solidFill>
              <a:latin typeface="メイリオ" pitchFamily="50" charset="-128"/>
              <a:ea typeface="メイリオ" pitchFamily="50" charset="-128"/>
              <a:cs typeface="メイリオ" pitchFamily="50" charset="-128"/>
            </a:endParaRPr>
          </a:p>
        </p:txBody>
      </p:sp>
      <p:sp>
        <p:nvSpPr>
          <p:cNvPr id="12" name="テキスト ボックス 11">
            <a:extLst>
              <a:ext uri="{FF2B5EF4-FFF2-40B4-BE49-F238E27FC236}">
                <a16:creationId xmlns:a16="http://schemas.microsoft.com/office/drawing/2014/main" id="{FA59AE0D-8097-AC26-EF37-683BABCF892F}"/>
              </a:ext>
            </a:extLst>
          </p:cNvPr>
          <p:cNvSpPr txBox="1"/>
          <p:nvPr/>
        </p:nvSpPr>
        <p:spPr>
          <a:xfrm>
            <a:off x="1473920" y="999010"/>
            <a:ext cx="2774040" cy="400110"/>
          </a:xfrm>
          <a:prstGeom prst="rect">
            <a:avLst/>
          </a:prstGeom>
          <a:noFill/>
          <a:ln>
            <a:noFill/>
          </a:ln>
        </p:spPr>
        <p:txBody>
          <a:bodyPr wrap="square" rtlCol="0">
            <a:spAutoFit/>
          </a:bodyPr>
          <a:lstStyle/>
          <a:p>
            <a:r>
              <a:rPr lang="ja-JP" altLang="en-US" sz="2000" b="1" dirty="0">
                <a:solidFill>
                  <a:schemeClr val="accent6"/>
                </a:solidFill>
              </a:rPr>
              <a:t>取引分類の自動判定</a:t>
            </a:r>
          </a:p>
        </p:txBody>
      </p:sp>
      <p:sp>
        <p:nvSpPr>
          <p:cNvPr id="21" name="Freeform 48">
            <a:extLst>
              <a:ext uri="{FF2B5EF4-FFF2-40B4-BE49-F238E27FC236}">
                <a16:creationId xmlns:a16="http://schemas.microsoft.com/office/drawing/2014/main" id="{4D5115C8-23D5-A5B4-3E3E-1D5D2C616C17}"/>
              </a:ext>
            </a:extLst>
          </p:cNvPr>
          <p:cNvSpPr>
            <a:spLocks noEditPoints="1"/>
          </p:cNvSpPr>
          <p:nvPr/>
        </p:nvSpPr>
        <p:spPr bwMode="auto">
          <a:xfrm>
            <a:off x="827155" y="921234"/>
            <a:ext cx="466725" cy="468313"/>
          </a:xfrm>
          <a:custGeom>
            <a:avLst/>
            <a:gdLst>
              <a:gd name="T0" fmla="*/ 433 w 491"/>
              <a:gd name="T1" fmla="*/ 319 h 492"/>
              <a:gd name="T2" fmla="*/ 445 w 491"/>
              <a:gd name="T3" fmla="*/ 392 h 492"/>
              <a:gd name="T4" fmla="*/ 382 w 491"/>
              <a:gd name="T5" fmla="*/ 374 h 492"/>
              <a:gd name="T6" fmla="*/ 371 w 491"/>
              <a:gd name="T7" fmla="*/ 403 h 492"/>
              <a:gd name="T8" fmla="*/ 345 w 491"/>
              <a:gd name="T9" fmla="*/ 472 h 492"/>
              <a:gd name="T10" fmla="*/ 302 w 491"/>
              <a:gd name="T11" fmla="*/ 425 h 492"/>
              <a:gd name="T12" fmla="*/ 276 w 491"/>
              <a:gd name="T13" fmla="*/ 445 h 492"/>
              <a:gd name="T14" fmla="*/ 218 w 491"/>
              <a:gd name="T15" fmla="*/ 492 h 492"/>
              <a:gd name="T16" fmla="*/ 204 w 491"/>
              <a:gd name="T17" fmla="*/ 429 h 492"/>
              <a:gd name="T18" fmla="*/ 172 w 491"/>
              <a:gd name="T19" fmla="*/ 433 h 492"/>
              <a:gd name="T20" fmla="*/ 99 w 491"/>
              <a:gd name="T21" fmla="*/ 445 h 492"/>
              <a:gd name="T22" fmla="*/ 118 w 491"/>
              <a:gd name="T23" fmla="*/ 383 h 492"/>
              <a:gd name="T24" fmla="*/ 89 w 491"/>
              <a:gd name="T25" fmla="*/ 372 h 492"/>
              <a:gd name="T26" fmla="*/ 19 w 491"/>
              <a:gd name="T27" fmla="*/ 345 h 492"/>
              <a:gd name="T28" fmla="*/ 67 w 491"/>
              <a:gd name="T29" fmla="*/ 302 h 492"/>
              <a:gd name="T30" fmla="*/ 47 w 491"/>
              <a:gd name="T31" fmla="*/ 276 h 492"/>
              <a:gd name="T32" fmla="*/ 0 w 491"/>
              <a:gd name="T33" fmla="*/ 219 h 492"/>
              <a:gd name="T34" fmla="*/ 63 w 491"/>
              <a:gd name="T35" fmla="*/ 204 h 492"/>
              <a:gd name="T36" fmla="*/ 58 w 491"/>
              <a:gd name="T37" fmla="*/ 173 h 492"/>
              <a:gd name="T38" fmla="*/ 46 w 491"/>
              <a:gd name="T39" fmla="*/ 100 h 492"/>
              <a:gd name="T40" fmla="*/ 109 w 491"/>
              <a:gd name="T41" fmla="*/ 118 h 492"/>
              <a:gd name="T42" fmla="*/ 120 w 491"/>
              <a:gd name="T43" fmla="*/ 89 h 492"/>
              <a:gd name="T44" fmla="*/ 146 w 491"/>
              <a:gd name="T45" fmla="*/ 20 h 492"/>
              <a:gd name="T46" fmla="*/ 190 w 491"/>
              <a:gd name="T47" fmla="*/ 67 h 492"/>
              <a:gd name="T48" fmla="*/ 215 w 491"/>
              <a:gd name="T49" fmla="*/ 47 h 492"/>
              <a:gd name="T50" fmla="*/ 273 w 491"/>
              <a:gd name="T51" fmla="*/ 0 h 492"/>
              <a:gd name="T52" fmla="*/ 288 w 491"/>
              <a:gd name="T53" fmla="*/ 63 h 492"/>
              <a:gd name="T54" fmla="*/ 319 w 491"/>
              <a:gd name="T55" fmla="*/ 59 h 492"/>
              <a:gd name="T56" fmla="*/ 392 w 491"/>
              <a:gd name="T57" fmla="*/ 47 h 492"/>
              <a:gd name="T58" fmla="*/ 374 w 491"/>
              <a:gd name="T59" fmla="*/ 109 h 492"/>
              <a:gd name="T60" fmla="*/ 403 w 491"/>
              <a:gd name="T61" fmla="*/ 120 h 492"/>
              <a:gd name="T62" fmla="*/ 472 w 491"/>
              <a:gd name="T63" fmla="*/ 147 h 492"/>
              <a:gd name="T64" fmla="*/ 424 w 491"/>
              <a:gd name="T65" fmla="*/ 190 h 492"/>
              <a:gd name="T66" fmla="*/ 445 w 491"/>
              <a:gd name="T67" fmla="*/ 216 h 492"/>
              <a:gd name="T68" fmla="*/ 491 w 491"/>
              <a:gd name="T69" fmla="*/ 273 h 492"/>
              <a:gd name="T70" fmla="*/ 428 w 491"/>
              <a:gd name="T71" fmla="*/ 288 h 492"/>
              <a:gd name="T72" fmla="*/ 246 w 491"/>
              <a:gd name="T73" fmla="*/ 138 h 492"/>
              <a:gd name="T74" fmla="*/ 246 w 491"/>
              <a:gd name="T75" fmla="*/ 354 h 492"/>
              <a:gd name="T76" fmla="*/ 246 w 491"/>
              <a:gd name="T77" fmla="*/ 13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1" h="492">
                <a:moveTo>
                  <a:pt x="424" y="302"/>
                </a:moveTo>
                <a:cubicBezTo>
                  <a:pt x="423" y="309"/>
                  <a:pt x="426" y="315"/>
                  <a:pt x="433" y="319"/>
                </a:cubicBezTo>
                <a:cubicBezTo>
                  <a:pt x="472" y="345"/>
                  <a:pt x="472" y="345"/>
                  <a:pt x="472" y="345"/>
                </a:cubicBezTo>
                <a:cubicBezTo>
                  <a:pt x="445" y="392"/>
                  <a:pt x="445" y="392"/>
                  <a:pt x="445" y="392"/>
                </a:cubicBezTo>
                <a:cubicBezTo>
                  <a:pt x="403" y="372"/>
                  <a:pt x="403" y="372"/>
                  <a:pt x="403" y="372"/>
                </a:cubicBezTo>
                <a:cubicBezTo>
                  <a:pt x="395" y="368"/>
                  <a:pt x="387" y="369"/>
                  <a:pt x="382" y="374"/>
                </a:cubicBezTo>
                <a:cubicBezTo>
                  <a:pt x="379" y="377"/>
                  <a:pt x="377" y="380"/>
                  <a:pt x="374" y="383"/>
                </a:cubicBezTo>
                <a:cubicBezTo>
                  <a:pt x="368" y="388"/>
                  <a:pt x="367" y="395"/>
                  <a:pt x="371" y="403"/>
                </a:cubicBezTo>
                <a:cubicBezTo>
                  <a:pt x="392" y="445"/>
                  <a:pt x="392" y="445"/>
                  <a:pt x="392" y="445"/>
                </a:cubicBezTo>
                <a:cubicBezTo>
                  <a:pt x="345" y="472"/>
                  <a:pt x="345" y="472"/>
                  <a:pt x="345" y="472"/>
                </a:cubicBezTo>
                <a:cubicBezTo>
                  <a:pt x="319" y="433"/>
                  <a:pt x="319" y="433"/>
                  <a:pt x="319" y="433"/>
                </a:cubicBezTo>
                <a:cubicBezTo>
                  <a:pt x="314" y="426"/>
                  <a:pt x="308" y="424"/>
                  <a:pt x="302" y="425"/>
                </a:cubicBezTo>
                <a:cubicBezTo>
                  <a:pt x="297" y="426"/>
                  <a:pt x="292" y="427"/>
                  <a:pt x="288" y="429"/>
                </a:cubicBezTo>
                <a:cubicBezTo>
                  <a:pt x="281" y="430"/>
                  <a:pt x="276" y="436"/>
                  <a:pt x="276" y="445"/>
                </a:cubicBezTo>
                <a:cubicBezTo>
                  <a:pt x="273" y="492"/>
                  <a:pt x="273" y="492"/>
                  <a:pt x="273" y="492"/>
                </a:cubicBezTo>
                <a:cubicBezTo>
                  <a:pt x="218" y="492"/>
                  <a:pt x="218" y="492"/>
                  <a:pt x="218" y="492"/>
                </a:cubicBezTo>
                <a:cubicBezTo>
                  <a:pt x="215" y="445"/>
                  <a:pt x="215" y="445"/>
                  <a:pt x="215" y="445"/>
                </a:cubicBezTo>
                <a:cubicBezTo>
                  <a:pt x="215" y="436"/>
                  <a:pt x="210" y="430"/>
                  <a:pt x="204" y="429"/>
                </a:cubicBezTo>
                <a:cubicBezTo>
                  <a:pt x="199" y="427"/>
                  <a:pt x="194" y="426"/>
                  <a:pt x="190" y="425"/>
                </a:cubicBezTo>
                <a:cubicBezTo>
                  <a:pt x="183" y="424"/>
                  <a:pt x="177" y="426"/>
                  <a:pt x="172" y="433"/>
                </a:cubicBezTo>
                <a:cubicBezTo>
                  <a:pt x="146" y="472"/>
                  <a:pt x="146" y="472"/>
                  <a:pt x="146" y="472"/>
                </a:cubicBezTo>
                <a:cubicBezTo>
                  <a:pt x="99" y="445"/>
                  <a:pt x="99" y="445"/>
                  <a:pt x="99" y="445"/>
                </a:cubicBezTo>
                <a:cubicBezTo>
                  <a:pt x="120" y="403"/>
                  <a:pt x="120" y="403"/>
                  <a:pt x="120" y="403"/>
                </a:cubicBezTo>
                <a:cubicBezTo>
                  <a:pt x="124" y="395"/>
                  <a:pt x="123" y="388"/>
                  <a:pt x="118" y="383"/>
                </a:cubicBezTo>
                <a:cubicBezTo>
                  <a:pt x="115" y="380"/>
                  <a:pt x="112" y="377"/>
                  <a:pt x="109" y="374"/>
                </a:cubicBezTo>
                <a:cubicBezTo>
                  <a:pt x="104" y="369"/>
                  <a:pt x="97" y="368"/>
                  <a:pt x="89" y="372"/>
                </a:cubicBezTo>
                <a:cubicBezTo>
                  <a:pt x="46" y="392"/>
                  <a:pt x="46" y="392"/>
                  <a:pt x="46" y="392"/>
                </a:cubicBezTo>
                <a:cubicBezTo>
                  <a:pt x="19" y="345"/>
                  <a:pt x="19" y="345"/>
                  <a:pt x="19" y="345"/>
                </a:cubicBezTo>
                <a:cubicBezTo>
                  <a:pt x="58" y="319"/>
                  <a:pt x="58" y="319"/>
                  <a:pt x="58" y="319"/>
                </a:cubicBezTo>
                <a:cubicBezTo>
                  <a:pt x="65" y="315"/>
                  <a:pt x="68" y="309"/>
                  <a:pt x="67" y="302"/>
                </a:cubicBezTo>
                <a:cubicBezTo>
                  <a:pt x="65" y="297"/>
                  <a:pt x="64" y="293"/>
                  <a:pt x="63" y="288"/>
                </a:cubicBezTo>
                <a:cubicBezTo>
                  <a:pt x="61" y="281"/>
                  <a:pt x="56" y="277"/>
                  <a:pt x="47" y="276"/>
                </a:cubicBezTo>
                <a:cubicBezTo>
                  <a:pt x="0" y="273"/>
                  <a:pt x="0" y="273"/>
                  <a:pt x="0" y="273"/>
                </a:cubicBezTo>
                <a:cubicBezTo>
                  <a:pt x="0" y="219"/>
                  <a:pt x="0" y="219"/>
                  <a:pt x="0" y="219"/>
                </a:cubicBezTo>
                <a:cubicBezTo>
                  <a:pt x="47" y="216"/>
                  <a:pt x="47" y="216"/>
                  <a:pt x="47" y="216"/>
                </a:cubicBezTo>
                <a:cubicBezTo>
                  <a:pt x="56" y="215"/>
                  <a:pt x="61" y="211"/>
                  <a:pt x="63" y="204"/>
                </a:cubicBezTo>
                <a:cubicBezTo>
                  <a:pt x="64" y="199"/>
                  <a:pt x="65" y="195"/>
                  <a:pt x="67" y="190"/>
                </a:cubicBezTo>
                <a:cubicBezTo>
                  <a:pt x="68" y="183"/>
                  <a:pt x="65" y="177"/>
                  <a:pt x="58" y="173"/>
                </a:cubicBezTo>
                <a:cubicBezTo>
                  <a:pt x="19" y="147"/>
                  <a:pt x="19" y="147"/>
                  <a:pt x="19" y="147"/>
                </a:cubicBezTo>
                <a:cubicBezTo>
                  <a:pt x="46" y="100"/>
                  <a:pt x="46" y="100"/>
                  <a:pt x="46" y="100"/>
                </a:cubicBezTo>
                <a:cubicBezTo>
                  <a:pt x="89" y="120"/>
                  <a:pt x="89" y="120"/>
                  <a:pt x="89" y="120"/>
                </a:cubicBezTo>
                <a:cubicBezTo>
                  <a:pt x="97" y="124"/>
                  <a:pt x="104" y="123"/>
                  <a:pt x="109" y="118"/>
                </a:cubicBezTo>
                <a:cubicBezTo>
                  <a:pt x="112" y="115"/>
                  <a:pt x="115" y="112"/>
                  <a:pt x="118" y="109"/>
                </a:cubicBezTo>
                <a:cubicBezTo>
                  <a:pt x="123" y="104"/>
                  <a:pt x="124" y="97"/>
                  <a:pt x="120" y="89"/>
                </a:cubicBezTo>
                <a:cubicBezTo>
                  <a:pt x="99" y="47"/>
                  <a:pt x="99" y="47"/>
                  <a:pt x="99" y="47"/>
                </a:cubicBezTo>
                <a:cubicBezTo>
                  <a:pt x="146" y="20"/>
                  <a:pt x="146" y="20"/>
                  <a:pt x="146" y="20"/>
                </a:cubicBezTo>
                <a:cubicBezTo>
                  <a:pt x="172" y="59"/>
                  <a:pt x="172" y="59"/>
                  <a:pt x="172" y="59"/>
                </a:cubicBezTo>
                <a:cubicBezTo>
                  <a:pt x="177" y="66"/>
                  <a:pt x="183" y="68"/>
                  <a:pt x="190" y="67"/>
                </a:cubicBezTo>
                <a:cubicBezTo>
                  <a:pt x="194" y="66"/>
                  <a:pt x="199" y="65"/>
                  <a:pt x="204" y="63"/>
                </a:cubicBezTo>
                <a:cubicBezTo>
                  <a:pt x="210" y="61"/>
                  <a:pt x="215" y="56"/>
                  <a:pt x="215" y="47"/>
                </a:cubicBezTo>
                <a:cubicBezTo>
                  <a:pt x="218" y="0"/>
                  <a:pt x="218" y="0"/>
                  <a:pt x="218" y="0"/>
                </a:cubicBezTo>
                <a:cubicBezTo>
                  <a:pt x="273" y="0"/>
                  <a:pt x="273" y="0"/>
                  <a:pt x="273" y="0"/>
                </a:cubicBezTo>
                <a:cubicBezTo>
                  <a:pt x="276" y="47"/>
                  <a:pt x="276" y="47"/>
                  <a:pt x="276" y="47"/>
                </a:cubicBezTo>
                <a:cubicBezTo>
                  <a:pt x="276" y="56"/>
                  <a:pt x="281" y="61"/>
                  <a:pt x="288" y="63"/>
                </a:cubicBezTo>
                <a:cubicBezTo>
                  <a:pt x="292" y="65"/>
                  <a:pt x="297" y="66"/>
                  <a:pt x="302" y="67"/>
                </a:cubicBezTo>
                <a:cubicBezTo>
                  <a:pt x="308" y="68"/>
                  <a:pt x="314" y="66"/>
                  <a:pt x="319" y="59"/>
                </a:cubicBezTo>
                <a:cubicBezTo>
                  <a:pt x="345" y="20"/>
                  <a:pt x="345" y="20"/>
                  <a:pt x="345" y="20"/>
                </a:cubicBezTo>
                <a:cubicBezTo>
                  <a:pt x="392" y="47"/>
                  <a:pt x="392" y="47"/>
                  <a:pt x="392" y="47"/>
                </a:cubicBezTo>
                <a:cubicBezTo>
                  <a:pt x="371" y="89"/>
                  <a:pt x="371" y="89"/>
                  <a:pt x="371" y="89"/>
                </a:cubicBezTo>
                <a:cubicBezTo>
                  <a:pt x="367" y="97"/>
                  <a:pt x="368" y="104"/>
                  <a:pt x="374" y="109"/>
                </a:cubicBezTo>
                <a:cubicBezTo>
                  <a:pt x="377" y="112"/>
                  <a:pt x="379" y="115"/>
                  <a:pt x="382" y="118"/>
                </a:cubicBezTo>
                <a:cubicBezTo>
                  <a:pt x="387" y="123"/>
                  <a:pt x="395" y="124"/>
                  <a:pt x="403" y="120"/>
                </a:cubicBezTo>
                <a:cubicBezTo>
                  <a:pt x="445" y="100"/>
                  <a:pt x="445" y="100"/>
                  <a:pt x="445" y="100"/>
                </a:cubicBezTo>
                <a:cubicBezTo>
                  <a:pt x="472" y="147"/>
                  <a:pt x="472" y="147"/>
                  <a:pt x="472" y="147"/>
                </a:cubicBezTo>
                <a:cubicBezTo>
                  <a:pt x="433" y="173"/>
                  <a:pt x="433" y="173"/>
                  <a:pt x="433" y="173"/>
                </a:cubicBezTo>
                <a:cubicBezTo>
                  <a:pt x="426" y="177"/>
                  <a:pt x="423" y="183"/>
                  <a:pt x="424" y="190"/>
                </a:cubicBezTo>
                <a:cubicBezTo>
                  <a:pt x="426" y="195"/>
                  <a:pt x="427" y="199"/>
                  <a:pt x="428" y="204"/>
                </a:cubicBezTo>
                <a:cubicBezTo>
                  <a:pt x="430" y="211"/>
                  <a:pt x="436" y="215"/>
                  <a:pt x="445" y="216"/>
                </a:cubicBezTo>
                <a:cubicBezTo>
                  <a:pt x="491" y="219"/>
                  <a:pt x="491" y="219"/>
                  <a:pt x="491" y="219"/>
                </a:cubicBezTo>
                <a:cubicBezTo>
                  <a:pt x="491" y="273"/>
                  <a:pt x="491" y="273"/>
                  <a:pt x="491" y="273"/>
                </a:cubicBezTo>
                <a:cubicBezTo>
                  <a:pt x="445" y="276"/>
                  <a:pt x="445" y="276"/>
                  <a:pt x="445" y="276"/>
                </a:cubicBezTo>
                <a:cubicBezTo>
                  <a:pt x="436" y="277"/>
                  <a:pt x="430" y="281"/>
                  <a:pt x="428" y="288"/>
                </a:cubicBezTo>
                <a:cubicBezTo>
                  <a:pt x="427" y="293"/>
                  <a:pt x="426" y="297"/>
                  <a:pt x="424" y="302"/>
                </a:cubicBezTo>
                <a:close/>
                <a:moveTo>
                  <a:pt x="246" y="138"/>
                </a:moveTo>
                <a:cubicBezTo>
                  <a:pt x="186" y="138"/>
                  <a:pt x="138" y="186"/>
                  <a:pt x="138" y="246"/>
                </a:cubicBezTo>
                <a:cubicBezTo>
                  <a:pt x="138" y="306"/>
                  <a:pt x="186" y="354"/>
                  <a:pt x="246" y="354"/>
                </a:cubicBezTo>
                <a:cubicBezTo>
                  <a:pt x="305" y="354"/>
                  <a:pt x="354" y="306"/>
                  <a:pt x="354" y="246"/>
                </a:cubicBezTo>
                <a:cubicBezTo>
                  <a:pt x="354" y="186"/>
                  <a:pt x="305" y="138"/>
                  <a:pt x="246" y="138"/>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3" name="グループ化 32">
            <a:extLst>
              <a:ext uri="{FF2B5EF4-FFF2-40B4-BE49-F238E27FC236}">
                <a16:creationId xmlns:a16="http://schemas.microsoft.com/office/drawing/2014/main" id="{8F5F78D8-B46A-4086-E295-C9B71C7B6799}"/>
              </a:ext>
            </a:extLst>
          </p:cNvPr>
          <p:cNvGrpSpPr/>
          <p:nvPr/>
        </p:nvGrpSpPr>
        <p:grpSpPr>
          <a:xfrm>
            <a:off x="465349" y="2909133"/>
            <a:ext cx="3996456" cy="2038881"/>
            <a:chOff x="4680000" y="972000"/>
            <a:chExt cx="3996456" cy="2038881"/>
          </a:xfrm>
        </p:grpSpPr>
        <p:sp>
          <p:nvSpPr>
            <p:cNvPr id="9" name="正方形/長方形 8">
              <a:extLst>
                <a:ext uri="{FF2B5EF4-FFF2-40B4-BE49-F238E27FC236}">
                  <a16:creationId xmlns:a16="http://schemas.microsoft.com/office/drawing/2014/main" id="{022353E8-05A6-5592-360C-88C68356548E}"/>
                </a:ext>
              </a:extLst>
            </p:cNvPr>
            <p:cNvSpPr/>
            <p:nvPr/>
          </p:nvSpPr>
          <p:spPr>
            <a:xfrm>
              <a:off x="4680000" y="972000"/>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E24EBE3-E143-3A26-9D24-8063A96420D4}"/>
                </a:ext>
              </a:extLst>
            </p:cNvPr>
            <p:cNvSpPr txBox="1"/>
            <p:nvPr/>
          </p:nvSpPr>
          <p:spPr>
            <a:xfrm>
              <a:off x="5796456" y="1075775"/>
              <a:ext cx="2880000" cy="400110"/>
            </a:xfrm>
            <a:prstGeom prst="rect">
              <a:avLst/>
            </a:prstGeom>
            <a:noFill/>
          </p:spPr>
          <p:txBody>
            <a:bodyPr wrap="square" rtlCol="0">
              <a:spAutoFit/>
            </a:bodyPr>
            <a:lstStyle/>
            <a:p>
              <a:pPr lvl="0">
                <a:defRPr/>
              </a:pPr>
              <a:r>
                <a:rPr kumimoji="0" lang="ja-JP" altLang="en-US" sz="2000" b="1" kern="0" dirty="0">
                  <a:solidFill>
                    <a:schemeClr val="accent6"/>
                  </a:solidFill>
                </a:rPr>
                <a:t>消費税の計上</a:t>
              </a:r>
              <a:endParaRPr kumimoji="0" lang="en-US" altLang="ja-JP" sz="2000" b="1" kern="0" dirty="0">
                <a:solidFill>
                  <a:schemeClr val="accent6"/>
                </a:solidFill>
              </a:endParaRPr>
            </a:p>
          </p:txBody>
        </p:sp>
        <p:sp>
          <p:nvSpPr>
            <p:cNvPr id="15" name="テキスト プレースホルダー 2">
              <a:extLst>
                <a:ext uri="{FF2B5EF4-FFF2-40B4-BE49-F238E27FC236}">
                  <a16:creationId xmlns:a16="http://schemas.microsoft.com/office/drawing/2014/main" id="{E95EB594-1360-5EFA-9701-43869E9A3222}"/>
                </a:ext>
              </a:extLst>
            </p:cNvPr>
            <p:cNvSpPr txBox="1">
              <a:spLocks/>
            </p:cNvSpPr>
            <p:nvPr/>
          </p:nvSpPr>
          <p:spPr>
            <a:xfrm>
              <a:off x="4680000" y="1498232"/>
              <a:ext cx="3744416" cy="1512649"/>
            </a:xfrm>
            <a:prstGeom prst="rect">
              <a:avLst/>
            </a:prstGeom>
          </p:spPr>
          <p:txBody>
            <a:bodyPr wrap="none" lIns="0" tIns="0" rIns="0" bIns="0"/>
            <a:lstStyle/>
            <a:p>
              <a:pPr>
                <a:lnSpc>
                  <a:spcPct val="150000"/>
                </a:lnSpc>
                <a:buClr>
                  <a:prstClr val="white">
                    <a:lumMod val="65000"/>
                  </a:prstClr>
                </a:buClr>
                <a:defRPr/>
              </a:pPr>
              <a:endParaRPr lang="en-US" altLang="ja-JP" sz="1600" dirty="0">
                <a:solidFill>
                  <a:schemeClr val="accent2">
                    <a:lumMod val="50000"/>
                  </a:schemeClr>
                </a:solidFill>
                <a:cs typeface="メイリオ" pitchFamily="50" charset="-128"/>
              </a:endParaRPr>
            </a:p>
          </p:txBody>
        </p:sp>
        <p:sp>
          <p:nvSpPr>
            <p:cNvPr id="28" name="Freeform 324">
              <a:extLst>
                <a:ext uri="{FF2B5EF4-FFF2-40B4-BE49-F238E27FC236}">
                  <a16:creationId xmlns:a16="http://schemas.microsoft.com/office/drawing/2014/main" id="{8E14C5A8-7136-9444-6F34-9BAC8FB131B0}"/>
                </a:ext>
              </a:extLst>
            </p:cNvPr>
            <p:cNvSpPr>
              <a:spLocks noEditPoints="1"/>
            </p:cNvSpPr>
            <p:nvPr/>
          </p:nvSpPr>
          <p:spPr bwMode="auto">
            <a:xfrm>
              <a:off x="5132437" y="999053"/>
              <a:ext cx="447675" cy="447675"/>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テキスト プレースホルダー 2">
              <a:extLst>
                <a:ext uri="{FF2B5EF4-FFF2-40B4-BE49-F238E27FC236}">
                  <a16:creationId xmlns:a16="http://schemas.microsoft.com/office/drawing/2014/main" id="{31E63497-90E4-0630-5E5F-EC28A33A55B1}"/>
                </a:ext>
              </a:extLst>
            </p:cNvPr>
            <p:cNvSpPr txBox="1">
              <a:spLocks/>
            </p:cNvSpPr>
            <p:nvPr/>
          </p:nvSpPr>
          <p:spPr>
            <a:xfrm>
              <a:off x="4680919" y="1490812"/>
              <a:ext cx="3744416" cy="1512561"/>
            </a:xfrm>
            <a:prstGeom prst="rect">
              <a:avLst/>
            </a:prstGeom>
          </p:spPr>
          <p:txBody>
            <a:bodyPr wrap="none" lIns="0" tIns="0" rIns="0" bIns="0"/>
            <a:lstStyle/>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・オペレーティングリース取引の場合、</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返済時に月々消費税の計上が可能</a:t>
              </a:r>
              <a:endParaRPr lang="en-US" altLang="ja-JP" sz="1600" dirty="0">
                <a:solidFill>
                  <a:schemeClr val="accent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dirty="0">
                  <a:solidFill>
                    <a:schemeClr val="accent6"/>
                  </a:solidFill>
                  <a:latin typeface="メイリオ" pitchFamily="50" charset="-128"/>
                  <a:ea typeface="メイリオ" pitchFamily="50" charset="-128"/>
                  <a:cs typeface="メイリオ" pitchFamily="50" charset="-128"/>
                </a:rPr>
                <a:t>　→</a:t>
              </a:r>
              <a:r>
                <a:rPr lang="ja-JP" altLang="en-US" sz="1600" b="1" dirty="0">
                  <a:solidFill>
                    <a:srgbClr val="DF5656"/>
                  </a:solidFill>
                  <a:latin typeface="メイリオ" pitchFamily="50" charset="-128"/>
                  <a:ea typeface="メイリオ" pitchFamily="50" charset="-128"/>
                  <a:cs typeface="メイリオ" pitchFamily="50" charset="-128"/>
                </a:rPr>
                <a:t>法人税だけでなく消費税においても</a:t>
              </a:r>
              <a:endParaRPr lang="en-US" altLang="ja-JP" sz="1600" b="1" dirty="0">
                <a:solidFill>
                  <a:srgbClr val="DF5656"/>
                </a:solidFill>
                <a:latin typeface="メイリオ" pitchFamily="50" charset="-128"/>
                <a:ea typeface="メイリオ" pitchFamily="50" charset="-128"/>
                <a:cs typeface="メイリオ" pitchFamily="50" charset="-128"/>
              </a:endParaRPr>
            </a:p>
            <a:p>
              <a:pPr>
                <a:lnSpc>
                  <a:spcPts val="2700"/>
                </a:lnSpc>
                <a:buClr>
                  <a:prstClr val="white">
                    <a:lumMod val="65000"/>
                  </a:prstClr>
                </a:buClr>
                <a:defRPr/>
              </a:pPr>
              <a:r>
                <a:rPr lang="ja-JP" altLang="en-US" sz="1600" b="1" dirty="0">
                  <a:solidFill>
                    <a:srgbClr val="DF5656"/>
                  </a:solidFill>
                  <a:latin typeface="メイリオ" pitchFamily="50" charset="-128"/>
                  <a:ea typeface="メイリオ" pitchFamily="50" charset="-128"/>
                  <a:cs typeface="メイリオ" pitchFamily="50" charset="-128"/>
                </a:rPr>
                <a:t>　　税務上の賃貸借処理への対応が可能</a:t>
              </a:r>
              <a:endParaRPr lang="en-US" altLang="ja-JP" sz="1600" b="1" dirty="0">
                <a:solidFill>
                  <a:srgbClr val="DF5656"/>
                </a:solidFill>
                <a:cs typeface="メイリオ" pitchFamily="50" charset="-128"/>
              </a:endParaRPr>
            </a:p>
          </p:txBody>
        </p:sp>
      </p:grpSp>
      <p:sp>
        <p:nvSpPr>
          <p:cNvPr id="7" name="正方形/長方形 6">
            <a:extLst>
              <a:ext uri="{FF2B5EF4-FFF2-40B4-BE49-F238E27FC236}">
                <a16:creationId xmlns:a16="http://schemas.microsoft.com/office/drawing/2014/main" id="{EFB6DD6A-CE8D-B878-CC30-928419184DE5}"/>
              </a:ext>
            </a:extLst>
          </p:cNvPr>
          <p:cNvSpPr/>
          <p:nvPr/>
        </p:nvSpPr>
        <p:spPr>
          <a:xfrm>
            <a:off x="4716000" y="915566"/>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chemeClr val="tx1"/>
              </a:solidFill>
            </a:endParaRPr>
          </a:p>
          <a:p>
            <a:endParaRPr lang="en-US" altLang="ja-JP" dirty="0">
              <a:solidFill>
                <a:schemeClr val="tx1"/>
              </a:solidFill>
            </a:endParaRPr>
          </a:p>
        </p:txBody>
      </p:sp>
      <p:sp>
        <p:nvSpPr>
          <p:cNvPr id="13" name="テキスト ボックス 12">
            <a:extLst>
              <a:ext uri="{FF2B5EF4-FFF2-40B4-BE49-F238E27FC236}">
                <a16:creationId xmlns:a16="http://schemas.microsoft.com/office/drawing/2014/main" id="{2F80609D-23FE-453B-BE10-D847D75C43E2}"/>
              </a:ext>
            </a:extLst>
          </p:cNvPr>
          <p:cNvSpPr txBox="1"/>
          <p:nvPr/>
        </p:nvSpPr>
        <p:spPr>
          <a:xfrm>
            <a:off x="5758884" y="1006490"/>
            <a:ext cx="2917116" cy="400110"/>
          </a:xfrm>
          <a:prstGeom prst="rect">
            <a:avLst/>
          </a:prstGeom>
          <a:noFill/>
        </p:spPr>
        <p:txBody>
          <a:bodyPr wrap="square" rtlCol="0">
            <a:spAutoFit/>
          </a:bodyPr>
          <a:lstStyle/>
          <a:p>
            <a:pPr lvl="0"/>
            <a:r>
              <a:rPr kumimoji="0" lang="ja-JP" altLang="en-US" sz="2000" b="1" kern="0" dirty="0">
                <a:solidFill>
                  <a:schemeClr val="accent6"/>
                </a:solidFill>
              </a:rPr>
              <a:t>リース条件の変更</a:t>
            </a:r>
          </a:p>
        </p:txBody>
      </p:sp>
      <p:sp>
        <p:nvSpPr>
          <p:cNvPr id="16" name="テキスト プレースホルダー 2">
            <a:extLst>
              <a:ext uri="{FF2B5EF4-FFF2-40B4-BE49-F238E27FC236}">
                <a16:creationId xmlns:a16="http://schemas.microsoft.com/office/drawing/2014/main" id="{2E753D9E-192E-CC1C-5507-8C66069E20B2}"/>
              </a:ext>
            </a:extLst>
          </p:cNvPr>
          <p:cNvSpPr txBox="1">
            <a:spLocks/>
          </p:cNvSpPr>
          <p:nvPr/>
        </p:nvSpPr>
        <p:spPr>
          <a:xfrm>
            <a:off x="4725251" y="1374641"/>
            <a:ext cx="3740212" cy="1458187"/>
          </a:xfrm>
          <a:prstGeom prst="rect">
            <a:avLst/>
          </a:prstGeom>
        </p:spPr>
        <p:txBody>
          <a:bodyPr wrap="none" lIns="0" tIns="0" rIns="0" bIns="0"/>
          <a:lstStyle/>
          <a:p>
            <a:pPr>
              <a:lnSpc>
                <a:spcPct val="150000"/>
              </a:lnSpc>
              <a:buClr>
                <a:prstClr val="white">
                  <a:lumMod val="65000"/>
                </a:prstClr>
              </a:buClr>
              <a:defRPr/>
            </a:pPr>
            <a:r>
              <a:rPr lang="ja-JP" altLang="en-US" sz="1600" dirty="0">
                <a:solidFill>
                  <a:schemeClr val="accent6"/>
                </a:solidFill>
                <a:cs typeface="メイリオ" pitchFamily="50" charset="-128"/>
              </a:rPr>
              <a:t>・リース契約条件の管理が可能</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変更時の再計算まで対応予定</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a:t>
            </a:r>
            <a:r>
              <a:rPr lang="ja-JP" altLang="en-US" sz="1600" b="1" dirty="0">
                <a:solidFill>
                  <a:srgbClr val="DF5656"/>
                </a:solidFill>
                <a:cs typeface="メイリオ" pitchFamily="50" charset="-128"/>
              </a:rPr>
              <a:t>変更前の金額を保持した状態で</a:t>
            </a:r>
            <a:endParaRPr lang="en-US" altLang="ja-JP" sz="1600" b="1" dirty="0">
              <a:solidFill>
                <a:srgbClr val="DF5656"/>
              </a:solidFill>
              <a:cs typeface="メイリオ" pitchFamily="50" charset="-128"/>
            </a:endParaRPr>
          </a:p>
          <a:p>
            <a:pPr>
              <a:lnSpc>
                <a:spcPct val="150000"/>
              </a:lnSpc>
              <a:buClr>
                <a:prstClr val="white">
                  <a:lumMod val="65000"/>
                </a:prstClr>
              </a:buClr>
              <a:defRPr/>
            </a:pPr>
            <a:r>
              <a:rPr lang="ja-JP" altLang="en-US" sz="1600" b="1" dirty="0">
                <a:solidFill>
                  <a:srgbClr val="DF5656"/>
                </a:solidFill>
                <a:cs typeface="メイリオ" pitchFamily="50" charset="-128"/>
              </a:rPr>
              <a:t>　　契約内容の修正・管理が可能</a:t>
            </a:r>
            <a:endParaRPr lang="en-US" altLang="ja-JP" sz="1600" b="1" dirty="0">
              <a:solidFill>
                <a:srgbClr val="DF5656"/>
              </a:solidFill>
              <a:cs typeface="メイリオ" pitchFamily="50" charset="-128"/>
            </a:endParaRPr>
          </a:p>
        </p:txBody>
      </p:sp>
      <p:sp>
        <p:nvSpPr>
          <p:cNvPr id="30" name="Freeform 20">
            <a:extLst>
              <a:ext uri="{FF2B5EF4-FFF2-40B4-BE49-F238E27FC236}">
                <a16:creationId xmlns:a16="http://schemas.microsoft.com/office/drawing/2014/main" id="{370C5D62-CC4B-73FD-A6C6-5AC5F88DE762}"/>
              </a:ext>
            </a:extLst>
          </p:cNvPr>
          <p:cNvSpPr>
            <a:spLocks noEditPoints="1"/>
          </p:cNvSpPr>
          <p:nvPr/>
        </p:nvSpPr>
        <p:spPr bwMode="auto">
          <a:xfrm>
            <a:off x="5164695" y="940420"/>
            <a:ext cx="412325" cy="41786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34" name="グループ化 33">
            <a:extLst>
              <a:ext uri="{FF2B5EF4-FFF2-40B4-BE49-F238E27FC236}">
                <a16:creationId xmlns:a16="http://schemas.microsoft.com/office/drawing/2014/main" id="{97DB68F2-E63C-7DD8-4DD4-AC6F3274CF1D}"/>
              </a:ext>
            </a:extLst>
          </p:cNvPr>
          <p:cNvGrpSpPr/>
          <p:nvPr/>
        </p:nvGrpSpPr>
        <p:grpSpPr>
          <a:xfrm>
            <a:off x="4728488" y="2888236"/>
            <a:ext cx="4017290" cy="1908000"/>
            <a:chOff x="4659166" y="2945892"/>
            <a:chExt cx="4017290" cy="1908000"/>
          </a:xfrm>
        </p:grpSpPr>
        <p:sp>
          <p:nvSpPr>
            <p:cNvPr id="8" name="正方形/長方形 7">
              <a:extLst>
                <a:ext uri="{FF2B5EF4-FFF2-40B4-BE49-F238E27FC236}">
                  <a16:creationId xmlns:a16="http://schemas.microsoft.com/office/drawing/2014/main" id="{A797595F-A08F-0B3A-5551-1AB99815EF88}"/>
                </a:ext>
              </a:extLst>
            </p:cNvPr>
            <p:cNvSpPr/>
            <p:nvPr/>
          </p:nvSpPr>
          <p:spPr>
            <a:xfrm>
              <a:off x="4659166" y="2945892"/>
              <a:ext cx="3960000" cy="1908000"/>
            </a:xfrm>
            <a:prstGeom prst="rect">
              <a:avLst/>
            </a:prstGeom>
            <a:solidFill>
              <a:srgbClr val="E5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a:solidFill>
                  <a:schemeClr val="tx1"/>
                </a:solidFill>
              </a:endParaRPr>
            </a:p>
            <a:p>
              <a:endParaRPr lang="en-US" altLang="ja-JP">
                <a:solidFill>
                  <a:schemeClr val="tx1"/>
                </a:solidFill>
              </a:endParaRPr>
            </a:p>
          </p:txBody>
        </p:sp>
        <p:sp>
          <p:nvSpPr>
            <p:cNvPr id="22" name="テキスト ボックス 21">
              <a:extLst>
                <a:ext uri="{FF2B5EF4-FFF2-40B4-BE49-F238E27FC236}">
                  <a16:creationId xmlns:a16="http://schemas.microsoft.com/office/drawing/2014/main" id="{5C41C7DC-4EAD-2F06-8C58-3042A87E6FC1}"/>
                </a:ext>
              </a:extLst>
            </p:cNvPr>
            <p:cNvSpPr txBox="1"/>
            <p:nvPr/>
          </p:nvSpPr>
          <p:spPr>
            <a:xfrm>
              <a:off x="5796456" y="3039908"/>
              <a:ext cx="2880000" cy="400110"/>
            </a:xfrm>
            <a:prstGeom prst="rect">
              <a:avLst/>
            </a:prstGeom>
            <a:noFill/>
          </p:spPr>
          <p:txBody>
            <a:bodyPr wrap="square" rtlCol="0">
              <a:spAutoFit/>
            </a:bodyPr>
            <a:lstStyle/>
            <a:p>
              <a:pPr lvl="0">
                <a:defRPr/>
              </a:pPr>
              <a:r>
                <a:rPr kumimoji="0" lang="ja-JP" altLang="en-US" sz="2000" b="1" kern="0" dirty="0">
                  <a:solidFill>
                    <a:schemeClr val="accent6"/>
                  </a:solidFill>
                </a:rPr>
                <a:t>税務申告調整</a:t>
              </a:r>
            </a:p>
          </p:txBody>
        </p:sp>
        <p:sp>
          <p:nvSpPr>
            <p:cNvPr id="23" name="テキスト プレースホルダー 2">
              <a:extLst>
                <a:ext uri="{FF2B5EF4-FFF2-40B4-BE49-F238E27FC236}">
                  <a16:creationId xmlns:a16="http://schemas.microsoft.com/office/drawing/2014/main" id="{A2F28DA7-A328-4D7C-D56B-26F6FDE4C9EC}"/>
                </a:ext>
              </a:extLst>
            </p:cNvPr>
            <p:cNvSpPr txBox="1">
              <a:spLocks/>
            </p:cNvSpPr>
            <p:nvPr/>
          </p:nvSpPr>
          <p:spPr>
            <a:xfrm>
              <a:off x="4683527" y="3429535"/>
              <a:ext cx="3744416" cy="1044116"/>
            </a:xfrm>
            <a:prstGeom prst="rect">
              <a:avLst/>
            </a:prstGeom>
          </p:spPr>
          <p:txBody>
            <a:bodyPr wrap="none" lIns="0" tIns="0" rIns="0" bIns="0"/>
            <a:lstStyle/>
            <a:p>
              <a:pPr>
                <a:lnSpc>
                  <a:spcPct val="150000"/>
                </a:lnSpc>
                <a:buClr>
                  <a:prstClr val="white">
                    <a:lumMod val="65000"/>
                  </a:prstClr>
                </a:buClr>
                <a:defRPr/>
              </a:pPr>
              <a:r>
                <a:rPr lang="ja-JP" altLang="en-US" sz="1600" dirty="0">
                  <a:solidFill>
                    <a:schemeClr val="accent6"/>
                  </a:solidFill>
                  <a:cs typeface="メイリオ" pitchFamily="50" charset="-128"/>
                </a:rPr>
                <a:t>・複数台帳管理に対応予定</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会計・税務それぞれの金額を管理</a:t>
              </a:r>
              <a:endParaRPr lang="en-US" altLang="ja-JP" sz="1600" dirty="0">
                <a:solidFill>
                  <a:schemeClr val="accent6"/>
                </a:solidFill>
                <a:cs typeface="メイリオ" pitchFamily="50" charset="-128"/>
              </a:endParaRPr>
            </a:p>
            <a:p>
              <a:pPr>
                <a:lnSpc>
                  <a:spcPct val="150000"/>
                </a:lnSpc>
                <a:buClr>
                  <a:prstClr val="white">
                    <a:lumMod val="65000"/>
                  </a:prstClr>
                </a:buClr>
                <a:defRPr/>
              </a:pPr>
              <a:r>
                <a:rPr lang="ja-JP" altLang="en-US" sz="1600" dirty="0">
                  <a:solidFill>
                    <a:schemeClr val="accent6"/>
                  </a:solidFill>
                  <a:cs typeface="メイリオ" pitchFamily="50" charset="-128"/>
                </a:rPr>
                <a:t>　→</a:t>
              </a:r>
              <a:r>
                <a:rPr lang="en-US" altLang="ja-JP" sz="1600" b="1" dirty="0">
                  <a:solidFill>
                    <a:srgbClr val="DF5656"/>
                  </a:solidFill>
                  <a:cs typeface="メイリオ" pitchFamily="50" charset="-128"/>
                </a:rPr>
                <a:t>Excel</a:t>
              </a:r>
              <a:r>
                <a:rPr lang="ja-JP" altLang="en-US" sz="1600" b="1" dirty="0">
                  <a:solidFill>
                    <a:srgbClr val="DF5656"/>
                  </a:solidFill>
                  <a:cs typeface="メイリオ" pitchFamily="50" charset="-128"/>
                </a:rPr>
                <a:t>管理の必要なく同一システムで</a:t>
              </a:r>
              <a:endParaRPr lang="en-US" altLang="ja-JP" sz="1600" b="1" dirty="0">
                <a:solidFill>
                  <a:srgbClr val="DF5656"/>
                </a:solidFill>
                <a:cs typeface="メイリオ" pitchFamily="50" charset="-128"/>
              </a:endParaRPr>
            </a:p>
            <a:p>
              <a:pPr>
                <a:lnSpc>
                  <a:spcPct val="150000"/>
                </a:lnSpc>
                <a:buClr>
                  <a:prstClr val="white">
                    <a:lumMod val="65000"/>
                  </a:prstClr>
                </a:buClr>
                <a:defRPr/>
              </a:pPr>
              <a:r>
                <a:rPr lang="ja-JP" altLang="en-US" sz="1600" b="1" dirty="0">
                  <a:solidFill>
                    <a:srgbClr val="DF5656"/>
                  </a:solidFill>
                  <a:cs typeface="メイリオ" pitchFamily="50" charset="-128"/>
                </a:rPr>
                <a:t>　　会計税務をまとめて管理可能</a:t>
              </a:r>
            </a:p>
          </p:txBody>
        </p:sp>
        <p:sp>
          <p:nvSpPr>
            <p:cNvPr id="31" name="Freeform 32">
              <a:extLst>
                <a:ext uri="{FF2B5EF4-FFF2-40B4-BE49-F238E27FC236}">
                  <a16:creationId xmlns:a16="http://schemas.microsoft.com/office/drawing/2014/main" id="{10C7A67A-94C8-5854-7418-B83A877BC12F}"/>
                </a:ext>
              </a:extLst>
            </p:cNvPr>
            <p:cNvSpPr>
              <a:spLocks noEditPoints="1"/>
            </p:cNvSpPr>
            <p:nvPr/>
          </p:nvSpPr>
          <p:spPr bwMode="auto">
            <a:xfrm>
              <a:off x="5147773" y="2976612"/>
              <a:ext cx="431800" cy="433388"/>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8" name="テキスト ボックス 17">
            <a:extLst>
              <a:ext uri="{FF2B5EF4-FFF2-40B4-BE49-F238E27FC236}">
                <a16:creationId xmlns:a16="http://schemas.microsoft.com/office/drawing/2014/main" id="{73E28458-06FE-5D7E-8521-0D676BC67029}"/>
              </a:ext>
            </a:extLst>
          </p:cNvPr>
          <p:cNvSpPr txBox="1"/>
          <p:nvPr/>
        </p:nvSpPr>
        <p:spPr>
          <a:xfrm>
            <a:off x="4283968" y="4819967"/>
            <a:ext cx="4673074" cy="200055"/>
          </a:xfrm>
          <a:prstGeom prst="rect">
            <a:avLst/>
          </a:prstGeom>
          <a:noFill/>
        </p:spPr>
        <p:txBody>
          <a:bodyPr wrap="none" rtlCol="0">
            <a:spAutoFit/>
          </a:bodyPr>
          <a:lstStyle/>
          <a:p>
            <a:r>
              <a:rPr lang="en-US" altLang="ja-JP" sz="700" dirty="0"/>
              <a:t>※</a:t>
            </a:r>
            <a:r>
              <a:rPr lang="ja-JP" altLang="en-US" sz="700" dirty="0"/>
              <a:t>現在開発中につき今後の開発過程において仕様や時期が変更になる可能性があります。予めご了承ください。</a:t>
            </a:r>
            <a:endParaRPr kumimoji="1" lang="ja-JP" altLang="en-US" sz="700" dirty="0"/>
          </a:p>
        </p:txBody>
      </p:sp>
    </p:spTree>
    <p:extLst>
      <p:ext uri="{BB962C8B-B14F-4D97-AF65-F5344CB8AC3E}">
        <p14:creationId xmlns:p14="http://schemas.microsoft.com/office/powerpoint/2010/main" val="18981907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3" id="{2C477BFB-77E4-4E76-BE53-04BBEB1E263F}" vid="{42EFAF38-00DF-4065-BFF2-F0982F56D9A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B53894D17DC7C47BE63F9D1750C23E3" ma:contentTypeVersion="16" ma:contentTypeDescription="新しいドキュメントを作成します。" ma:contentTypeScope="" ma:versionID="4c35edf87c02789b171ce810a721c917">
  <xsd:schema xmlns:xsd="http://www.w3.org/2001/XMLSchema" xmlns:xs="http://www.w3.org/2001/XMLSchema" xmlns:p="http://schemas.microsoft.com/office/2006/metadata/properties" xmlns:ns2="5390fd7e-3ae6-4c6f-b2b3-e212599418c7" xmlns:ns3="c77ec646-6dad-47dc-8a8f-7ccedac5bce3" targetNamespace="http://schemas.microsoft.com/office/2006/metadata/properties" ma:root="true" ma:fieldsID="41774c6db6d921d399a5151416662aa2" ns2:_="" ns3:_="">
    <xsd:import namespace="5390fd7e-3ae6-4c6f-b2b3-e212599418c7"/>
    <xsd:import namespace="c77ec646-6dad-47dc-8a8f-7ccedac5bc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0fd7e-3ae6-4c6f-b2b3-e212599418c7"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5" nillable="true" ma:displayName="Taxonomy Catch All Column" ma:hidden="true" ma:list="{F04E044B-0321-47DF-93AC-5F65165BAE8E}" ma:internalName="TaxCatchAll" ma:showField="CatchAllData" ma:web="{e2b653b9-dda0-4875-ae0d-da43feb768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7ec646-6dad-47dc-8a8f-7ccedac5bce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39cf6af-007c-4f7d-a604-462adfc6233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77ec646-6dad-47dc-8a8f-7ccedac5bce3">
      <Terms xmlns="http://schemas.microsoft.com/office/infopath/2007/PartnerControls"/>
    </lcf76f155ced4ddcb4097134ff3c332f>
    <TaxCatchAll xmlns="5390fd7e-3ae6-4c6f-b2b3-e212599418c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E86696-6F7E-40FF-84DA-ADFEBF13B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0fd7e-3ae6-4c6f-b2b3-e212599418c7"/>
    <ds:schemaRef ds:uri="c77ec646-6dad-47dc-8a8f-7ccedac5b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61F887-FC40-483C-9D87-8B8C8878CF3D}">
  <ds:schemaRefs>
    <ds:schemaRef ds:uri="http://schemas.microsoft.com/office/2006/metadata/properties"/>
    <ds:schemaRef ds:uri="http://schemas.microsoft.com/office/infopath/2007/PartnerControls"/>
    <ds:schemaRef ds:uri="c77ec646-6dad-47dc-8a8f-7ccedac5bce3"/>
    <ds:schemaRef ds:uri="5390fd7e-3ae6-4c6f-b2b3-e212599418c7"/>
  </ds:schemaRefs>
</ds:datastoreItem>
</file>

<file path=customXml/itemProps3.xml><?xml version="1.0" encoding="utf-8"?>
<ds:datastoreItem xmlns:ds="http://schemas.openxmlformats.org/officeDocument/2006/customXml" ds:itemID="{1896DB25-E14C-44A3-90C5-87A10E5EF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CITS版テンプレート</Template>
  <TotalTime>444</TotalTime>
  <Words>6685</Words>
  <Application>Microsoft Office PowerPoint</Application>
  <PresentationFormat>画面に合わせる (16:9)</PresentationFormat>
  <Paragraphs>1059</Paragraphs>
  <Slides>39</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39</vt:i4>
      </vt:variant>
    </vt:vector>
  </HeadingPairs>
  <TitlesOfParts>
    <vt:vector size="45" baseType="lpstr">
      <vt:lpstr>HGP創英角ｺﾞｼｯｸUB</vt:lpstr>
      <vt:lpstr>メイリオ</vt:lpstr>
      <vt:lpstr>Arial</vt:lpstr>
      <vt:lpstr>Calibri</vt:lpstr>
      <vt:lpstr>Times New Roman</vt:lpstr>
      <vt:lpstr>Office ​​テーマ</vt:lpstr>
      <vt:lpstr>SuperStream-NX 固定資産管理 新リース会計基準対応について</vt:lpstr>
      <vt:lpstr>PowerPoint プレゼンテーション</vt:lpstr>
      <vt:lpstr>01 新リース会計基準対応について </vt:lpstr>
      <vt:lpstr>新リース会計基準</vt:lpstr>
      <vt:lpstr>新リース会計基準</vt:lpstr>
      <vt:lpstr>新リース会計基準対応</vt:lpstr>
      <vt:lpstr>新リース会計基準対応</vt:lpstr>
      <vt:lpstr>02 新リース会計基準対応機能</vt:lpstr>
      <vt:lpstr>新リース会計基準対応機能 </vt:lpstr>
      <vt:lpstr>新リース会計基準対応機能</vt:lpstr>
      <vt:lpstr>新リース会計基準対応機能  </vt:lpstr>
      <vt:lpstr>新リース会計基準対応機能  </vt:lpstr>
      <vt:lpstr>新リース会計基準対応機能  </vt:lpstr>
      <vt:lpstr>新リース会計基準対応機能 </vt:lpstr>
      <vt:lpstr>新リース会計基準対応機能 </vt:lpstr>
      <vt:lpstr>新リース会計基準対応機能 </vt:lpstr>
      <vt:lpstr>新リース会計基準対応機能 </vt:lpstr>
      <vt:lpstr>新リース会計基準対応機能 </vt:lpstr>
      <vt:lpstr>新リース会計基準対応機能 </vt:lpstr>
      <vt:lpstr>03 要件一覧</vt:lpstr>
      <vt:lpstr>新リース会計基準対応</vt:lpstr>
      <vt:lpstr>新リース会計基準対応</vt:lpstr>
      <vt:lpstr>04 その他機能</vt:lpstr>
      <vt:lpstr>リース要望対応</vt:lpstr>
      <vt:lpstr>05 参考資料 　・その他 　・導入・移行スケジュール</vt:lpstr>
      <vt:lpstr>その他</vt:lpstr>
      <vt:lpstr>統合会計との仕訳連携</vt:lpstr>
      <vt:lpstr>リース料の承認フロー</vt:lpstr>
      <vt:lpstr>リース管理（LM）単独利用の場合</vt:lpstr>
      <vt:lpstr>導入・移行スケジュール</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新リース会計基準対応</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畠山　明子(HATAKEYAMA-AKIKO)</cp:lastModifiedBy>
  <cp:revision>6</cp:revision>
  <dcterms:created xsi:type="dcterms:W3CDTF">2026-04-24T04:44:17Z</dcterms:created>
  <dcterms:modified xsi:type="dcterms:W3CDTF">2026-06-01T00:24:35Z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0x0101000B53894D17DC7C47BE63F9D1750C23E3</vt:lpwstr>
  </property>
  <property fmtid="{D5CDD505-2E9C-101B-9397-08002B2CF9AE}" pid="3" name="MediaServiceImageTags">
    <vt:lpwstr/>
  </property>
</Properties>
</file>