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55" r:id="rId1"/>
    <p:sldMasterId id="2147483777" r:id="rId2"/>
  </p:sldMasterIdLst>
  <p:notesMasterIdLst>
    <p:notesMasterId r:id="rId11"/>
  </p:notesMasterIdLst>
  <p:sldIdLst>
    <p:sldId id="269" r:id="rId3"/>
    <p:sldId id="1585" r:id="rId4"/>
    <p:sldId id="1626" r:id="rId5"/>
    <p:sldId id="1629" r:id="rId6"/>
    <p:sldId id="1624" r:id="rId7"/>
    <p:sldId id="1625" r:id="rId8"/>
    <p:sldId id="1588" r:id="rId9"/>
    <p:sldId id="777" r:id="rId10"/>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63" userDrawn="1">
          <p15:clr>
            <a:srgbClr val="A4A3A4"/>
          </p15:clr>
        </p15:guide>
        <p15:guide id="3" pos="731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B48"/>
    <a:srgbClr val="008CCF"/>
    <a:srgbClr val="FFFBEF"/>
    <a:srgbClr val="FFF7DD"/>
    <a:srgbClr val="F6F9CF"/>
    <a:srgbClr val="FFFFFF"/>
    <a:srgbClr val="0000FF"/>
    <a:srgbClr val="FFFFCC"/>
    <a:srgbClr val="0070C0"/>
    <a:srgbClr val="2E7D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55" autoAdjust="0"/>
    <p:restoredTop sz="93603" autoAdjust="0"/>
  </p:normalViewPr>
  <p:slideViewPr>
    <p:cSldViewPr snapToGrid="0">
      <p:cViewPr>
        <p:scale>
          <a:sx n="100" d="100"/>
          <a:sy n="100" d="100"/>
        </p:scale>
        <p:origin x="1224" y="228"/>
      </p:cViewPr>
      <p:guideLst>
        <p:guide orient="horz" pos="2160"/>
        <p:guide pos="363"/>
        <p:guide pos="731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18830" cy="493316"/>
          </a:xfrm>
          <a:prstGeom prst="rect">
            <a:avLst/>
          </a:prstGeom>
        </p:spPr>
        <p:txBody>
          <a:bodyPr vert="horz" lIns="90827" tIns="45414" rIns="90827" bIns="45414"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5" y="0"/>
            <a:ext cx="2918830" cy="493316"/>
          </a:xfrm>
          <a:prstGeom prst="rect">
            <a:avLst/>
          </a:prstGeom>
        </p:spPr>
        <p:txBody>
          <a:bodyPr vert="horz" lIns="90827" tIns="45414" rIns="90827" bIns="45414" rtlCol="0"/>
          <a:lstStyle>
            <a:lvl1pPr algn="r">
              <a:defRPr sz="1200"/>
            </a:lvl1pPr>
          </a:lstStyle>
          <a:p>
            <a:fld id="{B150248C-AF63-4BD2-AD88-4B686589BEBC}" type="datetimeFigureOut">
              <a:rPr kumimoji="1" lang="ja-JP" altLang="en-US" smtClean="0"/>
              <a:pPr/>
              <a:t>2026/7/28</a:t>
            </a:fld>
            <a:endParaRPr kumimoji="1" lang="ja-JP" altLang="en-US"/>
          </a:p>
        </p:txBody>
      </p:sp>
      <p:sp>
        <p:nvSpPr>
          <p:cNvPr id="4" name="スライド イメージ プレースホルダー 3"/>
          <p:cNvSpPr>
            <a:spLocks noGrp="1" noRot="1" noChangeAspect="1"/>
          </p:cNvSpPr>
          <p:nvPr>
            <p:ph type="sldImg" idx="2"/>
          </p:nvPr>
        </p:nvSpPr>
        <p:spPr>
          <a:xfrm>
            <a:off x="80963" y="741363"/>
            <a:ext cx="6573837" cy="3698875"/>
          </a:xfrm>
          <a:prstGeom prst="rect">
            <a:avLst/>
          </a:prstGeom>
          <a:noFill/>
          <a:ln w="12700">
            <a:solidFill>
              <a:prstClr val="black"/>
            </a:solidFill>
          </a:ln>
        </p:spPr>
        <p:txBody>
          <a:bodyPr vert="horz" lIns="90827" tIns="45414" rIns="90827" bIns="45414" rtlCol="0" anchor="ctr"/>
          <a:lstStyle/>
          <a:p>
            <a:endParaRPr lang="ja-JP" altLang="en-US"/>
          </a:p>
        </p:txBody>
      </p:sp>
      <p:sp>
        <p:nvSpPr>
          <p:cNvPr id="5" name="ノート プレースホルダー 4"/>
          <p:cNvSpPr>
            <a:spLocks noGrp="1"/>
          </p:cNvSpPr>
          <p:nvPr>
            <p:ph type="body" sz="quarter" idx="3"/>
          </p:nvPr>
        </p:nvSpPr>
        <p:spPr>
          <a:xfrm>
            <a:off x="673577" y="4686500"/>
            <a:ext cx="5388610" cy="4439841"/>
          </a:xfrm>
          <a:prstGeom prst="rect">
            <a:avLst/>
          </a:prstGeom>
        </p:spPr>
        <p:txBody>
          <a:bodyPr vert="horz" lIns="90827" tIns="45414" rIns="90827" bIns="4541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0" cy="493316"/>
          </a:xfrm>
          <a:prstGeom prst="rect">
            <a:avLst/>
          </a:prstGeom>
        </p:spPr>
        <p:txBody>
          <a:bodyPr vert="horz" lIns="90827" tIns="45414" rIns="90827" bIns="4541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5" y="9371286"/>
            <a:ext cx="2918830" cy="493316"/>
          </a:xfrm>
          <a:prstGeom prst="rect">
            <a:avLst/>
          </a:prstGeom>
        </p:spPr>
        <p:txBody>
          <a:bodyPr vert="horz" lIns="90827" tIns="45414" rIns="90827" bIns="45414" rtlCol="0" anchor="b"/>
          <a:lstStyle>
            <a:lvl1pPr algn="r">
              <a:defRPr sz="1200"/>
            </a:lvl1pPr>
          </a:lstStyle>
          <a:p>
            <a:fld id="{BF87BCA9-3BA0-4426-9EA6-B6C30ED0242E}" type="slidenum">
              <a:rPr kumimoji="1" lang="ja-JP" altLang="en-US" smtClean="0"/>
              <a:pPr/>
              <a:t>‹#›</a:t>
            </a:fld>
            <a:endParaRPr kumimoji="1" lang="ja-JP" altLang="en-US"/>
          </a:p>
        </p:txBody>
      </p:sp>
    </p:spTree>
    <p:extLst>
      <p:ext uri="{BB962C8B-B14F-4D97-AF65-F5344CB8AC3E}">
        <p14:creationId xmlns:p14="http://schemas.microsoft.com/office/powerpoint/2010/main" val="259952717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80963" y="741363"/>
            <a:ext cx="6573837" cy="3698875"/>
          </a:xfrm>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10"/>
          </p:nvPr>
        </p:nvSpPr>
        <p:spPr/>
        <p:txBody>
          <a:bodyPr/>
          <a:lstStyle/>
          <a:p>
            <a:pPr>
              <a:defRPr/>
            </a:pPr>
            <a:fld id="{0956252E-9258-4614-BC09-202CF8F5050A}" type="slidenum">
              <a:rPr lang="en-US" altLang="ja-JP" smtClean="0"/>
              <a:pPr>
                <a:defRPr/>
              </a:pPr>
              <a:t>1</a:t>
            </a:fld>
            <a:endParaRPr lang="en-US" altLang="ja-JP"/>
          </a:p>
        </p:txBody>
      </p:sp>
    </p:spTree>
    <p:extLst>
      <p:ext uri="{BB962C8B-B14F-4D97-AF65-F5344CB8AC3E}">
        <p14:creationId xmlns:p14="http://schemas.microsoft.com/office/powerpoint/2010/main" val="1753672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pPr/>
              <a:t>3</a:t>
            </a:fld>
            <a:endParaRPr kumimoji="1" lang="ja-JP" altLang="en-US"/>
          </a:p>
        </p:txBody>
      </p:sp>
    </p:spTree>
    <p:extLst>
      <p:ext uri="{BB962C8B-B14F-4D97-AF65-F5344CB8AC3E}">
        <p14:creationId xmlns:p14="http://schemas.microsoft.com/office/powerpoint/2010/main" val="3347703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pPr/>
              <a:t>4</a:t>
            </a:fld>
            <a:endParaRPr kumimoji="1" lang="ja-JP" altLang="en-US"/>
          </a:p>
        </p:txBody>
      </p:sp>
    </p:spTree>
    <p:extLst>
      <p:ext uri="{BB962C8B-B14F-4D97-AF65-F5344CB8AC3E}">
        <p14:creationId xmlns:p14="http://schemas.microsoft.com/office/powerpoint/2010/main" val="1924376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pPr/>
              <a:t>5</a:t>
            </a:fld>
            <a:endParaRPr kumimoji="1" lang="ja-JP" altLang="en-US"/>
          </a:p>
        </p:txBody>
      </p:sp>
    </p:spTree>
    <p:extLst>
      <p:ext uri="{BB962C8B-B14F-4D97-AF65-F5344CB8AC3E}">
        <p14:creationId xmlns:p14="http://schemas.microsoft.com/office/powerpoint/2010/main" val="2307778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pPr/>
              <a:t>6</a:t>
            </a:fld>
            <a:endParaRPr kumimoji="1" lang="ja-JP" altLang="en-US"/>
          </a:p>
        </p:txBody>
      </p:sp>
    </p:spTree>
    <p:extLst>
      <p:ext uri="{BB962C8B-B14F-4D97-AF65-F5344CB8AC3E}">
        <p14:creationId xmlns:p14="http://schemas.microsoft.com/office/powerpoint/2010/main" val="3674548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pPr/>
              <a:t>7</a:t>
            </a:fld>
            <a:endParaRPr kumimoji="1" lang="ja-JP" altLang="en-US"/>
          </a:p>
        </p:txBody>
      </p:sp>
    </p:spTree>
    <p:extLst>
      <p:ext uri="{BB962C8B-B14F-4D97-AF65-F5344CB8AC3E}">
        <p14:creationId xmlns:p14="http://schemas.microsoft.com/office/powerpoint/2010/main" val="538350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F87BCA9-3BA0-4426-9EA6-B6C30ED0242E}" type="slidenum">
              <a:rPr kumimoji="1" lang="ja-JP" altLang="en-US" smtClean="0"/>
              <a:t>8</a:t>
            </a:fld>
            <a:endParaRPr kumimoji="1" lang="ja-JP" altLang="en-US"/>
          </a:p>
        </p:txBody>
      </p:sp>
    </p:spTree>
    <p:extLst>
      <p:ext uri="{BB962C8B-B14F-4D97-AF65-F5344CB8AC3E}">
        <p14:creationId xmlns:p14="http://schemas.microsoft.com/office/powerpoint/2010/main" val="14926807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image" Target="../media/image32.emf"/><Relationship Id="rId1" Type="http://schemas.openxmlformats.org/officeDocument/2006/relationships/slideMaster" Target="../slideMasters/slideMaster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8.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8.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44.emf"/><Relationship Id="rId3" Type="http://schemas.openxmlformats.org/officeDocument/2006/relationships/image" Target="../media/image40.emf"/><Relationship Id="rId7" Type="http://schemas.openxmlformats.org/officeDocument/2006/relationships/image" Target="../media/image34.emf"/><Relationship Id="rId2" Type="http://schemas.openxmlformats.org/officeDocument/2006/relationships/image" Target="../media/image39.emf"/><Relationship Id="rId1" Type="http://schemas.openxmlformats.org/officeDocument/2006/relationships/slideMaster" Target="../slideMasters/slideMaster2.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8.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0.emf"/><Relationship Id="rId7" Type="http://schemas.openxmlformats.org/officeDocument/2006/relationships/image" Target="../media/image14.emf"/><Relationship Id="rId2" Type="http://schemas.openxmlformats.org/officeDocument/2006/relationships/image" Target="../media/image9.emf"/><Relationship Id="rId1" Type="http://schemas.openxmlformats.org/officeDocument/2006/relationships/slideMaster" Target="../slideMasters/slideMaster2.xml"/><Relationship Id="rId6" Type="http://schemas.openxmlformats.org/officeDocument/2006/relationships/image" Target="../media/image13.emf"/><Relationship Id="rId5" Type="http://schemas.openxmlformats.org/officeDocument/2006/relationships/image" Target="../media/image12.emf"/><Relationship Id="rId10" Type="http://schemas.openxmlformats.org/officeDocument/2006/relationships/image" Target="../media/image17.png"/><Relationship Id="rId4" Type="http://schemas.openxmlformats.org/officeDocument/2006/relationships/image" Target="../media/image11.emf"/><Relationship Id="rId9" Type="http://schemas.openxmlformats.org/officeDocument/2006/relationships/image" Target="../media/image16.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9.w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slideMaster" Target="../slideMasters/slideMaster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9" Type="http://schemas.openxmlformats.org/officeDocument/2006/relationships/image" Target="../media/image25.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image" Target="../media/image19.wmf"/><Relationship Id="rId7" Type="http://schemas.openxmlformats.org/officeDocument/2006/relationships/image" Target="../media/image30.emf"/><Relationship Id="rId2" Type="http://schemas.openxmlformats.org/officeDocument/2006/relationships/image" Target="../media/image26.emf"/><Relationship Id="rId1" Type="http://schemas.openxmlformats.org/officeDocument/2006/relationships/slideMaster" Target="../slideMasters/slideMaster2.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 Id="rId9"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op">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r="5341"/>
          <a:stretch/>
        </p:blipFill>
        <p:spPr>
          <a:xfrm>
            <a:off x="0" y="0"/>
            <a:ext cx="12192000" cy="6858000"/>
          </a:xfrm>
          <a:prstGeom prst="rect">
            <a:avLst/>
          </a:prstGeom>
        </p:spPr>
      </p:pic>
      <p:sp>
        <p:nvSpPr>
          <p:cNvPr id="2" name="タイトル 1"/>
          <p:cNvSpPr>
            <a:spLocks noGrp="1"/>
          </p:cNvSpPr>
          <p:nvPr>
            <p:ph type="title"/>
          </p:nvPr>
        </p:nvSpPr>
        <p:spPr>
          <a:xfrm>
            <a:off x="480000" y="1892829"/>
            <a:ext cx="7344469" cy="2188552"/>
          </a:xfrm>
          <a:prstGeom prst="rect">
            <a:avLst/>
          </a:prstGeom>
        </p:spPr>
        <p:txBody>
          <a:bodyPr lIns="0" tIns="0" rIns="0" bIns="0" anchor="ctr" anchorCtr="0"/>
          <a:lstStyle>
            <a:lvl1pPr algn="l">
              <a:lnSpc>
                <a:spcPts val="3300"/>
              </a:lnSpc>
              <a:defRPr sz="2400" b="1">
                <a:solidFill>
                  <a:schemeClr val="bg1"/>
                </a:solidFill>
              </a:defRPr>
            </a:lvl1pPr>
          </a:lstStyle>
          <a:p>
            <a:r>
              <a:rPr kumimoji="1" lang="ja-JP" altLang="en-US"/>
              <a:t>マスター タイトルの書式設定</a:t>
            </a:r>
          </a:p>
        </p:txBody>
      </p:sp>
      <p:sp>
        <p:nvSpPr>
          <p:cNvPr id="10" name="フッター プレースホルダー 1"/>
          <p:cNvSpPr>
            <a:spLocks noGrp="1"/>
          </p:cNvSpPr>
          <p:nvPr>
            <p:ph type="ftr" sz="quarter" idx="3"/>
          </p:nvPr>
        </p:nvSpPr>
        <p:spPr>
          <a:xfrm>
            <a:off x="480000" y="6444000"/>
            <a:ext cx="288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©Canon IT Solutions Inc.  All rights reserved.</a:t>
            </a:r>
            <a:endParaRPr lang="ja-JP" altLang="en-US"/>
          </a:p>
        </p:txBody>
      </p:sp>
      <p:grpSp>
        <p:nvGrpSpPr>
          <p:cNvPr id="27" name="グループ化 26"/>
          <p:cNvGrpSpPr>
            <a:grpSpLocks noChangeAspect="1"/>
          </p:cNvGrpSpPr>
          <p:nvPr/>
        </p:nvGrpSpPr>
        <p:grpSpPr>
          <a:xfrm>
            <a:off x="480000" y="360000"/>
            <a:ext cx="2592000" cy="428068"/>
            <a:chOff x="1154113" y="3752850"/>
            <a:chExt cx="5580063" cy="1228726"/>
          </a:xfrm>
        </p:grpSpPr>
        <p:sp>
          <p:nvSpPr>
            <p:cNvPr id="28"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9"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0"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1"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2"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3"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4"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5"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6"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7"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8"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9"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0"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1"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2"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1724664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6" name="正方形/長方形 5"/>
          <p:cNvSpPr/>
          <p:nvPr userDrawn="1"/>
        </p:nvSpPr>
        <p:spPr>
          <a:xfrm>
            <a:off x="0" y="6111331"/>
            <a:ext cx="12192000" cy="76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r="27795" b="36032"/>
          <a:stretch/>
        </p:blipFill>
        <p:spPr>
          <a:xfrm>
            <a:off x="7871520" y="4038329"/>
            <a:ext cx="4320480" cy="2849984"/>
          </a:xfrm>
          <a:prstGeom prst="rect">
            <a:avLst/>
          </a:prstGeom>
        </p:spPr>
      </p:pic>
      <p:sp>
        <p:nvSpPr>
          <p:cNvPr id="7"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bg1"/>
                </a:solidFill>
              </a:defRPr>
            </a:lvl1pPr>
          </a:lstStyle>
          <a:p>
            <a:r>
              <a:rPr lang="en-US" altLang="ja-JP"/>
              <a:t>©Canon IT Solutions Inc.  All rights reserved.</a:t>
            </a:r>
            <a:endParaRPr lang="ja-JP" altLang="en-US"/>
          </a:p>
        </p:txBody>
      </p:sp>
      <p:sp>
        <p:nvSpPr>
          <p:cNvPr id="3" name="スライド番号プレースホルダー 2"/>
          <p:cNvSpPr>
            <a:spLocks noGrp="1"/>
          </p:cNvSpPr>
          <p:nvPr>
            <p:ph type="sldNum" sz="quarter" idx="10"/>
          </p:nvPr>
        </p:nvSpPr>
        <p:spPr/>
        <p:txBody>
          <a:body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pic>
        <p:nvPicPr>
          <p:cNvPr id="8" name="図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09648" y="5913127"/>
            <a:ext cx="434757" cy="699853"/>
          </a:xfrm>
          <a:prstGeom prst="rect">
            <a:avLst/>
          </a:prstGeom>
        </p:spPr>
      </p:pic>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424592" y="5296484"/>
            <a:ext cx="397637" cy="490843"/>
          </a:xfrm>
          <a:prstGeom prst="rect">
            <a:avLst/>
          </a:prstGeom>
        </p:spPr>
      </p:pic>
      <p:pic>
        <p:nvPicPr>
          <p:cNvPr id="11" name="図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747079" y="4189484"/>
            <a:ext cx="554492" cy="686864"/>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77361" y="4794231"/>
            <a:ext cx="438001" cy="669091"/>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31661" y="3456891"/>
            <a:ext cx="613408" cy="914520"/>
          </a:xfrm>
          <a:prstGeom prst="rect">
            <a:avLst/>
          </a:prstGeom>
        </p:spPr>
      </p:pic>
      <p:sp>
        <p:nvSpPr>
          <p:cNvPr id="10" name="タイトル 1"/>
          <p:cNvSpPr>
            <a:spLocks noGrp="1"/>
          </p:cNvSpPr>
          <p:nvPr>
            <p:ph type="title" hasCustomPrompt="1"/>
          </p:nvPr>
        </p:nvSpPr>
        <p:spPr>
          <a:xfrm>
            <a:off x="478368" y="1748814"/>
            <a:ext cx="9457713" cy="2640293"/>
          </a:xfrm>
          <a:prstGeom prst="rect">
            <a:avLst/>
          </a:prstGeom>
        </p:spPr>
        <p:txBody>
          <a:bodyPr lIns="0" tIns="0" rIns="0" bIns="0" anchor="ctr" anchorCtr="0"/>
          <a:lstStyle>
            <a:lvl1pPr algn="l">
              <a:lnSpc>
                <a:spcPct val="110000"/>
              </a:lnSpc>
              <a:spcAft>
                <a:spcPts val="0"/>
              </a:spcAft>
              <a:defRPr sz="3200" b="1">
                <a:solidFill>
                  <a:schemeClr val="tx2"/>
                </a:solidFill>
              </a:defRPr>
            </a:lvl1pPr>
          </a:lstStyle>
          <a:p>
            <a:r>
              <a:rPr kumimoji="1" lang="ja-JP" altLang="en-US"/>
              <a:t>マスター タイトルの書式設定</a:t>
            </a:r>
            <a:r>
              <a:rPr kumimoji="1" lang="en-US" altLang="ja-JP"/>
              <a:t>A</a:t>
            </a:r>
            <a:endParaRPr kumimoji="1" lang="ja-JP" altLang="en-US"/>
          </a:p>
        </p:txBody>
      </p:sp>
      <p:pic>
        <p:nvPicPr>
          <p:cNvPr id="4" name="図 3" descr="ロゴ&#10;&#10;AI によって生成されたコンテンツは間違っている可能性があります。">
            <a:extLst>
              <a:ext uri="{FF2B5EF4-FFF2-40B4-BE49-F238E27FC236}">
                <a16:creationId xmlns:a16="http://schemas.microsoft.com/office/drawing/2014/main" id="{E00D9EFF-97AF-71A8-C1F2-05DF6563918B}"/>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1606661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eneral_AC">
    <p:spTree>
      <p:nvGrpSpPr>
        <p:cNvPr id="1" name=""/>
        <p:cNvGrpSpPr/>
        <p:nvPr/>
      </p:nvGrpSpPr>
      <p:grpSpPr>
        <a:xfrm>
          <a:off x="0" y="0"/>
          <a:ext cx="0" cy="0"/>
          <a:chOff x="0" y="0"/>
          <a:chExt cx="0" cy="0"/>
        </a:xfrm>
      </p:grpSpPr>
      <p:sp>
        <p:nvSpPr>
          <p:cNvPr id="7" name="正方形/長方形 6"/>
          <p:cNvSpPr/>
          <p:nvPr userDrawn="1"/>
        </p:nvSpPr>
        <p:spPr>
          <a:xfrm>
            <a:off x="0" y="0"/>
            <a:ext cx="12192000" cy="19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4" name="図 3"/>
          <p:cNvPicPr>
            <a:picLocks noChangeAspect="1"/>
          </p:cNvPicPr>
          <p:nvPr userDrawn="1"/>
        </p:nvPicPr>
        <p:blipFill rotWithShape="1">
          <a:blip r:embed="rId2">
            <a:extLst>
              <a:ext uri="{28A0092B-C50C-407E-A947-70E740481C1C}">
                <a14:useLocalDpi xmlns:a14="http://schemas.microsoft.com/office/drawing/2010/main" val="0"/>
              </a:ext>
            </a:extLst>
          </a:blip>
          <a:srcRect t="48226" r="28485"/>
          <a:stretch/>
        </p:blipFill>
        <p:spPr>
          <a:xfrm>
            <a:off x="8999453" y="0"/>
            <a:ext cx="3193224" cy="799128"/>
          </a:xfrm>
          <a:prstGeom prst="rect">
            <a:avLst/>
          </a:prstGeom>
        </p:spPr>
      </p:pic>
      <p:sp>
        <p:nvSpPr>
          <p:cNvPr id="6" name="スライド番号プレースホルダー 5"/>
          <p:cNvSpPr>
            <a:spLocks noGrp="1"/>
          </p:cNvSpPr>
          <p:nvPr>
            <p:ph type="sldNum" sz="quarter" idx="12"/>
          </p:nvPr>
        </p:nvSpPr>
        <p:spPr>
          <a:xfrm>
            <a:off x="11491919" y="6567379"/>
            <a:ext cx="480000" cy="180000"/>
          </a:xfrm>
        </p:spPr>
        <p:txBody>
          <a:body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sp>
        <p:nvSpPr>
          <p:cNvPr id="14" name="テキスト プレースホルダー 13"/>
          <p:cNvSpPr>
            <a:spLocks noGrp="1"/>
          </p:cNvSpPr>
          <p:nvPr>
            <p:ph type="body" sz="quarter" idx="14"/>
          </p:nvPr>
        </p:nvSpPr>
        <p:spPr>
          <a:xfrm>
            <a:off x="478367" y="1268760"/>
            <a:ext cx="11235267" cy="5040560"/>
          </a:xfrm>
          <a:prstGeom prst="rect">
            <a:avLst/>
          </a:prstGeom>
        </p:spPr>
        <p:txBody>
          <a:bodyPr lIns="0" tIns="0" rIns="0" bIns="0"/>
          <a:lstStyle>
            <a:lvl1pPr marL="0" indent="0">
              <a:lnSpc>
                <a:spcPts val="2267"/>
              </a:lnSpc>
              <a:spcBef>
                <a:spcPts val="0"/>
              </a:spcBef>
              <a:buNone/>
              <a:defRPr sz="1600">
                <a:latin typeface="+mn-ea"/>
                <a:ea typeface="+mn-ea"/>
              </a:defRPr>
            </a:lvl1pPr>
            <a:lvl2pPr>
              <a:defRPr sz="1600">
                <a:latin typeface="+mn-ea"/>
                <a:ea typeface="+mn-ea"/>
              </a:defRPr>
            </a:lvl2pPr>
            <a:lvl3pPr>
              <a:defRPr sz="1600">
                <a:latin typeface="+mn-ea"/>
                <a:ea typeface="+mn-ea"/>
              </a:defRPr>
            </a:lvl3pPr>
            <a:lvl4pPr>
              <a:defRPr sz="1600">
                <a:latin typeface="+mn-ea"/>
                <a:ea typeface="+mn-ea"/>
              </a:defRPr>
            </a:lvl4pPr>
            <a:lvl5pPr>
              <a:defRPr sz="1600">
                <a:latin typeface="+mn-ea"/>
                <a:ea typeface="+mn-ea"/>
              </a:defRPr>
            </a:lvl5pPr>
          </a:lstStyle>
          <a:p>
            <a:pPr lvl="0"/>
            <a:r>
              <a:rPr kumimoji="1" lang="ja-JP" altLang="en-US"/>
              <a:t>マスター テキストの書式設定</a:t>
            </a:r>
            <a:endParaRPr kumimoji="1" lang="en-US" altLang="ja-JP"/>
          </a:p>
        </p:txBody>
      </p:sp>
      <p:sp>
        <p:nvSpPr>
          <p:cNvPr id="2" name="タイトル 1"/>
          <p:cNvSpPr>
            <a:spLocks noGrp="1"/>
          </p:cNvSpPr>
          <p:nvPr>
            <p:ph type="title"/>
          </p:nvPr>
        </p:nvSpPr>
        <p:spPr>
          <a:xfrm>
            <a:off x="478367" y="356659"/>
            <a:ext cx="9458060" cy="779023"/>
          </a:xfrm>
          <a:prstGeom prst="rect">
            <a:avLst/>
          </a:prstGeom>
        </p:spPr>
        <p:txBody>
          <a:bodyPr lIns="0" tIns="0" rIns="0" bIns="0" anchor="t" anchorCtr="0"/>
          <a:lstStyle>
            <a:lvl1pPr algn="l">
              <a:lnSpc>
                <a:spcPct val="100000"/>
              </a:lnSpc>
              <a:defRPr sz="2933" b="1">
                <a:solidFill>
                  <a:schemeClr val="tx2"/>
                </a:solidFill>
              </a:defRPr>
            </a:lvl1pPr>
          </a:lstStyle>
          <a:p>
            <a:r>
              <a:rPr kumimoji="1" lang="ja-JP" altLang="en-US"/>
              <a:t>マスター タイトルの書式設定</a:t>
            </a:r>
          </a:p>
        </p:txBody>
      </p:sp>
      <p:sp>
        <p:nvSpPr>
          <p:cNvPr id="8" name="フッター プレースホルダー 1"/>
          <p:cNvSpPr>
            <a:spLocks noGrp="1"/>
          </p:cNvSpPr>
          <p:nvPr>
            <p:ph type="ftr" sz="quarter" idx="3"/>
          </p:nvPr>
        </p:nvSpPr>
        <p:spPr>
          <a:xfrm>
            <a:off x="155340" y="6567379"/>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pic>
        <p:nvPicPr>
          <p:cNvPr id="3" name="図 2" descr="ロゴ&#10;&#10;AI によって生成されたコンテンツは間違っている可能性があります。">
            <a:extLst>
              <a:ext uri="{FF2B5EF4-FFF2-40B4-BE49-F238E27FC236}">
                <a16:creationId xmlns:a16="http://schemas.microsoft.com/office/drawing/2014/main" id="{F62F97B2-B38E-3E42-60D7-AB0D032EDD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26506592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eneral_HR">
    <p:spTree>
      <p:nvGrpSpPr>
        <p:cNvPr id="1" name=""/>
        <p:cNvGrpSpPr/>
        <p:nvPr/>
      </p:nvGrpSpPr>
      <p:grpSpPr>
        <a:xfrm>
          <a:off x="0" y="0"/>
          <a:ext cx="0" cy="0"/>
          <a:chOff x="0" y="0"/>
          <a:chExt cx="0" cy="0"/>
        </a:xfrm>
      </p:grpSpPr>
      <p:sp>
        <p:nvSpPr>
          <p:cNvPr id="11" name="正方形/長方形 10"/>
          <p:cNvSpPr/>
          <p:nvPr userDrawn="1"/>
        </p:nvSpPr>
        <p:spPr>
          <a:xfrm>
            <a:off x="0" y="0"/>
            <a:ext cx="12192000" cy="1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12" name="図 11"/>
          <p:cNvPicPr>
            <a:picLocks noChangeAspect="1"/>
          </p:cNvPicPr>
          <p:nvPr userDrawn="1"/>
        </p:nvPicPr>
        <p:blipFill rotWithShape="1">
          <a:blip r:embed="rId2">
            <a:extLst>
              <a:ext uri="{28A0092B-C50C-407E-A947-70E740481C1C}">
                <a14:useLocalDpi xmlns:a14="http://schemas.microsoft.com/office/drawing/2010/main" val="0"/>
              </a:ext>
            </a:extLst>
          </a:blip>
          <a:srcRect t="48226" r="28485"/>
          <a:stretch/>
        </p:blipFill>
        <p:spPr>
          <a:xfrm>
            <a:off x="8999453" y="0"/>
            <a:ext cx="3193224" cy="799128"/>
          </a:xfrm>
          <a:prstGeom prst="rect">
            <a:avLst/>
          </a:prstGeom>
        </p:spPr>
      </p:pic>
      <p:sp>
        <p:nvSpPr>
          <p:cNvPr id="6" name="スライド番号プレースホルダー 5"/>
          <p:cNvSpPr>
            <a:spLocks noGrp="1"/>
          </p:cNvSpPr>
          <p:nvPr>
            <p:ph type="sldNum" sz="quarter" idx="12"/>
          </p:nvPr>
        </p:nvSpPr>
        <p:spPr>
          <a:xfrm>
            <a:off x="11232000" y="6480000"/>
            <a:ext cx="480000" cy="180000"/>
          </a:xfrm>
        </p:spPr>
        <p:txBody>
          <a:body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sp>
        <p:nvSpPr>
          <p:cNvPr id="14" name="テキスト プレースホルダー 13"/>
          <p:cNvSpPr>
            <a:spLocks noGrp="1"/>
          </p:cNvSpPr>
          <p:nvPr>
            <p:ph type="body" sz="quarter" idx="14"/>
          </p:nvPr>
        </p:nvSpPr>
        <p:spPr>
          <a:xfrm>
            <a:off x="478367" y="1268760"/>
            <a:ext cx="11235267" cy="5040560"/>
          </a:xfrm>
          <a:prstGeom prst="rect">
            <a:avLst/>
          </a:prstGeom>
        </p:spPr>
        <p:txBody>
          <a:bodyPr lIns="0" tIns="0" rIns="0" bIns="0"/>
          <a:lstStyle>
            <a:lvl1pPr marL="0" indent="0">
              <a:lnSpc>
                <a:spcPts val="2267"/>
              </a:lnSpc>
              <a:spcBef>
                <a:spcPts val="0"/>
              </a:spcBef>
              <a:buNone/>
              <a:defRPr sz="1600">
                <a:latin typeface="+mn-ea"/>
                <a:ea typeface="+mn-ea"/>
              </a:defRPr>
            </a:lvl1pPr>
            <a:lvl2pPr>
              <a:defRPr sz="1600">
                <a:latin typeface="+mn-ea"/>
                <a:ea typeface="+mn-ea"/>
              </a:defRPr>
            </a:lvl2pPr>
            <a:lvl3pPr>
              <a:defRPr sz="1600">
                <a:latin typeface="+mn-ea"/>
                <a:ea typeface="+mn-ea"/>
              </a:defRPr>
            </a:lvl3pPr>
            <a:lvl4pPr>
              <a:defRPr sz="1600">
                <a:latin typeface="+mn-ea"/>
                <a:ea typeface="+mn-ea"/>
              </a:defRPr>
            </a:lvl4pPr>
            <a:lvl5pPr>
              <a:defRPr sz="1600">
                <a:latin typeface="+mn-ea"/>
                <a:ea typeface="+mn-ea"/>
              </a:defRPr>
            </a:lvl5pPr>
          </a:lstStyle>
          <a:p>
            <a:pPr lvl="0"/>
            <a:r>
              <a:rPr kumimoji="1" lang="ja-JP" altLang="en-US"/>
              <a:t>マスター テキストの書式設定</a:t>
            </a:r>
            <a:endParaRPr kumimoji="1" lang="en-US" altLang="ja-JP"/>
          </a:p>
        </p:txBody>
      </p:sp>
      <p:sp>
        <p:nvSpPr>
          <p:cNvPr id="2" name="タイトル 1"/>
          <p:cNvSpPr>
            <a:spLocks noGrp="1"/>
          </p:cNvSpPr>
          <p:nvPr>
            <p:ph type="title"/>
          </p:nvPr>
        </p:nvSpPr>
        <p:spPr>
          <a:xfrm>
            <a:off x="478367" y="356659"/>
            <a:ext cx="9410055" cy="779023"/>
          </a:xfrm>
          <a:prstGeom prst="rect">
            <a:avLst/>
          </a:prstGeom>
        </p:spPr>
        <p:txBody>
          <a:bodyPr lIns="0" tIns="0" rIns="0" bIns="0" anchor="t" anchorCtr="0"/>
          <a:lstStyle>
            <a:lvl1pPr algn="l">
              <a:lnSpc>
                <a:spcPct val="100000"/>
              </a:lnSpc>
              <a:defRPr sz="2933" b="1">
                <a:solidFill>
                  <a:schemeClr val="accent3"/>
                </a:solidFill>
              </a:defRPr>
            </a:lvl1pPr>
          </a:lstStyle>
          <a:p>
            <a:r>
              <a:rPr kumimoji="1" lang="ja-JP" altLang="en-US"/>
              <a:t>マスター タイトルの書式設定</a:t>
            </a:r>
          </a:p>
        </p:txBody>
      </p:sp>
      <p:sp>
        <p:nvSpPr>
          <p:cNvPr id="8"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pic>
        <p:nvPicPr>
          <p:cNvPr id="3" name="図 2" descr="ロゴ&#10;&#10;AI によって生成されたコンテンツは間違っている可能性があります。">
            <a:extLst>
              <a:ext uri="{FF2B5EF4-FFF2-40B4-BE49-F238E27FC236}">
                <a16:creationId xmlns:a16="http://schemas.microsoft.com/office/drawing/2014/main" id="{BEDA38C0-7E12-894D-63FE-949A81F3BF9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40776005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ack Cover">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0" y="768000"/>
            <a:ext cx="12192000" cy="5323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t="16938" r="30206"/>
          <a:stretch/>
        </p:blipFill>
        <p:spPr>
          <a:xfrm>
            <a:off x="8207727" y="0"/>
            <a:ext cx="3984443" cy="2817069"/>
          </a:xfrm>
          <a:prstGeom prst="rect">
            <a:avLst/>
          </a:prstGeom>
        </p:spPr>
      </p:pic>
      <p:pic>
        <p:nvPicPr>
          <p:cNvPr id="11" name="図 10"/>
          <p:cNvPicPr>
            <a:picLocks noChangeAspect="1"/>
          </p:cNvPicPr>
          <p:nvPr userDrawn="1"/>
        </p:nvPicPr>
        <p:blipFill rotWithShape="1">
          <a:blip r:embed="rId3" cstate="print">
            <a:extLst>
              <a:ext uri="{28A0092B-C50C-407E-A947-70E740481C1C}">
                <a14:useLocalDpi xmlns:a14="http://schemas.microsoft.com/office/drawing/2010/main" val="0"/>
              </a:ext>
            </a:extLst>
          </a:blip>
          <a:srcRect r="24315" b="28117"/>
          <a:stretch/>
        </p:blipFill>
        <p:spPr>
          <a:xfrm>
            <a:off x="8351911" y="4025685"/>
            <a:ext cx="3840428" cy="2832315"/>
          </a:xfrm>
          <a:prstGeom prst="rect">
            <a:avLst/>
          </a:prstGeom>
        </p:spPr>
      </p:pic>
      <p:sp>
        <p:nvSpPr>
          <p:cNvPr id="4"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bg1"/>
                </a:solidFill>
              </a:defRPr>
            </a:lvl1pPr>
          </a:lstStyle>
          <a:p>
            <a:r>
              <a:rPr lang="en-US" altLang="ja-JP"/>
              <a:t>©Canon IT Solutions Inc.  All rights reserved.</a:t>
            </a:r>
            <a:endParaRPr lang="ja-JP" altLang="en-US"/>
          </a:p>
        </p:txBody>
      </p:sp>
      <p:pic>
        <p:nvPicPr>
          <p:cNvPr id="6" name="図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10416481" y="644691"/>
            <a:ext cx="450593" cy="296332"/>
          </a:xfrm>
          <a:prstGeom prst="rect">
            <a:avLst/>
          </a:prstGeom>
        </p:spPr>
      </p:pic>
      <p:pic>
        <p:nvPicPr>
          <p:cNvPr id="7" name="図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424592" y="1028734"/>
            <a:ext cx="409600" cy="647412"/>
          </a:xfrm>
          <a:prstGeom prst="rect">
            <a:avLst/>
          </a:prstGeom>
        </p:spPr>
      </p:pic>
      <p:pic>
        <p:nvPicPr>
          <p:cNvPr id="8" name="図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57959" y="5264053"/>
            <a:ext cx="672413" cy="642068"/>
          </a:xfrm>
          <a:prstGeom prst="rect">
            <a:avLst/>
          </a:prstGeom>
        </p:spPr>
      </p:pic>
      <p:pic>
        <p:nvPicPr>
          <p:cNvPr id="9" name="図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696401" y="5906121"/>
            <a:ext cx="415521" cy="512919"/>
          </a:xfrm>
          <a:prstGeom prst="rect">
            <a:avLst/>
          </a:prstGeom>
        </p:spPr>
      </p:pic>
      <p:pic>
        <p:nvPicPr>
          <p:cNvPr id="10" name="図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flipH="1">
            <a:off x="9765793" y="4917165"/>
            <a:ext cx="692257" cy="735208"/>
          </a:xfrm>
          <a:prstGeom prst="rect">
            <a:avLst/>
          </a:prstGeom>
        </p:spPr>
      </p:pic>
      <p:sp>
        <p:nvSpPr>
          <p:cNvPr id="12" name="スライド番号プレースホルダー 5"/>
          <p:cNvSpPr>
            <a:spLocks noGrp="1"/>
          </p:cNvSpPr>
          <p:nvPr>
            <p:ph type="sldNum" sz="quarter" idx="4"/>
          </p:nvPr>
        </p:nvSpPr>
        <p:spPr>
          <a:xfrm>
            <a:off x="11233633" y="6405331"/>
            <a:ext cx="480000" cy="180000"/>
          </a:xfrm>
          <a:prstGeom prst="rect">
            <a:avLst/>
          </a:prstGeom>
        </p:spPr>
        <p:txBody>
          <a:bodyPr vert="horz" lIns="0" tIns="0" rIns="0" bIns="0" rtlCol="0" anchor="b" anchorCtr="0"/>
          <a:lstStyle>
            <a:lvl1pPr algn="r">
              <a:defRPr sz="1200">
                <a:solidFill>
                  <a:schemeClr val="bg1"/>
                </a:solidFill>
              </a:defRPr>
            </a:lvl1pPr>
          </a:lstStyle>
          <a:p>
            <a:pPr defTabSz="1219170"/>
            <a:fld id="{78AE49ED-73EF-499C-8307-28EB0E7CF529}" type="slidenum">
              <a:rPr lang="ja-JP" altLang="en-US" smtClean="0">
                <a:solidFill>
                  <a:prstClr val="white"/>
                </a:solidFill>
              </a:rPr>
              <a:pPr defTabSz="1219170"/>
              <a:t>‹#›</a:t>
            </a:fld>
            <a:endParaRPr lang="ja-JP" altLang="en-US">
              <a:solidFill>
                <a:prstClr val="white"/>
              </a:solidFill>
            </a:endParaRPr>
          </a:p>
        </p:txBody>
      </p:sp>
    </p:spTree>
    <p:extLst>
      <p:ext uri="{BB962C8B-B14F-4D97-AF65-F5344CB8AC3E}">
        <p14:creationId xmlns:p14="http://schemas.microsoft.com/office/powerpoint/2010/main" val="11145623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General_AC">
    <p:spTree>
      <p:nvGrpSpPr>
        <p:cNvPr id="1" name=""/>
        <p:cNvGrpSpPr/>
        <p:nvPr/>
      </p:nvGrpSpPr>
      <p:grpSpPr>
        <a:xfrm>
          <a:off x="0" y="0"/>
          <a:ext cx="0" cy="0"/>
          <a:chOff x="0" y="0"/>
          <a:chExt cx="0" cy="0"/>
        </a:xfrm>
      </p:grpSpPr>
      <p:sp>
        <p:nvSpPr>
          <p:cNvPr id="7" name="正方形/長方形 6"/>
          <p:cNvSpPr/>
          <p:nvPr userDrawn="1"/>
        </p:nvSpPr>
        <p:spPr>
          <a:xfrm>
            <a:off x="0" y="0"/>
            <a:ext cx="12192000" cy="19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pic>
        <p:nvPicPr>
          <p:cNvPr id="4" name="図 3"/>
          <p:cNvPicPr>
            <a:picLocks noChangeAspect="1"/>
          </p:cNvPicPr>
          <p:nvPr userDrawn="1"/>
        </p:nvPicPr>
        <p:blipFill rotWithShape="1">
          <a:blip r:embed="rId2">
            <a:extLst>
              <a:ext uri="{28A0092B-C50C-407E-A947-70E740481C1C}">
                <a14:useLocalDpi xmlns:a14="http://schemas.microsoft.com/office/drawing/2010/main" val="0"/>
              </a:ext>
            </a:extLst>
          </a:blip>
          <a:srcRect t="48226" r="28485"/>
          <a:stretch/>
        </p:blipFill>
        <p:spPr>
          <a:xfrm>
            <a:off x="8999453" y="0"/>
            <a:ext cx="3193224" cy="799128"/>
          </a:xfrm>
          <a:prstGeom prst="rect">
            <a:avLst/>
          </a:prstGeom>
        </p:spPr>
      </p:pic>
      <p:sp>
        <p:nvSpPr>
          <p:cNvPr id="6" name="スライド番号プレースホルダー 5"/>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a:t>
            </a:fld>
            <a:endParaRPr kumimoji="1" lang="ja-JP" altLang="en-US"/>
          </a:p>
        </p:txBody>
      </p:sp>
      <p:sp>
        <p:nvSpPr>
          <p:cNvPr id="2" name="タイトル 1"/>
          <p:cNvSpPr>
            <a:spLocks noGrp="1"/>
          </p:cNvSpPr>
          <p:nvPr>
            <p:ph type="title" hasCustomPrompt="1"/>
          </p:nvPr>
        </p:nvSpPr>
        <p:spPr>
          <a:xfrm>
            <a:off x="478367" y="356659"/>
            <a:ext cx="9458060" cy="779023"/>
          </a:xfrm>
          <a:prstGeom prst="rect">
            <a:avLst/>
          </a:prstGeom>
        </p:spPr>
        <p:txBody>
          <a:bodyPr lIns="0" tIns="0" rIns="0" bIns="0" anchor="t" anchorCtr="0"/>
          <a:lstStyle>
            <a:lvl1pPr algn="l">
              <a:lnSpc>
                <a:spcPct val="100000"/>
              </a:lnSpc>
              <a:defRPr sz="3200" b="1">
                <a:solidFill>
                  <a:schemeClr val="tx2"/>
                </a:solidFill>
                <a:latin typeface="+mj-lt"/>
              </a:defRPr>
            </a:lvl1pPr>
          </a:lstStyle>
          <a:p>
            <a:r>
              <a:rPr kumimoji="1" lang="ja-JP" altLang="en-US"/>
              <a:t>フォントサイズ</a:t>
            </a:r>
            <a:r>
              <a:rPr kumimoji="1" lang="en-US" altLang="ja-JP"/>
              <a:t>24 </a:t>
            </a:r>
            <a:r>
              <a:rPr kumimoji="1" lang="ja-JP" altLang="en-US"/>
              <a:t>（メイリオ見出し）</a:t>
            </a:r>
          </a:p>
        </p:txBody>
      </p:sp>
      <p:sp>
        <p:nvSpPr>
          <p:cNvPr id="8"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pic>
        <p:nvPicPr>
          <p:cNvPr id="3" name="図 2" descr="ロゴ&#10;&#10;AI によって生成されたコンテンツは間違っている可能性があります。">
            <a:extLst>
              <a:ext uri="{FF2B5EF4-FFF2-40B4-BE49-F238E27FC236}">
                <a16:creationId xmlns:a16="http://schemas.microsoft.com/office/drawing/2014/main" id="{BAD14004-47AD-8AE0-45EA-88AFDFF86B4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3531410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フッター プレースホルダー 3"/>
          <p:cNvSpPr>
            <a:spLocks noGrp="1"/>
          </p:cNvSpPr>
          <p:nvPr>
            <p:ph type="ftr" sz="quarter" idx="11"/>
          </p:nvPr>
        </p:nvSpPr>
        <p:spPr/>
        <p:txBody>
          <a:bodyPr/>
          <a:lstStyle>
            <a:lvl1pPr>
              <a:defRPr>
                <a:solidFill>
                  <a:schemeClr val="bg1"/>
                </a:solidFill>
              </a:defRPr>
            </a:lvl1pPr>
          </a:lstStyle>
          <a:p>
            <a:r>
              <a:rPr lang="en-US" altLang="ja-JP"/>
              <a:t>©Canon IT Solutions Inc.  All rights reserved.</a:t>
            </a:r>
            <a:endParaRPr lang="ja-JP" altLang="en-US"/>
          </a:p>
        </p:txBody>
      </p:sp>
      <p:sp>
        <p:nvSpPr>
          <p:cNvPr id="10" name="テキスト プレースホルダー 13"/>
          <p:cNvSpPr>
            <a:spLocks noGrp="1"/>
          </p:cNvSpPr>
          <p:nvPr>
            <p:ph type="body" sz="quarter" idx="14"/>
          </p:nvPr>
        </p:nvSpPr>
        <p:spPr>
          <a:xfrm>
            <a:off x="6816613" y="836714"/>
            <a:ext cx="4800000" cy="5076563"/>
          </a:xfrm>
          <a:prstGeom prst="rect">
            <a:avLst/>
          </a:prstGeom>
        </p:spPr>
        <p:txBody>
          <a:bodyPr lIns="0" tIns="0" rIns="0" bIns="0" anchor="ctr" anchorCtr="0"/>
          <a:lstStyle>
            <a:lvl1pPr marL="0" indent="0">
              <a:lnSpc>
                <a:spcPts val="1700"/>
              </a:lnSpc>
              <a:spcBef>
                <a:spcPts val="0"/>
              </a:spcBef>
              <a:spcAft>
                <a:spcPts val="0"/>
              </a:spcAft>
              <a:buFontTx/>
              <a:buNone/>
              <a:tabLst/>
              <a:defRPr sz="1400" b="1">
                <a:solidFill>
                  <a:schemeClr val="bg1"/>
                </a:solidFill>
                <a:latin typeface="+mn-ea"/>
                <a:ea typeface="+mn-ea"/>
              </a:defRPr>
            </a:lvl1pPr>
            <a:lvl2pPr>
              <a:defRPr sz="12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p:txBody>
      </p:sp>
      <p:pic>
        <p:nvPicPr>
          <p:cNvPr id="9" name="Picture 4" descr="\\psf\Host\Volumes\IOHD\G5-temp01_n\SuperStream\SS_PPT_2015\AI\PPT_4-3_Type_Agenda.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1371" y="3194082"/>
            <a:ext cx="2032043" cy="27092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グループ化 26"/>
          <p:cNvGrpSpPr>
            <a:grpSpLocks noChangeAspect="1"/>
          </p:cNvGrpSpPr>
          <p:nvPr/>
        </p:nvGrpSpPr>
        <p:grpSpPr>
          <a:xfrm>
            <a:off x="9456000" y="231491"/>
            <a:ext cx="2160000" cy="356723"/>
            <a:chOff x="1154113" y="3752850"/>
            <a:chExt cx="5580063" cy="1228726"/>
          </a:xfrm>
        </p:grpSpPr>
        <p:sp>
          <p:nvSpPr>
            <p:cNvPr id="28"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9"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0"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1"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2"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3"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4"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5"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6"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7"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8"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9"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0"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1"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2"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203300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hapter">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2" cstate="print">
            <a:extLst>
              <a:ext uri="{28A0092B-C50C-407E-A947-70E740481C1C}">
                <a14:useLocalDpi xmlns:a14="http://schemas.microsoft.com/office/drawing/2010/main" val="0"/>
              </a:ext>
            </a:extLst>
          </a:blip>
          <a:srcRect r="12635" b="6615"/>
          <a:stretch/>
        </p:blipFill>
        <p:spPr>
          <a:xfrm>
            <a:off x="0" y="1"/>
            <a:ext cx="12192000" cy="6858000"/>
          </a:xfrm>
          <a:prstGeom prst="rect">
            <a:avLst/>
          </a:prstGeom>
        </p:spPr>
      </p:pic>
      <p:sp>
        <p:nvSpPr>
          <p:cNvPr id="3" name="スライド番号プレースホルダー 2"/>
          <p:cNvSpPr>
            <a:spLocks noGrp="1"/>
          </p:cNvSpPr>
          <p:nvPr>
            <p:ph type="sldNum" sz="quarter" idx="10"/>
          </p:nvPr>
        </p:nvSpPr>
        <p:spPr>
          <a:xfrm>
            <a:off x="11232000" y="6480000"/>
            <a:ext cx="480000" cy="180000"/>
          </a:xfrm>
        </p:spPr>
        <p:txBody>
          <a:bodyPr/>
          <a:lstStyle/>
          <a:p>
            <a:fld id="{78AE49ED-73EF-499C-8307-28EB0E7CF529}" type="slidenum">
              <a:rPr lang="ja-JP" altLang="en-US" smtClean="0"/>
              <a:pPr/>
              <a:t>‹#›</a:t>
            </a:fld>
            <a:endParaRPr lang="ja-JP" altLang="en-US"/>
          </a:p>
        </p:txBody>
      </p:sp>
      <p:sp>
        <p:nvSpPr>
          <p:cNvPr id="4" name="フッター プレースホルダー 3"/>
          <p:cNvSpPr>
            <a:spLocks noGrp="1"/>
          </p:cNvSpPr>
          <p:nvPr>
            <p:ph type="ftr" sz="quarter" idx="11"/>
          </p:nvPr>
        </p:nvSpPr>
        <p:spPr/>
        <p:txBody>
          <a:bodyPr/>
          <a:lstStyle>
            <a:lvl1pPr>
              <a:defRPr>
                <a:solidFill>
                  <a:schemeClr val="bg2"/>
                </a:solidFill>
              </a:defRPr>
            </a:lvl1pPr>
          </a:lstStyle>
          <a:p>
            <a:r>
              <a:rPr lang="en-US" altLang="ja-JP"/>
              <a:t>©Canon IT Solutions Inc.  All rights reserved.</a:t>
            </a:r>
            <a:endParaRPr lang="ja-JP" altLang="en-US"/>
          </a:p>
        </p:txBody>
      </p:sp>
      <p:sp>
        <p:nvSpPr>
          <p:cNvPr id="6" name="タイトル 1"/>
          <p:cNvSpPr>
            <a:spLocks noGrp="1"/>
          </p:cNvSpPr>
          <p:nvPr>
            <p:ph type="title"/>
          </p:nvPr>
        </p:nvSpPr>
        <p:spPr>
          <a:xfrm>
            <a:off x="479376" y="2160001"/>
            <a:ext cx="6432715" cy="1899084"/>
          </a:xfrm>
          <a:prstGeom prst="rect">
            <a:avLst/>
          </a:prstGeom>
        </p:spPr>
        <p:txBody>
          <a:bodyPr lIns="0" tIns="0" rIns="0" bIns="0" anchor="ctr" anchorCtr="0"/>
          <a:lstStyle>
            <a:lvl1pPr algn="l">
              <a:lnSpc>
                <a:spcPts val="3300"/>
              </a:lnSpc>
              <a:defRPr sz="2300" b="1">
                <a:solidFill>
                  <a:schemeClr val="bg1"/>
                </a:solidFill>
              </a:defRPr>
            </a:lvl1pPr>
          </a:lstStyle>
          <a:p>
            <a:r>
              <a:rPr kumimoji="1" lang="ja-JP" altLang="en-US"/>
              <a:t>マスター タイトルの書式設定</a:t>
            </a:r>
          </a:p>
        </p:txBody>
      </p:sp>
      <p:grpSp>
        <p:nvGrpSpPr>
          <p:cNvPr id="41" name="グループ化 40"/>
          <p:cNvGrpSpPr>
            <a:grpSpLocks noChangeAspect="1"/>
          </p:cNvGrpSpPr>
          <p:nvPr/>
        </p:nvGrpSpPr>
        <p:grpSpPr>
          <a:xfrm>
            <a:off x="9456000" y="231491"/>
            <a:ext cx="2160000" cy="356723"/>
            <a:chOff x="1154113" y="3752850"/>
            <a:chExt cx="5580063" cy="1228726"/>
          </a:xfrm>
        </p:grpSpPr>
        <p:sp>
          <p:nvSpPr>
            <p:cNvPr id="42"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3"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4"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5"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6"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7"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8"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9"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0"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1"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2"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3"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4"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5"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56"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25634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cstate="print">
            <a:extLst>
              <a:ext uri="{28A0092B-C50C-407E-A947-70E740481C1C}">
                <a14:useLocalDpi xmlns:a14="http://schemas.microsoft.com/office/drawing/2010/main" val="0"/>
              </a:ext>
            </a:extLst>
          </a:blip>
          <a:srcRect r="3711" b="1235"/>
          <a:stretch/>
        </p:blipFill>
        <p:spPr>
          <a:xfrm>
            <a:off x="1" y="1"/>
            <a:ext cx="12192000" cy="6858000"/>
          </a:xfrm>
          <a:prstGeom prst="rect">
            <a:avLst/>
          </a:prstGeom>
        </p:spPr>
      </p:pic>
      <p:sp>
        <p:nvSpPr>
          <p:cNvPr id="3" name="スライド番号プレースホルダー 2"/>
          <p:cNvSpPr>
            <a:spLocks noGrp="1"/>
          </p:cNvSpPr>
          <p:nvPr>
            <p:ph type="sldNum" sz="quarter" idx="10"/>
          </p:nvPr>
        </p:nvSpPr>
        <p:spPr/>
        <p:txBody>
          <a:bodyPr/>
          <a:lstStyle/>
          <a:p>
            <a:fld id="{78AE49ED-73EF-499C-8307-28EB0E7CF529}" type="slidenum">
              <a:rPr lang="ja-JP" altLang="en-US" smtClean="0"/>
              <a:pPr/>
              <a:t>‹#›</a:t>
            </a:fld>
            <a:endParaRPr lang="ja-JP" altLang="en-US"/>
          </a:p>
        </p:txBody>
      </p:sp>
      <p:sp>
        <p:nvSpPr>
          <p:cNvPr id="4" name="フッター プレースホルダー 3"/>
          <p:cNvSpPr>
            <a:spLocks noGrp="1"/>
          </p:cNvSpPr>
          <p:nvPr>
            <p:ph type="ftr" sz="quarter" idx="11"/>
          </p:nvPr>
        </p:nvSpPr>
        <p:spPr/>
        <p:txBody>
          <a:bodyPr/>
          <a:lstStyle/>
          <a:p>
            <a:r>
              <a:rPr lang="en-US" altLang="ja-JP"/>
              <a:t>©Canon IT Solutions Inc.  All rights reserved.</a:t>
            </a:r>
            <a:endParaRPr lang="ja-JP" altLang="en-US"/>
          </a:p>
        </p:txBody>
      </p:sp>
      <p:sp>
        <p:nvSpPr>
          <p:cNvPr id="27" name="タイトル 1"/>
          <p:cNvSpPr>
            <a:spLocks noGrp="1"/>
          </p:cNvSpPr>
          <p:nvPr>
            <p:ph type="title"/>
          </p:nvPr>
        </p:nvSpPr>
        <p:spPr>
          <a:xfrm>
            <a:off x="479376" y="2160001"/>
            <a:ext cx="7104789" cy="1899084"/>
          </a:xfrm>
          <a:prstGeom prst="rect">
            <a:avLst/>
          </a:prstGeom>
        </p:spPr>
        <p:txBody>
          <a:bodyPr lIns="0" tIns="0" rIns="0" bIns="0" anchor="ctr" anchorCtr="0"/>
          <a:lstStyle>
            <a:lvl1pPr algn="l">
              <a:lnSpc>
                <a:spcPts val="3300"/>
              </a:lnSpc>
              <a:defRPr sz="2300" b="1">
                <a:solidFill>
                  <a:schemeClr val="tx2"/>
                </a:solidFill>
              </a:defRPr>
            </a:lvl1pPr>
          </a:lstStyle>
          <a:p>
            <a:r>
              <a:rPr kumimoji="1" lang="ja-JP" altLang="en-US"/>
              <a:t>マスター タイトルの書式設定</a:t>
            </a:r>
          </a:p>
        </p:txBody>
      </p:sp>
      <p:grpSp>
        <p:nvGrpSpPr>
          <p:cNvPr id="28" name="グループ化 27"/>
          <p:cNvGrpSpPr>
            <a:grpSpLocks noChangeAspect="1"/>
          </p:cNvGrpSpPr>
          <p:nvPr/>
        </p:nvGrpSpPr>
        <p:grpSpPr>
          <a:xfrm>
            <a:off x="9456000" y="231491"/>
            <a:ext cx="2160000" cy="356723"/>
            <a:chOff x="1154113" y="3752850"/>
            <a:chExt cx="5580063" cy="1228726"/>
          </a:xfrm>
        </p:grpSpPr>
        <p:sp>
          <p:nvSpPr>
            <p:cNvPr id="29" name="Freeform 46"/>
            <p:cNvSpPr>
              <a:spLocks/>
            </p:cNvSpPr>
            <p:nvPr/>
          </p:nvSpPr>
          <p:spPr bwMode="auto">
            <a:xfrm>
              <a:off x="1704976" y="3752850"/>
              <a:ext cx="171450" cy="173038"/>
            </a:xfrm>
            <a:custGeom>
              <a:avLst/>
              <a:gdLst>
                <a:gd name="T0" fmla="*/ 108 w 217"/>
                <a:gd name="T1" fmla="*/ 217 h 217"/>
                <a:gd name="T2" fmla="*/ 130 w 217"/>
                <a:gd name="T3" fmla="*/ 215 h 217"/>
                <a:gd name="T4" fmla="*/ 150 w 217"/>
                <a:gd name="T5" fmla="*/ 208 h 217"/>
                <a:gd name="T6" fmla="*/ 169 w 217"/>
                <a:gd name="T7" fmla="*/ 199 h 217"/>
                <a:gd name="T8" fmla="*/ 185 w 217"/>
                <a:gd name="T9" fmla="*/ 185 h 217"/>
                <a:gd name="T10" fmla="*/ 199 w 217"/>
                <a:gd name="T11" fmla="*/ 169 h 217"/>
                <a:gd name="T12" fmla="*/ 209 w 217"/>
                <a:gd name="T13" fmla="*/ 151 h 217"/>
                <a:gd name="T14" fmla="*/ 215 w 217"/>
                <a:gd name="T15" fmla="*/ 130 h 217"/>
                <a:gd name="T16" fmla="*/ 217 w 217"/>
                <a:gd name="T17" fmla="*/ 108 h 217"/>
                <a:gd name="T18" fmla="*/ 216 w 217"/>
                <a:gd name="T19" fmla="*/ 98 h 217"/>
                <a:gd name="T20" fmla="*/ 212 w 217"/>
                <a:gd name="T21" fmla="*/ 76 h 217"/>
                <a:gd name="T22" fmla="*/ 204 w 217"/>
                <a:gd name="T23" fmla="*/ 57 h 217"/>
                <a:gd name="T24" fmla="*/ 193 w 217"/>
                <a:gd name="T25" fmla="*/ 40 h 217"/>
                <a:gd name="T26" fmla="*/ 178 w 217"/>
                <a:gd name="T27" fmla="*/ 25 h 217"/>
                <a:gd name="T28" fmla="*/ 160 w 217"/>
                <a:gd name="T29" fmla="*/ 14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2 h 217"/>
                <a:gd name="T44" fmla="*/ 19 w 217"/>
                <a:gd name="T45" fmla="*/ 48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7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7"/>
                  </a:lnTo>
                  <a:lnTo>
                    <a:pt x="130" y="215"/>
                  </a:lnTo>
                  <a:lnTo>
                    <a:pt x="140" y="212"/>
                  </a:lnTo>
                  <a:lnTo>
                    <a:pt x="150" y="208"/>
                  </a:lnTo>
                  <a:lnTo>
                    <a:pt x="160" y="203"/>
                  </a:lnTo>
                  <a:lnTo>
                    <a:pt x="169" y="199"/>
                  </a:lnTo>
                  <a:lnTo>
                    <a:pt x="178" y="192"/>
                  </a:lnTo>
                  <a:lnTo>
                    <a:pt x="185" y="185"/>
                  </a:lnTo>
                  <a:lnTo>
                    <a:pt x="193" y="177"/>
                  </a:lnTo>
                  <a:lnTo>
                    <a:pt x="199" y="169"/>
                  </a:lnTo>
                  <a:lnTo>
                    <a:pt x="204" y="160"/>
                  </a:lnTo>
                  <a:lnTo>
                    <a:pt x="209" y="151"/>
                  </a:lnTo>
                  <a:lnTo>
                    <a:pt x="212" y="140"/>
                  </a:lnTo>
                  <a:lnTo>
                    <a:pt x="215" y="130"/>
                  </a:lnTo>
                  <a:lnTo>
                    <a:pt x="216" y="119"/>
                  </a:lnTo>
                  <a:lnTo>
                    <a:pt x="217" y="108"/>
                  </a:lnTo>
                  <a:lnTo>
                    <a:pt x="217" y="108"/>
                  </a:lnTo>
                  <a:lnTo>
                    <a:pt x="216" y="98"/>
                  </a:lnTo>
                  <a:lnTo>
                    <a:pt x="215" y="87"/>
                  </a:lnTo>
                  <a:lnTo>
                    <a:pt x="212" y="76"/>
                  </a:lnTo>
                  <a:lnTo>
                    <a:pt x="209" y="66"/>
                  </a:lnTo>
                  <a:lnTo>
                    <a:pt x="204" y="57"/>
                  </a:lnTo>
                  <a:lnTo>
                    <a:pt x="199" y="48"/>
                  </a:lnTo>
                  <a:lnTo>
                    <a:pt x="193" y="40"/>
                  </a:lnTo>
                  <a:lnTo>
                    <a:pt x="185" y="32"/>
                  </a:lnTo>
                  <a:lnTo>
                    <a:pt x="178" y="25"/>
                  </a:lnTo>
                  <a:lnTo>
                    <a:pt x="169" y="19"/>
                  </a:lnTo>
                  <a:lnTo>
                    <a:pt x="160" y="14"/>
                  </a:lnTo>
                  <a:lnTo>
                    <a:pt x="150" y="9"/>
                  </a:lnTo>
                  <a:lnTo>
                    <a:pt x="140" y="5"/>
                  </a:lnTo>
                  <a:lnTo>
                    <a:pt x="130" y="3"/>
                  </a:lnTo>
                  <a:lnTo>
                    <a:pt x="119" y="0"/>
                  </a:lnTo>
                  <a:lnTo>
                    <a:pt x="108" y="0"/>
                  </a:lnTo>
                  <a:lnTo>
                    <a:pt x="108" y="0"/>
                  </a:lnTo>
                  <a:lnTo>
                    <a:pt x="97" y="0"/>
                  </a:lnTo>
                  <a:lnTo>
                    <a:pt x="86" y="3"/>
                  </a:lnTo>
                  <a:lnTo>
                    <a:pt x="76" y="5"/>
                  </a:lnTo>
                  <a:lnTo>
                    <a:pt x="66" y="9"/>
                  </a:lnTo>
                  <a:lnTo>
                    <a:pt x="56" y="14"/>
                  </a:lnTo>
                  <a:lnTo>
                    <a:pt x="47" y="19"/>
                  </a:lnTo>
                  <a:lnTo>
                    <a:pt x="39" y="25"/>
                  </a:lnTo>
                  <a:lnTo>
                    <a:pt x="31" y="32"/>
                  </a:lnTo>
                  <a:lnTo>
                    <a:pt x="25" y="40"/>
                  </a:lnTo>
                  <a:lnTo>
                    <a:pt x="19" y="48"/>
                  </a:lnTo>
                  <a:lnTo>
                    <a:pt x="13" y="57"/>
                  </a:lnTo>
                  <a:lnTo>
                    <a:pt x="8" y="66"/>
                  </a:lnTo>
                  <a:lnTo>
                    <a:pt x="5" y="76"/>
                  </a:lnTo>
                  <a:lnTo>
                    <a:pt x="2" y="87"/>
                  </a:lnTo>
                  <a:lnTo>
                    <a:pt x="0" y="98"/>
                  </a:lnTo>
                  <a:lnTo>
                    <a:pt x="0" y="108"/>
                  </a:lnTo>
                  <a:lnTo>
                    <a:pt x="0" y="108"/>
                  </a:lnTo>
                  <a:lnTo>
                    <a:pt x="0" y="119"/>
                  </a:lnTo>
                  <a:lnTo>
                    <a:pt x="2" y="130"/>
                  </a:lnTo>
                  <a:lnTo>
                    <a:pt x="5" y="140"/>
                  </a:lnTo>
                  <a:lnTo>
                    <a:pt x="8" y="151"/>
                  </a:lnTo>
                  <a:lnTo>
                    <a:pt x="13" y="160"/>
                  </a:lnTo>
                  <a:lnTo>
                    <a:pt x="19" y="169"/>
                  </a:lnTo>
                  <a:lnTo>
                    <a:pt x="25" y="177"/>
                  </a:lnTo>
                  <a:lnTo>
                    <a:pt x="31" y="185"/>
                  </a:lnTo>
                  <a:lnTo>
                    <a:pt x="39" y="192"/>
                  </a:lnTo>
                  <a:lnTo>
                    <a:pt x="47" y="199"/>
                  </a:lnTo>
                  <a:lnTo>
                    <a:pt x="56" y="203"/>
                  </a:lnTo>
                  <a:lnTo>
                    <a:pt x="66" y="208"/>
                  </a:lnTo>
                  <a:lnTo>
                    <a:pt x="76" y="212"/>
                  </a:lnTo>
                  <a:lnTo>
                    <a:pt x="86" y="215"/>
                  </a:lnTo>
                  <a:lnTo>
                    <a:pt x="97" y="217"/>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0" name="Freeform 47"/>
            <p:cNvSpPr>
              <a:spLocks/>
            </p:cNvSpPr>
            <p:nvPr/>
          </p:nvSpPr>
          <p:spPr bwMode="auto">
            <a:xfrm>
              <a:off x="2024063" y="385603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1 h 217"/>
                <a:gd name="T16" fmla="*/ 217 w 217"/>
                <a:gd name="T17" fmla="*/ 108 h 217"/>
                <a:gd name="T18" fmla="*/ 216 w 217"/>
                <a:gd name="T19" fmla="*/ 97 h 217"/>
                <a:gd name="T20" fmla="*/ 212 w 217"/>
                <a:gd name="T21" fmla="*/ 76 h 217"/>
                <a:gd name="T22" fmla="*/ 203 w 217"/>
                <a:gd name="T23" fmla="*/ 57 h 217"/>
                <a:gd name="T24" fmla="*/ 192 w 217"/>
                <a:gd name="T25" fmla="*/ 40 h 217"/>
                <a:gd name="T26" fmla="*/ 177 w 217"/>
                <a:gd name="T27" fmla="*/ 25 h 217"/>
                <a:gd name="T28" fmla="*/ 160 w 217"/>
                <a:gd name="T29" fmla="*/ 13 h 217"/>
                <a:gd name="T30" fmla="*/ 140 w 217"/>
                <a:gd name="T31" fmla="*/ 5 h 217"/>
                <a:gd name="T32" fmla="*/ 119 w 217"/>
                <a:gd name="T33" fmla="*/ 0 h 217"/>
                <a:gd name="T34" fmla="*/ 108 w 217"/>
                <a:gd name="T35" fmla="*/ 0 h 217"/>
                <a:gd name="T36" fmla="*/ 86 w 217"/>
                <a:gd name="T37" fmla="*/ 3 h 217"/>
                <a:gd name="T38" fmla="*/ 66 w 217"/>
                <a:gd name="T39" fmla="*/ 9 h 217"/>
                <a:gd name="T40" fmla="*/ 47 w 217"/>
                <a:gd name="T41" fmla="*/ 19 h 217"/>
                <a:gd name="T42" fmla="*/ 31 w 217"/>
                <a:gd name="T43" fmla="*/ 31 h 217"/>
                <a:gd name="T44" fmla="*/ 17 w 217"/>
                <a:gd name="T45" fmla="*/ 47 h 217"/>
                <a:gd name="T46" fmla="*/ 8 w 217"/>
                <a:gd name="T47" fmla="*/ 66 h 217"/>
                <a:gd name="T48" fmla="*/ 1 w 217"/>
                <a:gd name="T49" fmla="*/ 87 h 217"/>
                <a:gd name="T50" fmla="*/ 0 w 217"/>
                <a:gd name="T51" fmla="*/ 108 h 217"/>
                <a:gd name="T52" fmla="*/ 0 w 217"/>
                <a:gd name="T53" fmla="*/ 119 h 217"/>
                <a:gd name="T54" fmla="*/ 4 w 217"/>
                <a:gd name="T55" fmla="*/ 140 h 217"/>
                <a:gd name="T56" fmla="*/ 13 w 217"/>
                <a:gd name="T57" fmla="*/ 160 h 217"/>
                <a:gd name="T58" fmla="*/ 25 w 217"/>
                <a:gd name="T59" fmla="*/ 178 h 217"/>
                <a:gd name="T60" fmla="*/ 39 w 217"/>
                <a:gd name="T61" fmla="*/ 193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3"/>
                  </a:lnTo>
                  <a:lnTo>
                    <a:pt x="185" y="185"/>
                  </a:lnTo>
                  <a:lnTo>
                    <a:pt x="192" y="178"/>
                  </a:lnTo>
                  <a:lnTo>
                    <a:pt x="199" y="169"/>
                  </a:lnTo>
                  <a:lnTo>
                    <a:pt x="203" y="160"/>
                  </a:lnTo>
                  <a:lnTo>
                    <a:pt x="208" y="150"/>
                  </a:lnTo>
                  <a:lnTo>
                    <a:pt x="212" y="140"/>
                  </a:lnTo>
                  <a:lnTo>
                    <a:pt x="215" y="131"/>
                  </a:lnTo>
                  <a:lnTo>
                    <a:pt x="216" y="119"/>
                  </a:lnTo>
                  <a:lnTo>
                    <a:pt x="217" y="108"/>
                  </a:lnTo>
                  <a:lnTo>
                    <a:pt x="217" y="108"/>
                  </a:lnTo>
                  <a:lnTo>
                    <a:pt x="216" y="97"/>
                  </a:lnTo>
                  <a:lnTo>
                    <a:pt x="215" y="87"/>
                  </a:lnTo>
                  <a:lnTo>
                    <a:pt x="212" y="76"/>
                  </a:lnTo>
                  <a:lnTo>
                    <a:pt x="208" y="66"/>
                  </a:lnTo>
                  <a:lnTo>
                    <a:pt x="203" y="57"/>
                  </a:lnTo>
                  <a:lnTo>
                    <a:pt x="199" y="47"/>
                  </a:lnTo>
                  <a:lnTo>
                    <a:pt x="192" y="40"/>
                  </a:lnTo>
                  <a:lnTo>
                    <a:pt x="185" y="31"/>
                  </a:lnTo>
                  <a:lnTo>
                    <a:pt x="177" y="25"/>
                  </a:lnTo>
                  <a:lnTo>
                    <a:pt x="169" y="19"/>
                  </a:lnTo>
                  <a:lnTo>
                    <a:pt x="160" y="13"/>
                  </a:lnTo>
                  <a:lnTo>
                    <a:pt x="150" y="9"/>
                  </a:lnTo>
                  <a:lnTo>
                    <a:pt x="140" y="5"/>
                  </a:lnTo>
                  <a:lnTo>
                    <a:pt x="130" y="3"/>
                  </a:lnTo>
                  <a:lnTo>
                    <a:pt x="119" y="0"/>
                  </a:lnTo>
                  <a:lnTo>
                    <a:pt x="108" y="0"/>
                  </a:lnTo>
                  <a:lnTo>
                    <a:pt x="108" y="0"/>
                  </a:lnTo>
                  <a:lnTo>
                    <a:pt x="97" y="0"/>
                  </a:lnTo>
                  <a:lnTo>
                    <a:pt x="86" y="3"/>
                  </a:lnTo>
                  <a:lnTo>
                    <a:pt x="76" y="5"/>
                  </a:lnTo>
                  <a:lnTo>
                    <a:pt x="66" y="9"/>
                  </a:lnTo>
                  <a:lnTo>
                    <a:pt x="56" y="13"/>
                  </a:lnTo>
                  <a:lnTo>
                    <a:pt x="47" y="19"/>
                  </a:lnTo>
                  <a:lnTo>
                    <a:pt x="39" y="25"/>
                  </a:lnTo>
                  <a:lnTo>
                    <a:pt x="31" y="31"/>
                  </a:lnTo>
                  <a:lnTo>
                    <a:pt x="25" y="40"/>
                  </a:lnTo>
                  <a:lnTo>
                    <a:pt x="17" y="47"/>
                  </a:lnTo>
                  <a:lnTo>
                    <a:pt x="13" y="57"/>
                  </a:lnTo>
                  <a:lnTo>
                    <a:pt x="8" y="66"/>
                  </a:lnTo>
                  <a:lnTo>
                    <a:pt x="4" y="76"/>
                  </a:lnTo>
                  <a:lnTo>
                    <a:pt x="1" y="87"/>
                  </a:lnTo>
                  <a:lnTo>
                    <a:pt x="0" y="97"/>
                  </a:lnTo>
                  <a:lnTo>
                    <a:pt x="0" y="108"/>
                  </a:lnTo>
                  <a:lnTo>
                    <a:pt x="0" y="108"/>
                  </a:lnTo>
                  <a:lnTo>
                    <a:pt x="0" y="119"/>
                  </a:lnTo>
                  <a:lnTo>
                    <a:pt x="1" y="131"/>
                  </a:lnTo>
                  <a:lnTo>
                    <a:pt x="4" y="140"/>
                  </a:lnTo>
                  <a:lnTo>
                    <a:pt x="8" y="150"/>
                  </a:lnTo>
                  <a:lnTo>
                    <a:pt x="13" y="160"/>
                  </a:lnTo>
                  <a:lnTo>
                    <a:pt x="17" y="169"/>
                  </a:lnTo>
                  <a:lnTo>
                    <a:pt x="25" y="178"/>
                  </a:lnTo>
                  <a:lnTo>
                    <a:pt x="31" y="185"/>
                  </a:lnTo>
                  <a:lnTo>
                    <a:pt x="39" y="193"/>
                  </a:lnTo>
                  <a:lnTo>
                    <a:pt x="47" y="199"/>
                  </a:lnTo>
                  <a:lnTo>
                    <a:pt x="56" y="204"/>
                  </a:lnTo>
                  <a:lnTo>
                    <a:pt x="66" y="209"/>
                  </a:lnTo>
                  <a:lnTo>
                    <a:pt x="76" y="212"/>
                  </a:lnTo>
                  <a:lnTo>
                    <a:pt x="86" y="215"/>
                  </a:lnTo>
                  <a:lnTo>
                    <a:pt x="97" y="216"/>
                  </a:lnTo>
                  <a:lnTo>
                    <a:pt x="108" y="217"/>
                  </a:lnTo>
                  <a:lnTo>
                    <a:pt x="108"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1" name="Freeform 48"/>
            <p:cNvSpPr>
              <a:spLocks noEditPoints="1"/>
            </p:cNvSpPr>
            <p:nvPr/>
          </p:nvSpPr>
          <p:spPr bwMode="auto">
            <a:xfrm>
              <a:off x="1154113" y="3951288"/>
              <a:ext cx="1168400" cy="971550"/>
            </a:xfrm>
            <a:custGeom>
              <a:avLst/>
              <a:gdLst>
                <a:gd name="T0" fmla="*/ 1069 w 1472"/>
                <a:gd name="T1" fmla="*/ 229 h 1223"/>
                <a:gd name="T2" fmla="*/ 967 w 1472"/>
                <a:gd name="T3" fmla="*/ 132 h 1223"/>
                <a:gd name="T4" fmla="*/ 800 w 1472"/>
                <a:gd name="T5" fmla="*/ 77 h 1223"/>
                <a:gd name="T6" fmla="*/ 599 w 1472"/>
                <a:gd name="T7" fmla="*/ 160 h 1223"/>
                <a:gd name="T8" fmla="*/ 516 w 1472"/>
                <a:gd name="T9" fmla="*/ 359 h 1223"/>
                <a:gd name="T10" fmla="*/ 448 w 1472"/>
                <a:gd name="T11" fmla="*/ 524 h 1223"/>
                <a:gd name="T12" fmla="*/ 283 w 1472"/>
                <a:gd name="T13" fmla="*/ 592 h 1223"/>
                <a:gd name="T14" fmla="*/ 200 w 1472"/>
                <a:gd name="T15" fmla="*/ 554 h 1223"/>
                <a:gd name="T16" fmla="*/ 176 w 1472"/>
                <a:gd name="T17" fmla="*/ 468 h 1223"/>
                <a:gd name="T18" fmla="*/ 216 w 1472"/>
                <a:gd name="T19" fmla="*/ 327 h 1223"/>
                <a:gd name="T20" fmla="*/ 310 w 1472"/>
                <a:gd name="T21" fmla="*/ 218 h 1223"/>
                <a:gd name="T22" fmla="*/ 442 w 1472"/>
                <a:gd name="T23" fmla="*/ 158 h 1223"/>
                <a:gd name="T24" fmla="*/ 272 w 1472"/>
                <a:gd name="T25" fmla="*/ 36 h 1223"/>
                <a:gd name="T26" fmla="*/ 74 w 1472"/>
                <a:gd name="T27" fmla="*/ 222 h 1223"/>
                <a:gd name="T28" fmla="*/ 1 w 1472"/>
                <a:gd name="T29" fmla="*/ 446 h 1223"/>
                <a:gd name="T30" fmla="*/ 33 w 1472"/>
                <a:gd name="T31" fmla="*/ 704 h 1223"/>
                <a:gd name="T32" fmla="*/ 191 w 1472"/>
                <a:gd name="T33" fmla="*/ 981 h 1223"/>
                <a:gd name="T34" fmla="*/ 450 w 1472"/>
                <a:gd name="T35" fmla="*/ 1164 h 1223"/>
                <a:gd name="T36" fmla="*/ 737 w 1472"/>
                <a:gd name="T37" fmla="*/ 1223 h 1223"/>
                <a:gd name="T38" fmla="*/ 951 w 1472"/>
                <a:gd name="T39" fmla="*/ 1190 h 1223"/>
                <a:gd name="T40" fmla="*/ 1179 w 1472"/>
                <a:gd name="T41" fmla="*/ 1072 h 1223"/>
                <a:gd name="T42" fmla="*/ 1394 w 1472"/>
                <a:gd name="T43" fmla="*/ 814 h 1223"/>
                <a:gd name="T44" fmla="*/ 1468 w 1472"/>
                <a:gd name="T45" fmla="*/ 566 h 1223"/>
                <a:gd name="T46" fmla="*/ 1424 w 1472"/>
                <a:gd name="T47" fmla="*/ 327 h 1223"/>
                <a:gd name="T48" fmla="*/ 1219 w 1472"/>
                <a:gd name="T49" fmla="*/ 204 h 1223"/>
                <a:gd name="T50" fmla="*/ 1041 w 1472"/>
                <a:gd name="T51" fmla="*/ 245 h 1223"/>
                <a:gd name="T52" fmla="*/ 1022 w 1472"/>
                <a:gd name="T53" fmla="*/ 258 h 1223"/>
                <a:gd name="T54" fmla="*/ 1008 w 1472"/>
                <a:gd name="T55" fmla="*/ 269 h 1223"/>
                <a:gd name="T56" fmla="*/ 992 w 1472"/>
                <a:gd name="T57" fmla="*/ 284 h 1223"/>
                <a:gd name="T58" fmla="*/ 737 w 1472"/>
                <a:gd name="T59" fmla="*/ 1046 h 1223"/>
                <a:gd name="T60" fmla="*/ 453 w 1472"/>
                <a:gd name="T61" fmla="*/ 970 h 1223"/>
                <a:gd name="T62" fmla="*/ 252 w 1472"/>
                <a:gd name="T63" fmla="*/ 767 h 1223"/>
                <a:gd name="T64" fmla="*/ 402 w 1472"/>
                <a:gd name="T65" fmla="*/ 751 h 1223"/>
                <a:gd name="T66" fmla="*/ 557 w 1472"/>
                <a:gd name="T67" fmla="*/ 663 h 1223"/>
                <a:gd name="T68" fmla="*/ 654 w 1472"/>
                <a:gd name="T69" fmla="*/ 534 h 1223"/>
                <a:gd name="T70" fmla="*/ 692 w 1472"/>
                <a:gd name="T71" fmla="*/ 359 h 1223"/>
                <a:gd name="T72" fmla="*/ 723 w 1472"/>
                <a:gd name="T73" fmla="*/ 284 h 1223"/>
                <a:gd name="T74" fmla="*/ 800 w 1472"/>
                <a:gd name="T75" fmla="*/ 251 h 1223"/>
                <a:gd name="T76" fmla="*/ 882 w 1472"/>
                <a:gd name="T77" fmla="*/ 291 h 1223"/>
                <a:gd name="T78" fmla="*/ 907 w 1472"/>
                <a:gd name="T79" fmla="*/ 486 h 1223"/>
                <a:gd name="T80" fmla="*/ 879 w 1472"/>
                <a:gd name="T81" fmla="*/ 596 h 1223"/>
                <a:gd name="T82" fmla="*/ 742 w 1472"/>
                <a:gd name="T83" fmla="*/ 709 h 1223"/>
                <a:gd name="T84" fmla="*/ 897 w 1472"/>
                <a:gd name="T85" fmla="*/ 829 h 1223"/>
                <a:gd name="T86" fmla="*/ 1014 w 1472"/>
                <a:gd name="T87" fmla="*/ 713 h 1223"/>
                <a:gd name="T88" fmla="*/ 1078 w 1472"/>
                <a:gd name="T89" fmla="*/ 547 h 1223"/>
                <a:gd name="T90" fmla="*/ 1095 w 1472"/>
                <a:gd name="T91" fmla="*/ 435 h 1223"/>
                <a:gd name="T92" fmla="*/ 1168 w 1472"/>
                <a:gd name="T93" fmla="*/ 380 h 1223"/>
                <a:gd name="T94" fmla="*/ 1250 w 1472"/>
                <a:gd name="T95" fmla="*/ 397 h 1223"/>
                <a:gd name="T96" fmla="*/ 1296 w 1472"/>
                <a:gd name="T97" fmla="*/ 475 h 1223"/>
                <a:gd name="T98" fmla="*/ 1250 w 1472"/>
                <a:gd name="T99" fmla="*/ 709 h 1223"/>
                <a:gd name="T100" fmla="*/ 1065 w 1472"/>
                <a:gd name="T101" fmla="*/ 940 h 1223"/>
                <a:gd name="T102" fmla="*/ 737 w 1472"/>
                <a:gd name="T103" fmla="*/ 1046 h 1223"/>
                <a:gd name="T104" fmla="*/ 970 w 1472"/>
                <a:gd name="T105" fmla="*/ 307 h 1223"/>
                <a:gd name="T106" fmla="*/ 962 w 1472"/>
                <a:gd name="T107" fmla="*/ 318 h 1223"/>
                <a:gd name="T108" fmla="*/ 948 w 1472"/>
                <a:gd name="T109" fmla="*/ 339 h 1223"/>
                <a:gd name="T110" fmla="*/ 940 w 1472"/>
                <a:gd name="T111" fmla="*/ 353 h 1223"/>
                <a:gd name="T112" fmla="*/ 928 w 1472"/>
                <a:gd name="T113" fmla="*/ 378 h 1223"/>
                <a:gd name="T114" fmla="*/ 924 w 1472"/>
                <a:gd name="T115" fmla="*/ 389 h 1223"/>
                <a:gd name="T116" fmla="*/ 915 w 1472"/>
                <a:gd name="T117" fmla="*/ 416 h 1223"/>
                <a:gd name="T118" fmla="*/ 912 w 1472"/>
                <a:gd name="T119" fmla="*/ 430 h 1223"/>
                <a:gd name="T120" fmla="*/ 908 w 1472"/>
                <a:gd name="T121" fmla="*/ 459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2" h="1223">
                  <a:moveTo>
                    <a:pt x="1189" y="203"/>
                  </a:moveTo>
                  <a:lnTo>
                    <a:pt x="1189" y="203"/>
                  </a:lnTo>
                  <a:lnTo>
                    <a:pt x="1172" y="203"/>
                  </a:lnTo>
                  <a:lnTo>
                    <a:pt x="1153" y="204"/>
                  </a:lnTo>
                  <a:lnTo>
                    <a:pt x="1136" y="208"/>
                  </a:lnTo>
                  <a:lnTo>
                    <a:pt x="1119" y="212"/>
                  </a:lnTo>
                  <a:lnTo>
                    <a:pt x="1101" y="217"/>
                  </a:lnTo>
                  <a:lnTo>
                    <a:pt x="1085" y="223"/>
                  </a:lnTo>
                  <a:lnTo>
                    <a:pt x="1069" y="229"/>
                  </a:lnTo>
                  <a:lnTo>
                    <a:pt x="1054" y="238"/>
                  </a:lnTo>
                  <a:lnTo>
                    <a:pt x="1054" y="238"/>
                  </a:lnTo>
                  <a:lnTo>
                    <a:pt x="1045" y="219"/>
                  </a:lnTo>
                  <a:lnTo>
                    <a:pt x="1034" y="203"/>
                  </a:lnTo>
                  <a:lnTo>
                    <a:pt x="1023" y="187"/>
                  </a:lnTo>
                  <a:lnTo>
                    <a:pt x="1011" y="172"/>
                  </a:lnTo>
                  <a:lnTo>
                    <a:pt x="997" y="157"/>
                  </a:lnTo>
                  <a:lnTo>
                    <a:pt x="983" y="145"/>
                  </a:lnTo>
                  <a:lnTo>
                    <a:pt x="967" y="132"/>
                  </a:lnTo>
                  <a:lnTo>
                    <a:pt x="951" y="121"/>
                  </a:lnTo>
                  <a:lnTo>
                    <a:pt x="935" y="111"/>
                  </a:lnTo>
                  <a:lnTo>
                    <a:pt x="918" y="103"/>
                  </a:lnTo>
                  <a:lnTo>
                    <a:pt x="899" y="94"/>
                  </a:lnTo>
                  <a:lnTo>
                    <a:pt x="881" y="88"/>
                  </a:lnTo>
                  <a:lnTo>
                    <a:pt x="861" y="83"/>
                  </a:lnTo>
                  <a:lnTo>
                    <a:pt x="841" y="79"/>
                  </a:lnTo>
                  <a:lnTo>
                    <a:pt x="820" y="77"/>
                  </a:lnTo>
                  <a:lnTo>
                    <a:pt x="800" y="77"/>
                  </a:lnTo>
                  <a:lnTo>
                    <a:pt x="800" y="77"/>
                  </a:lnTo>
                  <a:lnTo>
                    <a:pt x="770" y="78"/>
                  </a:lnTo>
                  <a:lnTo>
                    <a:pt x="743" y="81"/>
                  </a:lnTo>
                  <a:lnTo>
                    <a:pt x="716" y="89"/>
                  </a:lnTo>
                  <a:lnTo>
                    <a:pt x="690" y="99"/>
                  </a:lnTo>
                  <a:lnTo>
                    <a:pt x="665" y="110"/>
                  </a:lnTo>
                  <a:lnTo>
                    <a:pt x="641" y="125"/>
                  </a:lnTo>
                  <a:lnTo>
                    <a:pt x="619" y="141"/>
                  </a:lnTo>
                  <a:lnTo>
                    <a:pt x="599" y="160"/>
                  </a:lnTo>
                  <a:lnTo>
                    <a:pt x="582" y="179"/>
                  </a:lnTo>
                  <a:lnTo>
                    <a:pt x="564" y="202"/>
                  </a:lnTo>
                  <a:lnTo>
                    <a:pt x="551" y="224"/>
                  </a:lnTo>
                  <a:lnTo>
                    <a:pt x="538" y="249"/>
                  </a:lnTo>
                  <a:lnTo>
                    <a:pt x="530" y="275"/>
                  </a:lnTo>
                  <a:lnTo>
                    <a:pt x="522" y="302"/>
                  </a:lnTo>
                  <a:lnTo>
                    <a:pt x="518" y="331"/>
                  </a:lnTo>
                  <a:lnTo>
                    <a:pt x="516" y="359"/>
                  </a:lnTo>
                  <a:lnTo>
                    <a:pt x="516" y="359"/>
                  </a:lnTo>
                  <a:lnTo>
                    <a:pt x="515" y="383"/>
                  </a:lnTo>
                  <a:lnTo>
                    <a:pt x="512" y="405"/>
                  </a:lnTo>
                  <a:lnTo>
                    <a:pt x="506" y="428"/>
                  </a:lnTo>
                  <a:lnTo>
                    <a:pt x="499" y="449"/>
                  </a:lnTo>
                  <a:lnTo>
                    <a:pt x="489" y="470"/>
                  </a:lnTo>
                  <a:lnTo>
                    <a:pt x="477" y="488"/>
                  </a:lnTo>
                  <a:lnTo>
                    <a:pt x="464" y="507"/>
                  </a:lnTo>
                  <a:lnTo>
                    <a:pt x="448" y="524"/>
                  </a:lnTo>
                  <a:lnTo>
                    <a:pt x="448" y="524"/>
                  </a:lnTo>
                  <a:lnTo>
                    <a:pt x="430" y="540"/>
                  </a:lnTo>
                  <a:lnTo>
                    <a:pt x="412" y="554"/>
                  </a:lnTo>
                  <a:lnTo>
                    <a:pt x="393" y="565"/>
                  </a:lnTo>
                  <a:lnTo>
                    <a:pt x="372" y="575"/>
                  </a:lnTo>
                  <a:lnTo>
                    <a:pt x="351" y="583"/>
                  </a:lnTo>
                  <a:lnTo>
                    <a:pt x="329" y="589"/>
                  </a:lnTo>
                  <a:lnTo>
                    <a:pt x="306" y="592"/>
                  </a:lnTo>
                  <a:lnTo>
                    <a:pt x="283" y="592"/>
                  </a:lnTo>
                  <a:lnTo>
                    <a:pt x="283" y="592"/>
                  </a:lnTo>
                  <a:lnTo>
                    <a:pt x="272" y="592"/>
                  </a:lnTo>
                  <a:lnTo>
                    <a:pt x="262" y="591"/>
                  </a:lnTo>
                  <a:lnTo>
                    <a:pt x="251" y="589"/>
                  </a:lnTo>
                  <a:lnTo>
                    <a:pt x="241" y="585"/>
                  </a:lnTo>
                  <a:lnTo>
                    <a:pt x="232" y="580"/>
                  </a:lnTo>
                  <a:lnTo>
                    <a:pt x="223" y="575"/>
                  </a:lnTo>
                  <a:lnTo>
                    <a:pt x="215" y="569"/>
                  </a:lnTo>
                  <a:lnTo>
                    <a:pt x="207" y="561"/>
                  </a:lnTo>
                  <a:lnTo>
                    <a:pt x="200" y="554"/>
                  </a:lnTo>
                  <a:lnTo>
                    <a:pt x="193" y="545"/>
                  </a:lnTo>
                  <a:lnTo>
                    <a:pt x="189" y="537"/>
                  </a:lnTo>
                  <a:lnTo>
                    <a:pt x="184" y="527"/>
                  </a:lnTo>
                  <a:lnTo>
                    <a:pt x="180" y="518"/>
                  </a:lnTo>
                  <a:lnTo>
                    <a:pt x="177" y="507"/>
                  </a:lnTo>
                  <a:lnTo>
                    <a:pt x="176" y="497"/>
                  </a:lnTo>
                  <a:lnTo>
                    <a:pt x="175" y="486"/>
                  </a:lnTo>
                  <a:lnTo>
                    <a:pt x="175" y="486"/>
                  </a:lnTo>
                  <a:lnTo>
                    <a:pt x="176" y="468"/>
                  </a:lnTo>
                  <a:lnTo>
                    <a:pt x="177" y="451"/>
                  </a:lnTo>
                  <a:lnTo>
                    <a:pt x="180" y="435"/>
                  </a:lnTo>
                  <a:lnTo>
                    <a:pt x="182" y="419"/>
                  </a:lnTo>
                  <a:lnTo>
                    <a:pt x="186" y="403"/>
                  </a:lnTo>
                  <a:lnTo>
                    <a:pt x="191" y="387"/>
                  </a:lnTo>
                  <a:lnTo>
                    <a:pt x="196" y="370"/>
                  </a:lnTo>
                  <a:lnTo>
                    <a:pt x="202" y="356"/>
                  </a:lnTo>
                  <a:lnTo>
                    <a:pt x="208" y="341"/>
                  </a:lnTo>
                  <a:lnTo>
                    <a:pt x="216" y="327"/>
                  </a:lnTo>
                  <a:lnTo>
                    <a:pt x="223" y="312"/>
                  </a:lnTo>
                  <a:lnTo>
                    <a:pt x="232" y="299"/>
                  </a:lnTo>
                  <a:lnTo>
                    <a:pt x="242" y="286"/>
                  </a:lnTo>
                  <a:lnTo>
                    <a:pt x="252" y="274"/>
                  </a:lnTo>
                  <a:lnTo>
                    <a:pt x="262" y="261"/>
                  </a:lnTo>
                  <a:lnTo>
                    <a:pt x="273" y="250"/>
                  </a:lnTo>
                  <a:lnTo>
                    <a:pt x="285" y="239"/>
                  </a:lnTo>
                  <a:lnTo>
                    <a:pt x="296" y="228"/>
                  </a:lnTo>
                  <a:lnTo>
                    <a:pt x="310" y="218"/>
                  </a:lnTo>
                  <a:lnTo>
                    <a:pt x="322" y="209"/>
                  </a:lnTo>
                  <a:lnTo>
                    <a:pt x="336" y="201"/>
                  </a:lnTo>
                  <a:lnTo>
                    <a:pt x="350" y="192"/>
                  </a:lnTo>
                  <a:lnTo>
                    <a:pt x="365" y="184"/>
                  </a:lnTo>
                  <a:lnTo>
                    <a:pt x="380" y="178"/>
                  </a:lnTo>
                  <a:lnTo>
                    <a:pt x="394" y="172"/>
                  </a:lnTo>
                  <a:lnTo>
                    <a:pt x="411" y="167"/>
                  </a:lnTo>
                  <a:lnTo>
                    <a:pt x="425" y="162"/>
                  </a:lnTo>
                  <a:lnTo>
                    <a:pt x="442" y="158"/>
                  </a:lnTo>
                  <a:lnTo>
                    <a:pt x="459" y="156"/>
                  </a:lnTo>
                  <a:lnTo>
                    <a:pt x="475" y="153"/>
                  </a:lnTo>
                  <a:lnTo>
                    <a:pt x="492" y="152"/>
                  </a:lnTo>
                  <a:lnTo>
                    <a:pt x="510" y="152"/>
                  </a:lnTo>
                  <a:lnTo>
                    <a:pt x="357" y="0"/>
                  </a:lnTo>
                  <a:lnTo>
                    <a:pt x="357" y="0"/>
                  </a:lnTo>
                  <a:lnTo>
                    <a:pt x="327" y="10"/>
                  </a:lnTo>
                  <a:lnTo>
                    <a:pt x="299" y="22"/>
                  </a:lnTo>
                  <a:lnTo>
                    <a:pt x="272" y="36"/>
                  </a:lnTo>
                  <a:lnTo>
                    <a:pt x="244" y="50"/>
                  </a:lnTo>
                  <a:lnTo>
                    <a:pt x="220" y="67"/>
                  </a:lnTo>
                  <a:lnTo>
                    <a:pt x="195" y="85"/>
                  </a:lnTo>
                  <a:lnTo>
                    <a:pt x="171" y="105"/>
                  </a:lnTo>
                  <a:lnTo>
                    <a:pt x="149" y="126"/>
                  </a:lnTo>
                  <a:lnTo>
                    <a:pt x="128" y="147"/>
                  </a:lnTo>
                  <a:lnTo>
                    <a:pt x="109" y="171"/>
                  </a:lnTo>
                  <a:lnTo>
                    <a:pt x="91" y="196"/>
                  </a:lnTo>
                  <a:lnTo>
                    <a:pt x="74" y="222"/>
                  </a:lnTo>
                  <a:lnTo>
                    <a:pt x="58" y="248"/>
                  </a:lnTo>
                  <a:lnTo>
                    <a:pt x="46" y="276"/>
                  </a:lnTo>
                  <a:lnTo>
                    <a:pt x="33" y="305"/>
                  </a:lnTo>
                  <a:lnTo>
                    <a:pt x="24" y="333"/>
                  </a:lnTo>
                  <a:lnTo>
                    <a:pt x="24" y="333"/>
                  </a:lnTo>
                  <a:lnTo>
                    <a:pt x="14" y="370"/>
                  </a:lnTo>
                  <a:lnTo>
                    <a:pt x="6" y="408"/>
                  </a:lnTo>
                  <a:lnTo>
                    <a:pt x="4" y="426"/>
                  </a:lnTo>
                  <a:lnTo>
                    <a:pt x="1" y="446"/>
                  </a:lnTo>
                  <a:lnTo>
                    <a:pt x="0" y="466"/>
                  </a:lnTo>
                  <a:lnTo>
                    <a:pt x="0" y="486"/>
                  </a:lnTo>
                  <a:lnTo>
                    <a:pt x="0" y="486"/>
                  </a:lnTo>
                  <a:lnTo>
                    <a:pt x="1" y="523"/>
                  </a:lnTo>
                  <a:lnTo>
                    <a:pt x="4" y="560"/>
                  </a:lnTo>
                  <a:lnTo>
                    <a:pt x="9" y="597"/>
                  </a:lnTo>
                  <a:lnTo>
                    <a:pt x="15" y="633"/>
                  </a:lnTo>
                  <a:lnTo>
                    <a:pt x="22" y="669"/>
                  </a:lnTo>
                  <a:lnTo>
                    <a:pt x="33" y="704"/>
                  </a:lnTo>
                  <a:lnTo>
                    <a:pt x="45" y="739"/>
                  </a:lnTo>
                  <a:lnTo>
                    <a:pt x="58" y="772"/>
                  </a:lnTo>
                  <a:lnTo>
                    <a:pt x="72" y="805"/>
                  </a:lnTo>
                  <a:lnTo>
                    <a:pt x="89" y="837"/>
                  </a:lnTo>
                  <a:lnTo>
                    <a:pt x="107" y="868"/>
                  </a:lnTo>
                  <a:lnTo>
                    <a:pt x="125" y="898"/>
                  </a:lnTo>
                  <a:lnTo>
                    <a:pt x="146" y="926"/>
                  </a:lnTo>
                  <a:lnTo>
                    <a:pt x="169" y="953"/>
                  </a:lnTo>
                  <a:lnTo>
                    <a:pt x="191" y="981"/>
                  </a:lnTo>
                  <a:lnTo>
                    <a:pt x="216" y="1007"/>
                  </a:lnTo>
                  <a:lnTo>
                    <a:pt x="242" y="1030"/>
                  </a:lnTo>
                  <a:lnTo>
                    <a:pt x="268" y="1054"/>
                  </a:lnTo>
                  <a:lnTo>
                    <a:pt x="296" y="1076"/>
                  </a:lnTo>
                  <a:lnTo>
                    <a:pt x="325" y="1096"/>
                  </a:lnTo>
                  <a:lnTo>
                    <a:pt x="355" y="1116"/>
                  </a:lnTo>
                  <a:lnTo>
                    <a:pt x="386" y="1133"/>
                  </a:lnTo>
                  <a:lnTo>
                    <a:pt x="417" y="1149"/>
                  </a:lnTo>
                  <a:lnTo>
                    <a:pt x="450" y="1164"/>
                  </a:lnTo>
                  <a:lnTo>
                    <a:pt x="484" y="1178"/>
                  </a:lnTo>
                  <a:lnTo>
                    <a:pt x="517" y="1189"/>
                  </a:lnTo>
                  <a:lnTo>
                    <a:pt x="552" y="1199"/>
                  </a:lnTo>
                  <a:lnTo>
                    <a:pt x="588" y="1208"/>
                  </a:lnTo>
                  <a:lnTo>
                    <a:pt x="624" y="1214"/>
                  </a:lnTo>
                  <a:lnTo>
                    <a:pt x="661" y="1219"/>
                  </a:lnTo>
                  <a:lnTo>
                    <a:pt x="698" y="1221"/>
                  </a:lnTo>
                  <a:lnTo>
                    <a:pt x="737" y="1223"/>
                  </a:lnTo>
                  <a:lnTo>
                    <a:pt x="737" y="1223"/>
                  </a:lnTo>
                  <a:lnTo>
                    <a:pt x="761" y="1221"/>
                  </a:lnTo>
                  <a:lnTo>
                    <a:pt x="786" y="1220"/>
                  </a:lnTo>
                  <a:lnTo>
                    <a:pt x="810" y="1219"/>
                  </a:lnTo>
                  <a:lnTo>
                    <a:pt x="835" y="1215"/>
                  </a:lnTo>
                  <a:lnTo>
                    <a:pt x="858" y="1211"/>
                  </a:lnTo>
                  <a:lnTo>
                    <a:pt x="882" y="1208"/>
                  </a:lnTo>
                  <a:lnTo>
                    <a:pt x="905" y="1203"/>
                  </a:lnTo>
                  <a:lnTo>
                    <a:pt x="929" y="1197"/>
                  </a:lnTo>
                  <a:lnTo>
                    <a:pt x="951" y="1190"/>
                  </a:lnTo>
                  <a:lnTo>
                    <a:pt x="975" y="1183"/>
                  </a:lnTo>
                  <a:lnTo>
                    <a:pt x="996" y="1174"/>
                  </a:lnTo>
                  <a:lnTo>
                    <a:pt x="1018" y="1165"/>
                  </a:lnTo>
                  <a:lnTo>
                    <a:pt x="1041" y="1157"/>
                  </a:lnTo>
                  <a:lnTo>
                    <a:pt x="1062" y="1147"/>
                  </a:lnTo>
                  <a:lnTo>
                    <a:pt x="1081" y="1136"/>
                  </a:lnTo>
                  <a:lnTo>
                    <a:pt x="1103" y="1125"/>
                  </a:lnTo>
                  <a:lnTo>
                    <a:pt x="1142" y="1100"/>
                  </a:lnTo>
                  <a:lnTo>
                    <a:pt x="1179" y="1072"/>
                  </a:lnTo>
                  <a:lnTo>
                    <a:pt x="1215" y="1044"/>
                  </a:lnTo>
                  <a:lnTo>
                    <a:pt x="1250" y="1012"/>
                  </a:lnTo>
                  <a:lnTo>
                    <a:pt x="1282" y="979"/>
                  </a:lnTo>
                  <a:lnTo>
                    <a:pt x="1312" y="943"/>
                  </a:lnTo>
                  <a:lnTo>
                    <a:pt x="1341" y="906"/>
                  </a:lnTo>
                  <a:lnTo>
                    <a:pt x="1365" y="867"/>
                  </a:lnTo>
                  <a:lnTo>
                    <a:pt x="1365" y="867"/>
                  </a:lnTo>
                  <a:lnTo>
                    <a:pt x="1380" y="842"/>
                  </a:lnTo>
                  <a:lnTo>
                    <a:pt x="1394" y="814"/>
                  </a:lnTo>
                  <a:lnTo>
                    <a:pt x="1408" y="787"/>
                  </a:lnTo>
                  <a:lnTo>
                    <a:pt x="1419" y="760"/>
                  </a:lnTo>
                  <a:lnTo>
                    <a:pt x="1430" y="731"/>
                  </a:lnTo>
                  <a:lnTo>
                    <a:pt x="1440" y="703"/>
                  </a:lnTo>
                  <a:lnTo>
                    <a:pt x="1449" y="674"/>
                  </a:lnTo>
                  <a:lnTo>
                    <a:pt x="1455" y="645"/>
                  </a:lnTo>
                  <a:lnTo>
                    <a:pt x="1455" y="645"/>
                  </a:lnTo>
                  <a:lnTo>
                    <a:pt x="1462" y="605"/>
                  </a:lnTo>
                  <a:lnTo>
                    <a:pt x="1468" y="566"/>
                  </a:lnTo>
                  <a:lnTo>
                    <a:pt x="1472" y="525"/>
                  </a:lnTo>
                  <a:lnTo>
                    <a:pt x="1472" y="486"/>
                  </a:lnTo>
                  <a:lnTo>
                    <a:pt x="1472" y="486"/>
                  </a:lnTo>
                  <a:lnTo>
                    <a:pt x="1471" y="457"/>
                  </a:lnTo>
                  <a:lnTo>
                    <a:pt x="1467" y="429"/>
                  </a:lnTo>
                  <a:lnTo>
                    <a:pt x="1460" y="401"/>
                  </a:lnTo>
                  <a:lnTo>
                    <a:pt x="1450" y="375"/>
                  </a:lnTo>
                  <a:lnTo>
                    <a:pt x="1439" y="351"/>
                  </a:lnTo>
                  <a:lnTo>
                    <a:pt x="1424" y="327"/>
                  </a:lnTo>
                  <a:lnTo>
                    <a:pt x="1408" y="306"/>
                  </a:lnTo>
                  <a:lnTo>
                    <a:pt x="1390" y="286"/>
                  </a:lnTo>
                  <a:lnTo>
                    <a:pt x="1369" y="268"/>
                  </a:lnTo>
                  <a:lnTo>
                    <a:pt x="1348" y="251"/>
                  </a:lnTo>
                  <a:lnTo>
                    <a:pt x="1325" y="237"/>
                  </a:lnTo>
                  <a:lnTo>
                    <a:pt x="1300" y="225"/>
                  </a:lnTo>
                  <a:lnTo>
                    <a:pt x="1274" y="215"/>
                  </a:lnTo>
                  <a:lnTo>
                    <a:pt x="1246" y="208"/>
                  </a:lnTo>
                  <a:lnTo>
                    <a:pt x="1219" y="204"/>
                  </a:lnTo>
                  <a:lnTo>
                    <a:pt x="1189" y="203"/>
                  </a:lnTo>
                  <a:lnTo>
                    <a:pt x="1189" y="203"/>
                  </a:lnTo>
                  <a:close/>
                  <a:moveTo>
                    <a:pt x="1050" y="239"/>
                  </a:moveTo>
                  <a:lnTo>
                    <a:pt x="1050" y="239"/>
                  </a:lnTo>
                  <a:lnTo>
                    <a:pt x="1045" y="243"/>
                  </a:lnTo>
                  <a:lnTo>
                    <a:pt x="1045" y="243"/>
                  </a:lnTo>
                  <a:lnTo>
                    <a:pt x="1050" y="239"/>
                  </a:lnTo>
                  <a:lnTo>
                    <a:pt x="1050" y="239"/>
                  </a:lnTo>
                  <a:close/>
                  <a:moveTo>
                    <a:pt x="1041" y="245"/>
                  </a:moveTo>
                  <a:lnTo>
                    <a:pt x="1041" y="245"/>
                  </a:lnTo>
                  <a:lnTo>
                    <a:pt x="1036" y="249"/>
                  </a:lnTo>
                  <a:lnTo>
                    <a:pt x="1036" y="249"/>
                  </a:lnTo>
                  <a:lnTo>
                    <a:pt x="1041" y="245"/>
                  </a:lnTo>
                  <a:lnTo>
                    <a:pt x="1041" y="245"/>
                  </a:lnTo>
                  <a:close/>
                  <a:moveTo>
                    <a:pt x="1031" y="251"/>
                  </a:moveTo>
                  <a:lnTo>
                    <a:pt x="1031" y="251"/>
                  </a:lnTo>
                  <a:lnTo>
                    <a:pt x="1022" y="258"/>
                  </a:lnTo>
                  <a:lnTo>
                    <a:pt x="1022" y="258"/>
                  </a:lnTo>
                  <a:lnTo>
                    <a:pt x="1031" y="251"/>
                  </a:lnTo>
                  <a:lnTo>
                    <a:pt x="1031" y="251"/>
                  </a:lnTo>
                  <a:close/>
                  <a:moveTo>
                    <a:pt x="1018" y="261"/>
                  </a:moveTo>
                  <a:lnTo>
                    <a:pt x="1018" y="261"/>
                  </a:lnTo>
                  <a:lnTo>
                    <a:pt x="1012" y="265"/>
                  </a:lnTo>
                  <a:lnTo>
                    <a:pt x="1012" y="265"/>
                  </a:lnTo>
                  <a:lnTo>
                    <a:pt x="1018" y="261"/>
                  </a:lnTo>
                  <a:lnTo>
                    <a:pt x="1018" y="261"/>
                  </a:lnTo>
                  <a:close/>
                  <a:moveTo>
                    <a:pt x="1008" y="269"/>
                  </a:moveTo>
                  <a:lnTo>
                    <a:pt x="1008" y="269"/>
                  </a:lnTo>
                  <a:lnTo>
                    <a:pt x="1001" y="275"/>
                  </a:lnTo>
                  <a:lnTo>
                    <a:pt x="1001" y="275"/>
                  </a:lnTo>
                  <a:lnTo>
                    <a:pt x="1008" y="269"/>
                  </a:lnTo>
                  <a:lnTo>
                    <a:pt x="1008" y="269"/>
                  </a:lnTo>
                  <a:close/>
                  <a:moveTo>
                    <a:pt x="997" y="279"/>
                  </a:moveTo>
                  <a:lnTo>
                    <a:pt x="997" y="279"/>
                  </a:lnTo>
                  <a:lnTo>
                    <a:pt x="992" y="284"/>
                  </a:lnTo>
                  <a:lnTo>
                    <a:pt x="992" y="284"/>
                  </a:lnTo>
                  <a:lnTo>
                    <a:pt x="997" y="279"/>
                  </a:lnTo>
                  <a:lnTo>
                    <a:pt x="997" y="279"/>
                  </a:lnTo>
                  <a:close/>
                  <a:moveTo>
                    <a:pt x="988" y="287"/>
                  </a:moveTo>
                  <a:lnTo>
                    <a:pt x="988" y="287"/>
                  </a:lnTo>
                  <a:lnTo>
                    <a:pt x="981" y="295"/>
                  </a:lnTo>
                  <a:lnTo>
                    <a:pt x="981" y="295"/>
                  </a:lnTo>
                  <a:lnTo>
                    <a:pt x="988" y="287"/>
                  </a:lnTo>
                  <a:lnTo>
                    <a:pt x="988" y="287"/>
                  </a:lnTo>
                  <a:close/>
                  <a:moveTo>
                    <a:pt x="737" y="1046"/>
                  </a:moveTo>
                  <a:lnTo>
                    <a:pt x="737" y="1046"/>
                  </a:lnTo>
                  <a:lnTo>
                    <a:pt x="698" y="1045"/>
                  </a:lnTo>
                  <a:lnTo>
                    <a:pt x="660" y="1041"/>
                  </a:lnTo>
                  <a:lnTo>
                    <a:pt x="623" y="1035"/>
                  </a:lnTo>
                  <a:lnTo>
                    <a:pt x="587" y="1027"/>
                  </a:lnTo>
                  <a:lnTo>
                    <a:pt x="552" y="1015"/>
                  </a:lnTo>
                  <a:lnTo>
                    <a:pt x="517" y="1002"/>
                  </a:lnTo>
                  <a:lnTo>
                    <a:pt x="485" y="987"/>
                  </a:lnTo>
                  <a:lnTo>
                    <a:pt x="453" y="970"/>
                  </a:lnTo>
                  <a:lnTo>
                    <a:pt x="422" y="950"/>
                  </a:lnTo>
                  <a:lnTo>
                    <a:pt x="393" y="929"/>
                  </a:lnTo>
                  <a:lnTo>
                    <a:pt x="365" y="906"/>
                  </a:lnTo>
                  <a:lnTo>
                    <a:pt x="339" y="881"/>
                  </a:lnTo>
                  <a:lnTo>
                    <a:pt x="314" y="854"/>
                  </a:lnTo>
                  <a:lnTo>
                    <a:pt x="291" y="827"/>
                  </a:lnTo>
                  <a:lnTo>
                    <a:pt x="270" y="797"/>
                  </a:lnTo>
                  <a:lnTo>
                    <a:pt x="252" y="767"/>
                  </a:lnTo>
                  <a:lnTo>
                    <a:pt x="252" y="767"/>
                  </a:lnTo>
                  <a:lnTo>
                    <a:pt x="267" y="769"/>
                  </a:lnTo>
                  <a:lnTo>
                    <a:pt x="283" y="769"/>
                  </a:lnTo>
                  <a:lnTo>
                    <a:pt x="283" y="769"/>
                  </a:lnTo>
                  <a:lnTo>
                    <a:pt x="303" y="769"/>
                  </a:lnTo>
                  <a:lnTo>
                    <a:pt x="324" y="766"/>
                  </a:lnTo>
                  <a:lnTo>
                    <a:pt x="344" y="764"/>
                  </a:lnTo>
                  <a:lnTo>
                    <a:pt x="363" y="761"/>
                  </a:lnTo>
                  <a:lnTo>
                    <a:pt x="383" y="756"/>
                  </a:lnTo>
                  <a:lnTo>
                    <a:pt x="402" y="751"/>
                  </a:lnTo>
                  <a:lnTo>
                    <a:pt x="420" y="745"/>
                  </a:lnTo>
                  <a:lnTo>
                    <a:pt x="439" y="738"/>
                  </a:lnTo>
                  <a:lnTo>
                    <a:pt x="458" y="730"/>
                  </a:lnTo>
                  <a:lnTo>
                    <a:pt x="475" y="720"/>
                  </a:lnTo>
                  <a:lnTo>
                    <a:pt x="492" y="710"/>
                  </a:lnTo>
                  <a:lnTo>
                    <a:pt x="510" y="700"/>
                  </a:lnTo>
                  <a:lnTo>
                    <a:pt x="526" y="688"/>
                  </a:lnTo>
                  <a:lnTo>
                    <a:pt x="542" y="676"/>
                  </a:lnTo>
                  <a:lnTo>
                    <a:pt x="557" y="663"/>
                  </a:lnTo>
                  <a:lnTo>
                    <a:pt x="572" y="648"/>
                  </a:lnTo>
                  <a:lnTo>
                    <a:pt x="572" y="648"/>
                  </a:lnTo>
                  <a:lnTo>
                    <a:pt x="587" y="633"/>
                  </a:lnTo>
                  <a:lnTo>
                    <a:pt x="599" y="619"/>
                  </a:lnTo>
                  <a:lnTo>
                    <a:pt x="611" y="602"/>
                  </a:lnTo>
                  <a:lnTo>
                    <a:pt x="624" y="586"/>
                  </a:lnTo>
                  <a:lnTo>
                    <a:pt x="634" y="569"/>
                  </a:lnTo>
                  <a:lnTo>
                    <a:pt x="644" y="552"/>
                  </a:lnTo>
                  <a:lnTo>
                    <a:pt x="654" y="534"/>
                  </a:lnTo>
                  <a:lnTo>
                    <a:pt x="661" y="516"/>
                  </a:lnTo>
                  <a:lnTo>
                    <a:pt x="668" y="497"/>
                  </a:lnTo>
                  <a:lnTo>
                    <a:pt x="675" y="478"/>
                  </a:lnTo>
                  <a:lnTo>
                    <a:pt x="680" y="460"/>
                  </a:lnTo>
                  <a:lnTo>
                    <a:pt x="685" y="440"/>
                  </a:lnTo>
                  <a:lnTo>
                    <a:pt x="687" y="420"/>
                  </a:lnTo>
                  <a:lnTo>
                    <a:pt x="690" y="400"/>
                  </a:lnTo>
                  <a:lnTo>
                    <a:pt x="692" y="380"/>
                  </a:lnTo>
                  <a:lnTo>
                    <a:pt x="692" y="359"/>
                  </a:lnTo>
                  <a:lnTo>
                    <a:pt x="692" y="359"/>
                  </a:lnTo>
                  <a:lnTo>
                    <a:pt x="692" y="348"/>
                  </a:lnTo>
                  <a:lnTo>
                    <a:pt x="695" y="338"/>
                  </a:lnTo>
                  <a:lnTo>
                    <a:pt x="697" y="327"/>
                  </a:lnTo>
                  <a:lnTo>
                    <a:pt x="701" y="317"/>
                  </a:lnTo>
                  <a:lnTo>
                    <a:pt x="704" y="308"/>
                  </a:lnTo>
                  <a:lnTo>
                    <a:pt x="711" y="300"/>
                  </a:lnTo>
                  <a:lnTo>
                    <a:pt x="717" y="291"/>
                  </a:lnTo>
                  <a:lnTo>
                    <a:pt x="723" y="284"/>
                  </a:lnTo>
                  <a:lnTo>
                    <a:pt x="732" y="276"/>
                  </a:lnTo>
                  <a:lnTo>
                    <a:pt x="739" y="270"/>
                  </a:lnTo>
                  <a:lnTo>
                    <a:pt x="748" y="265"/>
                  </a:lnTo>
                  <a:lnTo>
                    <a:pt x="758" y="260"/>
                  </a:lnTo>
                  <a:lnTo>
                    <a:pt x="768" y="256"/>
                  </a:lnTo>
                  <a:lnTo>
                    <a:pt x="778" y="254"/>
                  </a:lnTo>
                  <a:lnTo>
                    <a:pt x="789" y="253"/>
                  </a:lnTo>
                  <a:lnTo>
                    <a:pt x="800" y="251"/>
                  </a:lnTo>
                  <a:lnTo>
                    <a:pt x="800" y="251"/>
                  </a:lnTo>
                  <a:lnTo>
                    <a:pt x="810" y="253"/>
                  </a:lnTo>
                  <a:lnTo>
                    <a:pt x="821" y="254"/>
                  </a:lnTo>
                  <a:lnTo>
                    <a:pt x="831" y="256"/>
                  </a:lnTo>
                  <a:lnTo>
                    <a:pt x="841" y="260"/>
                  </a:lnTo>
                  <a:lnTo>
                    <a:pt x="851" y="265"/>
                  </a:lnTo>
                  <a:lnTo>
                    <a:pt x="859" y="270"/>
                  </a:lnTo>
                  <a:lnTo>
                    <a:pt x="868" y="276"/>
                  </a:lnTo>
                  <a:lnTo>
                    <a:pt x="876" y="284"/>
                  </a:lnTo>
                  <a:lnTo>
                    <a:pt x="882" y="291"/>
                  </a:lnTo>
                  <a:lnTo>
                    <a:pt x="888" y="300"/>
                  </a:lnTo>
                  <a:lnTo>
                    <a:pt x="894" y="308"/>
                  </a:lnTo>
                  <a:lnTo>
                    <a:pt x="898" y="317"/>
                  </a:lnTo>
                  <a:lnTo>
                    <a:pt x="902" y="327"/>
                  </a:lnTo>
                  <a:lnTo>
                    <a:pt x="904" y="338"/>
                  </a:lnTo>
                  <a:lnTo>
                    <a:pt x="907" y="348"/>
                  </a:lnTo>
                  <a:lnTo>
                    <a:pt x="907" y="359"/>
                  </a:lnTo>
                  <a:lnTo>
                    <a:pt x="907" y="486"/>
                  </a:lnTo>
                  <a:lnTo>
                    <a:pt x="907" y="486"/>
                  </a:lnTo>
                  <a:lnTo>
                    <a:pt x="907" y="472"/>
                  </a:lnTo>
                  <a:lnTo>
                    <a:pt x="907" y="472"/>
                  </a:lnTo>
                  <a:lnTo>
                    <a:pt x="907" y="486"/>
                  </a:lnTo>
                  <a:lnTo>
                    <a:pt x="907" y="486"/>
                  </a:lnTo>
                  <a:lnTo>
                    <a:pt x="905" y="509"/>
                  </a:lnTo>
                  <a:lnTo>
                    <a:pt x="902" y="532"/>
                  </a:lnTo>
                  <a:lnTo>
                    <a:pt x="897" y="554"/>
                  </a:lnTo>
                  <a:lnTo>
                    <a:pt x="889" y="575"/>
                  </a:lnTo>
                  <a:lnTo>
                    <a:pt x="879" y="596"/>
                  </a:lnTo>
                  <a:lnTo>
                    <a:pt x="868" y="615"/>
                  </a:lnTo>
                  <a:lnTo>
                    <a:pt x="853" y="633"/>
                  </a:lnTo>
                  <a:lnTo>
                    <a:pt x="838" y="651"/>
                  </a:lnTo>
                  <a:lnTo>
                    <a:pt x="838" y="651"/>
                  </a:lnTo>
                  <a:lnTo>
                    <a:pt x="821" y="667"/>
                  </a:lnTo>
                  <a:lnTo>
                    <a:pt x="802" y="681"/>
                  </a:lnTo>
                  <a:lnTo>
                    <a:pt x="783" y="692"/>
                  </a:lnTo>
                  <a:lnTo>
                    <a:pt x="763" y="702"/>
                  </a:lnTo>
                  <a:lnTo>
                    <a:pt x="742" y="709"/>
                  </a:lnTo>
                  <a:lnTo>
                    <a:pt x="719" y="715"/>
                  </a:lnTo>
                  <a:lnTo>
                    <a:pt x="696" y="718"/>
                  </a:lnTo>
                  <a:lnTo>
                    <a:pt x="673" y="719"/>
                  </a:lnTo>
                  <a:lnTo>
                    <a:pt x="821" y="868"/>
                  </a:lnTo>
                  <a:lnTo>
                    <a:pt x="821" y="868"/>
                  </a:lnTo>
                  <a:lnTo>
                    <a:pt x="841" y="859"/>
                  </a:lnTo>
                  <a:lnTo>
                    <a:pt x="859" y="850"/>
                  </a:lnTo>
                  <a:lnTo>
                    <a:pt x="878" y="841"/>
                  </a:lnTo>
                  <a:lnTo>
                    <a:pt x="897" y="829"/>
                  </a:lnTo>
                  <a:lnTo>
                    <a:pt x="914" y="817"/>
                  </a:lnTo>
                  <a:lnTo>
                    <a:pt x="930" y="803"/>
                  </a:lnTo>
                  <a:lnTo>
                    <a:pt x="946" y="790"/>
                  </a:lnTo>
                  <a:lnTo>
                    <a:pt x="962" y="775"/>
                  </a:lnTo>
                  <a:lnTo>
                    <a:pt x="962" y="775"/>
                  </a:lnTo>
                  <a:lnTo>
                    <a:pt x="976" y="760"/>
                  </a:lnTo>
                  <a:lnTo>
                    <a:pt x="990" y="745"/>
                  </a:lnTo>
                  <a:lnTo>
                    <a:pt x="1002" y="729"/>
                  </a:lnTo>
                  <a:lnTo>
                    <a:pt x="1014" y="713"/>
                  </a:lnTo>
                  <a:lnTo>
                    <a:pt x="1024" y="695"/>
                  </a:lnTo>
                  <a:lnTo>
                    <a:pt x="1034" y="678"/>
                  </a:lnTo>
                  <a:lnTo>
                    <a:pt x="1043" y="661"/>
                  </a:lnTo>
                  <a:lnTo>
                    <a:pt x="1052" y="642"/>
                  </a:lnTo>
                  <a:lnTo>
                    <a:pt x="1059" y="623"/>
                  </a:lnTo>
                  <a:lnTo>
                    <a:pt x="1065" y="605"/>
                  </a:lnTo>
                  <a:lnTo>
                    <a:pt x="1070" y="585"/>
                  </a:lnTo>
                  <a:lnTo>
                    <a:pt x="1074" y="566"/>
                  </a:lnTo>
                  <a:lnTo>
                    <a:pt x="1078" y="547"/>
                  </a:lnTo>
                  <a:lnTo>
                    <a:pt x="1080" y="527"/>
                  </a:lnTo>
                  <a:lnTo>
                    <a:pt x="1081" y="506"/>
                  </a:lnTo>
                  <a:lnTo>
                    <a:pt x="1083" y="486"/>
                  </a:lnTo>
                  <a:lnTo>
                    <a:pt x="1083" y="486"/>
                  </a:lnTo>
                  <a:lnTo>
                    <a:pt x="1083" y="475"/>
                  </a:lnTo>
                  <a:lnTo>
                    <a:pt x="1085" y="463"/>
                  </a:lnTo>
                  <a:lnTo>
                    <a:pt x="1088" y="454"/>
                  </a:lnTo>
                  <a:lnTo>
                    <a:pt x="1091" y="444"/>
                  </a:lnTo>
                  <a:lnTo>
                    <a:pt x="1095" y="435"/>
                  </a:lnTo>
                  <a:lnTo>
                    <a:pt x="1101" y="425"/>
                  </a:lnTo>
                  <a:lnTo>
                    <a:pt x="1108" y="418"/>
                  </a:lnTo>
                  <a:lnTo>
                    <a:pt x="1114" y="410"/>
                  </a:lnTo>
                  <a:lnTo>
                    <a:pt x="1121" y="403"/>
                  </a:lnTo>
                  <a:lnTo>
                    <a:pt x="1130" y="397"/>
                  </a:lnTo>
                  <a:lnTo>
                    <a:pt x="1139" y="392"/>
                  </a:lnTo>
                  <a:lnTo>
                    <a:pt x="1148" y="387"/>
                  </a:lnTo>
                  <a:lnTo>
                    <a:pt x="1158" y="383"/>
                  </a:lnTo>
                  <a:lnTo>
                    <a:pt x="1168" y="380"/>
                  </a:lnTo>
                  <a:lnTo>
                    <a:pt x="1178" y="379"/>
                  </a:lnTo>
                  <a:lnTo>
                    <a:pt x="1189" y="378"/>
                  </a:lnTo>
                  <a:lnTo>
                    <a:pt x="1189" y="378"/>
                  </a:lnTo>
                  <a:lnTo>
                    <a:pt x="1201" y="379"/>
                  </a:lnTo>
                  <a:lnTo>
                    <a:pt x="1212" y="380"/>
                  </a:lnTo>
                  <a:lnTo>
                    <a:pt x="1222" y="383"/>
                  </a:lnTo>
                  <a:lnTo>
                    <a:pt x="1232" y="387"/>
                  </a:lnTo>
                  <a:lnTo>
                    <a:pt x="1241" y="392"/>
                  </a:lnTo>
                  <a:lnTo>
                    <a:pt x="1250" y="397"/>
                  </a:lnTo>
                  <a:lnTo>
                    <a:pt x="1258" y="403"/>
                  </a:lnTo>
                  <a:lnTo>
                    <a:pt x="1265" y="410"/>
                  </a:lnTo>
                  <a:lnTo>
                    <a:pt x="1272" y="418"/>
                  </a:lnTo>
                  <a:lnTo>
                    <a:pt x="1279" y="425"/>
                  </a:lnTo>
                  <a:lnTo>
                    <a:pt x="1284" y="435"/>
                  </a:lnTo>
                  <a:lnTo>
                    <a:pt x="1289" y="444"/>
                  </a:lnTo>
                  <a:lnTo>
                    <a:pt x="1292" y="454"/>
                  </a:lnTo>
                  <a:lnTo>
                    <a:pt x="1295" y="463"/>
                  </a:lnTo>
                  <a:lnTo>
                    <a:pt x="1296" y="475"/>
                  </a:lnTo>
                  <a:lnTo>
                    <a:pt x="1297" y="486"/>
                  </a:lnTo>
                  <a:lnTo>
                    <a:pt x="1297" y="486"/>
                  </a:lnTo>
                  <a:lnTo>
                    <a:pt x="1296" y="519"/>
                  </a:lnTo>
                  <a:lnTo>
                    <a:pt x="1294" y="553"/>
                  </a:lnTo>
                  <a:lnTo>
                    <a:pt x="1289" y="585"/>
                  </a:lnTo>
                  <a:lnTo>
                    <a:pt x="1281" y="617"/>
                  </a:lnTo>
                  <a:lnTo>
                    <a:pt x="1272" y="648"/>
                  </a:lnTo>
                  <a:lnTo>
                    <a:pt x="1263" y="679"/>
                  </a:lnTo>
                  <a:lnTo>
                    <a:pt x="1250" y="709"/>
                  </a:lnTo>
                  <a:lnTo>
                    <a:pt x="1236" y="738"/>
                  </a:lnTo>
                  <a:lnTo>
                    <a:pt x="1236" y="738"/>
                  </a:lnTo>
                  <a:lnTo>
                    <a:pt x="1218" y="771"/>
                  </a:lnTo>
                  <a:lnTo>
                    <a:pt x="1197" y="803"/>
                  </a:lnTo>
                  <a:lnTo>
                    <a:pt x="1174" y="834"/>
                  </a:lnTo>
                  <a:lnTo>
                    <a:pt x="1150" y="863"/>
                  </a:lnTo>
                  <a:lnTo>
                    <a:pt x="1124" y="890"/>
                  </a:lnTo>
                  <a:lnTo>
                    <a:pt x="1095" y="916"/>
                  </a:lnTo>
                  <a:lnTo>
                    <a:pt x="1065" y="940"/>
                  </a:lnTo>
                  <a:lnTo>
                    <a:pt x="1033" y="961"/>
                  </a:lnTo>
                  <a:lnTo>
                    <a:pt x="1001" y="979"/>
                  </a:lnTo>
                  <a:lnTo>
                    <a:pt x="966" y="997"/>
                  </a:lnTo>
                  <a:lnTo>
                    <a:pt x="930" y="1012"/>
                  </a:lnTo>
                  <a:lnTo>
                    <a:pt x="893" y="1024"/>
                  </a:lnTo>
                  <a:lnTo>
                    <a:pt x="856" y="1034"/>
                  </a:lnTo>
                  <a:lnTo>
                    <a:pt x="816" y="1040"/>
                  </a:lnTo>
                  <a:lnTo>
                    <a:pt x="776" y="1045"/>
                  </a:lnTo>
                  <a:lnTo>
                    <a:pt x="737" y="1046"/>
                  </a:lnTo>
                  <a:lnTo>
                    <a:pt x="737" y="1046"/>
                  </a:lnTo>
                  <a:close/>
                  <a:moveTo>
                    <a:pt x="979" y="297"/>
                  </a:moveTo>
                  <a:lnTo>
                    <a:pt x="979" y="297"/>
                  </a:lnTo>
                  <a:lnTo>
                    <a:pt x="974" y="303"/>
                  </a:lnTo>
                  <a:lnTo>
                    <a:pt x="974" y="303"/>
                  </a:lnTo>
                  <a:lnTo>
                    <a:pt x="979" y="297"/>
                  </a:lnTo>
                  <a:lnTo>
                    <a:pt x="979" y="297"/>
                  </a:lnTo>
                  <a:close/>
                  <a:moveTo>
                    <a:pt x="970" y="307"/>
                  </a:moveTo>
                  <a:lnTo>
                    <a:pt x="970" y="307"/>
                  </a:lnTo>
                  <a:lnTo>
                    <a:pt x="964" y="316"/>
                  </a:lnTo>
                  <a:lnTo>
                    <a:pt x="964" y="316"/>
                  </a:lnTo>
                  <a:lnTo>
                    <a:pt x="970" y="307"/>
                  </a:lnTo>
                  <a:lnTo>
                    <a:pt x="970" y="307"/>
                  </a:lnTo>
                  <a:close/>
                  <a:moveTo>
                    <a:pt x="962" y="318"/>
                  </a:moveTo>
                  <a:lnTo>
                    <a:pt x="962" y="318"/>
                  </a:lnTo>
                  <a:lnTo>
                    <a:pt x="956" y="326"/>
                  </a:lnTo>
                  <a:lnTo>
                    <a:pt x="956" y="326"/>
                  </a:lnTo>
                  <a:lnTo>
                    <a:pt x="962" y="318"/>
                  </a:lnTo>
                  <a:lnTo>
                    <a:pt x="962" y="318"/>
                  </a:lnTo>
                  <a:close/>
                  <a:moveTo>
                    <a:pt x="954" y="330"/>
                  </a:moveTo>
                  <a:lnTo>
                    <a:pt x="954" y="330"/>
                  </a:lnTo>
                  <a:lnTo>
                    <a:pt x="949" y="337"/>
                  </a:lnTo>
                  <a:lnTo>
                    <a:pt x="949" y="337"/>
                  </a:lnTo>
                  <a:lnTo>
                    <a:pt x="954" y="330"/>
                  </a:lnTo>
                  <a:lnTo>
                    <a:pt x="954" y="330"/>
                  </a:lnTo>
                  <a:close/>
                  <a:moveTo>
                    <a:pt x="948" y="339"/>
                  </a:moveTo>
                  <a:lnTo>
                    <a:pt x="948" y="339"/>
                  </a:lnTo>
                  <a:lnTo>
                    <a:pt x="941" y="349"/>
                  </a:lnTo>
                  <a:lnTo>
                    <a:pt x="941" y="349"/>
                  </a:lnTo>
                  <a:lnTo>
                    <a:pt x="948" y="339"/>
                  </a:lnTo>
                  <a:lnTo>
                    <a:pt x="948" y="339"/>
                  </a:lnTo>
                  <a:close/>
                  <a:moveTo>
                    <a:pt x="940" y="353"/>
                  </a:moveTo>
                  <a:lnTo>
                    <a:pt x="940" y="353"/>
                  </a:lnTo>
                  <a:lnTo>
                    <a:pt x="935" y="361"/>
                  </a:lnTo>
                  <a:lnTo>
                    <a:pt x="935" y="361"/>
                  </a:lnTo>
                  <a:lnTo>
                    <a:pt x="940" y="353"/>
                  </a:lnTo>
                  <a:lnTo>
                    <a:pt x="940" y="353"/>
                  </a:lnTo>
                  <a:close/>
                  <a:moveTo>
                    <a:pt x="934" y="363"/>
                  </a:moveTo>
                  <a:lnTo>
                    <a:pt x="934" y="363"/>
                  </a:lnTo>
                  <a:lnTo>
                    <a:pt x="930" y="374"/>
                  </a:lnTo>
                  <a:lnTo>
                    <a:pt x="930" y="374"/>
                  </a:lnTo>
                  <a:lnTo>
                    <a:pt x="934" y="363"/>
                  </a:lnTo>
                  <a:lnTo>
                    <a:pt x="934" y="363"/>
                  </a:lnTo>
                  <a:close/>
                  <a:moveTo>
                    <a:pt x="928" y="378"/>
                  </a:moveTo>
                  <a:lnTo>
                    <a:pt x="928" y="378"/>
                  </a:lnTo>
                  <a:lnTo>
                    <a:pt x="925" y="387"/>
                  </a:lnTo>
                  <a:lnTo>
                    <a:pt x="925" y="387"/>
                  </a:lnTo>
                  <a:lnTo>
                    <a:pt x="928" y="378"/>
                  </a:lnTo>
                  <a:lnTo>
                    <a:pt x="928" y="378"/>
                  </a:lnTo>
                  <a:close/>
                  <a:moveTo>
                    <a:pt x="924" y="389"/>
                  </a:moveTo>
                  <a:lnTo>
                    <a:pt x="924" y="389"/>
                  </a:lnTo>
                  <a:lnTo>
                    <a:pt x="920" y="400"/>
                  </a:lnTo>
                  <a:lnTo>
                    <a:pt x="920" y="400"/>
                  </a:lnTo>
                  <a:lnTo>
                    <a:pt x="924" y="389"/>
                  </a:lnTo>
                  <a:lnTo>
                    <a:pt x="924" y="389"/>
                  </a:lnTo>
                  <a:close/>
                  <a:moveTo>
                    <a:pt x="919" y="404"/>
                  </a:moveTo>
                  <a:lnTo>
                    <a:pt x="919" y="404"/>
                  </a:lnTo>
                  <a:lnTo>
                    <a:pt x="917" y="413"/>
                  </a:lnTo>
                  <a:lnTo>
                    <a:pt x="917" y="413"/>
                  </a:lnTo>
                  <a:lnTo>
                    <a:pt x="919" y="404"/>
                  </a:lnTo>
                  <a:lnTo>
                    <a:pt x="919" y="404"/>
                  </a:lnTo>
                  <a:close/>
                  <a:moveTo>
                    <a:pt x="915" y="416"/>
                  </a:moveTo>
                  <a:lnTo>
                    <a:pt x="915" y="416"/>
                  </a:lnTo>
                  <a:lnTo>
                    <a:pt x="913" y="428"/>
                  </a:lnTo>
                  <a:lnTo>
                    <a:pt x="913" y="428"/>
                  </a:lnTo>
                  <a:lnTo>
                    <a:pt x="915" y="416"/>
                  </a:lnTo>
                  <a:lnTo>
                    <a:pt x="915" y="416"/>
                  </a:lnTo>
                  <a:close/>
                  <a:moveTo>
                    <a:pt x="912" y="430"/>
                  </a:moveTo>
                  <a:lnTo>
                    <a:pt x="912" y="430"/>
                  </a:lnTo>
                  <a:lnTo>
                    <a:pt x="910" y="441"/>
                  </a:lnTo>
                  <a:lnTo>
                    <a:pt x="910" y="441"/>
                  </a:lnTo>
                  <a:lnTo>
                    <a:pt x="912" y="430"/>
                  </a:lnTo>
                  <a:lnTo>
                    <a:pt x="912" y="430"/>
                  </a:lnTo>
                  <a:close/>
                  <a:moveTo>
                    <a:pt x="910" y="444"/>
                  </a:moveTo>
                  <a:lnTo>
                    <a:pt x="910" y="444"/>
                  </a:lnTo>
                  <a:lnTo>
                    <a:pt x="908" y="456"/>
                  </a:lnTo>
                  <a:lnTo>
                    <a:pt x="908" y="456"/>
                  </a:lnTo>
                  <a:lnTo>
                    <a:pt x="910" y="444"/>
                  </a:lnTo>
                  <a:lnTo>
                    <a:pt x="910" y="444"/>
                  </a:lnTo>
                  <a:close/>
                  <a:moveTo>
                    <a:pt x="908" y="459"/>
                  </a:moveTo>
                  <a:lnTo>
                    <a:pt x="908" y="459"/>
                  </a:lnTo>
                  <a:lnTo>
                    <a:pt x="908" y="470"/>
                  </a:lnTo>
                  <a:lnTo>
                    <a:pt x="908" y="470"/>
                  </a:lnTo>
                  <a:lnTo>
                    <a:pt x="908" y="459"/>
                  </a:lnTo>
                  <a:lnTo>
                    <a:pt x="908" y="4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2" name="Freeform 49"/>
            <p:cNvSpPr>
              <a:spLocks/>
            </p:cNvSpPr>
            <p:nvPr/>
          </p:nvSpPr>
          <p:spPr bwMode="auto">
            <a:xfrm>
              <a:off x="25939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0 w 406"/>
                <a:gd name="T13" fmla="*/ 78 h 682"/>
                <a:gd name="T14" fmla="*/ 132 w 406"/>
                <a:gd name="T15" fmla="*/ 96 h 682"/>
                <a:gd name="T16" fmla="*/ 120 w 406"/>
                <a:gd name="T17" fmla="*/ 119 h 682"/>
                <a:gd name="T18" fmla="*/ 116 w 406"/>
                <a:gd name="T19" fmla="*/ 144 h 682"/>
                <a:gd name="T20" fmla="*/ 119 w 406"/>
                <a:gd name="T21" fmla="*/ 168 h 682"/>
                <a:gd name="T22" fmla="*/ 135 w 406"/>
                <a:gd name="T23" fmla="*/ 199 h 682"/>
                <a:gd name="T24" fmla="*/ 161 w 406"/>
                <a:gd name="T25" fmla="*/ 223 h 682"/>
                <a:gd name="T26" fmla="*/ 261 w 406"/>
                <a:gd name="T27" fmla="*/ 277 h 682"/>
                <a:gd name="T28" fmla="*/ 326 w 406"/>
                <a:gd name="T29" fmla="*/ 315 h 682"/>
                <a:gd name="T30" fmla="*/ 361 w 406"/>
                <a:gd name="T31" fmla="*/ 344 h 682"/>
                <a:gd name="T32" fmla="*/ 387 w 406"/>
                <a:gd name="T33" fmla="*/ 382 h 682"/>
                <a:gd name="T34" fmla="*/ 402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8 w 406"/>
                <a:gd name="T55" fmla="*/ 610 h 682"/>
                <a:gd name="T56" fmla="*/ 27 w 406"/>
                <a:gd name="T57" fmla="*/ 519 h 682"/>
                <a:gd name="T58" fmla="*/ 47 w 406"/>
                <a:gd name="T59" fmla="*/ 531 h 682"/>
                <a:gd name="T60" fmla="*/ 60 w 406"/>
                <a:gd name="T61" fmla="*/ 559 h 682"/>
                <a:gd name="T62" fmla="*/ 78 w 406"/>
                <a:gd name="T63" fmla="*/ 585 h 682"/>
                <a:gd name="T64" fmla="*/ 104 w 406"/>
                <a:gd name="T65" fmla="*/ 605 h 682"/>
                <a:gd name="T66" fmla="*/ 137 w 406"/>
                <a:gd name="T67" fmla="*/ 619 h 682"/>
                <a:gd name="T68" fmla="*/ 178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8 w 406"/>
                <a:gd name="T81" fmla="*/ 526 h 682"/>
                <a:gd name="T82" fmla="*/ 282 w 406"/>
                <a:gd name="T83" fmla="*/ 490 h 682"/>
                <a:gd name="T84" fmla="*/ 262 w 406"/>
                <a:gd name="T85" fmla="*/ 461 h 682"/>
                <a:gd name="T86" fmla="*/ 222 w 406"/>
                <a:gd name="T87" fmla="*/ 430 h 682"/>
                <a:gd name="T88" fmla="*/ 120 w 406"/>
                <a:gd name="T89" fmla="*/ 378 h 682"/>
                <a:gd name="T90" fmla="*/ 71 w 406"/>
                <a:gd name="T91" fmla="*/ 344 h 682"/>
                <a:gd name="T92" fmla="*/ 40 w 406"/>
                <a:gd name="T93" fmla="*/ 313 h 682"/>
                <a:gd name="T94" fmla="*/ 16 w 406"/>
                <a:gd name="T95" fmla="*/ 274 h 682"/>
                <a:gd name="T96" fmla="*/ 5 w 406"/>
                <a:gd name="T97" fmla="*/ 223 h 682"/>
                <a:gd name="T98" fmla="*/ 5 w 406"/>
                <a:gd name="T99" fmla="*/ 179 h 682"/>
                <a:gd name="T100" fmla="*/ 23 w 406"/>
                <a:gd name="T101" fmla="*/ 116 h 682"/>
                <a:gd name="T102" fmla="*/ 55 w 406"/>
                <a:gd name="T103" fmla="*/ 65 h 682"/>
                <a:gd name="T104" fmla="*/ 101 w 406"/>
                <a:gd name="T105" fmla="*/ 29 h 682"/>
                <a:gd name="T106" fmla="*/ 156 w 406"/>
                <a:gd name="T107" fmla="*/ 7 h 682"/>
                <a:gd name="T108" fmla="*/ 218 w 406"/>
                <a:gd name="T109" fmla="*/ 0 h 682"/>
                <a:gd name="T110" fmla="*/ 267 w 406"/>
                <a:gd name="T111" fmla="*/ 2 h 682"/>
                <a:gd name="T112" fmla="*/ 328 w 406"/>
                <a:gd name="T113" fmla="*/ 18 h 682"/>
                <a:gd name="T114" fmla="*/ 375 w 406"/>
                <a:gd name="T115" fmla="*/ 46 h 682"/>
                <a:gd name="T116" fmla="*/ 360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0" y="140"/>
                  </a:moveTo>
                  <a:lnTo>
                    <a:pt x="330" y="140"/>
                  </a:lnTo>
                  <a:lnTo>
                    <a:pt x="323" y="121"/>
                  </a:lnTo>
                  <a:lnTo>
                    <a:pt x="313" y="105"/>
                  </a:lnTo>
                  <a:lnTo>
                    <a:pt x="300" y="90"/>
                  </a:lnTo>
                  <a:lnTo>
                    <a:pt x="294" y="84"/>
                  </a:lnTo>
                  <a:lnTo>
                    <a:pt x="287" y="79"/>
                  </a:lnTo>
                  <a:lnTo>
                    <a:pt x="279" y="74"/>
                  </a:lnTo>
                  <a:lnTo>
                    <a:pt x="272" y="70"/>
                  </a:lnTo>
                  <a:lnTo>
                    <a:pt x="263" y="67"/>
                  </a:lnTo>
                  <a:lnTo>
                    <a:pt x="254" y="63"/>
                  </a:lnTo>
                  <a:lnTo>
                    <a:pt x="236" y="59"/>
                  </a:lnTo>
                  <a:lnTo>
                    <a:pt x="215" y="58"/>
                  </a:lnTo>
                  <a:lnTo>
                    <a:pt x="215" y="58"/>
                  </a:lnTo>
                  <a:lnTo>
                    <a:pt x="205" y="59"/>
                  </a:lnTo>
                  <a:lnTo>
                    <a:pt x="194" y="60"/>
                  </a:lnTo>
                  <a:lnTo>
                    <a:pt x="185" y="62"/>
                  </a:lnTo>
                  <a:lnTo>
                    <a:pt x="175" y="65"/>
                  </a:lnTo>
                  <a:lnTo>
                    <a:pt x="166" y="69"/>
                  </a:lnTo>
                  <a:lnTo>
                    <a:pt x="158" y="73"/>
                  </a:lnTo>
                  <a:lnTo>
                    <a:pt x="150" y="78"/>
                  </a:lnTo>
                  <a:lnTo>
                    <a:pt x="144" y="84"/>
                  </a:lnTo>
                  <a:lnTo>
                    <a:pt x="138" y="90"/>
                  </a:lnTo>
                  <a:lnTo>
                    <a:pt x="132" y="96"/>
                  </a:lnTo>
                  <a:lnTo>
                    <a:pt x="127" y="104"/>
                  </a:lnTo>
                  <a:lnTo>
                    <a:pt x="123" y="111"/>
                  </a:lnTo>
                  <a:lnTo>
                    <a:pt x="120" y="119"/>
                  </a:lnTo>
                  <a:lnTo>
                    <a:pt x="118" y="127"/>
                  </a:lnTo>
                  <a:lnTo>
                    <a:pt x="117" y="136"/>
                  </a:lnTo>
                  <a:lnTo>
                    <a:pt x="116" y="144"/>
                  </a:lnTo>
                  <a:lnTo>
                    <a:pt x="116" y="144"/>
                  </a:lnTo>
                  <a:lnTo>
                    <a:pt x="117" y="157"/>
                  </a:lnTo>
                  <a:lnTo>
                    <a:pt x="119" y="168"/>
                  </a:lnTo>
                  <a:lnTo>
                    <a:pt x="123" y="179"/>
                  </a:lnTo>
                  <a:lnTo>
                    <a:pt x="128" y="189"/>
                  </a:lnTo>
                  <a:lnTo>
                    <a:pt x="135" y="199"/>
                  </a:lnTo>
                  <a:lnTo>
                    <a:pt x="143" y="208"/>
                  </a:lnTo>
                  <a:lnTo>
                    <a:pt x="151" y="215"/>
                  </a:lnTo>
                  <a:lnTo>
                    <a:pt x="161" y="223"/>
                  </a:lnTo>
                  <a:lnTo>
                    <a:pt x="184" y="238"/>
                  </a:lnTo>
                  <a:lnTo>
                    <a:pt x="207" y="251"/>
                  </a:lnTo>
                  <a:lnTo>
                    <a:pt x="261" y="277"/>
                  </a:lnTo>
                  <a:lnTo>
                    <a:pt x="288" y="291"/>
                  </a:lnTo>
                  <a:lnTo>
                    <a:pt x="314" y="306"/>
                  </a:lnTo>
                  <a:lnTo>
                    <a:pt x="326" y="315"/>
                  </a:lnTo>
                  <a:lnTo>
                    <a:pt x="339" y="325"/>
                  </a:lnTo>
                  <a:lnTo>
                    <a:pt x="350" y="335"/>
                  </a:lnTo>
                  <a:lnTo>
                    <a:pt x="361" y="344"/>
                  </a:lnTo>
                  <a:lnTo>
                    <a:pt x="370" y="356"/>
                  </a:lnTo>
                  <a:lnTo>
                    <a:pt x="380" y="368"/>
                  </a:lnTo>
                  <a:lnTo>
                    <a:pt x="387" y="382"/>
                  </a:lnTo>
                  <a:lnTo>
                    <a:pt x="393" y="397"/>
                  </a:lnTo>
                  <a:lnTo>
                    <a:pt x="398" y="411"/>
                  </a:lnTo>
                  <a:lnTo>
                    <a:pt x="402" y="429"/>
                  </a:lnTo>
                  <a:lnTo>
                    <a:pt x="404" y="447"/>
                  </a:lnTo>
                  <a:lnTo>
                    <a:pt x="406" y="466"/>
                  </a:lnTo>
                  <a:lnTo>
                    <a:pt x="406" y="466"/>
                  </a:lnTo>
                  <a:lnTo>
                    <a:pt x="404" y="490"/>
                  </a:lnTo>
                  <a:lnTo>
                    <a:pt x="401" y="512"/>
                  </a:lnTo>
                  <a:lnTo>
                    <a:pt x="396" y="534"/>
                  </a:lnTo>
                  <a:lnTo>
                    <a:pt x="387" y="554"/>
                  </a:lnTo>
                  <a:lnTo>
                    <a:pt x="377" y="573"/>
                  </a:lnTo>
                  <a:lnTo>
                    <a:pt x="366" y="591"/>
                  </a:lnTo>
                  <a:lnTo>
                    <a:pt x="352" y="607"/>
                  </a:lnTo>
                  <a:lnTo>
                    <a:pt x="336" y="622"/>
                  </a:lnTo>
                  <a:lnTo>
                    <a:pt x="319" y="636"/>
                  </a:lnTo>
                  <a:lnTo>
                    <a:pt x="299" y="647"/>
                  </a:lnTo>
                  <a:lnTo>
                    <a:pt x="279" y="657"/>
                  </a:lnTo>
                  <a:lnTo>
                    <a:pt x="257" y="666"/>
                  </a:lnTo>
                  <a:lnTo>
                    <a:pt x="232" y="673"/>
                  </a:lnTo>
                  <a:lnTo>
                    <a:pt x="207" y="678"/>
                  </a:lnTo>
                  <a:lnTo>
                    <a:pt x="181" y="681"/>
                  </a:lnTo>
                  <a:lnTo>
                    <a:pt x="153" y="682"/>
                  </a:lnTo>
                  <a:lnTo>
                    <a:pt x="153" y="682"/>
                  </a:lnTo>
                  <a:lnTo>
                    <a:pt x="128" y="681"/>
                  </a:lnTo>
                  <a:lnTo>
                    <a:pt x="104" y="678"/>
                  </a:lnTo>
                  <a:lnTo>
                    <a:pt x="82" y="674"/>
                  </a:lnTo>
                  <a:lnTo>
                    <a:pt x="61" y="669"/>
                  </a:lnTo>
                  <a:lnTo>
                    <a:pt x="42" y="663"/>
                  </a:lnTo>
                  <a:lnTo>
                    <a:pt x="26" y="656"/>
                  </a:lnTo>
                  <a:lnTo>
                    <a:pt x="11" y="648"/>
                  </a:lnTo>
                  <a:lnTo>
                    <a:pt x="0" y="641"/>
                  </a:lnTo>
                  <a:lnTo>
                    <a:pt x="0" y="641"/>
                  </a:lnTo>
                  <a:lnTo>
                    <a:pt x="8" y="610"/>
                  </a:lnTo>
                  <a:lnTo>
                    <a:pt x="15" y="580"/>
                  </a:lnTo>
                  <a:lnTo>
                    <a:pt x="21" y="550"/>
                  </a:lnTo>
                  <a:lnTo>
                    <a:pt x="27" y="519"/>
                  </a:lnTo>
                  <a:lnTo>
                    <a:pt x="45" y="519"/>
                  </a:lnTo>
                  <a:lnTo>
                    <a:pt x="45" y="519"/>
                  </a:lnTo>
                  <a:lnTo>
                    <a:pt x="47" y="531"/>
                  </a:lnTo>
                  <a:lnTo>
                    <a:pt x="51" y="540"/>
                  </a:lnTo>
                  <a:lnTo>
                    <a:pt x="55" y="550"/>
                  </a:lnTo>
                  <a:lnTo>
                    <a:pt x="60" y="559"/>
                  </a:lnTo>
                  <a:lnTo>
                    <a:pt x="65" y="568"/>
                  </a:lnTo>
                  <a:lnTo>
                    <a:pt x="71" y="576"/>
                  </a:lnTo>
                  <a:lnTo>
                    <a:pt x="78" y="585"/>
                  </a:lnTo>
                  <a:lnTo>
                    <a:pt x="86" y="593"/>
                  </a:lnTo>
                  <a:lnTo>
                    <a:pt x="94" y="599"/>
                  </a:lnTo>
                  <a:lnTo>
                    <a:pt x="104" y="605"/>
                  </a:lnTo>
                  <a:lnTo>
                    <a:pt x="114" y="610"/>
                  </a:lnTo>
                  <a:lnTo>
                    <a:pt x="125" y="615"/>
                  </a:lnTo>
                  <a:lnTo>
                    <a:pt x="137" y="619"/>
                  </a:lnTo>
                  <a:lnTo>
                    <a:pt x="149" y="621"/>
                  </a:lnTo>
                  <a:lnTo>
                    <a:pt x="163" y="622"/>
                  </a:lnTo>
                  <a:lnTo>
                    <a:pt x="178" y="622"/>
                  </a:lnTo>
                  <a:lnTo>
                    <a:pt x="178" y="622"/>
                  </a:lnTo>
                  <a:lnTo>
                    <a:pt x="190" y="622"/>
                  </a:lnTo>
                  <a:lnTo>
                    <a:pt x="204" y="621"/>
                  </a:lnTo>
                  <a:lnTo>
                    <a:pt x="215" y="619"/>
                  </a:lnTo>
                  <a:lnTo>
                    <a:pt x="226" y="615"/>
                  </a:lnTo>
                  <a:lnTo>
                    <a:pt x="236" y="611"/>
                  </a:lnTo>
                  <a:lnTo>
                    <a:pt x="245" y="606"/>
                  </a:lnTo>
                  <a:lnTo>
                    <a:pt x="253" y="600"/>
                  </a:lnTo>
                  <a:lnTo>
                    <a:pt x="261" y="594"/>
                  </a:lnTo>
                  <a:lnTo>
                    <a:pt x="267" y="588"/>
                  </a:lnTo>
                  <a:lnTo>
                    <a:pt x="273" y="580"/>
                  </a:lnTo>
                  <a:lnTo>
                    <a:pt x="278" y="571"/>
                  </a:lnTo>
                  <a:lnTo>
                    <a:pt x="282" y="563"/>
                  </a:lnTo>
                  <a:lnTo>
                    <a:pt x="284" y="554"/>
                  </a:lnTo>
                  <a:lnTo>
                    <a:pt x="287" y="545"/>
                  </a:lnTo>
                  <a:lnTo>
                    <a:pt x="288" y="535"/>
                  </a:lnTo>
                  <a:lnTo>
                    <a:pt x="288" y="526"/>
                  </a:lnTo>
                  <a:lnTo>
                    <a:pt x="288" y="526"/>
                  </a:lnTo>
                  <a:lnTo>
                    <a:pt x="288" y="513"/>
                  </a:lnTo>
                  <a:lnTo>
                    <a:pt x="285" y="501"/>
                  </a:lnTo>
                  <a:lnTo>
                    <a:pt x="282" y="490"/>
                  </a:lnTo>
                  <a:lnTo>
                    <a:pt x="277" y="480"/>
                  </a:lnTo>
                  <a:lnTo>
                    <a:pt x="269" y="470"/>
                  </a:lnTo>
                  <a:lnTo>
                    <a:pt x="262" y="461"/>
                  </a:lnTo>
                  <a:lnTo>
                    <a:pt x="253" y="452"/>
                  </a:lnTo>
                  <a:lnTo>
                    <a:pt x="245" y="445"/>
                  </a:lnTo>
                  <a:lnTo>
                    <a:pt x="222" y="430"/>
                  </a:lnTo>
                  <a:lnTo>
                    <a:pt x="199" y="418"/>
                  </a:lnTo>
                  <a:lnTo>
                    <a:pt x="147" y="392"/>
                  </a:lnTo>
                  <a:lnTo>
                    <a:pt x="120" y="378"/>
                  </a:lnTo>
                  <a:lnTo>
                    <a:pt x="94" y="362"/>
                  </a:lnTo>
                  <a:lnTo>
                    <a:pt x="82" y="354"/>
                  </a:lnTo>
                  <a:lnTo>
                    <a:pt x="71" y="344"/>
                  </a:lnTo>
                  <a:lnTo>
                    <a:pt x="60" y="336"/>
                  </a:lnTo>
                  <a:lnTo>
                    <a:pt x="49" y="325"/>
                  </a:lnTo>
                  <a:lnTo>
                    <a:pt x="40" y="313"/>
                  </a:lnTo>
                  <a:lnTo>
                    <a:pt x="31" y="301"/>
                  </a:lnTo>
                  <a:lnTo>
                    <a:pt x="23" y="287"/>
                  </a:lnTo>
                  <a:lnTo>
                    <a:pt x="16" y="274"/>
                  </a:lnTo>
                  <a:lnTo>
                    <a:pt x="11" y="258"/>
                  </a:lnTo>
                  <a:lnTo>
                    <a:pt x="8" y="242"/>
                  </a:lnTo>
                  <a:lnTo>
                    <a:pt x="5" y="223"/>
                  </a:lnTo>
                  <a:lnTo>
                    <a:pt x="4" y="203"/>
                  </a:lnTo>
                  <a:lnTo>
                    <a:pt x="4" y="203"/>
                  </a:lnTo>
                  <a:lnTo>
                    <a:pt x="5" y="179"/>
                  </a:lnTo>
                  <a:lnTo>
                    <a:pt x="9" y="157"/>
                  </a:lnTo>
                  <a:lnTo>
                    <a:pt x="15" y="136"/>
                  </a:lnTo>
                  <a:lnTo>
                    <a:pt x="23" y="116"/>
                  </a:lnTo>
                  <a:lnTo>
                    <a:pt x="31" y="98"/>
                  </a:lnTo>
                  <a:lnTo>
                    <a:pt x="42" y="80"/>
                  </a:lnTo>
                  <a:lnTo>
                    <a:pt x="55" y="65"/>
                  </a:lnTo>
                  <a:lnTo>
                    <a:pt x="70" y="52"/>
                  </a:lnTo>
                  <a:lnTo>
                    <a:pt x="85" y="39"/>
                  </a:lnTo>
                  <a:lnTo>
                    <a:pt x="101" y="29"/>
                  </a:lnTo>
                  <a:lnTo>
                    <a:pt x="119" y="19"/>
                  </a:lnTo>
                  <a:lnTo>
                    <a:pt x="138" y="12"/>
                  </a:lnTo>
                  <a:lnTo>
                    <a:pt x="156" y="7"/>
                  </a:lnTo>
                  <a:lnTo>
                    <a:pt x="178" y="2"/>
                  </a:lnTo>
                  <a:lnTo>
                    <a:pt x="197" y="0"/>
                  </a:lnTo>
                  <a:lnTo>
                    <a:pt x="218" y="0"/>
                  </a:lnTo>
                  <a:lnTo>
                    <a:pt x="218" y="0"/>
                  </a:lnTo>
                  <a:lnTo>
                    <a:pt x="243" y="0"/>
                  </a:lnTo>
                  <a:lnTo>
                    <a:pt x="267" y="2"/>
                  </a:lnTo>
                  <a:lnTo>
                    <a:pt x="289" y="6"/>
                  </a:lnTo>
                  <a:lnTo>
                    <a:pt x="309" y="12"/>
                  </a:lnTo>
                  <a:lnTo>
                    <a:pt x="328" y="18"/>
                  </a:lnTo>
                  <a:lnTo>
                    <a:pt x="345" y="27"/>
                  </a:lnTo>
                  <a:lnTo>
                    <a:pt x="361" y="36"/>
                  </a:lnTo>
                  <a:lnTo>
                    <a:pt x="375" y="46"/>
                  </a:lnTo>
                  <a:lnTo>
                    <a:pt x="375" y="46"/>
                  </a:lnTo>
                  <a:lnTo>
                    <a:pt x="367" y="67"/>
                  </a:lnTo>
                  <a:lnTo>
                    <a:pt x="360" y="89"/>
                  </a:lnTo>
                  <a:lnTo>
                    <a:pt x="345" y="140"/>
                  </a:lnTo>
                  <a:lnTo>
                    <a:pt x="330"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3" name="Freeform 50"/>
            <p:cNvSpPr>
              <a:spLocks/>
            </p:cNvSpPr>
            <p:nvPr/>
          </p:nvSpPr>
          <p:spPr bwMode="auto">
            <a:xfrm>
              <a:off x="2987676" y="4138613"/>
              <a:ext cx="339725" cy="374650"/>
            </a:xfrm>
            <a:custGeom>
              <a:avLst/>
              <a:gdLst>
                <a:gd name="T0" fmla="*/ 294 w 429"/>
                <a:gd name="T1" fmla="*/ 389 h 474"/>
                <a:gd name="T2" fmla="*/ 281 w 429"/>
                <a:gd name="T3" fmla="*/ 408 h 474"/>
                <a:gd name="T4" fmla="*/ 248 w 429"/>
                <a:gd name="T5" fmla="*/ 439 h 474"/>
                <a:gd name="T6" fmla="*/ 212 w 429"/>
                <a:gd name="T7" fmla="*/ 461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8 h 474"/>
                <a:gd name="T24" fmla="*/ 11 w 429"/>
                <a:gd name="T25" fmla="*/ 377 h 474"/>
                <a:gd name="T26" fmla="*/ 4 w 429"/>
                <a:gd name="T27" fmla="*/ 341 h 474"/>
                <a:gd name="T28" fmla="*/ 2 w 429"/>
                <a:gd name="T29" fmla="*/ 299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1 w 429"/>
                <a:gd name="T41" fmla="*/ 4 h 474"/>
                <a:gd name="T42" fmla="*/ 72 w 429"/>
                <a:gd name="T43" fmla="*/ 5 h 474"/>
                <a:gd name="T44" fmla="*/ 129 w 429"/>
                <a:gd name="T45" fmla="*/ 3 h 474"/>
                <a:gd name="T46" fmla="*/ 143 w 429"/>
                <a:gd name="T47" fmla="*/ 0 h 474"/>
                <a:gd name="T48" fmla="*/ 138 w 429"/>
                <a:gd name="T49" fmla="*/ 56 h 474"/>
                <a:gd name="T50" fmla="*/ 133 w 429"/>
                <a:gd name="T51" fmla="*/ 192 h 474"/>
                <a:gd name="T52" fmla="*/ 133 w 429"/>
                <a:gd name="T53" fmla="*/ 274 h 474"/>
                <a:gd name="T54" fmla="*/ 135 w 429"/>
                <a:gd name="T55" fmla="*/ 314 h 474"/>
                <a:gd name="T56" fmla="*/ 142 w 429"/>
                <a:gd name="T57" fmla="*/ 336 h 474"/>
                <a:gd name="T58" fmla="*/ 149 w 429"/>
                <a:gd name="T59" fmla="*/ 354 h 474"/>
                <a:gd name="T60" fmla="*/ 159 w 429"/>
                <a:gd name="T61" fmla="*/ 368 h 474"/>
                <a:gd name="T62" fmla="*/ 171 w 429"/>
                <a:gd name="T63" fmla="*/ 380 h 474"/>
                <a:gd name="T64" fmla="*/ 185 w 429"/>
                <a:gd name="T65" fmla="*/ 386 h 474"/>
                <a:gd name="T66" fmla="*/ 202 w 429"/>
                <a:gd name="T67" fmla="*/ 389 h 474"/>
                <a:gd name="T68" fmla="*/ 211 w 429"/>
                <a:gd name="T69" fmla="*/ 389 h 474"/>
                <a:gd name="T70" fmla="*/ 231 w 429"/>
                <a:gd name="T71" fmla="*/ 388 h 474"/>
                <a:gd name="T72" fmla="*/ 248 w 429"/>
                <a:gd name="T73" fmla="*/ 381 h 474"/>
                <a:gd name="T74" fmla="*/ 262 w 429"/>
                <a:gd name="T75" fmla="*/ 368 h 474"/>
                <a:gd name="T76" fmla="*/ 274 w 429"/>
                <a:gd name="T77" fmla="*/ 352 h 474"/>
                <a:gd name="T78" fmla="*/ 283 w 429"/>
                <a:gd name="T79" fmla="*/ 332 h 474"/>
                <a:gd name="T80" fmla="*/ 289 w 429"/>
                <a:gd name="T81" fmla="*/ 309 h 474"/>
                <a:gd name="T82" fmla="*/ 293 w 429"/>
                <a:gd name="T83" fmla="*/ 282 h 474"/>
                <a:gd name="T84" fmla="*/ 294 w 429"/>
                <a:gd name="T85" fmla="*/ 212 h 474"/>
                <a:gd name="T86" fmla="*/ 294 w 429"/>
                <a:gd name="T87" fmla="*/ 155 h 474"/>
                <a:gd name="T88" fmla="*/ 290 w 429"/>
                <a:gd name="T89" fmla="*/ 51 h 474"/>
                <a:gd name="T90" fmla="*/ 287 w 429"/>
                <a:gd name="T91" fmla="*/ 0 h 474"/>
                <a:gd name="T92" fmla="*/ 336 w 429"/>
                <a:gd name="T93" fmla="*/ 4 h 474"/>
                <a:gd name="T94" fmla="*/ 357 w 429"/>
                <a:gd name="T95" fmla="*/ 5 h 474"/>
                <a:gd name="T96" fmla="*/ 398 w 429"/>
                <a:gd name="T97" fmla="*/ 3 h 474"/>
                <a:gd name="T98" fmla="*/ 429 w 429"/>
                <a:gd name="T99" fmla="*/ 0 h 474"/>
                <a:gd name="T100" fmla="*/ 423 w 429"/>
                <a:gd name="T101" fmla="*/ 102 h 474"/>
                <a:gd name="T102" fmla="*/ 422 w 429"/>
                <a:gd name="T103" fmla="*/ 212 h 474"/>
                <a:gd name="T104" fmla="*/ 422 w 429"/>
                <a:gd name="T105" fmla="*/ 249 h 474"/>
                <a:gd name="T106" fmla="*/ 423 w 429"/>
                <a:gd name="T107" fmla="*/ 360 h 474"/>
                <a:gd name="T108" fmla="*/ 429 w 429"/>
                <a:gd name="T109" fmla="*/ 461 h 474"/>
                <a:gd name="T110" fmla="*/ 396 w 429"/>
                <a:gd name="T111" fmla="*/ 459 h 474"/>
                <a:gd name="T112" fmla="*/ 362 w 429"/>
                <a:gd name="T113" fmla="*/ 456 h 474"/>
                <a:gd name="T114" fmla="*/ 345 w 429"/>
                <a:gd name="T115" fmla="*/ 458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5"/>
                  </a:lnTo>
                  <a:lnTo>
                    <a:pt x="248" y="439"/>
                  </a:lnTo>
                  <a:lnTo>
                    <a:pt x="231" y="451"/>
                  </a:lnTo>
                  <a:lnTo>
                    <a:pt x="212" y="461"/>
                  </a:lnTo>
                  <a:lnTo>
                    <a:pt x="192" y="468"/>
                  </a:lnTo>
                  <a:lnTo>
                    <a:pt x="183" y="470"/>
                  </a:lnTo>
                  <a:lnTo>
                    <a:pt x="173" y="473"/>
                  </a:lnTo>
                  <a:lnTo>
                    <a:pt x="161" y="474"/>
                  </a:lnTo>
                  <a:lnTo>
                    <a:pt x="150" y="474"/>
                  </a:lnTo>
                  <a:lnTo>
                    <a:pt x="150" y="474"/>
                  </a:lnTo>
                  <a:lnTo>
                    <a:pt x="133" y="474"/>
                  </a:lnTo>
                  <a:lnTo>
                    <a:pt x="117" y="471"/>
                  </a:lnTo>
                  <a:lnTo>
                    <a:pt x="101" y="468"/>
                  </a:lnTo>
                  <a:lnTo>
                    <a:pt x="87" y="464"/>
                  </a:lnTo>
                  <a:lnTo>
                    <a:pt x="73" y="458"/>
                  </a:lnTo>
                  <a:lnTo>
                    <a:pt x="61" y="450"/>
                  </a:lnTo>
                  <a:lnTo>
                    <a:pt x="50" y="442"/>
                  </a:lnTo>
                  <a:lnTo>
                    <a:pt x="40" y="432"/>
                  </a:lnTo>
                  <a:lnTo>
                    <a:pt x="31" y="420"/>
                  </a:lnTo>
                  <a:lnTo>
                    <a:pt x="24" y="408"/>
                  </a:lnTo>
                  <a:lnTo>
                    <a:pt x="16" y="393"/>
                  </a:lnTo>
                  <a:lnTo>
                    <a:pt x="11" y="377"/>
                  </a:lnTo>
                  <a:lnTo>
                    <a:pt x="6" y="360"/>
                  </a:lnTo>
                  <a:lnTo>
                    <a:pt x="4" y="341"/>
                  </a:lnTo>
                  <a:lnTo>
                    <a:pt x="2" y="320"/>
                  </a:lnTo>
                  <a:lnTo>
                    <a:pt x="2" y="299"/>
                  </a:lnTo>
                  <a:lnTo>
                    <a:pt x="2" y="299"/>
                  </a:lnTo>
                  <a:lnTo>
                    <a:pt x="2" y="253"/>
                  </a:lnTo>
                  <a:lnTo>
                    <a:pt x="3" y="212"/>
                  </a:lnTo>
                  <a:lnTo>
                    <a:pt x="5" y="175"/>
                  </a:lnTo>
                  <a:lnTo>
                    <a:pt x="5" y="138"/>
                  </a:lnTo>
                  <a:lnTo>
                    <a:pt x="5" y="138"/>
                  </a:lnTo>
                  <a:lnTo>
                    <a:pt x="5" y="107"/>
                  </a:lnTo>
                  <a:lnTo>
                    <a:pt x="4" y="72"/>
                  </a:lnTo>
                  <a:lnTo>
                    <a:pt x="0" y="0"/>
                  </a:lnTo>
                  <a:lnTo>
                    <a:pt x="0" y="0"/>
                  </a:lnTo>
                  <a:lnTo>
                    <a:pt x="14" y="3"/>
                  </a:lnTo>
                  <a:lnTo>
                    <a:pt x="31" y="4"/>
                  </a:lnTo>
                  <a:lnTo>
                    <a:pt x="72" y="5"/>
                  </a:lnTo>
                  <a:lnTo>
                    <a:pt x="72" y="5"/>
                  </a:lnTo>
                  <a:lnTo>
                    <a:pt x="112" y="4"/>
                  </a:lnTo>
                  <a:lnTo>
                    <a:pt x="129" y="3"/>
                  </a:lnTo>
                  <a:lnTo>
                    <a:pt x="143" y="0"/>
                  </a:lnTo>
                  <a:lnTo>
                    <a:pt x="143" y="0"/>
                  </a:lnTo>
                  <a:lnTo>
                    <a:pt x="140" y="27"/>
                  </a:lnTo>
                  <a:lnTo>
                    <a:pt x="138" y="56"/>
                  </a:lnTo>
                  <a:lnTo>
                    <a:pt x="135" y="120"/>
                  </a:lnTo>
                  <a:lnTo>
                    <a:pt x="133" y="192"/>
                  </a:lnTo>
                  <a:lnTo>
                    <a:pt x="133" y="274"/>
                  </a:lnTo>
                  <a:lnTo>
                    <a:pt x="133" y="274"/>
                  </a:lnTo>
                  <a:lnTo>
                    <a:pt x="134" y="301"/>
                  </a:lnTo>
                  <a:lnTo>
                    <a:pt x="135" y="314"/>
                  </a:lnTo>
                  <a:lnTo>
                    <a:pt x="138" y="325"/>
                  </a:lnTo>
                  <a:lnTo>
                    <a:pt x="142" y="336"/>
                  </a:lnTo>
                  <a:lnTo>
                    <a:pt x="144" y="345"/>
                  </a:lnTo>
                  <a:lnTo>
                    <a:pt x="149" y="354"/>
                  </a:lnTo>
                  <a:lnTo>
                    <a:pt x="154" y="361"/>
                  </a:lnTo>
                  <a:lnTo>
                    <a:pt x="159" y="368"/>
                  </a:lnTo>
                  <a:lnTo>
                    <a:pt x="165" y="375"/>
                  </a:lnTo>
                  <a:lnTo>
                    <a:pt x="171" y="380"/>
                  </a:lnTo>
                  <a:lnTo>
                    <a:pt x="178" y="383"/>
                  </a:lnTo>
                  <a:lnTo>
                    <a:pt x="185" y="386"/>
                  </a:lnTo>
                  <a:lnTo>
                    <a:pt x="194" y="388"/>
                  </a:lnTo>
                  <a:lnTo>
                    <a:pt x="202" y="389"/>
                  </a:lnTo>
                  <a:lnTo>
                    <a:pt x="211" y="389"/>
                  </a:lnTo>
                  <a:lnTo>
                    <a:pt x="211" y="389"/>
                  </a:lnTo>
                  <a:lnTo>
                    <a:pt x="221" y="389"/>
                  </a:lnTo>
                  <a:lnTo>
                    <a:pt x="231" y="388"/>
                  </a:lnTo>
                  <a:lnTo>
                    <a:pt x="240" y="385"/>
                  </a:lnTo>
                  <a:lnTo>
                    <a:pt x="248" y="381"/>
                  </a:lnTo>
                  <a:lnTo>
                    <a:pt x="256" y="375"/>
                  </a:lnTo>
                  <a:lnTo>
                    <a:pt x="262" y="368"/>
                  </a:lnTo>
                  <a:lnTo>
                    <a:pt x="268" y="361"/>
                  </a:lnTo>
                  <a:lnTo>
                    <a:pt x="274" y="352"/>
                  </a:lnTo>
                  <a:lnTo>
                    <a:pt x="279" y="344"/>
                  </a:lnTo>
                  <a:lnTo>
                    <a:pt x="283" y="332"/>
                  </a:lnTo>
                  <a:lnTo>
                    <a:pt x="287" y="321"/>
                  </a:lnTo>
                  <a:lnTo>
                    <a:pt x="289" y="309"/>
                  </a:lnTo>
                  <a:lnTo>
                    <a:pt x="292" y="295"/>
                  </a:lnTo>
                  <a:lnTo>
                    <a:pt x="293" y="282"/>
                  </a:lnTo>
                  <a:lnTo>
                    <a:pt x="294" y="249"/>
                  </a:lnTo>
                  <a:lnTo>
                    <a:pt x="294" y="212"/>
                  </a:lnTo>
                  <a:lnTo>
                    <a:pt x="294" y="212"/>
                  </a:lnTo>
                  <a:lnTo>
                    <a:pt x="294" y="155"/>
                  </a:lnTo>
                  <a:lnTo>
                    <a:pt x="293" y="102"/>
                  </a:lnTo>
                  <a:lnTo>
                    <a:pt x="290" y="51"/>
                  </a:lnTo>
                  <a:lnTo>
                    <a:pt x="287" y="0"/>
                  </a:lnTo>
                  <a:lnTo>
                    <a:pt x="287" y="0"/>
                  </a:lnTo>
                  <a:lnTo>
                    <a:pt x="318" y="3"/>
                  </a:lnTo>
                  <a:lnTo>
                    <a:pt x="336" y="4"/>
                  </a:lnTo>
                  <a:lnTo>
                    <a:pt x="357" y="5"/>
                  </a:lnTo>
                  <a:lnTo>
                    <a:pt x="357" y="5"/>
                  </a:lnTo>
                  <a:lnTo>
                    <a:pt x="380" y="4"/>
                  </a:lnTo>
                  <a:lnTo>
                    <a:pt x="398" y="3"/>
                  </a:lnTo>
                  <a:lnTo>
                    <a:pt x="429" y="0"/>
                  </a:lnTo>
                  <a:lnTo>
                    <a:pt x="429" y="0"/>
                  </a:lnTo>
                  <a:lnTo>
                    <a:pt x="426" y="51"/>
                  </a:lnTo>
                  <a:lnTo>
                    <a:pt x="423" y="102"/>
                  </a:lnTo>
                  <a:lnTo>
                    <a:pt x="422" y="155"/>
                  </a:lnTo>
                  <a:lnTo>
                    <a:pt x="422" y="212"/>
                  </a:lnTo>
                  <a:lnTo>
                    <a:pt x="422" y="249"/>
                  </a:lnTo>
                  <a:lnTo>
                    <a:pt x="422" y="249"/>
                  </a:lnTo>
                  <a:lnTo>
                    <a:pt x="422" y="306"/>
                  </a:lnTo>
                  <a:lnTo>
                    <a:pt x="423" y="360"/>
                  </a:lnTo>
                  <a:lnTo>
                    <a:pt x="426" y="411"/>
                  </a:lnTo>
                  <a:lnTo>
                    <a:pt x="429" y="461"/>
                  </a:lnTo>
                  <a:lnTo>
                    <a:pt x="429" y="461"/>
                  </a:lnTo>
                  <a:lnTo>
                    <a:pt x="396" y="459"/>
                  </a:lnTo>
                  <a:lnTo>
                    <a:pt x="379" y="458"/>
                  </a:lnTo>
                  <a:lnTo>
                    <a:pt x="362" y="456"/>
                  </a:lnTo>
                  <a:lnTo>
                    <a:pt x="362" y="456"/>
                  </a:lnTo>
                  <a:lnTo>
                    <a:pt x="345" y="458"/>
                  </a:lnTo>
                  <a:lnTo>
                    <a:pt x="328" y="459"/>
                  </a:lnTo>
                  <a:lnTo>
                    <a:pt x="292" y="461"/>
                  </a:lnTo>
                  <a:lnTo>
                    <a:pt x="297" y="3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4" name="Freeform 51"/>
            <p:cNvSpPr>
              <a:spLocks noEditPoints="1"/>
            </p:cNvSpPr>
            <p:nvPr/>
          </p:nvSpPr>
          <p:spPr bwMode="auto">
            <a:xfrm>
              <a:off x="3411538" y="412750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7 w 448"/>
                <a:gd name="T17" fmla="*/ 33 h 724"/>
                <a:gd name="T18" fmla="*/ 195 w 448"/>
                <a:gd name="T19" fmla="*/ 16 h 724"/>
                <a:gd name="T20" fmla="*/ 227 w 448"/>
                <a:gd name="T21" fmla="*/ 3 h 724"/>
                <a:gd name="T22" fmla="*/ 263 w 448"/>
                <a:gd name="T23" fmla="*/ 0 h 724"/>
                <a:gd name="T24" fmla="*/ 299 w 448"/>
                <a:gd name="T25" fmla="*/ 3 h 724"/>
                <a:gd name="T26" fmla="*/ 348 w 448"/>
                <a:gd name="T27" fmla="*/ 21 h 724"/>
                <a:gd name="T28" fmla="*/ 392 w 448"/>
                <a:gd name="T29" fmla="*/ 55 h 724"/>
                <a:gd name="T30" fmla="*/ 424 w 448"/>
                <a:gd name="T31" fmla="*/ 108 h 724"/>
                <a:gd name="T32" fmla="*/ 444 w 448"/>
                <a:gd name="T33" fmla="*/ 177 h 724"/>
                <a:gd name="T34" fmla="*/ 448 w 448"/>
                <a:gd name="T35" fmla="*/ 235 h 724"/>
                <a:gd name="T36" fmla="*/ 439 w 448"/>
                <a:gd name="T37" fmla="*/ 326 h 724"/>
                <a:gd name="T38" fmla="*/ 413 w 448"/>
                <a:gd name="T39" fmla="*/ 394 h 724"/>
                <a:gd name="T40" fmla="*/ 374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7 w 448"/>
                <a:gd name="T55" fmla="*/ 669 h 724"/>
                <a:gd name="T56" fmla="*/ 142 w 448"/>
                <a:gd name="T57" fmla="*/ 724 h 724"/>
                <a:gd name="T58" fmla="*/ 70 w 448"/>
                <a:gd name="T59" fmla="*/ 719 h 724"/>
                <a:gd name="T60" fmla="*/ 13 w 448"/>
                <a:gd name="T61" fmla="*/ 723 h 724"/>
                <a:gd name="T62" fmla="*/ 2 w 448"/>
                <a:gd name="T63" fmla="*/ 645 h 724"/>
                <a:gd name="T64" fmla="*/ 7 w 448"/>
                <a:gd name="T65" fmla="*/ 394 h 724"/>
                <a:gd name="T66" fmla="*/ 222 w 448"/>
                <a:gd name="T67" fmla="*/ 59 h 724"/>
                <a:gd name="T68" fmla="*/ 196 w 448"/>
                <a:gd name="T69" fmla="*/ 64 h 724"/>
                <a:gd name="T70" fmla="*/ 172 w 448"/>
                <a:gd name="T71" fmla="*/ 83 h 724"/>
                <a:gd name="T72" fmla="*/ 152 w 448"/>
                <a:gd name="T73" fmla="*/ 115 h 724"/>
                <a:gd name="T74" fmla="*/ 137 w 448"/>
                <a:gd name="T75" fmla="*/ 162 h 724"/>
                <a:gd name="T76" fmla="*/ 130 w 448"/>
                <a:gd name="T77" fmla="*/ 228 h 724"/>
                <a:gd name="T78" fmla="*/ 130 w 448"/>
                <a:gd name="T79" fmla="*/ 274 h 724"/>
                <a:gd name="T80" fmla="*/ 136 w 448"/>
                <a:gd name="T81" fmla="*/ 328 h 724"/>
                <a:gd name="T82" fmla="*/ 147 w 448"/>
                <a:gd name="T83" fmla="*/ 370 h 724"/>
                <a:gd name="T84" fmla="*/ 166 w 448"/>
                <a:gd name="T85" fmla="*/ 400 h 724"/>
                <a:gd name="T86" fmla="*/ 190 w 448"/>
                <a:gd name="T87" fmla="*/ 418 h 724"/>
                <a:gd name="T88" fmla="*/ 218 w 448"/>
                <a:gd name="T89" fmla="*/ 423 h 724"/>
                <a:gd name="T90" fmla="*/ 237 w 448"/>
                <a:gd name="T91" fmla="*/ 420 h 724"/>
                <a:gd name="T92" fmla="*/ 263 w 448"/>
                <a:gd name="T93" fmla="*/ 405 h 724"/>
                <a:gd name="T94" fmla="*/ 283 w 448"/>
                <a:gd name="T95" fmla="*/ 378 h 724"/>
                <a:gd name="T96" fmla="*/ 296 w 448"/>
                <a:gd name="T97" fmla="*/ 336 h 724"/>
                <a:gd name="T98" fmla="*/ 305 w 448"/>
                <a:gd name="T99" fmla="*/ 282 h 724"/>
                <a:gd name="T100" fmla="*/ 306 w 448"/>
                <a:gd name="T101" fmla="*/ 238 h 724"/>
                <a:gd name="T102" fmla="*/ 302 w 448"/>
                <a:gd name="T103" fmla="*/ 175 h 724"/>
                <a:gd name="T104" fmla="*/ 292 w 448"/>
                <a:gd name="T105" fmla="*/ 126 h 724"/>
                <a:gd name="T106" fmla="*/ 278 w 448"/>
                <a:gd name="T107" fmla="*/ 91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5"/>
                  </a:lnTo>
                  <a:lnTo>
                    <a:pt x="49" y="16"/>
                  </a:lnTo>
                  <a:lnTo>
                    <a:pt x="66" y="17"/>
                  </a:lnTo>
                  <a:lnTo>
                    <a:pt x="66" y="17"/>
                  </a:lnTo>
                  <a:lnTo>
                    <a:pt x="83" y="16"/>
                  </a:lnTo>
                  <a:lnTo>
                    <a:pt x="99" y="15"/>
                  </a:lnTo>
                  <a:lnTo>
                    <a:pt x="132" y="12"/>
                  </a:lnTo>
                  <a:lnTo>
                    <a:pt x="132" y="12"/>
                  </a:lnTo>
                  <a:lnTo>
                    <a:pt x="128" y="50"/>
                  </a:lnTo>
                  <a:lnTo>
                    <a:pt x="126" y="73"/>
                  </a:lnTo>
                  <a:lnTo>
                    <a:pt x="125" y="94"/>
                  </a:lnTo>
                  <a:lnTo>
                    <a:pt x="128" y="94"/>
                  </a:lnTo>
                  <a:lnTo>
                    <a:pt x="128" y="94"/>
                  </a:lnTo>
                  <a:lnTo>
                    <a:pt x="131" y="84"/>
                  </a:lnTo>
                  <a:lnTo>
                    <a:pt x="135" y="74"/>
                  </a:lnTo>
                  <a:lnTo>
                    <a:pt x="140" y="65"/>
                  </a:lnTo>
                  <a:lnTo>
                    <a:pt x="146" y="57"/>
                  </a:lnTo>
                  <a:lnTo>
                    <a:pt x="152" y="48"/>
                  </a:lnTo>
                  <a:lnTo>
                    <a:pt x="160" y="41"/>
                  </a:lnTo>
                  <a:lnTo>
                    <a:pt x="167" y="33"/>
                  </a:lnTo>
                  <a:lnTo>
                    <a:pt x="176" y="27"/>
                  </a:lnTo>
                  <a:lnTo>
                    <a:pt x="185" y="21"/>
                  </a:lnTo>
                  <a:lnTo>
                    <a:pt x="195" y="16"/>
                  </a:lnTo>
                  <a:lnTo>
                    <a:pt x="204" y="11"/>
                  </a:lnTo>
                  <a:lnTo>
                    <a:pt x="216" y="7"/>
                  </a:lnTo>
                  <a:lnTo>
                    <a:pt x="227" y="3"/>
                  </a:lnTo>
                  <a:lnTo>
                    <a:pt x="238" y="1"/>
                  </a:lnTo>
                  <a:lnTo>
                    <a:pt x="250" y="0"/>
                  </a:lnTo>
                  <a:lnTo>
                    <a:pt x="263" y="0"/>
                  </a:lnTo>
                  <a:lnTo>
                    <a:pt x="263" y="0"/>
                  </a:lnTo>
                  <a:lnTo>
                    <a:pt x="280" y="1"/>
                  </a:lnTo>
                  <a:lnTo>
                    <a:pt x="299" y="3"/>
                  </a:lnTo>
                  <a:lnTo>
                    <a:pt x="315" y="7"/>
                  </a:lnTo>
                  <a:lnTo>
                    <a:pt x="332" y="13"/>
                  </a:lnTo>
                  <a:lnTo>
                    <a:pt x="348" y="21"/>
                  </a:lnTo>
                  <a:lnTo>
                    <a:pt x="363" y="31"/>
                  </a:lnTo>
                  <a:lnTo>
                    <a:pt x="378" y="42"/>
                  </a:lnTo>
                  <a:lnTo>
                    <a:pt x="392" y="55"/>
                  </a:lnTo>
                  <a:lnTo>
                    <a:pt x="403" y="70"/>
                  </a:lnTo>
                  <a:lnTo>
                    <a:pt x="414" y="88"/>
                  </a:lnTo>
                  <a:lnTo>
                    <a:pt x="424" y="108"/>
                  </a:lnTo>
                  <a:lnTo>
                    <a:pt x="433" y="129"/>
                  </a:lnTo>
                  <a:lnTo>
                    <a:pt x="439" y="152"/>
                  </a:lnTo>
                  <a:lnTo>
                    <a:pt x="444" y="177"/>
                  </a:lnTo>
                  <a:lnTo>
                    <a:pt x="446" y="206"/>
                  </a:lnTo>
                  <a:lnTo>
                    <a:pt x="448" y="235"/>
                  </a:lnTo>
                  <a:lnTo>
                    <a:pt x="448" y="235"/>
                  </a:lnTo>
                  <a:lnTo>
                    <a:pt x="446" y="268"/>
                  </a:lnTo>
                  <a:lnTo>
                    <a:pt x="444" y="297"/>
                  </a:lnTo>
                  <a:lnTo>
                    <a:pt x="439" y="326"/>
                  </a:lnTo>
                  <a:lnTo>
                    <a:pt x="431" y="351"/>
                  </a:lnTo>
                  <a:lnTo>
                    <a:pt x="423" y="373"/>
                  </a:lnTo>
                  <a:lnTo>
                    <a:pt x="413" y="394"/>
                  </a:lnTo>
                  <a:lnTo>
                    <a:pt x="402" y="413"/>
                  </a:lnTo>
                  <a:lnTo>
                    <a:pt x="389" y="429"/>
                  </a:lnTo>
                  <a:lnTo>
                    <a:pt x="374" y="442"/>
                  </a:lnTo>
                  <a:lnTo>
                    <a:pt x="361" y="455"/>
                  </a:lnTo>
                  <a:lnTo>
                    <a:pt x="345" y="465"/>
                  </a:lnTo>
                  <a:lnTo>
                    <a:pt x="328" y="472"/>
                  </a:lnTo>
                  <a:lnTo>
                    <a:pt x="312" y="478"/>
                  </a:lnTo>
                  <a:lnTo>
                    <a:pt x="295" y="482"/>
                  </a:lnTo>
                  <a:lnTo>
                    <a:pt x="278" y="485"/>
                  </a:lnTo>
                  <a:lnTo>
                    <a:pt x="260" y="486"/>
                  </a:lnTo>
                  <a:lnTo>
                    <a:pt x="260" y="486"/>
                  </a:lnTo>
                  <a:lnTo>
                    <a:pt x="239" y="485"/>
                  </a:lnTo>
                  <a:lnTo>
                    <a:pt x="219" y="481"/>
                  </a:lnTo>
                  <a:lnTo>
                    <a:pt x="202" y="476"/>
                  </a:lnTo>
                  <a:lnTo>
                    <a:pt x="186" y="468"/>
                  </a:lnTo>
                  <a:lnTo>
                    <a:pt x="171" y="459"/>
                  </a:lnTo>
                  <a:lnTo>
                    <a:pt x="157" y="446"/>
                  </a:lnTo>
                  <a:lnTo>
                    <a:pt x="146" y="432"/>
                  </a:lnTo>
                  <a:lnTo>
                    <a:pt x="136" y="416"/>
                  </a:lnTo>
                  <a:lnTo>
                    <a:pt x="135" y="416"/>
                  </a:lnTo>
                  <a:lnTo>
                    <a:pt x="135" y="416"/>
                  </a:lnTo>
                  <a:lnTo>
                    <a:pt x="135" y="497"/>
                  </a:lnTo>
                  <a:lnTo>
                    <a:pt x="136" y="588"/>
                  </a:lnTo>
                  <a:lnTo>
                    <a:pt x="137" y="669"/>
                  </a:lnTo>
                  <a:lnTo>
                    <a:pt x="140" y="702"/>
                  </a:lnTo>
                  <a:lnTo>
                    <a:pt x="142" y="724"/>
                  </a:lnTo>
                  <a:lnTo>
                    <a:pt x="142" y="724"/>
                  </a:lnTo>
                  <a:lnTo>
                    <a:pt x="129" y="723"/>
                  </a:lnTo>
                  <a:lnTo>
                    <a:pt x="111" y="720"/>
                  </a:lnTo>
                  <a:lnTo>
                    <a:pt x="70" y="719"/>
                  </a:lnTo>
                  <a:lnTo>
                    <a:pt x="70" y="719"/>
                  </a:lnTo>
                  <a:lnTo>
                    <a:pt x="31" y="720"/>
                  </a:lnTo>
                  <a:lnTo>
                    <a:pt x="13" y="723"/>
                  </a:lnTo>
                  <a:lnTo>
                    <a:pt x="0" y="724"/>
                  </a:lnTo>
                  <a:lnTo>
                    <a:pt x="0" y="724"/>
                  </a:lnTo>
                  <a:lnTo>
                    <a:pt x="2" y="645"/>
                  </a:lnTo>
                  <a:lnTo>
                    <a:pt x="5" y="565"/>
                  </a:lnTo>
                  <a:lnTo>
                    <a:pt x="6" y="483"/>
                  </a:lnTo>
                  <a:lnTo>
                    <a:pt x="7" y="394"/>
                  </a:lnTo>
                  <a:lnTo>
                    <a:pt x="7" y="342"/>
                  </a:lnTo>
                  <a:close/>
                  <a:moveTo>
                    <a:pt x="222" y="59"/>
                  </a:moveTo>
                  <a:lnTo>
                    <a:pt x="222" y="59"/>
                  </a:lnTo>
                  <a:lnTo>
                    <a:pt x="213" y="59"/>
                  </a:lnTo>
                  <a:lnTo>
                    <a:pt x="204" y="62"/>
                  </a:lnTo>
                  <a:lnTo>
                    <a:pt x="196" y="64"/>
                  </a:lnTo>
                  <a:lnTo>
                    <a:pt x="187" y="69"/>
                  </a:lnTo>
                  <a:lnTo>
                    <a:pt x="180" y="75"/>
                  </a:lnTo>
                  <a:lnTo>
                    <a:pt x="172" y="83"/>
                  </a:lnTo>
                  <a:lnTo>
                    <a:pt x="165" y="91"/>
                  </a:lnTo>
                  <a:lnTo>
                    <a:pt x="157" y="103"/>
                  </a:lnTo>
                  <a:lnTo>
                    <a:pt x="152" y="115"/>
                  </a:lnTo>
                  <a:lnTo>
                    <a:pt x="146" y="129"/>
                  </a:lnTo>
                  <a:lnTo>
                    <a:pt x="141" y="145"/>
                  </a:lnTo>
                  <a:lnTo>
                    <a:pt x="137" y="162"/>
                  </a:lnTo>
                  <a:lnTo>
                    <a:pt x="134" y="182"/>
                  </a:lnTo>
                  <a:lnTo>
                    <a:pt x="132" y="204"/>
                  </a:lnTo>
                  <a:lnTo>
                    <a:pt x="130" y="228"/>
                  </a:lnTo>
                  <a:lnTo>
                    <a:pt x="130" y="253"/>
                  </a:lnTo>
                  <a:lnTo>
                    <a:pt x="130" y="253"/>
                  </a:lnTo>
                  <a:lnTo>
                    <a:pt x="130" y="274"/>
                  </a:lnTo>
                  <a:lnTo>
                    <a:pt x="131" y="294"/>
                  </a:lnTo>
                  <a:lnTo>
                    <a:pt x="134" y="312"/>
                  </a:lnTo>
                  <a:lnTo>
                    <a:pt x="136" y="328"/>
                  </a:lnTo>
                  <a:lnTo>
                    <a:pt x="139" y="343"/>
                  </a:lnTo>
                  <a:lnTo>
                    <a:pt x="144" y="358"/>
                  </a:lnTo>
                  <a:lnTo>
                    <a:pt x="147" y="370"/>
                  </a:lnTo>
                  <a:lnTo>
                    <a:pt x="154" y="382"/>
                  </a:lnTo>
                  <a:lnTo>
                    <a:pt x="159" y="392"/>
                  </a:lnTo>
                  <a:lnTo>
                    <a:pt x="166" y="400"/>
                  </a:lnTo>
                  <a:lnTo>
                    <a:pt x="172" y="406"/>
                  </a:lnTo>
                  <a:lnTo>
                    <a:pt x="181" y="413"/>
                  </a:lnTo>
                  <a:lnTo>
                    <a:pt x="190" y="418"/>
                  </a:lnTo>
                  <a:lnTo>
                    <a:pt x="198" y="420"/>
                  </a:lnTo>
                  <a:lnTo>
                    <a:pt x="208" y="423"/>
                  </a:lnTo>
                  <a:lnTo>
                    <a:pt x="218" y="423"/>
                  </a:lnTo>
                  <a:lnTo>
                    <a:pt x="218" y="423"/>
                  </a:lnTo>
                  <a:lnTo>
                    <a:pt x="228" y="423"/>
                  </a:lnTo>
                  <a:lnTo>
                    <a:pt x="237" y="420"/>
                  </a:lnTo>
                  <a:lnTo>
                    <a:pt x="247" y="416"/>
                  </a:lnTo>
                  <a:lnTo>
                    <a:pt x="254" y="411"/>
                  </a:lnTo>
                  <a:lnTo>
                    <a:pt x="263" y="405"/>
                  </a:lnTo>
                  <a:lnTo>
                    <a:pt x="270" y="398"/>
                  </a:lnTo>
                  <a:lnTo>
                    <a:pt x="276" y="388"/>
                  </a:lnTo>
                  <a:lnTo>
                    <a:pt x="283" y="378"/>
                  </a:lnTo>
                  <a:lnTo>
                    <a:pt x="288" y="366"/>
                  </a:lnTo>
                  <a:lnTo>
                    <a:pt x="292" y="352"/>
                  </a:lnTo>
                  <a:lnTo>
                    <a:pt x="296" y="336"/>
                  </a:lnTo>
                  <a:lnTo>
                    <a:pt x="300" y="320"/>
                  </a:lnTo>
                  <a:lnTo>
                    <a:pt x="302" y="301"/>
                  </a:lnTo>
                  <a:lnTo>
                    <a:pt x="305" y="282"/>
                  </a:lnTo>
                  <a:lnTo>
                    <a:pt x="306" y="260"/>
                  </a:lnTo>
                  <a:lnTo>
                    <a:pt x="306" y="238"/>
                  </a:lnTo>
                  <a:lnTo>
                    <a:pt x="306" y="238"/>
                  </a:lnTo>
                  <a:lnTo>
                    <a:pt x="306" y="215"/>
                  </a:lnTo>
                  <a:lnTo>
                    <a:pt x="305" y="194"/>
                  </a:lnTo>
                  <a:lnTo>
                    <a:pt x="302" y="175"/>
                  </a:lnTo>
                  <a:lnTo>
                    <a:pt x="300" y="157"/>
                  </a:lnTo>
                  <a:lnTo>
                    <a:pt x="297" y="141"/>
                  </a:lnTo>
                  <a:lnTo>
                    <a:pt x="292" y="126"/>
                  </a:lnTo>
                  <a:lnTo>
                    <a:pt x="289" y="112"/>
                  </a:lnTo>
                  <a:lnTo>
                    <a:pt x="283" y="101"/>
                  </a:lnTo>
                  <a:lnTo>
                    <a:pt x="278" y="91"/>
                  </a:lnTo>
                  <a:lnTo>
                    <a:pt x="270" y="83"/>
                  </a:lnTo>
                  <a:lnTo>
                    <a:pt x="264" y="75"/>
                  </a:lnTo>
                  <a:lnTo>
                    <a:pt x="257" y="69"/>
                  </a:lnTo>
                  <a:lnTo>
                    <a:pt x="248" y="64"/>
                  </a:lnTo>
                  <a:lnTo>
                    <a:pt x="239" y="62"/>
                  </a:lnTo>
                  <a:lnTo>
                    <a:pt x="230" y="59"/>
                  </a:lnTo>
                  <a:lnTo>
                    <a:pt x="222" y="59"/>
                  </a:lnTo>
                  <a:lnTo>
                    <a:pt x="22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5" name="Freeform 52"/>
            <p:cNvSpPr>
              <a:spLocks noEditPoints="1"/>
            </p:cNvSpPr>
            <p:nvPr/>
          </p:nvSpPr>
          <p:spPr bwMode="auto">
            <a:xfrm>
              <a:off x="3819526" y="412750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8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4 w 416"/>
                <a:gd name="T73" fmla="*/ 1 h 486"/>
                <a:gd name="T74" fmla="*/ 286 w 416"/>
                <a:gd name="T75" fmla="*/ 8 h 486"/>
                <a:gd name="T76" fmla="*/ 322 w 416"/>
                <a:gd name="T77" fmla="*/ 22 h 486"/>
                <a:gd name="T78" fmla="*/ 351 w 416"/>
                <a:gd name="T79" fmla="*/ 43 h 486"/>
                <a:gd name="T80" fmla="*/ 378 w 416"/>
                <a:gd name="T81" fmla="*/ 70 h 486"/>
                <a:gd name="T82" fmla="*/ 396 w 416"/>
                <a:gd name="T83" fmla="*/ 104 h 486"/>
                <a:gd name="T84" fmla="*/ 409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8 w 416"/>
                <a:gd name="T107" fmla="*/ 43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3"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8" y="444"/>
                  </a:lnTo>
                  <a:lnTo>
                    <a:pt x="378" y="444"/>
                  </a:lnTo>
                  <a:lnTo>
                    <a:pt x="365" y="452"/>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8"/>
                  </a:lnTo>
                  <a:lnTo>
                    <a:pt x="143" y="472"/>
                  </a:lnTo>
                  <a:lnTo>
                    <a:pt x="123" y="463"/>
                  </a:lnTo>
                  <a:lnTo>
                    <a:pt x="105" y="454"/>
                  </a:lnTo>
                  <a:lnTo>
                    <a:pt x="86" y="441"/>
                  </a:lnTo>
                  <a:lnTo>
                    <a:pt x="70" y="428"/>
                  </a:lnTo>
                  <a:lnTo>
                    <a:pt x="54" y="413"/>
                  </a:lnTo>
                  <a:lnTo>
                    <a:pt x="41"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4" y="8"/>
                  </a:lnTo>
                  <a:lnTo>
                    <a:pt x="175" y="3"/>
                  </a:lnTo>
                  <a:lnTo>
                    <a:pt x="198" y="1"/>
                  </a:lnTo>
                  <a:lnTo>
                    <a:pt x="221" y="0"/>
                  </a:lnTo>
                  <a:lnTo>
                    <a:pt x="221" y="0"/>
                  </a:lnTo>
                  <a:lnTo>
                    <a:pt x="244" y="1"/>
                  </a:lnTo>
                  <a:lnTo>
                    <a:pt x="266" y="3"/>
                  </a:lnTo>
                  <a:lnTo>
                    <a:pt x="286" y="8"/>
                  </a:lnTo>
                  <a:lnTo>
                    <a:pt x="304" y="15"/>
                  </a:lnTo>
                  <a:lnTo>
                    <a:pt x="322" y="22"/>
                  </a:lnTo>
                  <a:lnTo>
                    <a:pt x="338" y="32"/>
                  </a:lnTo>
                  <a:lnTo>
                    <a:pt x="351" y="43"/>
                  </a:lnTo>
                  <a:lnTo>
                    <a:pt x="365" y="55"/>
                  </a:lnTo>
                  <a:lnTo>
                    <a:pt x="378" y="70"/>
                  </a:lnTo>
                  <a:lnTo>
                    <a:pt x="387" y="86"/>
                  </a:lnTo>
                  <a:lnTo>
                    <a:pt x="396" y="104"/>
                  </a:lnTo>
                  <a:lnTo>
                    <a:pt x="404" y="122"/>
                  </a:lnTo>
                  <a:lnTo>
                    <a:pt x="409"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8" y="43"/>
                  </a:lnTo>
                  <a:lnTo>
                    <a:pt x="218" y="43"/>
                  </a:lnTo>
                  <a:lnTo>
                    <a:pt x="208" y="43"/>
                  </a:lnTo>
                  <a:lnTo>
                    <a:pt x="198" y="47"/>
                  </a:lnTo>
                  <a:lnTo>
                    <a:pt x="190" y="50"/>
                  </a:lnTo>
                  <a:lnTo>
                    <a:pt x="183" y="57"/>
                  </a:lnTo>
                  <a:lnTo>
                    <a:pt x="175" y="64"/>
                  </a:lnTo>
                  <a:lnTo>
                    <a:pt x="169" y="73"/>
                  </a:lnTo>
                  <a:lnTo>
                    <a:pt x="164" y="83"/>
                  </a:lnTo>
                  <a:lnTo>
                    <a:pt x="159" y="94"/>
                  </a:lnTo>
                  <a:lnTo>
                    <a:pt x="156"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6" name="Freeform 53"/>
            <p:cNvSpPr>
              <a:spLocks/>
            </p:cNvSpPr>
            <p:nvPr/>
          </p:nvSpPr>
          <p:spPr bwMode="auto">
            <a:xfrm>
              <a:off x="4210051" y="4130675"/>
              <a:ext cx="231775" cy="373063"/>
            </a:xfrm>
            <a:custGeom>
              <a:avLst/>
              <a:gdLst>
                <a:gd name="T0" fmla="*/ 131 w 290"/>
                <a:gd name="T1" fmla="*/ 128 h 471"/>
                <a:gd name="T2" fmla="*/ 144 w 290"/>
                <a:gd name="T3" fmla="*/ 98 h 471"/>
                <a:gd name="T4" fmla="*/ 159 w 290"/>
                <a:gd name="T5" fmla="*/ 71 h 471"/>
                <a:gd name="T6" fmla="*/ 175 w 290"/>
                <a:gd name="T7" fmla="*/ 50 h 471"/>
                <a:gd name="T8" fmla="*/ 192 w 290"/>
                <a:gd name="T9" fmla="*/ 31 h 471"/>
                <a:gd name="T10" fmla="*/ 211 w 290"/>
                <a:gd name="T11" fmla="*/ 17 h 471"/>
                <a:gd name="T12" fmla="*/ 231 w 290"/>
                <a:gd name="T13" fmla="*/ 8 h 471"/>
                <a:gd name="T14" fmla="*/ 252 w 290"/>
                <a:gd name="T15" fmla="*/ 3 h 471"/>
                <a:gd name="T16" fmla="*/ 275 w 290"/>
                <a:gd name="T17" fmla="*/ 0 h 471"/>
                <a:gd name="T18" fmla="*/ 290 w 290"/>
                <a:gd name="T19" fmla="*/ 1 h 471"/>
                <a:gd name="T20" fmla="*/ 288 w 290"/>
                <a:gd name="T21" fmla="*/ 16 h 471"/>
                <a:gd name="T22" fmla="*/ 285 w 290"/>
                <a:gd name="T23" fmla="*/ 50 h 471"/>
                <a:gd name="T24" fmla="*/ 285 w 290"/>
                <a:gd name="T25" fmla="*/ 70 h 471"/>
                <a:gd name="T26" fmla="*/ 285 w 290"/>
                <a:gd name="T27" fmla="*/ 133 h 471"/>
                <a:gd name="T28" fmla="*/ 276 w 290"/>
                <a:gd name="T29" fmla="*/ 140 h 471"/>
                <a:gd name="T30" fmla="*/ 255 w 290"/>
                <a:gd name="T31" fmla="*/ 132 h 471"/>
                <a:gd name="T32" fmla="*/ 228 w 290"/>
                <a:gd name="T33" fmla="*/ 127 h 471"/>
                <a:gd name="T34" fmla="*/ 218 w 290"/>
                <a:gd name="T35" fmla="*/ 128 h 471"/>
                <a:gd name="T36" fmla="*/ 198 w 290"/>
                <a:gd name="T37" fmla="*/ 132 h 471"/>
                <a:gd name="T38" fmla="*/ 181 w 290"/>
                <a:gd name="T39" fmla="*/ 139 h 471"/>
                <a:gd name="T40" fmla="*/ 167 w 290"/>
                <a:gd name="T41" fmla="*/ 149 h 471"/>
                <a:gd name="T42" fmla="*/ 155 w 290"/>
                <a:gd name="T43" fmla="*/ 163 h 471"/>
                <a:gd name="T44" fmla="*/ 146 w 290"/>
                <a:gd name="T45" fmla="*/ 177 h 471"/>
                <a:gd name="T46" fmla="*/ 140 w 290"/>
                <a:gd name="T47" fmla="*/ 194 h 471"/>
                <a:gd name="T48" fmla="*/ 136 w 290"/>
                <a:gd name="T49" fmla="*/ 212 h 471"/>
                <a:gd name="T50" fmla="*/ 136 w 290"/>
                <a:gd name="T51" fmla="*/ 259 h 471"/>
                <a:gd name="T52" fmla="*/ 136 w 290"/>
                <a:gd name="T53" fmla="*/ 316 h 471"/>
                <a:gd name="T54" fmla="*/ 140 w 290"/>
                <a:gd name="T55" fmla="*/ 421 h 471"/>
                <a:gd name="T56" fmla="*/ 144 w 290"/>
                <a:gd name="T57" fmla="*/ 471 h 471"/>
                <a:gd name="T58" fmla="*/ 93 w 290"/>
                <a:gd name="T59" fmla="*/ 468 h 471"/>
                <a:gd name="T60" fmla="*/ 72 w 290"/>
                <a:gd name="T61" fmla="*/ 466 h 471"/>
                <a:gd name="T62" fmla="*/ 32 w 290"/>
                <a:gd name="T63" fmla="*/ 469 h 471"/>
                <a:gd name="T64" fmla="*/ 0 w 290"/>
                <a:gd name="T65" fmla="*/ 471 h 471"/>
                <a:gd name="T66" fmla="*/ 6 w 290"/>
                <a:gd name="T67" fmla="*/ 370 h 471"/>
                <a:gd name="T68" fmla="*/ 9 w 290"/>
                <a:gd name="T69" fmla="*/ 259 h 471"/>
                <a:gd name="T70" fmla="*/ 9 w 290"/>
                <a:gd name="T71" fmla="*/ 222 h 471"/>
                <a:gd name="T72" fmla="*/ 6 w 290"/>
                <a:gd name="T73" fmla="*/ 112 h 471"/>
                <a:gd name="T74" fmla="*/ 0 w 290"/>
                <a:gd name="T75" fmla="*/ 10 h 471"/>
                <a:gd name="T76" fmla="*/ 33 w 290"/>
                <a:gd name="T77" fmla="*/ 13 h 471"/>
                <a:gd name="T78" fmla="*/ 66 w 290"/>
                <a:gd name="T79" fmla="*/ 15 h 471"/>
                <a:gd name="T80" fmla="*/ 83 w 290"/>
                <a:gd name="T81" fmla="*/ 14 h 471"/>
                <a:gd name="T82" fmla="*/ 133 w 290"/>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471">
                  <a:moveTo>
                    <a:pt x="129" y="127"/>
                  </a:moveTo>
                  <a:lnTo>
                    <a:pt x="131" y="128"/>
                  </a:lnTo>
                  <a:lnTo>
                    <a:pt x="131" y="128"/>
                  </a:lnTo>
                  <a:lnTo>
                    <a:pt x="144" y="98"/>
                  </a:lnTo>
                  <a:lnTo>
                    <a:pt x="151" y="84"/>
                  </a:lnTo>
                  <a:lnTo>
                    <a:pt x="159" y="71"/>
                  </a:lnTo>
                  <a:lnTo>
                    <a:pt x="166" y="60"/>
                  </a:lnTo>
                  <a:lnTo>
                    <a:pt x="175" y="50"/>
                  </a:lnTo>
                  <a:lnTo>
                    <a:pt x="183" y="40"/>
                  </a:lnTo>
                  <a:lnTo>
                    <a:pt x="192" y="31"/>
                  </a:lnTo>
                  <a:lnTo>
                    <a:pt x="201" y="24"/>
                  </a:lnTo>
                  <a:lnTo>
                    <a:pt x="211" y="17"/>
                  </a:lnTo>
                  <a:lnTo>
                    <a:pt x="221" y="13"/>
                  </a:lnTo>
                  <a:lnTo>
                    <a:pt x="231" y="8"/>
                  </a:lnTo>
                  <a:lnTo>
                    <a:pt x="240" y="5"/>
                  </a:lnTo>
                  <a:lnTo>
                    <a:pt x="252" y="3"/>
                  </a:lnTo>
                  <a:lnTo>
                    <a:pt x="263" y="1"/>
                  </a:lnTo>
                  <a:lnTo>
                    <a:pt x="275" y="0"/>
                  </a:lnTo>
                  <a:lnTo>
                    <a:pt x="275" y="0"/>
                  </a:lnTo>
                  <a:lnTo>
                    <a:pt x="290" y="1"/>
                  </a:lnTo>
                  <a:lnTo>
                    <a:pt x="290" y="1"/>
                  </a:lnTo>
                  <a:lnTo>
                    <a:pt x="288" y="16"/>
                  </a:lnTo>
                  <a:lnTo>
                    <a:pt x="286" y="32"/>
                  </a:lnTo>
                  <a:lnTo>
                    <a:pt x="285" y="50"/>
                  </a:lnTo>
                  <a:lnTo>
                    <a:pt x="285" y="70"/>
                  </a:lnTo>
                  <a:lnTo>
                    <a:pt x="285" y="70"/>
                  </a:lnTo>
                  <a:lnTo>
                    <a:pt x="285" y="101"/>
                  </a:lnTo>
                  <a:lnTo>
                    <a:pt x="285" y="133"/>
                  </a:lnTo>
                  <a:lnTo>
                    <a:pt x="276" y="140"/>
                  </a:lnTo>
                  <a:lnTo>
                    <a:pt x="276" y="140"/>
                  </a:lnTo>
                  <a:lnTo>
                    <a:pt x="266" y="135"/>
                  </a:lnTo>
                  <a:lnTo>
                    <a:pt x="255" y="132"/>
                  </a:lnTo>
                  <a:lnTo>
                    <a:pt x="243" y="128"/>
                  </a:lnTo>
                  <a:lnTo>
                    <a:pt x="228" y="127"/>
                  </a:lnTo>
                  <a:lnTo>
                    <a:pt x="228" y="127"/>
                  </a:lnTo>
                  <a:lnTo>
                    <a:pt x="218" y="128"/>
                  </a:lnTo>
                  <a:lnTo>
                    <a:pt x="208" y="129"/>
                  </a:lnTo>
                  <a:lnTo>
                    <a:pt x="198" y="132"/>
                  </a:lnTo>
                  <a:lnTo>
                    <a:pt x="190" y="135"/>
                  </a:lnTo>
                  <a:lnTo>
                    <a:pt x="181" y="139"/>
                  </a:lnTo>
                  <a:lnTo>
                    <a:pt x="173" y="144"/>
                  </a:lnTo>
                  <a:lnTo>
                    <a:pt x="167" y="149"/>
                  </a:lnTo>
                  <a:lnTo>
                    <a:pt x="161" y="155"/>
                  </a:lnTo>
                  <a:lnTo>
                    <a:pt x="155" y="163"/>
                  </a:lnTo>
                  <a:lnTo>
                    <a:pt x="150" y="170"/>
                  </a:lnTo>
                  <a:lnTo>
                    <a:pt x="146" y="177"/>
                  </a:lnTo>
                  <a:lnTo>
                    <a:pt x="142" y="186"/>
                  </a:lnTo>
                  <a:lnTo>
                    <a:pt x="140" y="194"/>
                  </a:lnTo>
                  <a:lnTo>
                    <a:pt x="138" y="204"/>
                  </a:lnTo>
                  <a:lnTo>
                    <a:pt x="136" y="212"/>
                  </a:lnTo>
                  <a:lnTo>
                    <a:pt x="136" y="222"/>
                  </a:lnTo>
                  <a:lnTo>
                    <a:pt x="136" y="259"/>
                  </a:lnTo>
                  <a:lnTo>
                    <a:pt x="136" y="259"/>
                  </a:lnTo>
                  <a:lnTo>
                    <a:pt x="136" y="316"/>
                  </a:lnTo>
                  <a:lnTo>
                    <a:pt x="138" y="370"/>
                  </a:lnTo>
                  <a:lnTo>
                    <a:pt x="140" y="421"/>
                  </a:lnTo>
                  <a:lnTo>
                    <a:pt x="144" y="471"/>
                  </a:lnTo>
                  <a:lnTo>
                    <a:pt x="144" y="471"/>
                  </a:lnTo>
                  <a:lnTo>
                    <a:pt x="113" y="469"/>
                  </a:lnTo>
                  <a:lnTo>
                    <a:pt x="93" y="468"/>
                  </a:lnTo>
                  <a:lnTo>
                    <a:pt x="72" y="466"/>
                  </a:lnTo>
                  <a:lnTo>
                    <a:pt x="72" y="466"/>
                  </a:lnTo>
                  <a:lnTo>
                    <a:pt x="51" y="468"/>
                  </a:lnTo>
                  <a:lnTo>
                    <a:pt x="32" y="469"/>
                  </a:lnTo>
                  <a:lnTo>
                    <a:pt x="0" y="471"/>
                  </a:lnTo>
                  <a:lnTo>
                    <a:pt x="0" y="471"/>
                  </a:lnTo>
                  <a:lnTo>
                    <a:pt x="4" y="421"/>
                  </a:lnTo>
                  <a:lnTo>
                    <a:pt x="6" y="370"/>
                  </a:lnTo>
                  <a:lnTo>
                    <a:pt x="7" y="316"/>
                  </a:lnTo>
                  <a:lnTo>
                    <a:pt x="9" y="259"/>
                  </a:lnTo>
                  <a:lnTo>
                    <a:pt x="9" y="222"/>
                  </a:lnTo>
                  <a:lnTo>
                    <a:pt x="9" y="222"/>
                  </a:lnTo>
                  <a:lnTo>
                    <a:pt x="7" y="165"/>
                  </a:lnTo>
                  <a:lnTo>
                    <a:pt x="6" y="112"/>
                  </a:lnTo>
                  <a:lnTo>
                    <a:pt x="4" y="61"/>
                  </a:lnTo>
                  <a:lnTo>
                    <a:pt x="0" y="10"/>
                  </a:lnTo>
                  <a:lnTo>
                    <a:pt x="0" y="10"/>
                  </a:lnTo>
                  <a:lnTo>
                    <a:pt x="33" y="13"/>
                  </a:lnTo>
                  <a:lnTo>
                    <a:pt x="49" y="14"/>
                  </a:lnTo>
                  <a:lnTo>
                    <a:pt x="66" y="15"/>
                  </a:lnTo>
                  <a:lnTo>
                    <a:pt x="66" y="15"/>
                  </a:lnTo>
                  <a:lnTo>
                    <a:pt x="83" y="14"/>
                  </a:lnTo>
                  <a:lnTo>
                    <a:pt x="99" y="13"/>
                  </a:lnTo>
                  <a:lnTo>
                    <a:pt x="133" y="10"/>
                  </a:lnTo>
                  <a:lnTo>
                    <a:pt x="12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7" name="Freeform 54"/>
            <p:cNvSpPr>
              <a:spLocks/>
            </p:cNvSpPr>
            <p:nvPr/>
          </p:nvSpPr>
          <p:spPr bwMode="auto">
            <a:xfrm>
              <a:off x="4511676" y="3971925"/>
              <a:ext cx="320675" cy="541338"/>
            </a:xfrm>
            <a:custGeom>
              <a:avLst/>
              <a:gdLst>
                <a:gd name="T0" fmla="*/ 323 w 406"/>
                <a:gd name="T1" fmla="*/ 121 h 682"/>
                <a:gd name="T2" fmla="*/ 294 w 406"/>
                <a:gd name="T3" fmla="*/ 84 h 682"/>
                <a:gd name="T4" fmla="*/ 272 w 406"/>
                <a:gd name="T5" fmla="*/ 70 h 682"/>
                <a:gd name="T6" fmla="*/ 236 w 406"/>
                <a:gd name="T7" fmla="*/ 59 h 682"/>
                <a:gd name="T8" fmla="*/ 205 w 406"/>
                <a:gd name="T9" fmla="*/ 59 h 682"/>
                <a:gd name="T10" fmla="*/ 175 w 406"/>
                <a:gd name="T11" fmla="*/ 65 h 682"/>
                <a:gd name="T12" fmla="*/ 151 w 406"/>
                <a:gd name="T13" fmla="*/ 78 h 682"/>
                <a:gd name="T14" fmla="*/ 133 w 406"/>
                <a:gd name="T15" fmla="*/ 96 h 682"/>
                <a:gd name="T16" fmla="*/ 120 w 406"/>
                <a:gd name="T17" fmla="*/ 119 h 682"/>
                <a:gd name="T18" fmla="*/ 117 w 406"/>
                <a:gd name="T19" fmla="*/ 144 h 682"/>
                <a:gd name="T20" fmla="*/ 119 w 406"/>
                <a:gd name="T21" fmla="*/ 168 h 682"/>
                <a:gd name="T22" fmla="*/ 135 w 406"/>
                <a:gd name="T23" fmla="*/ 199 h 682"/>
                <a:gd name="T24" fmla="*/ 161 w 406"/>
                <a:gd name="T25" fmla="*/ 223 h 682"/>
                <a:gd name="T26" fmla="*/ 262 w 406"/>
                <a:gd name="T27" fmla="*/ 277 h 682"/>
                <a:gd name="T28" fmla="*/ 328 w 406"/>
                <a:gd name="T29" fmla="*/ 315 h 682"/>
                <a:gd name="T30" fmla="*/ 361 w 406"/>
                <a:gd name="T31" fmla="*/ 344 h 682"/>
                <a:gd name="T32" fmla="*/ 387 w 406"/>
                <a:gd name="T33" fmla="*/ 382 h 682"/>
                <a:gd name="T34" fmla="*/ 403 w 406"/>
                <a:gd name="T35" fmla="*/ 429 h 682"/>
                <a:gd name="T36" fmla="*/ 406 w 406"/>
                <a:gd name="T37" fmla="*/ 466 h 682"/>
                <a:gd name="T38" fmla="*/ 396 w 406"/>
                <a:gd name="T39" fmla="*/ 534 h 682"/>
                <a:gd name="T40" fmla="*/ 366 w 406"/>
                <a:gd name="T41" fmla="*/ 591 h 682"/>
                <a:gd name="T42" fmla="*/ 319 w 406"/>
                <a:gd name="T43" fmla="*/ 636 h 682"/>
                <a:gd name="T44" fmla="*/ 257 w 406"/>
                <a:gd name="T45" fmla="*/ 666 h 682"/>
                <a:gd name="T46" fmla="*/ 181 w 406"/>
                <a:gd name="T47" fmla="*/ 681 h 682"/>
                <a:gd name="T48" fmla="*/ 128 w 406"/>
                <a:gd name="T49" fmla="*/ 681 h 682"/>
                <a:gd name="T50" fmla="*/ 61 w 406"/>
                <a:gd name="T51" fmla="*/ 669 h 682"/>
                <a:gd name="T52" fmla="*/ 11 w 406"/>
                <a:gd name="T53" fmla="*/ 648 h 682"/>
                <a:gd name="T54" fmla="*/ 9 w 406"/>
                <a:gd name="T55" fmla="*/ 610 h 682"/>
                <a:gd name="T56" fmla="*/ 27 w 406"/>
                <a:gd name="T57" fmla="*/ 519 h 682"/>
                <a:gd name="T58" fmla="*/ 48 w 406"/>
                <a:gd name="T59" fmla="*/ 531 h 682"/>
                <a:gd name="T60" fmla="*/ 60 w 406"/>
                <a:gd name="T61" fmla="*/ 559 h 682"/>
                <a:gd name="T62" fmla="*/ 78 w 406"/>
                <a:gd name="T63" fmla="*/ 585 h 682"/>
                <a:gd name="T64" fmla="*/ 104 w 406"/>
                <a:gd name="T65" fmla="*/ 605 h 682"/>
                <a:gd name="T66" fmla="*/ 138 w 406"/>
                <a:gd name="T67" fmla="*/ 619 h 682"/>
                <a:gd name="T68" fmla="*/ 177 w 406"/>
                <a:gd name="T69" fmla="*/ 622 h 682"/>
                <a:gd name="T70" fmla="*/ 204 w 406"/>
                <a:gd name="T71" fmla="*/ 621 h 682"/>
                <a:gd name="T72" fmla="*/ 236 w 406"/>
                <a:gd name="T73" fmla="*/ 611 h 682"/>
                <a:gd name="T74" fmla="*/ 261 w 406"/>
                <a:gd name="T75" fmla="*/ 594 h 682"/>
                <a:gd name="T76" fmla="*/ 278 w 406"/>
                <a:gd name="T77" fmla="*/ 571 h 682"/>
                <a:gd name="T78" fmla="*/ 287 w 406"/>
                <a:gd name="T79" fmla="*/ 545 h 682"/>
                <a:gd name="T80" fmla="*/ 289 w 406"/>
                <a:gd name="T81" fmla="*/ 526 h 682"/>
                <a:gd name="T82" fmla="*/ 282 w 406"/>
                <a:gd name="T83" fmla="*/ 490 h 682"/>
                <a:gd name="T84" fmla="*/ 263 w 406"/>
                <a:gd name="T85" fmla="*/ 461 h 682"/>
                <a:gd name="T86" fmla="*/ 223 w 406"/>
                <a:gd name="T87" fmla="*/ 430 h 682"/>
                <a:gd name="T88" fmla="*/ 120 w 406"/>
                <a:gd name="T89" fmla="*/ 378 h 682"/>
                <a:gd name="T90" fmla="*/ 71 w 406"/>
                <a:gd name="T91" fmla="*/ 344 h 682"/>
                <a:gd name="T92" fmla="*/ 40 w 406"/>
                <a:gd name="T93" fmla="*/ 313 h 682"/>
                <a:gd name="T94" fmla="*/ 17 w 406"/>
                <a:gd name="T95" fmla="*/ 274 h 682"/>
                <a:gd name="T96" fmla="*/ 5 w 406"/>
                <a:gd name="T97" fmla="*/ 223 h 682"/>
                <a:gd name="T98" fmla="*/ 6 w 406"/>
                <a:gd name="T99" fmla="*/ 179 h 682"/>
                <a:gd name="T100" fmla="*/ 22 w 406"/>
                <a:gd name="T101" fmla="*/ 116 h 682"/>
                <a:gd name="T102" fmla="*/ 56 w 406"/>
                <a:gd name="T103" fmla="*/ 65 h 682"/>
                <a:gd name="T104" fmla="*/ 102 w 406"/>
                <a:gd name="T105" fmla="*/ 29 h 682"/>
                <a:gd name="T106" fmla="*/ 158 w 406"/>
                <a:gd name="T107" fmla="*/ 7 h 682"/>
                <a:gd name="T108" fmla="*/ 220 w 406"/>
                <a:gd name="T109" fmla="*/ 0 h 682"/>
                <a:gd name="T110" fmla="*/ 268 w 406"/>
                <a:gd name="T111" fmla="*/ 2 h 682"/>
                <a:gd name="T112" fmla="*/ 329 w 406"/>
                <a:gd name="T113" fmla="*/ 18 h 682"/>
                <a:gd name="T114" fmla="*/ 376 w 406"/>
                <a:gd name="T115" fmla="*/ 46 h 682"/>
                <a:gd name="T116" fmla="*/ 361 w 406"/>
                <a:gd name="T117" fmla="*/ 89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2">
                  <a:moveTo>
                    <a:pt x="331" y="140"/>
                  </a:moveTo>
                  <a:lnTo>
                    <a:pt x="331" y="140"/>
                  </a:lnTo>
                  <a:lnTo>
                    <a:pt x="323" y="121"/>
                  </a:lnTo>
                  <a:lnTo>
                    <a:pt x="313" y="105"/>
                  </a:lnTo>
                  <a:lnTo>
                    <a:pt x="301" y="90"/>
                  </a:lnTo>
                  <a:lnTo>
                    <a:pt x="294" y="84"/>
                  </a:lnTo>
                  <a:lnTo>
                    <a:pt x="288" y="79"/>
                  </a:lnTo>
                  <a:lnTo>
                    <a:pt x="280" y="74"/>
                  </a:lnTo>
                  <a:lnTo>
                    <a:pt x="272" y="70"/>
                  </a:lnTo>
                  <a:lnTo>
                    <a:pt x="264" y="67"/>
                  </a:lnTo>
                  <a:lnTo>
                    <a:pt x="256" y="63"/>
                  </a:lnTo>
                  <a:lnTo>
                    <a:pt x="236" y="59"/>
                  </a:lnTo>
                  <a:lnTo>
                    <a:pt x="216" y="58"/>
                  </a:lnTo>
                  <a:lnTo>
                    <a:pt x="216" y="58"/>
                  </a:lnTo>
                  <a:lnTo>
                    <a:pt x="205" y="59"/>
                  </a:lnTo>
                  <a:lnTo>
                    <a:pt x="195" y="60"/>
                  </a:lnTo>
                  <a:lnTo>
                    <a:pt x="185" y="62"/>
                  </a:lnTo>
                  <a:lnTo>
                    <a:pt x="175" y="65"/>
                  </a:lnTo>
                  <a:lnTo>
                    <a:pt x="166" y="69"/>
                  </a:lnTo>
                  <a:lnTo>
                    <a:pt x="159" y="73"/>
                  </a:lnTo>
                  <a:lnTo>
                    <a:pt x="151" y="78"/>
                  </a:lnTo>
                  <a:lnTo>
                    <a:pt x="144" y="84"/>
                  </a:lnTo>
                  <a:lnTo>
                    <a:pt x="138" y="90"/>
                  </a:lnTo>
                  <a:lnTo>
                    <a:pt x="133" y="96"/>
                  </a:lnTo>
                  <a:lnTo>
                    <a:pt x="128" y="104"/>
                  </a:lnTo>
                  <a:lnTo>
                    <a:pt x="124" y="111"/>
                  </a:lnTo>
                  <a:lnTo>
                    <a:pt x="120" y="119"/>
                  </a:lnTo>
                  <a:lnTo>
                    <a:pt x="118" y="127"/>
                  </a:lnTo>
                  <a:lnTo>
                    <a:pt x="117" y="136"/>
                  </a:lnTo>
                  <a:lnTo>
                    <a:pt x="117" y="144"/>
                  </a:lnTo>
                  <a:lnTo>
                    <a:pt x="117" y="144"/>
                  </a:lnTo>
                  <a:lnTo>
                    <a:pt x="117" y="157"/>
                  </a:lnTo>
                  <a:lnTo>
                    <a:pt x="119" y="168"/>
                  </a:lnTo>
                  <a:lnTo>
                    <a:pt x="123" y="179"/>
                  </a:lnTo>
                  <a:lnTo>
                    <a:pt x="129" y="189"/>
                  </a:lnTo>
                  <a:lnTo>
                    <a:pt x="135" y="199"/>
                  </a:lnTo>
                  <a:lnTo>
                    <a:pt x="143" y="208"/>
                  </a:lnTo>
                  <a:lnTo>
                    <a:pt x="151" y="215"/>
                  </a:lnTo>
                  <a:lnTo>
                    <a:pt x="161" y="223"/>
                  </a:lnTo>
                  <a:lnTo>
                    <a:pt x="184" y="238"/>
                  </a:lnTo>
                  <a:lnTo>
                    <a:pt x="208" y="251"/>
                  </a:lnTo>
                  <a:lnTo>
                    <a:pt x="262" y="277"/>
                  </a:lnTo>
                  <a:lnTo>
                    <a:pt x="288" y="291"/>
                  </a:lnTo>
                  <a:lnTo>
                    <a:pt x="314" y="306"/>
                  </a:lnTo>
                  <a:lnTo>
                    <a:pt x="328" y="315"/>
                  </a:lnTo>
                  <a:lnTo>
                    <a:pt x="339" y="325"/>
                  </a:lnTo>
                  <a:lnTo>
                    <a:pt x="350" y="335"/>
                  </a:lnTo>
                  <a:lnTo>
                    <a:pt x="361" y="344"/>
                  </a:lnTo>
                  <a:lnTo>
                    <a:pt x="371" y="356"/>
                  </a:lnTo>
                  <a:lnTo>
                    <a:pt x="380" y="368"/>
                  </a:lnTo>
                  <a:lnTo>
                    <a:pt x="387" y="382"/>
                  </a:lnTo>
                  <a:lnTo>
                    <a:pt x="393" y="397"/>
                  </a:lnTo>
                  <a:lnTo>
                    <a:pt x="399" y="411"/>
                  </a:lnTo>
                  <a:lnTo>
                    <a:pt x="403" y="429"/>
                  </a:lnTo>
                  <a:lnTo>
                    <a:pt x="406" y="447"/>
                  </a:lnTo>
                  <a:lnTo>
                    <a:pt x="406" y="466"/>
                  </a:lnTo>
                  <a:lnTo>
                    <a:pt x="406" y="466"/>
                  </a:lnTo>
                  <a:lnTo>
                    <a:pt x="404" y="490"/>
                  </a:lnTo>
                  <a:lnTo>
                    <a:pt x="402" y="512"/>
                  </a:lnTo>
                  <a:lnTo>
                    <a:pt x="396" y="534"/>
                  </a:lnTo>
                  <a:lnTo>
                    <a:pt x="388" y="554"/>
                  </a:lnTo>
                  <a:lnTo>
                    <a:pt x="378" y="573"/>
                  </a:lnTo>
                  <a:lnTo>
                    <a:pt x="366" y="591"/>
                  </a:lnTo>
                  <a:lnTo>
                    <a:pt x="352" y="607"/>
                  </a:lnTo>
                  <a:lnTo>
                    <a:pt x="336" y="622"/>
                  </a:lnTo>
                  <a:lnTo>
                    <a:pt x="319" y="636"/>
                  </a:lnTo>
                  <a:lnTo>
                    <a:pt x="300" y="647"/>
                  </a:lnTo>
                  <a:lnTo>
                    <a:pt x="279" y="657"/>
                  </a:lnTo>
                  <a:lnTo>
                    <a:pt x="257" y="666"/>
                  </a:lnTo>
                  <a:lnTo>
                    <a:pt x="233" y="673"/>
                  </a:lnTo>
                  <a:lnTo>
                    <a:pt x="208" y="678"/>
                  </a:lnTo>
                  <a:lnTo>
                    <a:pt x="181" y="681"/>
                  </a:lnTo>
                  <a:lnTo>
                    <a:pt x="154" y="682"/>
                  </a:lnTo>
                  <a:lnTo>
                    <a:pt x="154" y="682"/>
                  </a:lnTo>
                  <a:lnTo>
                    <a:pt x="128" y="681"/>
                  </a:lnTo>
                  <a:lnTo>
                    <a:pt x="104" y="678"/>
                  </a:lnTo>
                  <a:lnTo>
                    <a:pt x="82" y="674"/>
                  </a:lnTo>
                  <a:lnTo>
                    <a:pt x="61" y="669"/>
                  </a:lnTo>
                  <a:lnTo>
                    <a:pt x="42" y="663"/>
                  </a:lnTo>
                  <a:lnTo>
                    <a:pt x="26" y="656"/>
                  </a:lnTo>
                  <a:lnTo>
                    <a:pt x="11" y="648"/>
                  </a:lnTo>
                  <a:lnTo>
                    <a:pt x="0" y="641"/>
                  </a:lnTo>
                  <a:lnTo>
                    <a:pt x="0" y="641"/>
                  </a:lnTo>
                  <a:lnTo>
                    <a:pt x="9" y="610"/>
                  </a:lnTo>
                  <a:lnTo>
                    <a:pt x="16" y="580"/>
                  </a:lnTo>
                  <a:lnTo>
                    <a:pt x="22" y="550"/>
                  </a:lnTo>
                  <a:lnTo>
                    <a:pt x="27" y="519"/>
                  </a:lnTo>
                  <a:lnTo>
                    <a:pt x="46" y="519"/>
                  </a:lnTo>
                  <a:lnTo>
                    <a:pt x="46" y="519"/>
                  </a:lnTo>
                  <a:lnTo>
                    <a:pt x="48" y="531"/>
                  </a:lnTo>
                  <a:lnTo>
                    <a:pt x="51" y="540"/>
                  </a:lnTo>
                  <a:lnTo>
                    <a:pt x="55" y="550"/>
                  </a:lnTo>
                  <a:lnTo>
                    <a:pt x="60" y="559"/>
                  </a:lnTo>
                  <a:lnTo>
                    <a:pt x="66" y="568"/>
                  </a:lnTo>
                  <a:lnTo>
                    <a:pt x="72" y="576"/>
                  </a:lnTo>
                  <a:lnTo>
                    <a:pt x="78" y="585"/>
                  </a:lnTo>
                  <a:lnTo>
                    <a:pt x="87" y="593"/>
                  </a:lnTo>
                  <a:lnTo>
                    <a:pt x="96" y="599"/>
                  </a:lnTo>
                  <a:lnTo>
                    <a:pt x="104" y="605"/>
                  </a:lnTo>
                  <a:lnTo>
                    <a:pt x="114" y="610"/>
                  </a:lnTo>
                  <a:lnTo>
                    <a:pt x="125" y="615"/>
                  </a:lnTo>
                  <a:lnTo>
                    <a:pt x="138" y="619"/>
                  </a:lnTo>
                  <a:lnTo>
                    <a:pt x="150" y="621"/>
                  </a:lnTo>
                  <a:lnTo>
                    <a:pt x="164" y="622"/>
                  </a:lnTo>
                  <a:lnTo>
                    <a:pt x="177" y="622"/>
                  </a:lnTo>
                  <a:lnTo>
                    <a:pt x="177" y="622"/>
                  </a:lnTo>
                  <a:lnTo>
                    <a:pt x="191" y="622"/>
                  </a:lnTo>
                  <a:lnTo>
                    <a:pt x="204" y="621"/>
                  </a:lnTo>
                  <a:lnTo>
                    <a:pt x="215" y="619"/>
                  </a:lnTo>
                  <a:lnTo>
                    <a:pt x="226" y="615"/>
                  </a:lnTo>
                  <a:lnTo>
                    <a:pt x="236" y="611"/>
                  </a:lnTo>
                  <a:lnTo>
                    <a:pt x="246" y="606"/>
                  </a:lnTo>
                  <a:lnTo>
                    <a:pt x="253" y="600"/>
                  </a:lnTo>
                  <a:lnTo>
                    <a:pt x="261" y="594"/>
                  </a:lnTo>
                  <a:lnTo>
                    <a:pt x="268" y="588"/>
                  </a:lnTo>
                  <a:lnTo>
                    <a:pt x="273" y="580"/>
                  </a:lnTo>
                  <a:lnTo>
                    <a:pt x="278" y="571"/>
                  </a:lnTo>
                  <a:lnTo>
                    <a:pt x="282" y="563"/>
                  </a:lnTo>
                  <a:lnTo>
                    <a:pt x="285" y="554"/>
                  </a:lnTo>
                  <a:lnTo>
                    <a:pt x="287" y="545"/>
                  </a:lnTo>
                  <a:lnTo>
                    <a:pt x="289" y="535"/>
                  </a:lnTo>
                  <a:lnTo>
                    <a:pt x="289" y="526"/>
                  </a:lnTo>
                  <a:lnTo>
                    <a:pt x="289" y="526"/>
                  </a:lnTo>
                  <a:lnTo>
                    <a:pt x="288" y="513"/>
                  </a:lnTo>
                  <a:lnTo>
                    <a:pt x="285" y="501"/>
                  </a:lnTo>
                  <a:lnTo>
                    <a:pt x="282" y="490"/>
                  </a:lnTo>
                  <a:lnTo>
                    <a:pt x="277" y="480"/>
                  </a:lnTo>
                  <a:lnTo>
                    <a:pt x="270" y="470"/>
                  </a:lnTo>
                  <a:lnTo>
                    <a:pt x="263" y="461"/>
                  </a:lnTo>
                  <a:lnTo>
                    <a:pt x="254" y="452"/>
                  </a:lnTo>
                  <a:lnTo>
                    <a:pt x="244" y="445"/>
                  </a:lnTo>
                  <a:lnTo>
                    <a:pt x="223" y="430"/>
                  </a:lnTo>
                  <a:lnTo>
                    <a:pt x="199" y="418"/>
                  </a:lnTo>
                  <a:lnTo>
                    <a:pt x="146" y="392"/>
                  </a:lnTo>
                  <a:lnTo>
                    <a:pt x="120" y="378"/>
                  </a:lnTo>
                  <a:lnTo>
                    <a:pt x="94" y="362"/>
                  </a:lnTo>
                  <a:lnTo>
                    <a:pt x="82" y="354"/>
                  </a:lnTo>
                  <a:lnTo>
                    <a:pt x="71" y="344"/>
                  </a:lnTo>
                  <a:lnTo>
                    <a:pt x="60" y="336"/>
                  </a:lnTo>
                  <a:lnTo>
                    <a:pt x="50" y="325"/>
                  </a:lnTo>
                  <a:lnTo>
                    <a:pt x="40" y="313"/>
                  </a:lnTo>
                  <a:lnTo>
                    <a:pt x="31" y="301"/>
                  </a:lnTo>
                  <a:lnTo>
                    <a:pt x="24" y="287"/>
                  </a:lnTo>
                  <a:lnTo>
                    <a:pt x="17" y="274"/>
                  </a:lnTo>
                  <a:lnTo>
                    <a:pt x="11" y="258"/>
                  </a:lnTo>
                  <a:lnTo>
                    <a:pt x="8" y="242"/>
                  </a:lnTo>
                  <a:lnTo>
                    <a:pt x="5" y="223"/>
                  </a:lnTo>
                  <a:lnTo>
                    <a:pt x="5" y="203"/>
                  </a:lnTo>
                  <a:lnTo>
                    <a:pt x="5" y="203"/>
                  </a:lnTo>
                  <a:lnTo>
                    <a:pt x="6" y="179"/>
                  </a:lnTo>
                  <a:lnTo>
                    <a:pt x="9" y="157"/>
                  </a:lnTo>
                  <a:lnTo>
                    <a:pt x="15" y="136"/>
                  </a:lnTo>
                  <a:lnTo>
                    <a:pt x="22" y="116"/>
                  </a:lnTo>
                  <a:lnTo>
                    <a:pt x="31" y="98"/>
                  </a:lnTo>
                  <a:lnTo>
                    <a:pt x="42" y="80"/>
                  </a:lnTo>
                  <a:lnTo>
                    <a:pt x="56" y="65"/>
                  </a:lnTo>
                  <a:lnTo>
                    <a:pt x="70" y="52"/>
                  </a:lnTo>
                  <a:lnTo>
                    <a:pt x="84" y="39"/>
                  </a:lnTo>
                  <a:lnTo>
                    <a:pt x="102" y="29"/>
                  </a:lnTo>
                  <a:lnTo>
                    <a:pt x="119" y="19"/>
                  </a:lnTo>
                  <a:lnTo>
                    <a:pt x="138" y="12"/>
                  </a:lnTo>
                  <a:lnTo>
                    <a:pt x="158" y="7"/>
                  </a:lnTo>
                  <a:lnTo>
                    <a:pt x="177" y="2"/>
                  </a:lnTo>
                  <a:lnTo>
                    <a:pt x="199" y="0"/>
                  </a:lnTo>
                  <a:lnTo>
                    <a:pt x="220" y="0"/>
                  </a:lnTo>
                  <a:lnTo>
                    <a:pt x="220" y="0"/>
                  </a:lnTo>
                  <a:lnTo>
                    <a:pt x="244" y="0"/>
                  </a:lnTo>
                  <a:lnTo>
                    <a:pt x="268" y="2"/>
                  </a:lnTo>
                  <a:lnTo>
                    <a:pt x="289" y="6"/>
                  </a:lnTo>
                  <a:lnTo>
                    <a:pt x="310" y="12"/>
                  </a:lnTo>
                  <a:lnTo>
                    <a:pt x="329" y="18"/>
                  </a:lnTo>
                  <a:lnTo>
                    <a:pt x="346" y="27"/>
                  </a:lnTo>
                  <a:lnTo>
                    <a:pt x="361" y="36"/>
                  </a:lnTo>
                  <a:lnTo>
                    <a:pt x="376" y="46"/>
                  </a:lnTo>
                  <a:lnTo>
                    <a:pt x="376" y="46"/>
                  </a:lnTo>
                  <a:lnTo>
                    <a:pt x="367" y="67"/>
                  </a:lnTo>
                  <a:lnTo>
                    <a:pt x="361" y="89"/>
                  </a:lnTo>
                  <a:lnTo>
                    <a:pt x="345" y="140"/>
                  </a:lnTo>
                  <a:lnTo>
                    <a:pt x="331" y="1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8" name="Freeform 55"/>
            <p:cNvSpPr>
              <a:spLocks/>
            </p:cNvSpPr>
            <p:nvPr/>
          </p:nvSpPr>
          <p:spPr bwMode="auto">
            <a:xfrm>
              <a:off x="4864101" y="4003675"/>
              <a:ext cx="225425" cy="509588"/>
            </a:xfrm>
            <a:custGeom>
              <a:avLst/>
              <a:gdLst>
                <a:gd name="T0" fmla="*/ 279 w 285"/>
                <a:gd name="T1" fmla="*/ 174 h 643"/>
                <a:gd name="T2" fmla="*/ 275 w 285"/>
                <a:gd name="T3" fmla="*/ 200 h 643"/>
                <a:gd name="T4" fmla="*/ 277 w 285"/>
                <a:gd name="T5" fmla="*/ 211 h 643"/>
                <a:gd name="T6" fmla="*/ 195 w 285"/>
                <a:gd name="T7" fmla="*/ 221 h 643"/>
                <a:gd name="T8" fmla="*/ 192 w 285"/>
                <a:gd name="T9" fmla="*/ 272 h 643"/>
                <a:gd name="T10" fmla="*/ 189 w 285"/>
                <a:gd name="T11" fmla="*/ 434 h 643"/>
                <a:gd name="T12" fmla="*/ 189 w 285"/>
                <a:gd name="T13" fmla="*/ 479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7 w 285"/>
                <a:gd name="T29" fmla="*/ 583 h 643"/>
                <a:gd name="T30" fmla="*/ 285 w 285"/>
                <a:gd name="T31" fmla="*/ 618 h 643"/>
                <a:gd name="T32" fmla="*/ 275 w 285"/>
                <a:gd name="T33" fmla="*/ 623 h 643"/>
                <a:gd name="T34" fmla="*/ 251 w 285"/>
                <a:gd name="T35" fmla="*/ 633 h 643"/>
                <a:gd name="T36" fmla="*/ 223 w 285"/>
                <a:gd name="T37" fmla="*/ 639 h 643"/>
                <a:gd name="T38" fmla="*/ 195 w 285"/>
                <a:gd name="T39" fmla="*/ 643 h 643"/>
                <a:gd name="T40" fmla="*/ 181 w 285"/>
                <a:gd name="T41" fmla="*/ 643 h 643"/>
                <a:gd name="T42" fmla="*/ 154 w 285"/>
                <a:gd name="T43" fmla="*/ 640 h 643"/>
                <a:gd name="T44" fmla="*/ 129 w 285"/>
                <a:gd name="T45" fmla="*/ 633 h 643"/>
                <a:gd name="T46" fmla="*/ 108 w 285"/>
                <a:gd name="T47" fmla="*/ 622 h 643"/>
                <a:gd name="T48" fmla="*/ 92 w 285"/>
                <a:gd name="T49" fmla="*/ 606 h 643"/>
                <a:gd name="T50" fmla="*/ 78 w 285"/>
                <a:gd name="T51" fmla="*/ 585 h 643"/>
                <a:gd name="T52" fmla="*/ 68 w 285"/>
                <a:gd name="T53" fmla="*/ 558 h 643"/>
                <a:gd name="T54" fmla="*/ 62 w 285"/>
                <a:gd name="T55" fmla="*/ 529 h 643"/>
                <a:gd name="T56" fmla="*/ 61 w 285"/>
                <a:gd name="T57" fmla="*/ 495 h 643"/>
                <a:gd name="T58" fmla="*/ 61 w 285"/>
                <a:gd name="T59" fmla="*/ 433 h 643"/>
                <a:gd name="T60" fmla="*/ 66 w 285"/>
                <a:gd name="T61" fmla="*/ 288 h 643"/>
                <a:gd name="T62" fmla="*/ 0 w 285"/>
                <a:gd name="T63" fmla="*/ 224 h 643"/>
                <a:gd name="T64" fmla="*/ 3 w 285"/>
                <a:gd name="T65" fmla="*/ 211 h 643"/>
                <a:gd name="T66" fmla="*/ 4 w 285"/>
                <a:gd name="T67" fmla="*/ 200 h 643"/>
                <a:gd name="T68" fmla="*/ 0 w 285"/>
                <a:gd name="T69" fmla="*/ 174 h 643"/>
                <a:gd name="T70" fmla="*/ 67 w 285"/>
                <a:gd name="T71" fmla="*/ 176 h 643"/>
                <a:gd name="T72" fmla="*/ 63 w 285"/>
                <a:gd name="T73" fmla="*/ 59 h 643"/>
                <a:gd name="T74" fmla="*/ 129 w 285"/>
                <a:gd name="T75" fmla="*/ 31 h 643"/>
                <a:gd name="T76" fmla="*/ 203 w 285"/>
                <a:gd name="T77" fmla="*/ 7 h 643"/>
                <a:gd name="T78" fmla="*/ 200 w 285"/>
                <a:gd name="T79" fmla="*/ 43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5" y="200"/>
                  </a:lnTo>
                  <a:lnTo>
                    <a:pt x="275" y="200"/>
                  </a:lnTo>
                  <a:lnTo>
                    <a:pt x="277" y="211"/>
                  </a:lnTo>
                  <a:lnTo>
                    <a:pt x="279" y="224"/>
                  </a:lnTo>
                  <a:lnTo>
                    <a:pt x="195" y="221"/>
                  </a:lnTo>
                  <a:lnTo>
                    <a:pt x="195" y="221"/>
                  </a:lnTo>
                  <a:lnTo>
                    <a:pt x="192" y="272"/>
                  </a:lnTo>
                  <a:lnTo>
                    <a:pt x="190" y="330"/>
                  </a:lnTo>
                  <a:lnTo>
                    <a:pt x="189" y="434"/>
                  </a:lnTo>
                  <a:lnTo>
                    <a:pt x="189" y="434"/>
                  </a:lnTo>
                  <a:lnTo>
                    <a:pt x="189" y="479"/>
                  </a:lnTo>
                  <a:lnTo>
                    <a:pt x="190" y="514"/>
                  </a:lnTo>
                  <a:lnTo>
                    <a:pt x="194" y="541"/>
                  </a:lnTo>
                  <a:lnTo>
                    <a:pt x="196" y="552"/>
                  </a:lnTo>
                  <a:lnTo>
                    <a:pt x="199" y="561"/>
                  </a:lnTo>
                  <a:lnTo>
                    <a:pt x="202" y="568"/>
                  </a:lnTo>
                  <a:lnTo>
                    <a:pt x="206" y="575"/>
                  </a:lnTo>
                  <a:lnTo>
                    <a:pt x="210" y="580"/>
                  </a:lnTo>
                  <a:lnTo>
                    <a:pt x="215" y="583"/>
                  </a:lnTo>
                  <a:lnTo>
                    <a:pt x="221" y="586"/>
                  </a:lnTo>
                  <a:lnTo>
                    <a:pt x="227" y="587"/>
                  </a:lnTo>
                  <a:lnTo>
                    <a:pt x="233" y="588"/>
                  </a:lnTo>
                  <a:lnTo>
                    <a:pt x="242" y="588"/>
                  </a:lnTo>
                  <a:lnTo>
                    <a:pt x="242" y="588"/>
                  </a:lnTo>
                  <a:lnTo>
                    <a:pt x="257" y="588"/>
                  </a:lnTo>
                  <a:lnTo>
                    <a:pt x="268" y="586"/>
                  </a:lnTo>
                  <a:lnTo>
                    <a:pt x="277" y="583"/>
                  </a:lnTo>
                  <a:lnTo>
                    <a:pt x="285" y="580"/>
                  </a:lnTo>
                  <a:lnTo>
                    <a:pt x="285" y="618"/>
                  </a:lnTo>
                  <a:lnTo>
                    <a:pt x="285" y="618"/>
                  </a:lnTo>
                  <a:lnTo>
                    <a:pt x="275" y="623"/>
                  </a:lnTo>
                  <a:lnTo>
                    <a:pt x="264" y="628"/>
                  </a:lnTo>
                  <a:lnTo>
                    <a:pt x="251" y="633"/>
                  </a:lnTo>
                  <a:lnTo>
                    <a:pt x="238" y="637"/>
                  </a:lnTo>
                  <a:lnTo>
                    <a:pt x="223" y="639"/>
                  </a:lnTo>
                  <a:lnTo>
                    <a:pt x="210" y="642"/>
                  </a:lnTo>
                  <a:lnTo>
                    <a:pt x="195" y="643"/>
                  </a:lnTo>
                  <a:lnTo>
                    <a:pt x="181" y="643"/>
                  </a:lnTo>
                  <a:lnTo>
                    <a:pt x="181" y="643"/>
                  </a:lnTo>
                  <a:lnTo>
                    <a:pt x="168" y="643"/>
                  </a:lnTo>
                  <a:lnTo>
                    <a:pt x="154" y="640"/>
                  </a:lnTo>
                  <a:lnTo>
                    <a:pt x="141" y="638"/>
                  </a:lnTo>
                  <a:lnTo>
                    <a:pt x="129" y="633"/>
                  </a:lnTo>
                  <a:lnTo>
                    <a:pt x="118" y="628"/>
                  </a:lnTo>
                  <a:lnTo>
                    <a:pt x="108" y="622"/>
                  </a:lnTo>
                  <a:lnTo>
                    <a:pt x="99" y="614"/>
                  </a:lnTo>
                  <a:lnTo>
                    <a:pt x="92" y="606"/>
                  </a:lnTo>
                  <a:lnTo>
                    <a:pt x="84" y="596"/>
                  </a:lnTo>
                  <a:lnTo>
                    <a:pt x="78" y="585"/>
                  </a:lnTo>
                  <a:lnTo>
                    <a:pt x="72" y="572"/>
                  </a:lnTo>
                  <a:lnTo>
                    <a:pt x="68" y="558"/>
                  </a:lnTo>
                  <a:lnTo>
                    <a:pt x="65" y="545"/>
                  </a:lnTo>
                  <a:lnTo>
                    <a:pt x="62" y="529"/>
                  </a:lnTo>
                  <a:lnTo>
                    <a:pt x="61" y="513"/>
                  </a:lnTo>
                  <a:lnTo>
                    <a:pt x="61" y="495"/>
                  </a:lnTo>
                  <a:lnTo>
                    <a:pt x="61" y="495"/>
                  </a:lnTo>
                  <a:lnTo>
                    <a:pt x="61" y="433"/>
                  </a:lnTo>
                  <a:lnTo>
                    <a:pt x="63" y="361"/>
                  </a:lnTo>
                  <a:lnTo>
                    <a:pt x="66" y="288"/>
                  </a:lnTo>
                  <a:lnTo>
                    <a:pt x="67" y="222"/>
                  </a:lnTo>
                  <a:lnTo>
                    <a:pt x="0" y="224"/>
                  </a:lnTo>
                  <a:lnTo>
                    <a:pt x="0" y="224"/>
                  </a:lnTo>
                  <a:lnTo>
                    <a:pt x="3" y="211"/>
                  </a:lnTo>
                  <a:lnTo>
                    <a:pt x="4" y="200"/>
                  </a:lnTo>
                  <a:lnTo>
                    <a:pt x="4" y="200"/>
                  </a:lnTo>
                  <a:lnTo>
                    <a:pt x="3" y="186"/>
                  </a:lnTo>
                  <a:lnTo>
                    <a:pt x="0" y="174"/>
                  </a:lnTo>
                  <a:lnTo>
                    <a:pt x="67" y="176"/>
                  </a:lnTo>
                  <a:lnTo>
                    <a:pt x="67" y="176"/>
                  </a:lnTo>
                  <a:lnTo>
                    <a:pt x="66" y="121"/>
                  </a:lnTo>
                  <a:lnTo>
                    <a:pt x="63" y="59"/>
                  </a:lnTo>
                  <a:lnTo>
                    <a:pt x="63" y="59"/>
                  </a:lnTo>
                  <a:lnTo>
                    <a:pt x="129" y="31"/>
                  </a:lnTo>
                  <a:lnTo>
                    <a:pt x="194" y="0"/>
                  </a:lnTo>
                  <a:lnTo>
                    <a:pt x="203" y="7"/>
                  </a:lnTo>
                  <a:lnTo>
                    <a:pt x="203" y="7"/>
                  </a:lnTo>
                  <a:lnTo>
                    <a:pt x="200" y="43"/>
                  </a:lnTo>
                  <a:lnTo>
                    <a:pt x="197" y="85"/>
                  </a:lnTo>
                  <a:lnTo>
                    <a:pt x="196" y="131"/>
                  </a:lnTo>
                  <a:lnTo>
                    <a:pt x="195" y="175"/>
                  </a:lnTo>
                  <a:lnTo>
                    <a:pt x="279"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9" name="Freeform 56"/>
            <p:cNvSpPr>
              <a:spLocks/>
            </p:cNvSpPr>
            <p:nvPr/>
          </p:nvSpPr>
          <p:spPr bwMode="auto">
            <a:xfrm>
              <a:off x="5156201" y="4130675"/>
              <a:ext cx="228600" cy="373063"/>
            </a:xfrm>
            <a:custGeom>
              <a:avLst/>
              <a:gdLst>
                <a:gd name="T0" fmla="*/ 131 w 289"/>
                <a:gd name="T1" fmla="*/ 128 h 471"/>
                <a:gd name="T2" fmla="*/ 144 w 289"/>
                <a:gd name="T3" fmla="*/ 98 h 471"/>
                <a:gd name="T4" fmla="*/ 158 w 289"/>
                <a:gd name="T5" fmla="*/ 71 h 471"/>
                <a:gd name="T6" fmla="*/ 174 w 289"/>
                <a:gd name="T7" fmla="*/ 50 h 471"/>
                <a:gd name="T8" fmla="*/ 191 w 289"/>
                <a:gd name="T9" fmla="*/ 31 h 471"/>
                <a:gd name="T10" fmla="*/ 210 w 289"/>
                <a:gd name="T11" fmla="*/ 17 h 471"/>
                <a:gd name="T12" fmla="*/ 230 w 289"/>
                <a:gd name="T13" fmla="*/ 8 h 471"/>
                <a:gd name="T14" fmla="*/ 251 w 289"/>
                <a:gd name="T15" fmla="*/ 3 h 471"/>
                <a:gd name="T16" fmla="*/ 275 w 289"/>
                <a:gd name="T17" fmla="*/ 0 h 471"/>
                <a:gd name="T18" fmla="*/ 289 w 289"/>
                <a:gd name="T19" fmla="*/ 1 h 471"/>
                <a:gd name="T20" fmla="*/ 287 w 289"/>
                <a:gd name="T21" fmla="*/ 16 h 471"/>
                <a:gd name="T22" fmla="*/ 284 w 289"/>
                <a:gd name="T23" fmla="*/ 50 h 471"/>
                <a:gd name="T24" fmla="*/ 284 w 289"/>
                <a:gd name="T25" fmla="*/ 70 h 471"/>
                <a:gd name="T26" fmla="*/ 286 w 289"/>
                <a:gd name="T27" fmla="*/ 133 h 471"/>
                <a:gd name="T28" fmla="*/ 277 w 289"/>
                <a:gd name="T29" fmla="*/ 140 h 471"/>
                <a:gd name="T30" fmla="*/ 255 w 289"/>
                <a:gd name="T31" fmla="*/ 132 h 471"/>
                <a:gd name="T32" fmla="*/ 227 w 289"/>
                <a:gd name="T33" fmla="*/ 127 h 471"/>
                <a:gd name="T34" fmla="*/ 217 w 289"/>
                <a:gd name="T35" fmla="*/ 128 h 471"/>
                <a:gd name="T36" fmla="*/ 198 w 289"/>
                <a:gd name="T37" fmla="*/ 132 h 471"/>
                <a:gd name="T38" fmla="*/ 182 w 289"/>
                <a:gd name="T39" fmla="*/ 139 h 471"/>
                <a:gd name="T40" fmla="*/ 167 w 289"/>
                <a:gd name="T41" fmla="*/ 149 h 471"/>
                <a:gd name="T42" fmla="*/ 154 w 289"/>
                <a:gd name="T43" fmla="*/ 163 h 471"/>
                <a:gd name="T44" fmla="*/ 146 w 289"/>
                <a:gd name="T45" fmla="*/ 177 h 471"/>
                <a:gd name="T46" fmla="*/ 139 w 289"/>
                <a:gd name="T47" fmla="*/ 194 h 471"/>
                <a:gd name="T48" fmla="*/ 136 w 289"/>
                <a:gd name="T49" fmla="*/ 212 h 471"/>
                <a:gd name="T50" fmla="*/ 136 w 289"/>
                <a:gd name="T51" fmla="*/ 259 h 471"/>
                <a:gd name="T52" fmla="*/ 136 w 289"/>
                <a:gd name="T53" fmla="*/ 316 h 471"/>
                <a:gd name="T54" fmla="*/ 139 w 289"/>
                <a:gd name="T55" fmla="*/ 421 h 471"/>
                <a:gd name="T56" fmla="*/ 143 w 289"/>
                <a:gd name="T57" fmla="*/ 471 h 471"/>
                <a:gd name="T58" fmla="*/ 93 w 289"/>
                <a:gd name="T59" fmla="*/ 468 h 471"/>
                <a:gd name="T60" fmla="*/ 71 w 289"/>
                <a:gd name="T61" fmla="*/ 466 h 471"/>
                <a:gd name="T62" fmla="*/ 31 w 289"/>
                <a:gd name="T63" fmla="*/ 469 h 471"/>
                <a:gd name="T64" fmla="*/ 0 w 289"/>
                <a:gd name="T65" fmla="*/ 471 h 471"/>
                <a:gd name="T66" fmla="*/ 7 w 289"/>
                <a:gd name="T67" fmla="*/ 370 h 471"/>
                <a:gd name="T68" fmla="*/ 8 w 289"/>
                <a:gd name="T69" fmla="*/ 259 h 471"/>
                <a:gd name="T70" fmla="*/ 8 w 289"/>
                <a:gd name="T71" fmla="*/ 222 h 471"/>
                <a:gd name="T72" fmla="*/ 7 w 289"/>
                <a:gd name="T73" fmla="*/ 112 h 471"/>
                <a:gd name="T74" fmla="*/ 0 w 289"/>
                <a:gd name="T75" fmla="*/ 10 h 471"/>
                <a:gd name="T76" fmla="*/ 33 w 289"/>
                <a:gd name="T77" fmla="*/ 13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1" y="128"/>
                  </a:lnTo>
                  <a:lnTo>
                    <a:pt x="131" y="128"/>
                  </a:lnTo>
                  <a:lnTo>
                    <a:pt x="144" y="98"/>
                  </a:lnTo>
                  <a:lnTo>
                    <a:pt x="151" y="84"/>
                  </a:lnTo>
                  <a:lnTo>
                    <a:pt x="158" y="71"/>
                  </a:lnTo>
                  <a:lnTo>
                    <a:pt x="165" y="60"/>
                  </a:lnTo>
                  <a:lnTo>
                    <a:pt x="174" y="50"/>
                  </a:lnTo>
                  <a:lnTo>
                    <a:pt x="183" y="40"/>
                  </a:lnTo>
                  <a:lnTo>
                    <a:pt x="191" y="31"/>
                  </a:lnTo>
                  <a:lnTo>
                    <a:pt x="200" y="24"/>
                  </a:lnTo>
                  <a:lnTo>
                    <a:pt x="210" y="17"/>
                  </a:lnTo>
                  <a:lnTo>
                    <a:pt x="220" y="13"/>
                  </a:lnTo>
                  <a:lnTo>
                    <a:pt x="230" y="8"/>
                  </a:lnTo>
                  <a:lnTo>
                    <a:pt x="241" y="5"/>
                  </a:lnTo>
                  <a:lnTo>
                    <a:pt x="251" y="3"/>
                  </a:lnTo>
                  <a:lnTo>
                    <a:pt x="263" y="1"/>
                  </a:lnTo>
                  <a:lnTo>
                    <a:pt x="275" y="0"/>
                  </a:lnTo>
                  <a:lnTo>
                    <a:pt x="275" y="0"/>
                  </a:lnTo>
                  <a:lnTo>
                    <a:pt x="289" y="1"/>
                  </a:lnTo>
                  <a:lnTo>
                    <a:pt x="289" y="1"/>
                  </a:lnTo>
                  <a:lnTo>
                    <a:pt x="287" y="16"/>
                  </a:lnTo>
                  <a:lnTo>
                    <a:pt x="286" y="32"/>
                  </a:lnTo>
                  <a:lnTo>
                    <a:pt x="284" y="50"/>
                  </a:lnTo>
                  <a:lnTo>
                    <a:pt x="284" y="70"/>
                  </a:lnTo>
                  <a:lnTo>
                    <a:pt x="284" y="70"/>
                  </a:lnTo>
                  <a:lnTo>
                    <a:pt x="284" y="101"/>
                  </a:lnTo>
                  <a:lnTo>
                    <a:pt x="286" y="133"/>
                  </a:lnTo>
                  <a:lnTo>
                    <a:pt x="277" y="140"/>
                  </a:lnTo>
                  <a:lnTo>
                    <a:pt x="277" y="140"/>
                  </a:lnTo>
                  <a:lnTo>
                    <a:pt x="267" y="135"/>
                  </a:lnTo>
                  <a:lnTo>
                    <a:pt x="255" y="132"/>
                  </a:lnTo>
                  <a:lnTo>
                    <a:pt x="242" y="128"/>
                  </a:lnTo>
                  <a:lnTo>
                    <a:pt x="227" y="127"/>
                  </a:lnTo>
                  <a:lnTo>
                    <a:pt x="227" y="127"/>
                  </a:lnTo>
                  <a:lnTo>
                    <a:pt x="217" y="128"/>
                  </a:lnTo>
                  <a:lnTo>
                    <a:pt x="208" y="129"/>
                  </a:lnTo>
                  <a:lnTo>
                    <a:pt x="198" y="132"/>
                  </a:lnTo>
                  <a:lnTo>
                    <a:pt x="189" y="135"/>
                  </a:lnTo>
                  <a:lnTo>
                    <a:pt x="182" y="139"/>
                  </a:lnTo>
                  <a:lnTo>
                    <a:pt x="174" y="144"/>
                  </a:lnTo>
                  <a:lnTo>
                    <a:pt x="167" y="149"/>
                  </a:lnTo>
                  <a:lnTo>
                    <a:pt x="160" y="155"/>
                  </a:lnTo>
                  <a:lnTo>
                    <a:pt x="154" y="163"/>
                  </a:lnTo>
                  <a:lnTo>
                    <a:pt x="149" y="170"/>
                  </a:lnTo>
                  <a:lnTo>
                    <a:pt x="146" y="177"/>
                  </a:lnTo>
                  <a:lnTo>
                    <a:pt x="142" y="186"/>
                  </a:lnTo>
                  <a:lnTo>
                    <a:pt x="139" y="194"/>
                  </a:lnTo>
                  <a:lnTo>
                    <a:pt x="137" y="204"/>
                  </a:lnTo>
                  <a:lnTo>
                    <a:pt x="136" y="212"/>
                  </a:lnTo>
                  <a:lnTo>
                    <a:pt x="136" y="222"/>
                  </a:lnTo>
                  <a:lnTo>
                    <a:pt x="136" y="259"/>
                  </a:lnTo>
                  <a:lnTo>
                    <a:pt x="136" y="259"/>
                  </a:lnTo>
                  <a:lnTo>
                    <a:pt x="136" y="316"/>
                  </a:lnTo>
                  <a:lnTo>
                    <a:pt x="137" y="370"/>
                  </a:lnTo>
                  <a:lnTo>
                    <a:pt x="139" y="421"/>
                  </a:lnTo>
                  <a:lnTo>
                    <a:pt x="143" y="471"/>
                  </a:lnTo>
                  <a:lnTo>
                    <a:pt x="143" y="471"/>
                  </a:lnTo>
                  <a:lnTo>
                    <a:pt x="112" y="469"/>
                  </a:lnTo>
                  <a:lnTo>
                    <a:pt x="93" y="468"/>
                  </a:lnTo>
                  <a:lnTo>
                    <a:pt x="71" y="466"/>
                  </a:lnTo>
                  <a:lnTo>
                    <a:pt x="71" y="466"/>
                  </a:lnTo>
                  <a:lnTo>
                    <a:pt x="50" y="468"/>
                  </a:lnTo>
                  <a:lnTo>
                    <a:pt x="31" y="469"/>
                  </a:lnTo>
                  <a:lnTo>
                    <a:pt x="0" y="471"/>
                  </a:lnTo>
                  <a:lnTo>
                    <a:pt x="0" y="471"/>
                  </a:lnTo>
                  <a:lnTo>
                    <a:pt x="4" y="421"/>
                  </a:lnTo>
                  <a:lnTo>
                    <a:pt x="7" y="370"/>
                  </a:lnTo>
                  <a:lnTo>
                    <a:pt x="8" y="316"/>
                  </a:lnTo>
                  <a:lnTo>
                    <a:pt x="8" y="259"/>
                  </a:lnTo>
                  <a:lnTo>
                    <a:pt x="8" y="222"/>
                  </a:lnTo>
                  <a:lnTo>
                    <a:pt x="8" y="222"/>
                  </a:lnTo>
                  <a:lnTo>
                    <a:pt x="8" y="165"/>
                  </a:lnTo>
                  <a:lnTo>
                    <a:pt x="7" y="112"/>
                  </a:lnTo>
                  <a:lnTo>
                    <a:pt x="4" y="61"/>
                  </a:lnTo>
                  <a:lnTo>
                    <a:pt x="0" y="10"/>
                  </a:lnTo>
                  <a:lnTo>
                    <a:pt x="0" y="10"/>
                  </a:lnTo>
                  <a:lnTo>
                    <a:pt x="33" y="13"/>
                  </a:lnTo>
                  <a:lnTo>
                    <a:pt x="49" y="14"/>
                  </a:lnTo>
                  <a:lnTo>
                    <a:pt x="66" y="15"/>
                  </a:lnTo>
                  <a:lnTo>
                    <a:pt x="66" y="15"/>
                  </a:lnTo>
                  <a:lnTo>
                    <a:pt x="82" y="14"/>
                  </a:lnTo>
                  <a:lnTo>
                    <a:pt x="98" y="13"/>
                  </a:lnTo>
                  <a:lnTo>
                    <a:pt x="132" y="10"/>
                  </a:lnTo>
                  <a:lnTo>
                    <a:pt x="128"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0" name="Freeform 57"/>
            <p:cNvSpPr>
              <a:spLocks noEditPoints="1"/>
            </p:cNvSpPr>
            <p:nvPr/>
          </p:nvSpPr>
          <p:spPr bwMode="auto">
            <a:xfrm>
              <a:off x="5410201" y="412750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4 h 486"/>
                <a:gd name="T20" fmla="*/ 317 w 416"/>
                <a:gd name="T21" fmla="*/ 418 h 486"/>
                <a:gd name="T22" fmla="*/ 345 w 416"/>
                <a:gd name="T23" fmla="*/ 408 h 486"/>
                <a:gd name="T24" fmla="*/ 374 w 416"/>
                <a:gd name="T25" fmla="*/ 392 h 486"/>
                <a:gd name="T26" fmla="*/ 397 w 416"/>
                <a:gd name="T27" fmla="*/ 389 h 486"/>
                <a:gd name="T28" fmla="*/ 376 w 416"/>
                <a:gd name="T29" fmla="*/ 444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8 h 486"/>
                <a:gd name="T42" fmla="*/ 123 w 416"/>
                <a:gd name="T43" fmla="*/ 463 h 486"/>
                <a:gd name="T44" fmla="*/ 86 w 416"/>
                <a:gd name="T45" fmla="*/ 441 h 486"/>
                <a:gd name="T46" fmla="*/ 54 w 416"/>
                <a:gd name="T47" fmla="*/ 413 h 486"/>
                <a:gd name="T48" fmla="*/ 29 w 416"/>
                <a:gd name="T49" fmla="*/ 374 h 486"/>
                <a:gd name="T50" fmla="*/ 10 w 416"/>
                <a:gd name="T51" fmla="*/ 328 h 486"/>
                <a:gd name="T52" fmla="*/ 2 w 416"/>
                <a:gd name="T53" fmla="*/ 275 h 486"/>
                <a:gd name="T54" fmla="*/ 0 w 416"/>
                <a:gd name="T55" fmla="*/ 245 h 486"/>
                <a:gd name="T56" fmla="*/ 4 w 416"/>
                <a:gd name="T57" fmla="*/ 187 h 486"/>
                <a:gd name="T58" fmla="*/ 17 w 416"/>
                <a:gd name="T59" fmla="*/ 137 h 486"/>
                <a:gd name="T60" fmla="*/ 36 w 416"/>
                <a:gd name="T61" fmla="*/ 95 h 486"/>
                <a:gd name="T62" fmla="*/ 62 w 416"/>
                <a:gd name="T63" fmla="*/ 60 h 486"/>
                <a:gd name="T64" fmla="*/ 95 w 416"/>
                <a:gd name="T65" fmla="*/ 33 h 486"/>
                <a:gd name="T66" fmla="*/ 133 w 416"/>
                <a:gd name="T67" fmla="*/ 15 h 486"/>
                <a:gd name="T68" fmla="*/ 175 w 416"/>
                <a:gd name="T69" fmla="*/ 3 h 486"/>
                <a:gd name="T70" fmla="*/ 221 w 416"/>
                <a:gd name="T71" fmla="*/ 0 h 486"/>
                <a:gd name="T72" fmla="*/ 243 w 416"/>
                <a:gd name="T73" fmla="*/ 1 h 486"/>
                <a:gd name="T74" fmla="*/ 286 w 416"/>
                <a:gd name="T75" fmla="*/ 8 h 486"/>
                <a:gd name="T76" fmla="*/ 322 w 416"/>
                <a:gd name="T77" fmla="*/ 22 h 486"/>
                <a:gd name="T78" fmla="*/ 351 w 416"/>
                <a:gd name="T79" fmla="*/ 43 h 486"/>
                <a:gd name="T80" fmla="*/ 376 w 416"/>
                <a:gd name="T81" fmla="*/ 70 h 486"/>
                <a:gd name="T82" fmla="*/ 396 w 416"/>
                <a:gd name="T83" fmla="*/ 104 h 486"/>
                <a:gd name="T84" fmla="*/ 408 w 416"/>
                <a:gd name="T85" fmla="*/ 142 h 486"/>
                <a:gd name="T86" fmla="*/ 415 w 416"/>
                <a:gd name="T87" fmla="*/ 187 h 486"/>
                <a:gd name="T88" fmla="*/ 416 w 416"/>
                <a:gd name="T89" fmla="*/ 212 h 486"/>
                <a:gd name="T90" fmla="*/ 415 w 416"/>
                <a:gd name="T91" fmla="*/ 243 h 486"/>
                <a:gd name="T92" fmla="*/ 288 w 416"/>
                <a:gd name="T93" fmla="*/ 199 h 486"/>
                <a:gd name="T94" fmla="*/ 287 w 416"/>
                <a:gd name="T95" fmla="*/ 166 h 486"/>
                <a:gd name="T96" fmla="*/ 278 w 416"/>
                <a:gd name="T97" fmla="*/ 109 h 486"/>
                <a:gd name="T98" fmla="*/ 271 w 416"/>
                <a:gd name="T99" fmla="*/ 85 h 486"/>
                <a:gd name="T100" fmla="*/ 261 w 416"/>
                <a:gd name="T101" fmla="*/ 67 h 486"/>
                <a:gd name="T102" fmla="*/ 250 w 416"/>
                <a:gd name="T103" fmla="*/ 54 h 486"/>
                <a:gd name="T104" fmla="*/ 235 w 416"/>
                <a:gd name="T105" fmla="*/ 46 h 486"/>
                <a:gd name="T106" fmla="*/ 217 w 416"/>
                <a:gd name="T107" fmla="*/ 43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6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31"/>
                  </a:lnTo>
                  <a:lnTo>
                    <a:pt x="159" y="346"/>
                  </a:lnTo>
                  <a:lnTo>
                    <a:pt x="165" y="359"/>
                  </a:lnTo>
                  <a:lnTo>
                    <a:pt x="173" y="372"/>
                  </a:lnTo>
                  <a:lnTo>
                    <a:pt x="180" y="384"/>
                  </a:lnTo>
                  <a:lnTo>
                    <a:pt x="190" y="394"/>
                  </a:lnTo>
                  <a:lnTo>
                    <a:pt x="200" y="403"/>
                  </a:lnTo>
                  <a:lnTo>
                    <a:pt x="212" y="410"/>
                  </a:lnTo>
                  <a:lnTo>
                    <a:pt x="225" y="416"/>
                  </a:lnTo>
                  <a:lnTo>
                    <a:pt x="239" y="420"/>
                  </a:lnTo>
                  <a:lnTo>
                    <a:pt x="253" y="423"/>
                  </a:lnTo>
                  <a:lnTo>
                    <a:pt x="270" y="424"/>
                  </a:lnTo>
                  <a:lnTo>
                    <a:pt x="270" y="424"/>
                  </a:lnTo>
                  <a:lnTo>
                    <a:pt x="286" y="424"/>
                  </a:lnTo>
                  <a:lnTo>
                    <a:pt x="301" y="421"/>
                  </a:lnTo>
                  <a:lnTo>
                    <a:pt x="317" y="418"/>
                  </a:lnTo>
                  <a:lnTo>
                    <a:pt x="332" y="413"/>
                  </a:lnTo>
                  <a:lnTo>
                    <a:pt x="345" y="408"/>
                  </a:lnTo>
                  <a:lnTo>
                    <a:pt x="360" y="400"/>
                  </a:lnTo>
                  <a:lnTo>
                    <a:pt x="374" y="392"/>
                  </a:lnTo>
                  <a:lnTo>
                    <a:pt x="386" y="380"/>
                  </a:lnTo>
                  <a:lnTo>
                    <a:pt x="397" y="389"/>
                  </a:lnTo>
                  <a:lnTo>
                    <a:pt x="376" y="444"/>
                  </a:lnTo>
                  <a:lnTo>
                    <a:pt x="376" y="444"/>
                  </a:lnTo>
                  <a:lnTo>
                    <a:pt x="364" y="452"/>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8"/>
                  </a:lnTo>
                  <a:lnTo>
                    <a:pt x="143" y="472"/>
                  </a:lnTo>
                  <a:lnTo>
                    <a:pt x="123" y="463"/>
                  </a:lnTo>
                  <a:lnTo>
                    <a:pt x="105" y="454"/>
                  </a:lnTo>
                  <a:lnTo>
                    <a:pt x="86" y="441"/>
                  </a:lnTo>
                  <a:lnTo>
                    <a:pt x="70" y="428"/>
                  </a:lnTo>
                  <a:lnTo>
                    <a:pt x="54" y="413"/>
                  </a:lnTo>
                  <a:lnTo>
                    <a:pt x="40" y="394"/>
                  </a:lnTo>
                  <a:lnTo>
                    <a:pt x="29" y="374"/>
                  </a:lnTo>
                  <a:lnTo>
                    <a:pt x="19" y="353"/>
                  </a:lnTo>
                  <a:lnTo>
                    <a:pt x="10" y="328"/>
                  </a:lnTo>
                  <a:lnTo>
                    <a:pt x="5" y="303"/>
                  </a:lnTo>
                  <a:lnTo>
                    <a:pt x="2" y="275"/>
                  </a:lnTo>
                  <a:lnTo>
                    <a:pt x="0" y="245"/>
                  </a:lnTo>
                  <a:lnTo>
                    <a:pt x="0" y="245"/>
                  </a:lnTo>
                  <a:lnTo>
                    <a:pt x="2" y="214"/>
                  </a:lnTo>
                  <a:lnTo>
                    <a:pt x="4" y="187"/>
                  </a:lnTo>
                  <a:lnTo>
                    <a:pt x="9" y="161"/>
                  </a:lnTo>
                  <a:lnTo>
                    <a:pt x="17" y="137"/>
                  </a:lnTo>
                  <a:lnTo>
                    <a:pt x="25" y="115"/>
                  </a:lnTo>
                  <a:lnTo>
                    <a:pt x="36" y="95"/>
                  </a:lnTo>
                  <a:lnTo>
                    <a:pt x="49" y="77"/>
                  </a:lnTo>
                  <a:lnTo>
                    <a:pt x="62" y="60"/>
                  </a:lnTo>
                  <a:lnTo>
                    <a:pt x="79" y="46"/>
                  </a:lnTo>
                  <a:lnTo>
                    <a:pt x="95" y="33"/>
                  </a:lnTo>
                  <a:lnTo>
                    <a:pt x="113" y="23"/>
                  </a:lnTo>
                  <a:lnTo>
                    <a:pt x="133" y="15"/>
                  </a:lnTo>
                  <a:lnTo>
                    <a:pt x="153" y="8"/>
                  </a:lnTo>
                  <a:lnTo>
                    <a:pt x="175" y="3"/>
                  </a:lnTo>
                  <a:lnTo>
                    <a:pt x="198" y="1"/>
                  </a:lnTo>
                  <a:lnTo>
                    <a:pt x="221" y="0"/>
                  </a:lnTo>
                  <a:lnTo>
                    <a:pt x="221" y="0"/>
                  </a:lnTo>
                  <a:lnTo>
                    <a:pt x="243" y="1"/>
                  </a:lnTo>
                  <a:lnTo>
                    <a:pt x="266" y="3"/>
                  </a:lnTo>
                  <a:lnTo>
                    <a:pt x="286" y="8"/>
                  </a:lnTo>
                  <a:lnTo>
                    <a:pt x="304" y="15"/>
                  </a:lnTo>
                  <a:lnTo>
                    <a:pt x="322" y="22"/>
                  </a:lnTo>
                  <a:lnTo>
                    <a:pt x="338" y="32"/>
                  </a:lnTo>
                  <a:lnTo>
                    <a:pt x="351" y="43"/>
                  </a:lnTo>
                  <a:lnTo>
                    <a:pt x="365" y="55"/>
                  </a:lnTo>
                  <a:lnTo>
                    <a:pt x="376" y="70"/>
                  </a:lnTo>
                  <a:lnTo>
                    <a:pt x="387" y="86"/>
                  </a:lnTo>
                  <a:lnTo>
                    <a:pt x="396" y="104"/>
                  </a:lnTo>
                  <a:lnTo>
                    <a:pt x="402" y="122"/>
                  </a:lnTo>
                  <a:lnTo>
                    <a:pt x="408" y="142"/>
                  </a:lnTo>
                  <a:lnTo>
                    <a:pt x="412" y="165"/>
                  </a:lnTo>
                  <a:lnTo>
                    <a:pt x="415" y="187"/>
                  </a:lnTo>
                  <a:lnTo>
                    <a:pt x="416" y="212"/>
                  </a:lnTo>
                  <a:lnTo>
                    <a:pt x="416" y="212"/>
                  </a:lnTo>
                  <a:lnTo>
                    <a:pt x="416" y="230"/>
                  </a:lnTo>
                  <a:lnTo>
                    <a:pt x="415" y="243"/>
                  </a:lnTo>
                  <a:lnTo>
                    <a:pt x="142" y="243"/>
                  </a:lnTo>
                  <a:close/>
                  <a:moveTo>
                    <a:pt x="288" y="199"/>
                  </a:moveTo>
                  <a:lnTo>
                    <a:pt x="288" y="199"/>
                  </a:lnTo>
                  <a:lnTo>
                    <a:pt x="287" y="166"/>
                  </a:lnTo>
                  <a:lnTo>
                    <a:pt x="283" y="135"/>
                  </a:lnTo>
                  <a:lnTo>
                    <a:pt x="278" y="109"/>
                  </a:lnTo>
                  <a:lnTo>
                    <a:pt x="275" y="96"/>
                  </a:lnTo>
                  <a:lnTo>
                    <a:pt x="271" y="85"/>
                  </a:lnTo>
                  <a:lnTo>
                    <a:pt x="266" y="75"/>
                  </a:lnTo>
                  <a:lnTo>
                    <a:pt x="261" y="67"/>
                  </a:lnTo>
                  <a:lnTo>
                    <a:pt x="256" y="60"/>
                  </a:lnTo>
                  <a:lnTo>
                    <a:pt x="250" y="54"/>
                  </a:lnTo>
                  <a:lnTo>
                    <a:pt x="242" y="49"/>
                  </a:lnTo>
                  <a:lnTo>
                    <a:pt x="235" y="46"/>
                  </a:lnTo>
                  <a:lnTo>
                    <a:pt x="226" y="43"/>
                  </a:lnTo>
                  <a:lnTo>
                    <a:pt x="217" y="43"/>
                  </a:lnTo>
                  <a:lnTo>
                    <a:pt x="217" y="43"/>
                  </a:lnTo>
                  <a:lnTo>
                    <a:pt x="208" y="43"/>
                  </a:lnTo>
                  <a:lnTo>
                    <a:pt x="198" y="47"/>
                  </a:lnTo>
                  <a:lnTo>
                    <a:pt x="190" y="50"/>
                  </a:lnTo>
                  <a:lnTo>
                    <a:pt x="181" y="57"/>
                  </a:lnTo>
                  <a:lnTo>
                    <a:pt x="175" y="64"/>
                  </a:lnTo>
                  <a:lnTo>
                    <a:pt x="169" y="73"/>
                  </a:lnTo>
                  <a:lnTo>
                    <a:pt x="164" y="83"/>
                  </a:lnTo>
                  <a:lnTo>
                    <a:pt x="159" y="94"/>
                  </a:lnTo>
                  <a:lnTo>
                    <a:pt x="155" y="105"/>
                  </a:lnTo>
                  <a:lnTo>
                    <a:pt x="152" y="117"/>
                  </a:lnTo>
                  <a:lnTo>
                    <a:pt x="146" y="143"/>
                  </a:lnTo>
                  <a:lnTo>
                    <a:pt x="143" y="172"/>
                  </a:lnTo>
                  <a:lnTo>
                    <a:pt x="142" y="199"/>
                  </a:lnTo>
                  <a:lnTo>
                    <a:pt x="288"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1" name="Freeform 58"/>
            <p:cNvSpPr>
              <a:spLocks noEditPoints="1"/>
            </p:cNvSpPr>
            <p:nvPr/>
          </p:nvSpPr>
          <p:spPr bwMode="auto">
            <a:xfrm>
              <a:off x="5775326" y="4127500"/>
              <a:ext cx="347663" cy="385763"/>
            </a:xfrm>
            <a:custGeom>
              <a:avLst/>
              <a:gdLst>
                <a:gd name="T0" fmla="*/ 52 w 439"/>
                <a:gd name="T1" fmla="*/ 52 h 486"/>
                <a:gd name="T2" fmla="*/ 117 w 439"/>
                <a:gd name="T3" fmla="*/ 17 h 486"/>
                <a:gd name="T4" fmla="*/ 187 w 439"/>
                <a:gd name="T5" fmla="*/ 1 h 486"/>
                <a:gd name="T6" fmla="*/ 229 w 439"/>
                <a:gd name="T7" fmla="*/ 0 h 486"/>
                <a:gd name="T8" fmla="*/ 280 w 439"/>
                <a:gd name="T9" fmla="*/ 8 h 486"/>
                <a:gd name="T10" fmla="*/ 323 w 439"/>
                <a:gd name="T11" fmla="*/ 27 h 486"/>
                <a:gd name="T12" fmla="*/ 355 w 439"/>
                <a:gd name="T13" fmla="*/ 57 h 486"/>
                <a:gd name="T14" fmla="*/ 377 w 439"/>
                <a:gd name="T15" fmla="*/ 99 h 486"/>
                <a:gd name="T16" fmla="*/ 384 w 439"/>
                <a:gd name="T17" fmla="*/ 155 h 486"/>
                <a:gd name="T18" fmla="*/ 382 w 439"/>
                <a:gd name="T19" fmla="*/ 372 h 486"/>
                <a:gd name="T20" fmla="*/ 385 w 439"/>
                <a:gd name="T21" fmla="*/ 406 h 486"/>
                <a:gd name="T22" fmla="*/ 395 w 439"/>
                <a:gd name="T23" fmla="*/ 426 h 486"/>
                <a:gd name="T24" fmla="*/ 413 w 439"/>
                <a:gd name="T25" fmla="*/ 435 h 486"/>
                <a:gd name="T26" fmla="*/ 439 w 439"/>
                <a:gd name="T27" fmla="*/ 460 h 486"/>
                <a:gd name="T28" fmla="*/ 391 w 439"/>
                <a:gd name="T29" fmla="*/ 480 h 486"/>
                <a:gd name="T30" fmla="*/ 351 w 439"/>
                <a:gd name="T31" fmla="*/ 486 h 486"/>
                <a:gd name="T32" fmla="*/ 318 w 439"/>
                <a:gd name="T33" fmla="*/ 481 h 486"/>
                <a:gd name="T34" fmla="*/ 282 w 439"/>
                <a:gd name="T35" fmla="*/ 457 h 486"/>
                <a:gd name="T36" fmla="*/ 260 w 439"/>
                <a:gd name="T37" fmla="*/ 416 h 486"/>
                <a:gd name="T38" fmla="*/ 236 w 439"/>
                <a:gd name="T39" fmla="*/ 444 h 486"/>
                <a:gd name="T40" fmla="*/ 193 w 439"/>
                <a:gd name="T41" fmla="*/ 475 h 486"/>
                <a:gd name="T42" fmla="*/ 136 w 439"/>
                <a:gd name="T43" fmla="*/ 486 h 486"/>
                <a:gd name="T44" fmla="*/ 102 w 439"/>
                <a:gd name="T45" fmla="*/ 483 h 486"/>
                <a:gd name="T46" fmla="*/ 62 w 439"/>
                <a:gd name="T47" fmla="*/ 470 h 486"/>
                <a:gd name="T48" fmla="*/ 32 w 439"/>
                <a:gd name="T49" fmla="*/ 446 h 486"/>
                <a:gd name="T50" fmla="*/ 12 w 439"/>
                <a:gd name="T51" fmla="*/ 416 h 486"/>
                <a:gd name="T52" fmla="*/ 1 w 439"/>
                <a:gd name="T53" fmla="*/ 384 h 486"/>
                <a:gd name="T54" fmla="*/ 0 w 439"/>
                <a:gd name="T55" fmla="*/ 361 h 486"/>
                <a:gd name="T56" fmla="*/ 4 w 439"/>
                <a:gd name="T57" fmla="*/ 320 h 486"/>
                <a:gd name="T58" fmla="*/ 22 w 439"/>
                <a:gd name="T59" fmla="*/ 286 h 486"/>
                <a:gd name="T60" fmla="*/ 48 w 439"/>
                <a:gd name="T61" fmla="*/ 260 h 486"/>
                <a:gd name="T62" fmla="*/ 83 w 439"/>
                <a:gd name="T63" fmla="*/ 240 h 486"/>
                <a:gd name="T64" fmla="*/ 141 w 439"/>
                <a:gd name="T65" fmla="*/ 222 h 486"/>
                <a:gd name="T66" fmla="*/ 204 w 439"/>
                <a:gd name="T67" fmla="*/ 206 h 486"/>
                <a:gd name="T68" fmla="*/ 244 w 439"/>
                <a:gd name="T69" fmla="*/ 187 h 486"/>
                <a:gd name="T70" fmla="*/ 254 w 439"/>
                <a:gd name="T71" fmla="*/ 176 h 486"/>
                <a:gd name="T72" fmla="*/ 257 w 439"/>
                <a:gd name="T73" fmla="*/ 153 h 486"/>
                <a:gd name="T74" fmla="*/ 254 w 439"/>
                <a:gd name="T75" fmla="*/ 130 h 486"/>
                <a:gd name="T76" fmla="*/ 243 w 439"/>
                <a:gd name="T77" fmla="*/ 108 h 486"/>
                <a:gd name="T78" fmla="*/ 226 w 439"/>
                <a:gd name="T79" fmla="*/ 90 h 486"/>
                <a:gd name="T80" fmla="*/ 204 w 439"/>
                <a:gd name="T81" fmla="*/ 78 h 486"/>
                <a:gd name="T82" fmla="*/ 176 w 439"/>
                <a:gd name="T83" fmla="*/ 72 h 486"/>
                <a:gd name="T84" fmla="*/ 148 w 439"/>
                <a:gd name="T85" fmla="*/ 72 h 486"/>
                <a:gd name="T86" fmla="*/ 99 w 439"/>
                <a:gd name="T87" fmla="*/ 88 h 486"/>
                <a:gd name="T88" fmla="*/ 59 w 439"/>
                <a:gd name="T89" fmla="*/ 114 h 486"/>
                <a:gd name="T90" fmla="*/ 32 w 439"/>
                <a:gd name="T91" fmla="*/ 67 h 486"/>
                <a:gd name="T92" fmla="*/ 249 w 439"/>
                <a:gd name="T93" fmla="*/ 230 h 486"/>
                <a:gd name="T94" fmla="*/ 195 w 439"/>
                <a:gd name="T95" fmla="*/ 253 h 486"/>
                <a:gd name="T96" fmla="*/ 167 w 439"/>
                <a:gd name="T97" fmla="*/ 268 h 486"/>
                <a:gd name="T98" fmla="*/ 145 w 439"/>
                <a:gd name="T99" fmla="*/ 292 h 486"/>
                <a:gd name="T100" fmla="*/ 133 w 439"/>
                <a:gd name="T101" fmla="*/ 331 h 486"/>
                <a:gd name="T102" fmla="*/ 133 w 439"/>
                <a:gd name="T103" fmla="*/ 364 h 486"/>
                <a:gd name="T104" fmla="*/ 147 w 439"/>
                <a:gd name="T105" fmla="*/ 401 h 486"/>
                <a:gd name="T106" fmla="*/ 176 w 439"/>
                <a:gd name="T107" fmla="*/ 419 h 486"/>
                <a:gd name="T108" fmla="*/ 195 w 439"/>
                <a:gd name="T109" fmla="*/ 420 h 486"/>
                <a:gd name="T110" fmla="*/ 217 w 439"/>
                <a:gd name="T111" fmla="*/ 414 h 486"/>
                <a:gd name="T112" fmla="*/ 234 w 439"/>
                <a:gd name="T113" fmla="*/ 401 h 486"/>
                <a:gd name="T114" fmla="*/ 246 w 439"/>
                <a:gd name="T115" fmla="*/ 383 h 486"/>
                <a:gd name="T116" fmla="*/ 256 w 439"/>
                <a:gd name="T117" fmla="*/ 348 h 486"/>
                <a:gd name="T118" fmla="*/ 259 w 439"/>
                <a:gd name="T119" fmla="*/ 26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486">
                  <a:moveTo>
                    <a:pt x="32" y="67"/>
                  </a:moveTo>
                  <a:lnTo>
                    <a:pt x="32" y="67"/>
                  </a:lnTo>
                  <a:lnTo>
                    <a:pt x="52" y="52"/>
                  </a:lnTo>
                  <a:lnTo>
                    <a:pt x="73" y="38"/>
                  </a:lnTo>
                  <a:lnTo>
                    <a:pt x="95" y="27"/>
                  </a:lnTo>
                  <a:lnTo>
                    <a:pt x="117" y="17"/>
                  </a:lnTo>
                  <a:lnTo>
                    <a:pt x="141" y="10"/>
                  </a:lnTo>
                  <a:lnTo>
                    <a:pt x="164" y="3"/>
                  </a:lnTo>
                  <a:lnTo>
                    <a:pt x="187" y="1"/>
                  </a:lnTo>
                  <a:lnTo>
                    <a:pt x="210" y="0"/>
                  </a:lnTo>
                  <a:lnTo>
                    <a:pt x="210" y="0"/>
                  </a:lnTo>
                  <a:lnTo>
                    <a:pt x="229" y="0"/>
                  </a:lnTo>
                  <a:lnTo>
                    <a:pt x="246" y="2"/>
                  </a:lnTo>
                  <a:lnTo>
                    <a:pt x="264" y="5"/>
                  </a:lnTo>
                  <a:lnTo>
                    <a:pt x="280" y="8"/>
                  </a:lnTo>
                  <a:lnTo>
                    <a:pt x="296" y="13"/>
                  </a:lnTo>
                  <a:lnTo>
                    <a:pt x="310" y="19"/>
                  </a:lnTo>
                  <a:lnTo>
                    <a:pt x="323" y="27"/>
                  </a:lnTo>
                  <a:lnTo>
                    <a:pt x="336" y="36"/>
                  </a:lnTo>
                  <a:lnTo>
                    <a:pt x="347" y="46"/>
                  </a:lnTo>
                  <a:lnTo>
                    <a:pt x="355" y="57"/>
                  </a:lnTo>
                  <a:lnTo>
                    <a:pt x="364" y="69"/>
                  </a:lnTo>
                  <a:lnTo>
                    <a:pt x="372" y="83"/>
                  </a:lnTo>
                  <a:lnTo>
                    <a:pt x="377" y="99"/>
                  </a:lnTo>
                  <a:lnTo>
                    <a:pt x="382" y="116"/>
                  </a:lnTo>
                  <a:lnTo>
                    <a:pt x="384" y="135"/>
                  </a:lnTo>
                  <a:lnTo>
                    <a:pt x="384" y="155"/>
                  </a:lnTo>
                  <a:lnTo>
                    <a:pt x="384" y="155"/>
                  </a:lnTo>
                  <a:lnTo>
                    <a:pt x="383" y="268"/>
                  </a:lnTo>
                  <a:lnTo>
                    <a:pt x="382" y="372"/>
                  </a:lnTo>
                  <a:lnTo>
                    <a:pt x="382" y="372"/>
                  </a:lnTo>
                  <a:lnTo>
                    <a:pt x="383" y="392"/>
                  </a:lnTo>
                  <a:lnTo>
                    <a:pt x="385" y="406"/>
                  </a:lnTo>
                  <a:lnTo>
                    <a:pt x="389" y="419"/>
                  </a:lnTo>
                  <a:lnTo>
                    <a:pt x="391" y="423"/>
                  </a:lnTo>
                  <a:lnTo>
                    <a:pt x="395" y="426"/>
                  </a:lnTo>
                  <a:lnTo>
                    <a:pt x="399" y="430"/>
                  </a:lnTo>
                  <a:lnTo>
                    <a:pt x="403" y="432"/>
                  </a:lnTo>
                  <a:lnTo>
                    <a:pt x="413" y="435"/>
                  </a:lnTo>
                  <a:lnTo>
                    <a:pt x="425" y="436"/>
                  </a:lnTo>
                  <a:lnTo>
                    <a:pt x="439" y="437"/>
                  </a:lnTo>
                  <a:lnTo>
                    <a:pt x="439" y="460"/>
                  </a:lnTo>
                  <a:lnTo>
                    <a:pt x="439" y="460"/>
                  </a:lnTo>
                  <a:lnTo>
                    <a:pt x="414" y="472"/>
                  </a:lnTo>
                  <a:lnTo>
                    <a:pt x="391" y="480"/>
                  </a:lnTo>
                  <a:lnTo>
                    <a:pt x="382" y="483"/>
                  </a:lnTo>
                  <a:lnTo>
                    <a:pt x="372" y="485"/>
                  </a:lnTo>
                  <a:lnTo>
                    <a:pt x="351" y="486"/>
                  </a:lnTo>
                  <a:lnTo>
                    <a:pt x="351" y="486"/>
                  </a:lnTo>
                  <a:lnTo>
                    <a:pt x="333" y="485"/>
                  </a:lnTo>
                  <a:lnTo>
                    <a:pt x="318" y="481"/>
                  </a:lnTo>
                  <a:lnTo>
                    <a:pt x="305" y="475"/>
                  </a:lnTo>
                  <a:lnTo>
                    <a:pt x="293" y="467"/>
                  </a:lnTo>
                  <a:lnTo>
                    <a:pt x="282" y="457"/>
                  </a:lnTo>
                  <a:lnTo>
                    <a:pt x="274" y="445"/>
                  </a:lnTo>
                  <a:lnTo>
                    <a:pt x="266" y="431"/>
                  </a:lnTo>
                  <a:lnTo>
                    <a:pt x="260" y="416"/>
                  </a:lnTo>
                  <a:lnTo>
                    <a:pt x="260" y="416"/>
                  </a:lnTo>
                  <a:lnTo>
                    <a:pt x="249" y="431"/>
                  </a:lnTo>
                  <a:lnTo>
                    <a:pt x="236" y="444"/>
                  </a:lnTo>
                  <a:lnTo>
                    <a:pt x="223" y="456"/>
                  </a:lnTo>
                  <a:lnTo>
                    <a:pt x="208" y="466"/>
                  </a:lnTo>
                  <a:lnTo>
                    <a:pt x="193" y="475"/>
                  </a:lnTo>
                  <a:lnTo>
                    <a:pt x="176" y="481"/>
                  </a:lnTo>
                  <a:lnTo>
                    <a:pt x="157" y="485"/>
                  </a:lnTo>
                  <a:lnTo>
                    <a:pt x="136" y="486"/>
                  </a:lnTo>
                  <a:lnTo>
                    <a:pt x="136" y="486"/>
                  </a:lnTo>
                  <a:lnTo>
                    <a:pt x="119" y="485"/>
                  </a:lnTo>
                  <a:lnTo>
                    <a:pt x="102" y="483"/>
                  </a:lnTo>
                  <a:lnTo>
                    <a:pt x="88" y="480"/>
                  </a:lnTo>
                  <a:lnTo>
                    <a:pt x="74" y="475"/>
                  </a:lnTo>
                  <a:lnTo>
                    <a:pt x="62" y="470"/>
                  </a:lnTo>
                  <a:lnTo>
                    <a:pt x="50" y="462"/>
                  </a:lnTo>
                  <a:lnTo>
                    <a:pt x="40" y="455"/>
                  </a:lnTo>
                  <a:lnTo>
                    <a:pt x="32" y="446"/>
                  </a:lnTo>
                  <a:lnTo>
                    <a:pt x="24" y="437"/>
                  </a:lnTo>
                  <a:lnTo>
                    <a:pt x="17" y="428"/>
                  </a:lnTo>
                  <a:lnTo>
                    <a:pt x="12" y="416"/>
                  </a:lnTo>
                  <a:lnTo>
                    <a:pt x="7" y="406"/>
                  </a:lnTo>
                  <a:lnTo>
                    <a:pt x="3" y="395"/>
                  </a:lnTo>
                  <a:lnTo>
                    <a:pt x="1" y="384"/>
                  </a:lnTo>
                  <a:lnTo>
                    <a:pt x="0" y="373"/>
                  </a:lnTo>
                  <a:lnTo>
                    <a:pt x="0" y="361"/>
                  </a:lnTo>
                  <a:lnTo>
                    <a:pt x="0" y="361"/>
                  </a:lnTo>
                  <a:lnTo>
                    <a:pt x="0" y="346"/>
                  </a:lnTo>
                  <a:lnTo>
                    <a:pt x="2" y="332"/>
                  </a:lnTo>
                  <a:lnTo>
                    <a:pt x="4" y="320"/>
                  </a:lnTo>
                  <a:lnTo>
                    <a:pt x="9" y="307"/>
                  </a:lnTo>
                  <a:lnTo>
                    <a:pt x="14" y="296"/>
                  </a:lnTo>
                  <a:lnTo>
                    <a:pt x="22" y="286"/>
                  </a:lnTo>
                  <a:lnTo>
                    <a:pt x="29" y="276"/>
                  </a:lnTo>
                  <a:lnTo>
                    <a:pt x="38" y="268"/>
                  </a:lnTo>
                  <a:lnTo>
                    <a:pt x="48" y="260"/>
                  </a:lnTo>
                  <a:lnTo>
                    <a:pt x="58" y="253"/>
                  </a:lnTo>
                  <a:lnTo>
                    <a:pt x="70" y="246"/>
                  </a:lnTo>
                  <a:lnTo>
                    <a:pt x="83" y="240"/>
                  </a:lnTo>
                  <a:lnTo>
                    <a:pt x="95" y="235"/>
                  </a:lnTo>
                  <a:lnTo>
                    <a:pt x="110" y="230"/>
                  </a:lnTo>
                  <a:lnTo>
                    <a:pt x="141" y="222"/>
                  </a:lnTo>
                  <a:lnTo>
                    <a:pt x="141" y="222"/>
                  </a:lnTo>
                  <a:lnTo>
                    <a:pt x="176" y="213"/>
                  </a:lnTo>
                  <a:lnTo>
                    <a:pt x="204" y="206"/>
                  </a:lnTo>
                  <a:lnTo>
                    <a:pt x="224" y="198"/>
                  </a:lnTo>
                  <a:lnTo>
                    <a:pt x="239" y="191"/>
                  </a:lnTo>
                  <a:lnTo>
                    <a:pt x="244" y="187"/>
                  </a:lnTo>
                  <a:lnTo>
                    <a:pt x="249" y="183"/>
                  </a:lnTo>
                  <a:lnTo>
                    <a:pt x="251" y="179"/>
                  </a:lnTo>
                  <a:lnTo>
                    <a:pt x="254" y="176"/>
                  </a:lnTo>
                  <a:lnTo>
                    <a:pt x="256" y="166"/>
                  </a:lnTo>
                  <a:lnTo>
                    <a:pt x="257" y="153"/>
                  </a:lnTo>
                  <a:lnTo>
                    <a:pt x="257" y="153"/>
                  </a:lnTo>
                  <a:lnTo>
                    <a:pt x="256" y="146"/>
                  </a:lnTo>
                  <a:lnTo>
                    <a:pt x="255" y="137"/>
                  </a:lnTo>
                  <a:lnTo>
                    <a:pt x="254" y="130"/>
                  </a:lnTo>
                  <a:lnTo>
                    <a:pt x="250" y="121"/>
                  </a:lnTo>
                  <a:lnTo>
                    <a:pt x="248" y="115"/>
                  </a:lnTo>
                  <a:lnTo>
                    <a:pt x="243" y="108"/>
                  </a:lnTo>
                  <a:lnTo>
                    <a:pt x="238" y="101"/>
                  </a:lnTo>
                  <a:lnTo>
                    <a:pt x="233" y="95"/>
                  </a:lnTo>
                  <a:lnTo>
                    <a:pt x="226" y="90"/>
                  </a:lnTo>
                  <a:lnTo>
                    <a:pt x="219" y="85"/>
                  </a:lnTo>
                  <a:lnTo>
                    <a:pt x="212" y="81"/>
                  </a:lnTo>
                  <a:lnTo>
                    <a:pt x="204" y="78"/>
                  </a:lnTo>
                  <a:lnTo>
                    <a:pt x="195" y="75"/>
                  </a:lnTo>
                  <a:lnTo>
                    <a:pt x="186" y="73"/>
                  </a:lnTo>
                  <a:lnTo>
                    <a:pt x="176" y="72"/>
                  </a:lnTo>
                  <a:lnTo>
                    <a:pt x="166" y="72"/>
                  </a:lnTo>
                  <a:lnTo>
                    <a:pt x="166" y="72"/>
                  </a:lnTo>
                  <a:lnTo>
                    <a:pt x="148" y="72"/>
                  </a:lnTo>
                  <a:lnTo>
                    <a:pt x="131" y="75"/>
                  </a:lnTo>
                  <a:lnTo>
                    <a:pt x="115" y="80"/>
                  </a:lnTo>
                  <a:lnTo>
                    <a:pt x="99" y="88"/>
                  </a:lnTo>
                  <a:lnTo>
                    <a:pt x="84" y="95"/>
                  </a:lnTo>
                  <a:lnTo>
                    <a:pt x="70" y="104"/>
                  </a:lnTo>
                  <a:lnTo>
                    <a:pt x="59" y="114"/>
                  </a:lnTo>
                  <a:lnTo>
                    <a:pt x="50" y="124"/>
                  </a:lnTo>
                  <a:lnTo>
                    <a:pt x="44" y="124"/>
                  </a:lnTo>
                  <a:lnTo>
                    <a:pt x="32" y="67"/>
                  </a:lnTo>
                  <a:close/>
                  <a:moveTo>
                    <a:pt x="259" y="225"/>
                  </a:moveTo>
                  <a:lnTo>
                    <a:pt x="259" y="225"/>
                  </a:lnTo>
                  <a:lnTo>
                    <a:pt x="249" y="230"/>
                  </a:lnTo>
                  <a:lnTo>
                    <a:pt x="238" y="235"/>
                  </a:lnTo>
                  <a:lnTo>
                    <a:pt x="217" y="244"/>
                  </a:lnTo>
                  <a:lnTo>
                    <a:pt x="195" y="253"/>
                  </a:lnTo>
                  <a:lnTo>
                    <a:pt x="186" y="256"/>
                  </a:lnTo>
                  <a:lnTo>
                    <a:pt x="176" y="261"/>
                  </a:lnTo>
                  <a:lnTo>
                    <a:pt x="167" y="268"/>
                  </a:lnTo>
                  <a:lnTo>
                    <a:pt x="158" y="275"/>
                  </a:lnTo>
                  <a:lnTo>
                    <a:pt x="151" y="282"/>
                  </a:lnTo>
                  <a:lnTo>
                    <a:pt x="145" y="292"/>
                  </a:lnTo>
                  <a:lnTo>
                    <a:pt x="140" y="303"/>
                  </a:lnTo>
                  <a:lnTo>
                    <a:pt x="136" y="316"/>
                  </a:lnTo>
                  <a:lnTo>
                    <a:pt x="133" y="331"/>
                  </a:lnTo>
                  <a:lnTo>
                    <a:pt x="132" y="348"/>
                  </a:lnTo>
                  <a:lnTo>
                    <a:pt x="132" y="348"/>
                  </a:lnTo>
                  <a:lnTo>
                    <a:pt x="133" y="364"/>
                  </a:lnTo>
                  <a:lnTo>
                    <a:pt x="137" y="379"/>
                  </a:lnTo>
                  <a:lnTo>
                    <a:pt x="141" y="392"/>
                  </a:lnTo>
                  <a:lnTo>
                    <a:pt x="147" y="401"/>
                  </a:lnTo>
                  <a:lnTo>
                    <a:pt x="156" y="409"/>
                  </a:lnTo>
                  <a:lnTo>
                    <a:pt x="164" y="415"/>
                  </a:lnTo>
                  <a:lnTo>
                    <a:pt x="176" y="419"/>
                  </a:lnTo>
                  <a:lnTo>
                    <a:pt x="187" y="420"/>
                  </a:lnTo>
                  <a:lnTo>
                    <a:pt x="187" y="420"/>
                  </a:lnTo>
                  <a:lnTo>
                    <a:pt x="195" y="420"/>
                  </a:lnTo>
                  <a:lnTo>
                    <a:pt x="203" y="419"/>
                  </a:lnTo>
                  <a:lnTo>
                    <a:pt x="209" y="416"/>
                  </a:lnTo>
                  <a:lnTo>
                    <a:pt x="217" y="414"/>
                  </a:lnTo>
                  <a:lnTo>
                    <a:pt x="223" y="410"/>
                  </a:lnTo>
                  <a:lnTo>
                    <a:pt x="228" y="406"/>
                  </a:lnTo>
                  <a:lnTo>
                    <a:pt x="234" y="401"/>
                  </a:lnTo>
                  <a:lnTo>
                    <a:pt x="238" y="397"/>
                  </a:lnTo>
                  <a:lnTo>
                    <a:pt x="243" y="390"/>
                  </a:lnTo>
                  <a:lnTo>
                    <a:pt x="246" y="383"/>
                  </a:lnTo>
                  <a:lnTo>
                    <a:pt x="250" y="375"/>
                  </a:lnTo>
                  <a:lnTo>
                    <a:pt x="253" y="367"/>
                  </a:lnTo>
                  <a:lnTo>
                    <a:pt x="256" y="348"/>
                  </a:lnTo>
                  <a:lnTo>
                    <a:pt x="257" y="326"/>
                  </a:lnTo>
                  <a:lnTo>
                    <a:pt x="257" y="326"/>
                  </a:lnTo>
                  <a:lnTo>
                    <a:pt x="259" y="263"/>
                  </a:lnTo>
                  <a:lnTo>
                    <a:pt x="259" y="225"/>
                  </a:lnTo>
                  <a:lnTo>
                    <a:pt x="259" y="2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2" name="Freeform 59"/>
            <p:cNvSpPr>
              <a:spLocks/>
            </p:cNvSpPr>
            <p:nvPr/>
          </p:nvSpPr>
          <p:spPr bwMode="auto">
            <a:xfrm>
              <a:off x="6170613" y="4127500"/>
              <a:ext cx="555625" cy="376238"/>
            </a:xfrm>
            <a:custGeom>
              <a:avLst/>
              <a:gdLst>
                <a:gd name="T0" fmla="*/ 135 w 700"/>
                <a:gd name="T1" fmla="*/ 84 h 473"/>
                <a:gd name="T2" fmla="*/ 181 w 700"/>
                <a:gd name="T3" fmla="*/ 34 h 473"/>
                <a:gd name="T4" fmla="*/ 237 w 700"/>
                <a:gd name="T5" fmla="*/ 6 h 473"/>
                <a:gd name="T6" fmla="*/ 268 w 700"/>
                <a:gd name="T7" fmla="*/ 0 h 473"/>
                <a:gd name="T8" fmla="*/ 290 w 700"/>
                <a:gd name="T9" fmla="*/ 0 h 473"/>
                <a:gd name="T10" fmla="*/ 320 w 700"/>
                <a:gd name="T11" fmla="*/ 6 h 473"/>
                <a:gd name="T12" fmla="*/ 345 w 700"/>
                <a:gd name="T13" fmla="*/ 17 h 473"/>
                <a:gd name="T14" fmla="*/ 368 w 700"/>
                <a:gd name="T15" fmla="*/ 36 h 473"/>
                <a:gd name="T16" fmla="*/ 402 w 700"/>
                <a:gd name="T17" fmla="*/ 90 h 473"/>
                <a:gd name="T18" fmla="*/ 433 w 700"/>
                <a:gd name="T19" fmla="*/ 52 h 473"/>
                <a:gd name="T20" fmla="*/ 487 w 700"/>
                <a:gd name="T21" fmla="*/ 13 h 473"/>
                <a:gd name="T22" fmla="*/ 538 w 700"/>
                <a:gd name="T23" fmla="*/ 0 h 473"/>
                <a:gd name="T24" fmla="*/ 567 w 700"/>
                <a:gd name="T25" fmla="*/ 0 h 473"/>
                <a:gd name="T26" fmla="*/ 613 w 700"/>
                <a:gd name="T27" fmla="*/ 10 h 473"/>
                <a:gd name="T28" fmla="*/ 650 w 700"/>
                <a:gd name="T29" fmla="*/ 32 h 473"/>
                <a:gd name="T30" fmla="*/ 676 w 700"/>
                <a:gd name="T31" fmla="*/ 65 h 473"/>
                <a:gd name="T32" fmla="*/ 692 w 700"/>
                <a:gd name="T33" fmla="*/ 114 h 473"/>
                <a:gd name="T34" fmla="*/ 698 w 700"/>
                <a:gd name="T35" fmla="*/ 175 h 473"/>
                <a:gd name="T36" fmla="*/ 696 w 700"/>
                <a:gd name="T37" fmla="*/ 261 h 473"/>
                <a:gd name="T38" fmla="*/ 695 w 700"/>
                <a:gd name="T39" fmla="*/ 336 h 473"/>
                <a:gd name="T40" fmla="*/ 700 w 700"/>
                <a:gd name="T41" fmla="*/ 473 h 473"/>
                <a:gd name="T42" fmla="*/ 628 w 700"/>
                <a:gd name="T43" fmla="*/ 468 h 473"/>
                <a:gd name="T44" fmla="*/ 571 w 700"/>
                <a:gd name="T45" fmla="*/ 472 h 473"/>
                <a:gd name="T46" fmla="*/ 559 w 700"/>
                <a:gd name="T47" fmla="*/ 446 h 473"/>
                <a:gd name="T48" fmla="*/ 566 w 700"/>
                <a:gd name="T49" fmla="*/ 281 h 473"/>
                <a:gd name="T50" fmla="*/ 566 w 700"/>
                <a:gd name="T51" fmla="*/ 172 h 473"/>
                <a:gd name="T52" fmla="*/ 558 w 700"/>
                <a:gd name="T53" fmla="*/ 137 h 473"/>
                <a:gd name="T54" fmla="*/ 546 w 700"/>
                <a:gd name="T55" fmla="*/ 112 h 473"/>
                <a:gd name="T56" fmla="*/ 528 w 700"/>
                <a:gd name="T57" fmla="*/ 95 h 473"/>
                <a:gd name="T58" fmla="*/ 506 w 700"/>
                <a:gd name="T59" fmla="*/ 85 h 473"/>
                <a:gd name="T60" fmla="*/ 489 w 700"/>
                <a:gd name="T61" fmla="*/ 84 h 473"/>
                <a:gd name="T62" fmla="*/ 458 w 700"/>
                <a:gd name="T63" fmla="*/ 90 h 473"/>
                <a:gd name="T64" fmla="*/ 437 w 700"/>
                <a:gd name="T65" fmla="*/ 106 h 473"/>
                <a:gd name="T66" fmla="*/ 423 w 700"/>
                <a:gd name="T67" fmla="*/ 130 h 473"/>
                <a:gd name="T68" fmla="*/ 413 w 700"/>
                <a:gd name="T69" fmla="*/ 176 h 473"/>
                <a:gd name="T70" fmla="*/ 413 w 700"/>
                <a:gd name="T71" fmla="*/ 261 h 473"/>
                <a:gd name="T72" fmla="*/ 417 w 700"/>
                <a:gd name="T73" fmla="*/ 423 h 473"/>
                <a:gd name="T74" fmla="*/ 390 w 700"/>
                <a:gd name="T75" fmla="*/ 471 h 473"/>
                <a:gd name="T76" fmla="*/ 349 w 700"/>
                <a:gd name="T77" fmla="*/ 468 h 473"/>
                <a:gd name="T78" fmla="*/ 278 w 700"/>
                <a:gd name="T79" fmla="*/ 473 h 473"/>
                <a:gd name="T80" fmla="*/ 284 w 700"/>
                <a:gd name="T81" fmla="*/ 372 h 473"/>
                <a:gd name="T82" fmla="*/ 285 w 700"/>
                <a:gd name="T83" fmla="*/ 203 h 473"/>
                <a:gd name="T84" fmla="*/ 282 w 700"/>
                <a:gd name="T85" fmla="*/ 152 h 473"/>
                <a:gd name="T86" fmla="*/ 270 w 700"/>
                <a:gd name="T87" fmla="*/ 115 h 473"/>
                <a:gd name="T88" fmla="*/ 257 w 700"/>
                <a:gd name="T89" fmla="*/ 96 h 473"/>
                <a:gd name="T90" fmla="*/ 236 w 700"/>
                <a:gd name="T91" fmla="*/ 85 h 473"/>
                <a:gd name="T92" fmla="*/ 218 w 700"/>
                <a:gd name="T93" fmla="*/ 84 h 473"/>
                <a:gd name="T94" fmla="*/ 190 w 700"/>
                <a:gd name="T95" fmla="*/ 89 h 473"/>
                <a:gd name="T96" fmla="*/ 168 w 700"/>
                <a:gd name="T97" fmla="*/ 105 h 473"/>
                <a:gd name="T98" fmla="*/ 150 w 700"/>
                <a:gd name="T99" fmla="*/ 130 h 473"/>
                <a:gd name="T100" fmla="*/ 140 w 700"/>
                <a:gd name="T101" fmla="*/ 165 h 473"/>
                <a:gd name="T102" fmla="*/ 135 w 700"/>
                <a:gd name="T103" fmla="*/ 224 h 473"/>
                <a:gd name="T104" fmla="*/ 135 w 700"/>
                <a:gd name="T105" fmla="*/ 318 h 473"/>
                <a:gd name="T106" fmla="*/ 143 w 700"/>
                <a:gd name="T107" fmla="*/ 473 h 473"/>
                <a:gd name="T108" fmla="*/ 93 w 700"/>
                <a:gd name="T109" fmla="*/ 470 h 473"/>
                <a:gd name="T110" fmla="*/ 51 w 700"/>
                <a:gd name="T111" fmla="*/ 470 h 473"/>
                <a:gd name="T112" fmla="*/ 0 w 700"/>
                <a:gd name="T113" fmla="*/ 473 h 473"/>
                <a:gd name="T114" fmla="*/ 8 w 700"/>
                <a:gd name="T115" fmla="*/ 318 h 473"/>
                <a:gd name="T116" fmla="*/ 8 w 700"/>
                <a:gd name="T117" fmla="*/ 224 h 473"/>
                <a:gd name="T118" fmla="*/ 4 w 700"/>
                <a:gd name="T119" fmla="*/ 63 h 473"/>
                <a:gd name="T120" fmla="*/ 34 w 700"/>
                <a:gd name="T121" fmla="*/ 15 h 473"/>
                <a:gd name="T122" fmla="*/ 68 w 700"/>
                <a:gd name="T123" fmla="*/ 17 h 473"/>
                <a:gd name="T124" fmla="*/ 138 w 700"/>
                <a:gd name="T125" fmla="*/ 12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4"/>
                  </a:moveTo>
                  <a:lnTo>
                    <a:pt x="135" y="84"/>
                  </a:lnTo>
                  <a:lnTo>
                    <a:pt x="135" y="84"/>
                  </a:lnTo>
                  <a:lnTo>
                    <a:pt x="149" y="65"/>
                  </a:lnTo>
                  <a:lnTo>
                    <a:pt x="164" y="49"/>
                  </a:lnTo>
                  <a:lnTo>
                    <a:pt x="181" y="34"/>
                  </a:lnTo>
                  <a:lnTo>
                    <a:pt x="199" y="22"/>
                  </a:lnTo>
                  <a:lnTo>
                    <a:pt x="217" y="12"/>
                  </a:lnTo>
                  <a:lnTo>
                    <a:pt x="237" y="6"/>
                  </a:lnTo>
                  <a:lnTo>
                    <a:pt x="247" y="3"/>
                  </a:lnTo>
                  <a:lnTo>
                    <a:pt x="258" y="1"/>
                  </a:lnTo>
                  <a:lnTo>
                    <a:pt x="268" y="0"/>
                  </a:lnTo>
                  <a:lnTo>
                    <a:pt x="279" y="0"/>
                  </a:lnTo>
                  <a:lnTo>
                    <a:pt x="279" y="0"/>
                  </a:lnTo>
                  <a:lnTo>
                    <a:pt x="290" y="0"/>
                  </a:lnTo>
                  <a:lnTo>
                    <a:pt x="300" y="1"/>
                  </a:lnTo>
                  <a:lnTo>
                    <a:pt x="310" y="3"/>
                  </a:lnTo>
                  <a:lnTo>
                    <a:pt x="320" y="6"/>
                  </a:lnTo>
                  <a:lnTo>
                    <a:pt x="329" y="8"/>
                  </a:lnTo>
                  <a:lnTo>
                    <a:pt x="337" y="13"/>
                  </a:lnTo>
                  <a:lnTo>
                    <a:pt x="345"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7" y="13"/>
                  </a:lnTo>
                  <a:lnTo>
                    <a:pt x="507" y="6"/>
                  </a:lnTo>
                  <a:lnTo>
                    <a:pt x="528" y="1"/>
                  </a:lnTo>
                  <a:lnTo>
                    <a:pt x="538" y="0"/>
                  </a:lnTo>
                  <a:lnTo>
                    <a:pt x="550" y="0"/>
                  </a:lnTo>
                  <a:lnTo>
                    <a:pt x="550" y="0"/>
                  </a:lnTo>
                  <a:lnTo>
                    <a:pt x="567" y="0"/>
                  </a:lnTo>
                  <a:lnTo>
                    <a:pt x="583" y="2"/>
                  </a:lnTo>
                  <a:lnTo>
                    <a:pt x="598" y="6"/>
                  </a:lnTo>
                  <a:lnTo>
                    <a:pt x="613" y="10"/>
                  </a:lnTo>
                  <a:lnTo>
                    <a:pt x="626" y="16"/>
                  </a:lnTo>
                  <a:lnTo>
                    <a:pt x="639" y="23"/>
                  </a:lnTo>
                  <a:lnTo>
                    <a:pt x="650" y="32"/>
                  </a:lnTo>
                  <a:lnTo>
                    <a:pt x="660" y="42"/>
                  </a:lnTo>
                  <a:lnTo>
                    <a:pt x="669" y="53"/>
                  </a:lnTo>
                  <a:lnTo>
                    <a:pt x="676" y="65"/>
                  </a:lnTo>
                  <a:lnTo>
                    <a:pt x="682" y="80"/>
                  </a:lnTo>
                  <a:lnTo>
                    <a:pt x="688" y="96"/>
                  </a:lnTo>
                  <a:lnTo>
                    <a:pt x="692" y="114"/>
                  </a:lnTo>
                  <a:lnTo>
                    <a:pt x="696" y="132"/>
                  </a:lnTo>
                  <a:lnTo>
                    <a:pt x="697" y="153"/>
                  </a:lnTo>
                  <a:lnTo>
                    <a:pt x="698" y="175"/>
                  </a:lnTo>
                  <a:lnTo>
                    <a:pt x="698" y="175"/>
                  </a:lnTo>
                  <a:lnTo>
                    <a:pt x="697" y="220"/>
                  </a:lnTo>
                  <a:lnTo>
                    <a:pt x="696" y="261"/>
                  </a:lnTo>
                  <a:lnTo>
                    <a:pt x="695" y="299"/>
                  </a:lnTo>
                  <a:lnTo>
                    <a:pt x="695" y="336"/>
                  </a:lnTo>
                  <a:lnTo>
                    <a:pt x="695" y="336"/>
                  </a:lnTo>
                  <a:lnTo>
                    <a:pt x="695" y="367"/>
                  </a:lnTo>
                  <a:lnTo>
                    <a:pt x="696" y="401"/>
                  </a:lnTo>
                  <a:lnTo>
                    <a:pt x="700" y="473"/>
                  </a:lnTo>
                  <a:lnTo>
                    <a:pt x="700" y="473"/>
                  </a:lnTo>
                  <a:lnTo>
                    <a:pt x="667" y="470"/>
                  </a:lnTo>
                  <a:lnTo>
                    <a:pt x="628" y="468"/>
                  </a:lnTo>
                  <a:lnTo>
                    <a:pt x="628" y="468"/>
                  </a:lnTo>
                  <a:lnTo>
                    <a:pt x="588" y="470"/>
                  </a:lnTo>
                  <a:lnTo>
                    <a:pt x="571" y="472"/>
                  </a:lnTo>
                  <a:lnTo>
                    <a:pt x="556" y="473"/>
                  </a:lnTo>
                  <a:lnTo>
                    <a:pt x="556" y="473"/>
                  </a:lnTo>
                  <a:lnTo>
                    <a:pt x="559" y="446"/>
                  </a:lnTo>
                  <a:lnTo>
                    <a:pt x="561" y="418"/>
                  </a:lnTo>
                  <a:lnTo>
                    <a:pt x="564" y="353"/>
                  </a:lnTo>
                  <a:lnTo>
                    <a:pt x="566" y="281"/>
                  </a:lnTo>
                  <a:lnTo>
                    <a:pt x="567" y="199"/>
                  </a:lnTo>
                  <a:lnTo>
                    <a:pt x="567" y="199"/>
                  </a:lnTo>
                  <a:lnTo>
                    <a:pt x="566" y="172"/>
                  </a:lnTo>
                  <a:lnTo>
                    <a:pt x="563" y="160"/>
                  </a:lnTo>
                  <a:lnTo>
                    <a:pt x="561" y="148"/>
                  </a:lnTo>
                  <a:lnTo>
                    <a:pt x="558" y="137"/>
                  </a:lnTo>
                  <a:lnTo>
                    <a:pt x="554" y="129"/>
                  </a:lnTo>
                  <a:lnTo>
                    <a:pt x="551" y="120"/>
                  </a:lnTo>
                  <a:lnTo>
                    <a:pt x="546" y="112"/>
                  </a:lnTo>
                  <a:lnTo>
                    <a:pt x="541" y="105"/>
                  </a:lnTo>
                  <a:lnTo>
                    <a:pt x="535" y="99"/>
                  </a:lnTo>
                  <a:lnTo>
                    <a:pt x="528" y="95"/>
                  </a:lnTo>
                  <a:lnTo>
                    <a:pt x="521" y="90"/>
                  </a:lnTo>
                  <a:lnTo>
                    <a:pt x="514" y="88"/>
                  </a:lnTo>
                  <a:lnTo>
                    <a:pt x="506" y="85"/>
                  </a:lnTo>
                  <a:lnTo>
                    <a:pt x="497" y="84"/>
                  </a:lnTo>
                  <a:lnTo>
                    <a:pt x="489" y="84"/>
                  </a:lnTo>
                  <a:lnTo>
                    <a:pt x="489" y="84"/>
                  </a:lnTo>
                  <a:lnTo>
                    <a:pt x="478" y="84"/>
                  </a:lnTo>
                  <a:lnTo>
                    <a:pt x="468" y="86"/>
                  </a:lnTo>
                  <a:lnTo>
                    <a:pt x="458" y="90"/>
                  </a:lnTo>
                  <a:lnTo>
                    <a:pt x="450" y="94"/>
                  </a:lnTo>
                  <a:lnTo>
                    <a:pt x="443" y="100"/>
                  </a:lnTo>
                  <a:lnTo>
                    <a:pt x="437" y="106"/>
                  </a:lnTo>
                  <a:lnTo>
                    <a:pt x="432" y="114"/>
                  </a:lnTo>
                  <a:lnTo>
                    <a:pt x="427" y="121"/>
                  </a:lnTo>
                  <a:lnTo>
                    <a:pt x="423" y="130"/>
                  </a:lnTo>
                  <a:lnTo>
                    <a:pt x="421" y="139"/>
                  </a:lnTo>
                  <a:lnTo>
                    <a:pt x="416" y="157"/>
                  </a:lnTo>
                  <a:lnTo>
                    <a:pt x="413" y="176"/>
                  </a:lnTo>
                  <a:lnTo>
                    <a:pt x="413" y="193"/>
                  </a:lnTo>
                  <a:lnTo>
                    <a:pt x="413" y="261"/>
                  </a:lnTo>
                  <a:lnTo>
                    <a:pt x="413" y="261"/>
                  </a:lnTo>
                  <a:lnTo>
                    <a:pt x="413" y="318"/>
                  </a:lnTo>
                  <a:lnTo>
                    <a:pt x="414" y="372"/>
                  </a:lnTo>
                  <a:lnTo>
                    <a:pt x="417" y="423"/>
                  </a:lnTo>
                  <a:lnTo>
                    <a:pt x="421" y="473"/>
                  </a:lnTo>
                  <a:lnTo>
                    <a:pt x="421" y="473"/>
                  </a:lnTo>
                  <a:lnTo>
                    <a:pt x="390" y="471"/>
                  </a:lnTo>
                  <a:lnTo>
                    <a:pt x="371" y="470"/>
                  </a:lnTo>
                  <a:lnTo>
                    <a:pt x="349" y="468"/>
                  </a:lnTo>
                  <a:lnTo>
                    <a:pt x="349" y="468"/>
                  </a:lnTo>
                  <a:lnTo>
                    <a:pt x="328" y="470"/>
                  </a:lnTo>
                  <a:lnTo>
                    <a:pt x="309" y="471"/>
                  </a:lnTo>
                  <a:lnTo>
                    <a:pt x="278" y="473"/>
                  </a:lnTo>
                  <a:lnTo>
                    <a:pt x="278" y="473"/>
                  </a:lnTo>
                  <a:lnTo>
                    <a:pt x="282" y="423"/>
                  </a:lnTo>
                  <a:lnTo>
                    <a:pt x="284" y="372"/>
                  </a:lnTo>
                  <a:lnTo>
                    <a:pt x="285" y="318"/>
                  </a:lnTo>
                  <a:lnTo>
                    <a:pt x="285" y="261"/>
                  </a:lnTo>
                  <a:lnTo>
                    <a:pt x="285" y="203"/>
                  </a:lnTo>
                  <a:lnTo>
                    <a:pt x="285" y="203"/>
                  </a:lnTo>
                  <a:lnTo>
                    <a:pt x="284" y="177"/>
                  </a:lnTo>
                  <a:lnTo>
                    <a:pt x="282" y="152"/>
                  </a:lnTo>
                  <a:lnTo>
                    <a:pt x="278" y="132"/>
                  </a:lnTo>
                  <a:lnTo>
                    <a:pt x="274" y="122"/>
                  </a:lnTo>
                  <a:lnTo>
                    <a:pt x="270" y="115"/>
                  </a:lnTo>
                  <a:lnTo>
                    <a:pt x="267" y="108"/>
                  </a:lnTo>
                  <a:lnTo>
                    <a:pt x="262" y="101"/>
                  </a:lnTo>
                  <a:lnTo>
                    <a:pt x="257" y="96"/>
                  </a:lnTo>
                  <a:lnTo>
                    <a:pt x="251" y="91"/>
                  </a:lnTo>
                  <a:lnTo>
                    <a:pt x="243" y="88"/>
                  </a:lnTo>
                  <a:lnTo>
                    <a:pt x="236" y="85"/>
                  </a:lnTo>
                  <a:lnTo>
                    <a:pt x="227" y="84"/>
                  </a:lnTo>
                  <a:lnTo>
                    <a:pt x="218" y="84"/>
                  </a:lnTo>
                  <a:lnTo>
                    <a:pt x="218" y="84"/>
                  </a:lnTo>
                  <a:lnTo>
                    <a:pt x="208" y="84"/>
                  </a:lnTo>
                  <a:lnTo>
                    <a:pt x="199" y="86"/>
                  </a:lnTo>
                  <a:lnTo>
                    <a:pt x="190" y="89"/>
                  </a:lnTo>
                  <a:lnTo>
                    <a:pt x="181" y="93"/>
                  </a:lnTo>
                  <a:lnTo>
                    <a:pt x="174" y="99"/>
                  </a:lnTo>
                  <a:lnTo>
                    <a:pt x="168" y="105"/>
                  </a:lnTo>
                  <a:lnTo>
                    <a:pt x="161" y="112"/>
                  </a:lnTo>
                  <a:lnTo>
                    <a:pt x="155" y="121"/>
                  </a:lnTo>
                  <a:lnTo>
                    <a:pt x="150" y="130"/>
                  </a:lnTo>
                  <a:lnTo>
                    <a:pt x="146" y="141"/>
                  </a:lnTo>
                  <a:lnTo>
                    <a:pt x="143" y="152"/>
                  </a:lnTo>
                  <a:lnTo>
                    <a:pt x="140" y="165"/>
                  </a:lnTo>
                  <a:lnTo>
                    <a:pt x="138" y="178"/>
                  </a:lnTo>
                  <a:lnTo>
                    <a:pt x="137" y="192"/>
                  </a:lnTo>
                  <a:lnTo>
                    <a:pt x="135" y="224"/>
                  </a:lnTo>
                  <a:lnTo>
                    <a:pt x="135" y="261"/>
                  </a:lnTo>
                  <a:lnTo>
                    <a:pt x="135" y="261"/>
                  </a:lnTo>
                  <a:lnTo>
                    <a:pt x="135" y="318"/>
                  </a:lnTo>
                  <a:lnTo>
                    <a:pt x="137" y="372"/>
                  </a:lnTo>
                  <a:lnTo>
                    <a:pt x="139" y="423"/>
                  </a:lnTo>
                  <a:lnTo>
                    <a:pt x="143" y="473"/>
                  </a:lnTo>
                  <a:lnTo>
                    <a:pt x="143" y="473"/>
                  </a:lnTo>
                  <a:lnTo>
                    <a:pt x="112" y="471"/>
                  </a:lnTo>
                  <a:lnTo>
                    <a:pt x="93" y="470"/>
                  </a:lnTo>
                  <a:lnTo>
                    <a:pt x="72" y="468"/>
                  </a:lnTo>
                  <a:lnTo>
                    <a:pt x="72" y="468"/>
                  </a:lnTo>
                  <a:lnTo>
                    <a:pt x="51" y="470"/>
                  </a:lnTo>
                  <a:lnTo>
                    <a:pt x="31" y="471"/>
                  </a:lnTo>
                  <a:lnTo>
                    <a:pt x="0" y="473"/>
                  </a:lnTo>
                  <a:lnTo>
                    <a:pt x="0" y="473"/>
                  </a:lnTo>
                  <a:lnTo>
                    <a:pt x="4" y="423"/>
                  </a:lnTo>
                  <a:lnTo>
                    <a:pt x="6" y="372"/>
                  </a:lnTo>
                  <a:lnTo>
                    <a:pt x="8" y="318"/>
                  </a:lnTo>
                  <a:lnTo>
                    <a:pt x="8" y="261"/>
                  </a:lnTo>
                  <a:lnTo>
                    <a:pt x="8" y="224"/>
                  </a:lnTo>
                  <a:lnTo>
                    <a:pt x="8" y="224"/>
                  </a:lnTo>
                  <a:lnTo>
                    <a:pt x="8" y="167"/>
                  </a:lnTo>
                  <a:lnTo>
                    <a:pt x="6" y="114"/>
                  </a:lnTo>
                  <a:lnTo>
                    <a:pt x="4" y="63"/>
                  </a:lnTo>
                  <a:lnTo>
                    <a:pt x="0" y="12"/>
                  </a:lnTo>
                  <a:lnTo>
                    <a:pt x="0" y="12"/>
                  </a:lnTo>
                  <a:lnTo>
                    <a:pt x="34" y="15"/>
                  </a:lnTo>
                  <a:lnTo>
                    <a:pt x="51" y="16"/>
                  </a:lnTo>
                  <a:lnTo>
                    <a:pt x="68" y="17"/>
                  </a:lnTo>
                  <a:lnTo>
                    <a:pt x="68" y="17"/>
                  </a:lnTo>
                  <a:lnTo>
                    <a:pt x="84" y="16"/>
                  </a:lnTo>
                  <a:lnTo>
                    <a:pt x="102" y="15"/>
                  </a:lnTo>
                  <a:lnTo>
                    <a:pt x="138" y="12"/>
                  </a:lnTo>
                  <a:lnTo>
                    <a:pt x="13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3" name="Freeform 60"/>
            <p:cNvSpPr>
              <a:spLocks/>
            </p:cNvSpPr>
            <p:nvPr/>
          </p:nvSpPr>
          <p:spPr bwMode="auto">
            <a:xfrm>
              <a:off x="3519488" y="4560888"/>
              <a:ext cx="3214688" cy="420688"/>
            </a:xfrm>
            <a:custGeom>
              <a:avLst/>
              <a:gdLst>
                <a:gd name="T0" fmla="*/ 3976 w 4051"/>
                <a:gd name="T1" fmla="*/ 25 h 530"/>
                <a:gd name="T2" fmla="*/ 3891 w 4051"/>
                <a:gd name="T3" fmla="*/ 75 h 530"/>
                <a:gd name="T4" fmla="*/ 3689 w 4051"/>
                <a:gd name="T5" fmla="*/ 154 h 530"/>
                <a:gd name="T6" fmla="*/ 3475 w 4051"/>
                <a:gd name="T7" fmla="*/ 203 h 530"/>
                <a:gd name="T8" fmla="*/ 3257 w 4051"/>
                <a:gd name="T9" fmla="*/ 230 h 530"/>
                <a:gd name="T10" fmla="*/ 2962 w 4051"/>
                <a:gd name="T11" fmla="*/ 237 h 530"/>
                <a:gd name="T12" fmla="*/ 2740 w 4051"/>
                <a:gd name="T13" fmla="*/ 226 h 530"/>
                <a:gd name="T14" fmla="*/ 2445 w 4051"/>
                <a:gd name="T15" fmla="*/ 194 h 530"/>
                <a:gd name="T16" fmla="*/ 2223 w 4051"/>
                <a:gd name="T17" fmla="*/ 158 h 530"/>
                <a:gd name="T18" fmla="*/ 1712 w 4051"/>
                <a:gd name="T19" fmla="*/ 51 h 530"/>
                <a:gd name="T20" fmla="*/ 1837 w 4051"/>
                <a:gd name="T21" fmla="*/ 155 h 530"/>
                <a:gd name="T22" fmla="*/ 2130 w 4051"/>
                <a:gd name="T23" fmla="*/ 241 h 530"/>
                <a:gd name="T24" fmla="*/ 2353 w 4051"/>
                <a:gd name="T25" fmla="*/ 292 h 530"/>
                <a:gd name="T26" fmla="*/ 2654 w 4051"/>
                <a:gd name="T27" fmla="*/ 338 h 530"/>
                <a:gd name="T28" fmla="*/ 2884 w 4051"/>
                <a:gd name="T29" fmla="*/ 356 h 530"/>
                <a:gd name="T30" fmla="*/ 3140 w 4051"/>
                <a:gd name="T31" fmla="*/ 355 h 530"/>
                <a:gd name="T32" fmla="*/ 3396 w 4051"/>
                <a:gd name="T33" fmla="*/ 328 h 530"/>
                <a:gd name="T34" fmla="*/ 3272 w 4051"/>
                <a:gd name="T35" fmla="*/ 371 h 530"/>
                <a:gd name="T36" fmla="*/ 3113 w 4051"/>
                <a:gd name="T37" fmla="*/ 405 h 530"/>
                <a:gd name="T38" fmla="*/ 2882 w 4051"/>
                <a:gd name="T39" fmla="*/ 423 h 530"/>
                <a:gd name="T40" fmla="*/ 2713 w 4051"/>
                <a:gd name="T41" fmla="*/ 418 h 530"/>
                <a:gd name="T42" fmla="*/ 2487 w 4051"/>
                <a:gd name="T43" fmla="*/ 395 h 530"/>
                <a:gd name="T44" fmla="*/ 2305 w 4051"/>
                <a:gd name="T45" fmla="*/ 364 h 530"/>
                <a:gd name="T46" fmla="*/ 2094 w 4051"/>
                <a:gd name="T47" fmla="*/ 317 h 530"/>
                <a:gd name="T48" fmla="*/ 1792 w 4051"/>
                <a:gd name="T49" fmla="*/ 231 h 530"/>
                <a:gd name="T50" fmla="*/ 1453 w 4051"/>
                <a:gd name="T51" fmla="*/ 117 h 530"/>
                <a:gd name="T52" fmla="*/ 1275 w 4051"/>
                <a:gd name="T53" fmla="*/ 72 h 530"/>
                <a:gd name="T54" fmla="*/ 1032 w 4051"/>
                <a:gd name="T55" fmla="*/ 40 h 530"/>
                <a:gd name="T56" fmla="*/ 849 w 4051"/>
                <a:gd name="T57" fmla="*/ 41 h 530"/>
                <a:gd name="T58" fmla="*/ 605 w 4051"/>
                <a:gd name="T59" fmla="*/ 74 h 530"/>
                <a:gd name="T60" fmla="*/ 429 w 4051"/>
                <a:gd name="T61" fmla="*/ 124 h 530"/>
                <a:gd name="T62" fmla="*/ 204 w 4051"/>
                <a:gd name="T63" fmla="*/ 221 h 530"/>
                <a:gd name="T64" fmla="*/ 73 w 4051"/>
                <a:gd name="T65" fmla="*/ 302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18 w 4051"/>
                <a:gd name="T79" fmla="*/ 147 h 530"/>
                <a:gd name="T80" fmla="*/ 1250 w 4051"/>
                <a:gd name="T81" fmla="*/ 181 h 530"/>
                <a:gd name="T82" fmla="*/ 1421 w 4051"/>
                <a:gd name="T83" fmla="*/ 229 h 530"/>
                <a:gd name="T84" fmla="*/ 1758 w 4051"/>
                <a:gd name="T85" fmla="*/ 345 h 530"/>
                <a:gd name="T86" fmla="*/ 1945 w 4051"/>
                <a:gd name="T87" fmla="*/ 401 h 530"/>
                <a:gd name="T88" fmla="*/ 2195 w 4051"/>
                <a:gd name="T89" fmla="*/ 463 h 530"/>
                <a:gd name="T90" fmla="*/ 2432 w 4051"/>
                <a:gd name="T91" fmla="*/ 504 h 530"/>
                <a:gd name="T92" fmla="*/ 2657 w 4051"/>
                <a:gd name="T93" fmla="*/ 526 h 530"/>
                <a:gd name="T94" fmla="*/ 2825 w 4051"/>
                <a:gd name="T95" fmla="*/ 530 h 530"/>
                <a:gd name="T96" fmla="*/ 3070 w 4051"/>
                <a:gd name="T97" fmla="*/ 510 h 530"/>
                <a:gd name="T98" fmla="*/ 3250 w 4051"/>
                <a:gd name="T99" fmla="*/ 469 h 530"/>
                <a:gd name="T100" fmla="*/ 3369 w 4051"/>
                <a:gd name="T101" fmla="*/ 426 h 530"/>
                <a:gd name="T102" fmla="*/ 3477 w 4051"/>
                <a:gd name="T103" fmla="*/ 371 h 530"/>
                <a:gd name="T104" fmla="*/ 3571 w 4051"/>
                <a:gd name="T105" fmla="*/ 305 h 530"/>
                <a:gd name="T106" fmla="*/ 3684 w 4051"/>
                <a:gd name="T107" fmla="*/ 256 h 530"/>
                <a:gd name="T108" fmla="*/ 3851 w 4051"/>
                <a:gd name="T109" fmla="*/ 184 h 530"/>
                <a:gd name="T110" fmla="*/ 3965 w 4051"/>
                <a:gd name="T111" fmla="*/ 114 h 530"/>
                <a:gd name="T112" fmla="*/ 4011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1" y="0"/>
                  </a:moveTo>
                  <a:lnTo>
                    <a:pt x="4011" y="0"/>
                  </a:lnTo>
                  <a:lnTo>
                    <a:pt x="4002" y="7"/>
                  </a:lnTo>
                  <a:lnTo>
                    <a:pt x="3976" y="25"/>
                  </a:lnTo>
                  <a:lnTo>
                    <a:pt x="3938" y="49"/>
                  </a:lnTo>
                  <a:lnTo>
                    <a:pt x="3916" y="61"/>
                  </a:lnTo>
                  <a:lnTo>
                    <a:pt x="3891" y="75"/>
                  </a:lnTo>
                  <a:lnTo>
                    <a:pt x="3891" y="75"/>
                  </a:lnTo>
                  <a:lnTo>
                    <a:pt x="3842" y="98"/>
                  </a:lnTo>
                  <a:lnTo>
                    <a:pt x="3792" y="118"/>
                  </a:lnTo>
                  <a:lnTo>
                    <a:pt x="3741" y="138"/>
                  </a:lnTo>
                  <a:lnTo>
                    <a:pt x="3689" y="154"/>
                  </a:lnTo>
                  <a:lnTo>
                    <a:pt x="3635" y="169"/>
                  </a:lnTo>
                  <a:lnTo>
                    <a:pt x="3582" y="181"/>
                  </a:lnTo>
                  <a:lnTo>
                    <a:pt x="3529" y="193"/>
                  </a:lnTo>
                  <a:lnTo>
                    <a:pt x="3475" y="203"/>
                  </a:lnTo>
                  <a:lnTo>
                    <a:pt x="3475" y="203"/>
                  </a:lnTo>
                  <a:lnTo>
                    <a:pt x="3403" y="214"/>
                  </a:lnTo>
                  <a:lnTo>
                    <a:pt x="3330" y="224"/>
                  </a:lnTo>
                  <a:lnTo>
                    <a:pt x="3257" y="230"/>
                  </a:lnTo>
                  <a:lnTo>
                    <a:pt x="3183" y="235"/>
                  </a:lnTo>
                  <a:lnTo>
                    <a:pt x="3109" y="237"/>
                  </a:lnTo>
                  <a:lnTo>
                    <a:pt x="3036" y="238"/>
                  </a:lnTo>
                  <a:lnTo>
                    <a:pt x="2962" y="237"/>
                  </a:lnTo>
                  <a:lnTo>
                    <a:pt x="2889" y="235"/>
                  </a:lnTo>
                  <a:lnTo>
                    <a:pt x="2889" y="235"/>
                  </a:lnTo>
                  <a:lnTo>
                    <a:pt x="2814" y="231"/>
                  </a:lnTo>
                  <a:lnTo>
                    <a:pt x="2740" y="226"/>
                  </a:lnTo>
                  <a:lnTo>
                    <a:pt x="2667" y="220"/>
                  </a:lnTo>
                  <a:lnTo>
                    <a:pt x="2592" y="212"/>
                  </a:lnTo>
                  <a:lnTo>
                    <a:pt x="2519" y="204"/>
                  </a:lnTo>
                  <a:lnTo>
                    <a:pt x="2445" y="194"/>
                  </a:lnTo>
                  <a:lnTo>
                    <a:pt x="2371" y="183"/>
                  </a:lnTo>
                  <a:lnTo>
                    <a:pt x="2298" y="172"/>
                  </a:lnTo>
                  <a:lnTo>
                    <a:pt x="2298" y="172"/>
                  </a:lnTo>
                  <a:lnTo>
                    <a:pt x="2223" y="158"/>
                  </a:lnTo>
                  <a:lnTo>
                    <a:pt x="2147" y="144"/>
                  </a:lnTo>
                  <a:lnTo>
                    <a:pt x="1998" y="114"/>
                  </a:lnTo>
                  <a:lnTo>
                    <a:pt x="1853" y="83"/>
                  </a:lnTo>
                  <a:lnTo>
                    <a:pt x="1712" y="51"/>
                  </a:lnTo>
                  <a:lnTo>
                    <a:pt x="1696" y="106"/>
                  </a:lnTo>
                  <a:lnTo>
                    <a:pt x="1696" y="106"/>
                  </a:lnTo>
                  <a:lnTo>
                    <a:pt x="1766" y="131"/>
                  </a:lnTo>
                  <a:lnTo>
                    <a:pt x="1837" y="155"/>
                  </a:lnTo>
                  <a:lnTo>
                    <a:pt x="1910" y="179"/>
                  </a:lnTo>
                  <a:lnTo>
                    <a:pt x="1982" y="200"/>
                  </a:lnTo>
                  <a:lnTo>
                    <a:pt x="2055" y="221"/>
                  </a:lnTo>
                  <a:lnTo>
                    <a:pt x="2130" y="241"/>
                  </a:lnTo>
                  <a:lnTo>
                    <a:pt x="2203" y="258"/>
                  </a:lnTo>
                  <a:lnTo>
                    <a:pt x="2277" y="276"/>
                  </a:lnTo>
                  <a:lnTo>
                    <a:pt x="2277" y="276"/>
                  </a:lnTo>
                  <a:lnTo>
                    <a:pt x="2353" y="292"/>
                  </a:lnTo>
                  <a:lnTo>
                    <a:pt x="2427" y="305"/>
                  </a:lnTo>
                  <a:lnTo>
                    <a:pt x="2503" y="318"/>
                  </a:lnTo>
                  <a:lnTo>
                    <a:pt x="2579" y="329"/>
                  </a:lnTo>
                  <a:lnTo>
                    <a:pt x="2654" y="338"/>
                  </a:lnTo>
                  <a:lnTo>
                    <a:pt x="2731" y="345"/>
                  </a:lnTo>
                  <a:lnTo>
                    <a:pt x="2807" y="351"/>
                  </a:lnTo>
                  <a:lnTo>
                    <a:pt x="2884" y="356"/>
                  </a:lnTo>
                  <a:lnTo>
                    <a:pt x="2884" y="356"/>
                  </a:lnTo>
                  <a:lnTo>
                    <a:pt x="2948" y="359"/>
                  </a:lnTo>
                  <a:lnTo>
                    <a:pt x="3011" y="359"/>
                  </a:lnTo>
                  <a:lnTo>
                    <a:pt x="3076" y="358"/>
                  </a:lnTo>
                  <a:lnTo>
                    <a:pt x="3140" y="355"/>
                  </a:lnTo>
                  <a:lnTo>
                    <a:pt x="3205" y="351"/>
                  </a:lnTo>
                  <a:lnTo>
                    <a:pt x="3268" y="345"/>
                  </a:lnTo>
                  <a:lnTo>
                    <a:pt x="3333" y="336"/>
                  </a:lnTo>
                  <a:lnTo>
                    <a:pt x="3396" y="328"/>
                  </a:lnTo>
                  <a:lnTo>
                    <a:pt x="3396" y="328"/>
                  </a:lnTo>
                  <a:lnTo>
                    <a:pt x="3356" y="343"/>
                  </a:lnTo>
                  <a:lnTo>
                    <a:pt x="3315" y="358"/>
                  </a:lnTo>
                  <a:lnTo>
                    <a:pt x="3272" y="371"/>
                  </a:lnTo>
                  <a:lnTo>
                    <a:pt x="3226" y="382"/>
                  </a:lnTo>
                  <a:lnTo>
                    <a:pt x="3226" y="382"/>
                  </a:lnTo>
                  <a:lnTo>
                    <a:pt x="3170" y="395"/>
                  </a:lnTo>
                  <a:lnTo>
                    <a:pt x="3113" y="405"/>
                  </a:lnTo>
                  <a:lnTo>
                    <a:pt x="3056" y="412"/>
                  </a:lnTo>
                  <a:lnTo>
                    <a:pt x="2998" y="418"/>
                  </a:lnTo>
                  <a:lnTo>
                    <a:pt x="2941" y="421"/>
                  </a:lnTo>
                  <a:lnTo>
                    <a:pt x="2882" y="423"/>
                  </a:lnTo>
                  <a:lnTo>
                    <a:pt x="2825" y="423"/>
                  </a:lnTo>
                  <a:lnTo>
                    <a:pt x="2767" y="421"/>
                  </a:lnTo>
                  <a:lnTo>
                    <a:pt x="2767" y="421"/>
                  </a:lnTo>
                  <a:lnTo>
                    <a:pt x="2713" y="418"/>
                  </a:lnTo>
                  <a:lnTo>
                    <a:pt x="2658" y="415"/>
                  </a:lnTo>
                  <a:lnTo>
                    <a:pt x="2602" y="410"/>
                  </a:lnTo>
                  <a:lnTo>
                    <a:pt x="2545" y="402"/>
                  </a:lnTo>
                  <a:lnTo>
                    <a:pt x="2487" y="395"/>
                  </a:lnTo>
                  <a:lnTo>
                    <a:pt x="2427" y="386"/>
                  </a:lnTo>
                  <a:lnTo>
                    <a:pt x="2367" y="375"/>
                  </a:lnTo>
                  <a:lnTo>
                    <a:pt x="2305" y="364"/>
                  </a:lnTo>
                  <a:lnTo>
                    <a:pt x="2305" y="364"/>
                  </a:lnTo>
                  <a:lnTo>
                    <a:pt x="2254" y="354"/>
                  </a:lnTo>
                  <a:lnTo>
                    <a:pt x="2203" y="343"/>
                  </a:lnTo>
                  <a:lnTo>
                    <a:pt x="2148" y="330"/>
                  </a:lnTo>
                  <a:lnTo>
                    <a:pt x="2094" y="317"/>
                  </a:lnTo>
                  <a:lnTo>
                    <a:pt x="1977" y="286"/>
                  </a:lnTo>
                  <a:lnTo>
                    <a:pt x="1849" y="248"/>
                  </a:lnTo>
                  <a:lnTo>
                    <a:pt x="1849" y="248"/>
                  </a:lnTo>
                  <a:lnTo>
                    <a:pt x="1792" y="231"/>
                  </a:lnTo>
                  <a:lnTo>
                    <a:pt x="1735" y="212"/>
                  </a:lnTo>
                  <a:lnTo>
                    <a:pt x="1622" y="173"/>
                  </a:lnTo>
                  <a:lnTo>
                    <a:pt x="1510" y="134"/>
                  </a:lnTo>
                  <a:lnTo>
                    <a:pt x="1453" y="117"/>
                  </a:lnTo>
                  <a:lnTo>
                    <a:pt x="1395" y="101"/>
                  </a:lnTo>
                  <a:lnTo>
                    <a:pt x="1395" y="101"/>
                  </a:lnTo>
                  <a:lnTo>
                    <a:pt x="1336" y="85"/>
                  </a:lnTo>
                  <a:lnTo>
                    <a:pt x="1275" y="72"/>
                  </a:lnTo>
                  <a:lnTo>
                    <a:pt x="1216" y="61"/>
                  </a:lnTo>
                  <a:lnTo>
                    <a:pt x="1155" y="51"/>
                  </a:lnTo>
                  <a:lnTo>
                    <a:pt x="1094" y="45"/>
                  </a:lnTo>
                  <a:lnTo>
                    <a:pt x="1032" y="40"/>
                  </a:lnTo>
                  <a:lnTo>
                    <a:pt x="971" y="39"/>
                  </a:lnTo>
                  <a:lnTo>
                    <a:pt x="909" y="39"/>
                  </a:lnTo>
                  <a:lnTo>
                    <a:pt x="909" y="39"/>
                  </a:lnTo>
                  <a:lnTo>
                    <a:pt x="849" y="41"/>
                  </a:lnTo>
                  <a:lnTo>
                    <a:pt x="788" y="45"/>
                  </a:lnTo>
                  <a:lnTo>
                    <a:pt x="727" y="52"/>
                  </a:lnTo>
                  <a:lnTo>
                    <a:pt x="666" y="62"/>
                  </a:lnTo>
                  <a:lnTo>
                    <a:pt x="605" y="74"/>
                  </a:lnTo>
                  <a:lnTo>
                    <a:pt x="546" y="88"/>
                  </a:lnTo>
                  <a:lnTo>
                    <a:pt x="486" y="105"/>
                  </a:lnTo>
                  <a:lnTo>
                    <a:pt x="429" y="124"/>
                  </a:lnTo>
                  <a:lnTo>
                    <a:pt x="429" y="124"/>
                  </a:lnTo>
                  <a:lnTo>
                    <a:pt x="371" y="145"/>
                  </a:lnTo>
                  <a:lnTo>
                    <a:pt x="315" y="169"/>
                  </a:lnTo>
                  <a:lnTo>
                    <a:pt x="259" y="194"/>
                  </a:lnTo>
                  <a:lnTo>
                    <a:pt x="204" y="221"/>
                  </a:lnTo>
                  <a:lnTo>
                    <a:pt x="150" y="252"/>
                  </a:lnTo>
                  <a:lnTo>
                    <a:pt x="124" y="267"/>
                  </a:lnTo>
                  <a:lnTo>
                    <a:pt x="98" y="284"/>
                  </a:lnTo>
                  <a:lnTo>
                    <a:pt x="73" y="302"/>
                  </a:lnTo>
                  <a:lnTo>
                    <a:pt x="49" y="319"/>
                  </a:lnTo>
                  <a:lnTo>
                    <a:pt x="24" y="338"/>
                  </a:lnTo>
                  <a:lnTo>
                    <a:pt x="0" y="356"/>
                  </a:lnTo>
                  <a:lnTo>
                    <a:pt x="35" y="401"/>
                  </a:lnTo>
                  <a:lnTo>
                    <a:pt x="35" y="401"/>
                  </a:lnTo>
                  <a:lnTo>
                    <a:pt x="71" y="379"/>
                  </a:lnTo>
                  <a:lnTo>
                    <a:pt x="112" y="354"/>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3"/>
                  </a:lnTo>
                  <a:lnTo>
                    <a:pt x="565" y="180"/>
                  </a:lnTo>
                  <a:lnTo>
                    <a:pt x="620" y="169"/>
                  </a:lnTo>
                  <a:lnTo>
                    <a:pt x="676" y="160"/>
                  </a:lnTo>
                  <a:lnTo>
                    <a:pt x="732" y="152"/>
                  </a:lnTo>
                  <a:lnTo>
                    <a:pt x="789" y="147"/>
                  </a:lnTo>
                  <a:lnTo>
                    <a:pt x="845" y="143"/>
                  </a:lnTo>
                  <a:lnTo>
                    <a:pt x="902" y="142"/>
                  </a:lnTo>
                  <a:lnTo>
                    <a:pt x="902" y="142"/>
                  </a:lnTo>
                  <a:lnTo>
                    <a:pt x="960" y="143"/>
                  </a:lnTo>
                  <a:lnTo>
                    <a:pt x="1018" y="147"/>
                  </a:lnTo>
                  <a:lnTo>
                    <a:pt x="1078" y="152"/>
                  </a:lnTo>
                  <a:lnTo>
                    <a:pt x="1135" y="159"/>
                  </a:lnTo>
                  <a:lnTo>
                    <a:pt x="1193" y="169"/>
                  </a:lnTo>
                  <a:lnTo>
                    <a:pt x="1250" y="181"/>
                  </a:lnTo>
                  <a:lnTo>
                    <a:pt x="1307" y="195"/>
                  </a:lnTo>
                  <a:lnTo>
                    <a:pt x="1364" y="211"/>
                  </a:lnTo>
                  <a:lnTo>
                    <a:pt x="1364" y="211"/>
                  </a:lnTo>
                  <a:lnTo>
                    <a:pt x="1421" y="229"/>
                  </a:lnTo>
                  <a:lnTo>
                    <a:pt x="1477" y="247"/>
                  </a:lnTo>
                  <a:lnTo>
                    <a:pt x="1589" y="287"/>
                  </a:lnTo>
                  <a:lnTo>
                    <a:pt x="1702" y="327"/>
                  </a:lnTo>
                  <a:lnTo>
                    <a:pt x="1758" y="345"/>
                  </a:lnTo>
                  <a:lnTo>
                    <a:pt x="1815" y="364"/>
                  </a:lnTo>
                  <a:lnTo>
                    <a:pt x="1815" y="364"/>
                  </a:lnTo>
                  <a:lnTo>
                    <a:pt x="1880" y="384"/>
                  </a:lnTo>
                  <a:lnTo>
                    <a:pt x="1945" y="401"/>
                  </a:lnTo>
                  <a:lnTo>
                    <a:pt x="2009" y="418"/>
                  </a:lnTo>
                  <a:lnTo>
                    <a:pt x="2073" y="434"/>
                  </a:lnTo>
                  <a:lnTo>
                    <a:pt x="2135" y="449"/>
                  </a:lnTo>
                  <a:lnTo>
                    <a:pt x="2195" y="463"/>
                  </a:lnTo>
                  <a:lnTo>
                    <a:pt x="2256" y="475"/>
                  </a:lnTo>
                  <a:lnTo>
                    <a:pt x="2316" y="485"/>
                  </a:lnTo>
                  <a:lnTo>
                    <a:pt x="2374" y="495"/>
                  </a:lnTo>
                  <a:lnTo>
                    <a:pt x="2432" y="504"/>
                  </a:lnTo>
                  <a:lnTo>
                    <a:pt x="2489" y="511"/>
                  </a:lnTo>
                  <a:lnTo>
                    <a:pt x="2545" y="518"/>
                  </a:lnTo>
                  <a:lnTo>
                    <a:pt x="2601" y="523"/>
                  </a:lnTo>
                  <a:lnTo>
                    <a:pt x="2657" y="526"/>
                  </a:lnTo>
                  <a:lnTo>
                    <a:pt x="2711" y="529"/>
                  </a:lnTo>
                  <a:lnTo>
                    <a:pt x="2765" y="530"/>
                  </a:lnTo>
                  <a:lnTo>
                    <a:pt x="2765" y="530"/>
                  </a:lnTo>
                  <a:lnTo>
                    <a:pt x="2825" y="530"/>
                  </a:lnTo>
                  <a:lnTo>
                    <a:pt x="2887" y="527"/>
                  </a:lnTo>
                  <a:lnTo>
                    <a:pt x="2948" y="524"/>
                  </a:lnTo>
                  <a:lnTo>
                    <a:pt x="3009" y="518"/>
                  </a:lnTo>
                  <a:lnTo>
                    <a:pt x="3070" y="510"/>
                  </a:lnTo>
                  <a:lnTo>
                    <a:pt x="3131" y="499"/>
                  </a:lnTo>
                  <a:lnTo>
                    <a:pt x="3190" y="485"/>
                  </a:lnTo>
                  <a:lnTo>
                    <a:pt x="3250" y="469"/>
                  </a:lnTo>
                  <a:lnTo>
                    <a:pt x="3250" y="469"/>
                  </a:lnTo>
                  <a:lnTo>
                    <a:pt x="3279" y="459"/>
                  </a:lnTo>
                  <a:lnTo>
                    <a:pt x="3310" y="449"/>
                  </a:lnTo>
                  <a:lnTo>
                    <a:pt x="3340" y="438"/>
                  </a:lnTo>
                  <a:lnTo>
                    <a:pt x="3369" y="426"/>
                  </a:lnTo>
                  <a:lnTo>
                    <a:pt x="3397" y="413"/>
                  </a:lnTo>
                  <a:lnTo>
                    <a:pt x="3424" y="400"/>
                  </a:lnTo>
                  <a:lnTo>
                    <a:pt x="3450" y="386"/>
                  </a:lnTo>
                  <a:lnTo>
                    <a:pt x="3477" y="371"/>
                  </a:lnTo>
                  <a:lnTo>
                    <a:pt x="3477" y="371"/>
                  </a:lnTo>
                  <a:lnTo>
                    <a:pt x="3511" y="350"/>
                  </a:lnTo>
                  <a:lnTo>
                    <a:pt x="3542" y="328"/>
                  </a:lnTo>
                  <a:lnTo>
                    <a:pt x="3571" y="305"/>
                  </a:lnTo>
                  <a:lnTo>
                    <a:pt x="3597" y="283"/>
                  </a:lnTo>
                  <a:lnTo>
                    <a:pt x="3597" y="283"/>
                  </a:lnTo>
                  <a:lnTo>
                    <a:pt x="3640" y="270"/>
                  </a:lnTo>
                  <a:lnTo>
                    <a:pt x="3684" y="256"/>
                  </a:lnTo>
                  <a:lnTo>
                    <a:pt x="3727" y="240"/>
                  </a:lnTo>
                  <a:lnTo>
                    <a:pt x="3769" y="222"/>
                  </a:lnTo>
                  <a:lnTo>
                    <a:pt x="3810" y="204"/>
                  </a:lnTo>
                  <a:lnTo>
                    <a:pt x="3851" y="184"/>
                  </a:lnTo>
                  <a:lnTo>
                    <a:pt x="3890" y="163"/>
                  </a:lnTo>
                  <a:lnTo>
                    <a:pt x="3929" y="139"/>
                  </a:lnTo>
                  <a:lnTo>
                    <a:pt x="3929" y="139"/>
                  </a:lnTo>
                  <a:lnTo>
                    <a:pt x="3965" y="114"/>
                  </a:lnTo>
                  <a:lnTo>
                    <a:pt x="3997" y="90"/>
                  </a:lnTo>
                  <a:lnTo>
                    <a:pt x="4026" y="66"/>
                  </a:lnTo>
                  <a:lnTo>
                    <a:pt x="4051" y="41"/>
                  </a:lnTo>
                  <a:lnTo>
                    <a:pt x="4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3259986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General">
    <p:spTree>
      <p:nvGrpSpPr>
        <p:cNvPr id="1" name=""/>
        <p:cNvGrpSpPr/>
        <p:nvPr/>
      </p:nvGrpSpPr>
      <p:grpSpPr>
        <a:xfrm>
          <a:off x="0" y="0"/>
          <a:ext cx="0" cy="0"/>
          <a:chOff x="0" y="0"/>
          <a:chExt cx="0" cy="0"/>
        </a:xfrm>
      </p:grpSpPr>
      <p:pic>
        <p:nvPicPr>
          <p:cNvPr id="4" name="図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 r="809" b="1"/>
          <a:stretch/>
        </p:blipFill>
        <p:spPr>
          <a:xfrm>
            <a:off x="2" y="-1"/>
            <a:ext cx="12191999" cy="6858001"/>
          </a:xfrm>
          <a:prstGeom prst="rect">
            <a:avLst/>
          </a:prstGeom>
        </p:spPr>
      </p:pic>
      <p:sp>
        <p:nvSpPr>
          <p:cNvPr id="6" name="スライド番号プレースホルダー 5"/>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a:t>
            </a:fld>
            <a:endParaRPr kumimoji="1" lang="ja-JP" altLang="en-US"/>
          </a:p>
        </p:txBody>
      </p:sp>
      <p:sp>
        <p:nvSpPr>
          <p:cNvPr id="14" name="テキスト プレースホルダー 13"/>
          <p:cNvSpPr>
            <a:spLocks noGrp="1"/>
          </p:cNvSpPr>
          <p:nvPr>
            <p:ph type="body" sz="quarter" idx="14"/>
          </p:nvPr>
        </p:nvSpPr>
        <p:spPr>
          <a:xfrm>
            <a:off x="480000" y="1152000"/>
            <a:ext cx="11232000" cy="5148000"/>
          </a:xfrm>
          <a:prstGeom prst="rect">
            <a:avLst/>
          </a:prstGeom>
        </p:spPr>
        <p:txBody>
          <a:bodyPr lIns="0" tIns="0" rIns="0" bIns="0"/>
          <a:lstStyle>
            <a:lvl1pPr marL="285750" indent="-285750">
              <a:lnSpc>
                <a:spcPct val="100000"/>
              </a:lnSpc>
              <a:spcBef>
                <a:spcPts val="0"/>
              </a:spcBef>
              <a:buClr>
                <a:schemeClr val="accent1"/>
              </a:buClr>
              <a:buFont typeface="Wingdings" panose="05000000000000000000" pitchFamily="2" charset="2"/>
              <a:buChar char="n"/>
              <a:defRPr sz="2400">
                <a:latin typeface="+mn-ea"/>
                <a:ea typeface="+mn-ea"/>
              </a:defRPr>
            </a:lvl1pPr>
            <a:lvl2pPr marL="742950" indent="-285750">
              <a:buClr>
                <a:srgbClr val="00B0F0"/>
              </a:buClr>
              <a:buFont typeface="Wingdings" panose="05000000000000000000" pitchFamily="2" charset="2"/>
              <a:buChar char="Ø"/>
              <a:defRPr sz="2000">
                <a:latin typeface="+mn-ea"/>
                <a:ea typeface="+mn-ea"/>
              </a:defRPr>
            </a:lvl2pPr>
            <a:lvl3pPr>
              <a:defRPr sz="1200">
                <a:latin typeface="+mn-ea"/>
                <a:ea typeface="+mn-ea"/>
              </a:defRPr>
            </a:lvl3pPr>
            <a:lvl4pPr>
              <a:defRPr sz="1200">
                <a:latin typeface="+mn-ea"/>
                <a:ea typeface="+mn-ea"/>
              </a:defRPr>
            </a:lvl4pPr>
            <a:lvl5pPr>
              <a:defRPr sz="1200">
                <a:latin typeface="+mn-ea"/>
                <a:ea typeface="+mn-ea"/>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p:txBody>
      </p:sp>
      <p:sp>
        <p:nvSpPr>
          <p:cNvPr id="2" name="タイトル 1"/>
          <p:cNvSpPr>
            <a:spLocks noGrp="1"/>
          </p:cNvSpPr>
          <p:nvPr>
            <p:ph type="title"/>
          </p:nvPr>
        </p:nvSpPr>
        <p:spPr>
          <a:xfrm>
            <a:off x="480000" y="116633"/>
            <a:ext cx="8448315" cy="720000"/>
          </a:xfrm>
          <a:prstGeom prst="rect">
            <a:avLst/>
          </a:prstGeom>
        </p:spPr>
        <p:txBody>
          <a:bodyPr lIns="0" tIns="0" rIns="0" bIns="0" anchor="ctr" anchorCtr="0"/>
          <a:lstStyle>
            <a:lvl1pPr algn="l">
              <a:lnSpc>
                <a:spcPts val="2100"/>
              </a:lnSpc>
              <a:defRPr sz="2400" b="1">
                <a:solidFill>
                  <a:schemeClr val="bg1"/>
                </a:solidFill>
              </a:defRPr>
            </a:lvl1pPr>
          </a:lstStyle>
          <a:p>
            <a:r>
              <a:rPr kumimoji="1" lang="ja-JP" altLang="en-US"/>
              <a:t>マスター タイトルの書式設定</a:t>
            </a:r>
          </a:p>
        </p:txBody>
      </p:sp>
      <p:sp>
        <p:nvSpPr>
          <p:cNvPr id="8" name="フッター プレースホルダー 1"/>
          <p:cNvSpPr>
            <a:spLocks noGrp="1"/>
          </p:cNvSpPr>
          <p:nvPr>
            <p:ph type="ftr" sz="quarter" idx="3"/>
          </p:nvPr>
        </p:nvSpPr>
        <p:spPr>
          <a:xfrm>
            <a:off x="480000" y="6444000"/>
            <a:ext cx="288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©Canon IT Solutions Inc.  All rights reserved.</a:t>
            </a:r>
            <a:endParaRPr lang="ja-JP" altLang="en-US"/>
          </a:p>
        </p:txBody>
      </p:sp>
      <p:grpSp>
        <p:nvGrpSpPr>
          <p:cNvPr id="30" name="グループ化 29"/>
          <p:cNvGrpSpPr>
            <a:grpSpLocks noChangeAspect="1"/>
          </p:cNvGrpSpPr>
          <p:nvPr/>
        </p:nvGrpSpPr>
        <p:grpSpPr>
          <a:xfrm>
            <a:off x="10416480" y="742914"/>
            <a:ext cx="1440000" cy="237815"/>
            <a:chOff x="1154113" y="0"/>
            <a:chExt cx="5580063" cy="1228726"/>
          </a:xfrm>
        </p:grpSpPr>
        <p:sp>
          <p:nvSpPr>
            <p:cNvPr id="31" name="Freeform 7"/>
            <p:cNvSpPr>
              <a:spLocks/>
            </p:cNvSpPr>
            <p:nvPr/>
          </p:nvSpPr>
          <p:spPr bwMode="auto">
            <a:xfrm>
              <a:off x="1704976" y="0"/>
              <a:ext cx="171450" cy="173038"/>
            </a:xfrm>
            <a:custGeom>
              <a:avLst/>
              <a:gdLst>
                <a:gd name="T0" fmla="*/ 108 w 217"/>
                <a:gd name="T1" fmla="*/ 217 h 217"/>
                <a:gd name="T2" fmla="*/ 130 w 217"/>
                <a:gd name="T3" fmla="*/ 215 h 217"/>
                <a:gd name="T4" fmla="*/ 150 w 217"/>
                <a:gd name="T5" fmla="*/ 208 h 217"/>
                <a:gd name="T6" fmla="*/ 169 w 217"/>
                <a:gd name="T7" fmla="*/ 198 h 217"/>
                <a:gd name="T8" fmla="*/ 185 w 217"/>
                <a:gd name="T9" fmla="*/ 185 h 217"/>
                <a:gd name="T10" fmla="*/ 199 w 217"/>
                <a:gd name="T11" fmla="*/ 169 h 217"/>
                <a:gd name="T12" fmla="*/ 209 w 217"/>
                <a:gd name="T13" fmla="*/ 150 h 217"/>
                <a:gd name="T14" fmla="*/ 215 w 217"/>
                <a:gd name="T15" fmla="*/ 130 h 217"/>
                <a:gd name="T16" fmla="*/ 217 w 217"/>
                <a:gd name="T17" fmla="*/ 108 h 217"/>
                <a:gd name="T18" fmla="*/ 216 w 217"/>
                <a:gd name="T19" fmla="*/ 97 h 217"/>
                <a:gd name="T20" fmla="*/ 212 w 217"/>
                <a:gd name="T21" fmla="*/ 76 h 217"/>
                <a:gd name="T22" fmla="*/ 204 w 217"/>
                <a:gd name="T23" fmla="*/ 57 h 217"/>
                <a:gd name="T24" fmla="*/ 193 w 217"/>
                <a:gd name="T25" fmla="*/ 40 h 217"/>
                <a:gd name="T26" fmla="*/ 178 w 217"/>
                <a:gd name="T27" fmla="*/ 25 h 217"/>
                <a:gd name="T28" fmla="*/ 160 w 217"/>
                <a:gd name="T29" fmla="*/ 12 h 217"/>
                <a:gd name="T30" fmla="*/ 140 w 217"/>
                <a:gd name="T31" fmla="*/ 5 h 217"/>
                <a:gd name="T32" fmla="*/ 119 w 217"/>
                <a:gd name="T33" fmla="*/ 0 h 217"/>
                <a:gd name="T34" fmla="*/ 108 w 217"/>
                <a:gd name="T35" fmla="*/ 0 h 217"/>
                <a:gd name="T36" fmla="*/ 86 w 217"/>
                <a:gd name="T37" fmla="*/ 2 h 217"/>
                <a:gd name="T38" fmla="*/ 66 w 217"/>
                <a:gd name="T39" fmla="*/ 9 h 217"/>
                <a:gd name="T40" fmla="*/ 47 w 217"/>
                <a:gd name="T41" fmla="*/ 19 h 217"/>
                <a:gd name="T42" fmla="*/ 31 w 217"/>
                <a:gd name="T43" fmla="*/ 31 h 217"/>
                <a:gd name="T44" fmla="*/ 19 w 217"/>
                <a:gd name="T45" fmla="*/ 47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8"/>
                  </a:lnTo>
                  <a:lnTo>
                    <a:pt x="160" y="203"/>
                  </a:lnTo>
                  <a:lnTo>
                    <a:pt x="169" y="198"/>
                  </a:lnTo>
                  <a:lnTo>
                    <a:pt x="178" y="192"/>
                  </a:lnTo>
                  <a:lnTo>
                    <a:pt x="185" y="185"/>
                  </a:lnTo>
                  <a:lnTo>
                    <a:pt x="193" y="177"/>
                  </a:lnTo>
                  <a:lnTo>
                    <a:pt x="199" y="169"/>
                  </a:lnTo>
                  <a:lnTo>
                    <a:pt x="204" y="160"/>
                  </a:lnTo>
                  <a:lnTo>
                    <a:pt x="209" y="150"/>
                  </a:lnTo>
                  <a:lnTo>
                    <a:pt x="212" y="140"/>
                  </a:lnTo>
                  <a:lnTo>
                    <a:pt x="215" y="130"/>
                  </a:lnTo>
                  <a:lnTo>
                    <a:pt x="216" y="119"/>
                  </a:lnTo>
                  <a:lnTo>
                    <a:pt x="217" y="108"/>
                  </a:lnTo>
                  <a:lnTo>
                    <a:pt x="217" y="108"/>
                  </a:lnTo>
                  <a:lnTo>
                    <a:pt x="216" y="97"/>
                  </a:lnTo>
                  <a:lnTo>
                    <a:pt x="215" y="87"/>
                  </a:lnTo>
                  <a:lnTo>
                    <a:pt x="212" y="76"/>
                  </a:lnTo>
                  <a:lnTo>
                    <a:pt x="209" y="66"/>
                  </a:lnTo>
                  <a:lnTo>
                    <a:pt x="204" y="57"/>
                  </a:lnTo>
                  <a:lnTo>
                    <a:pt x="199" y="47"/>
                  </a:lnTo>
                  <a:lnTo>
                    <a:pt x="193" y="40"/>
                  </a:lnTo>
                  <a:lnTo>
                    <a:pt x="185" y="31"/>
                  </a:lnTo>
                  <a:lnTo>
                    <a:pt x="178" y="25"/>
                  </a:lnTo>
                  <a:lnTo>
                    <a:pt x="169" y="19"/>
                  </a:lnTo>
                  <a:lnTo>
                    <a:pt x="160" y="12"/>
                  </a:lnTo>
                  <a:lnTo>
                    <a:pt x="150" y="9"/>
                  </a:lnTo>
                  <a:lnTo>
                    <a:pt x="140" y="5"/>
                  </a:lnTo>
                  <a:lnTo>
                    <a:pt x="130" y="2"/>
                  </a:lnTo>
                  <a:lnTo>
                    <a:pt x="119" y="0"/>
                  </a:lnTo>
                  <a:lnTo>
                    <a:pt x="108" y="0"/>
                  </a:lnTo>
                  <a:lnTo>
                    <a:pt x="108" y="0"/>
                  </a:lnTo>
                  <a:lnTo>
                    <a:pt x="97" y="0"/>
                  </a:lnTo>
                  <a:lnTo>
                    <a:pt x="86" y="2"/>
                  </a:lnTo>
                  <a:lnTo>
                    <a:pt x="76" y="5"/>
                  </a:lnTo>
                  <a:lnTo>
                    <a:pt x="66" y="9"/>
                  </a:lnTo>
                  <a:lnTo>
                    <a:pt x="56" y="12"/>
                  </a:lnTo>
                  <a:lnTo>
                    <a:pt x="47" y="19"/>
                  </a:lnTo>
                  <a:lnTo>
                    <a:pt x="39" y="25"/>
                  </a:lnTo>
                  <a:lnTo>
                    <a:pt x="31" y="31"/>
                  </a:lnTo>
                  <a:lnTo>
                    <a:pt x="25" y="40"/>
                  </a:lnTo>
                  <a:lnTo>
                    <a:pt x="19" y="47"/>
                  </a:lnTo>
                  <a:lnTo>
                    <a:pt x="13" y="57"/>
                  </a:lnTo>
                  <a:lnTo>
                    <a:pt x="8" y="66"/>
                  </a:lnTo>
                  <a:lnTo>
                    <a:pt x="5" y="76"/>
                  </a:lnTo>
                  <a:lnTo>
                    <a:pt x="2" y="87"/>
                  </a:lnTo>
                  <a:lnTo>
                    <a:pt x="0" y="97"/>
                  </a:lnTo>
                  <a:lnTo>
                    <a:pt x="0" y="108"/>
                  </a:lnTo>
                  <a:lnTo>
                    <a:pt x="0" y="108"/>
                  </a:lnTo>
                  <a:lnTo>
                    <a:pt x="0" y="119"/>
                  </a:lnTo>
                  <a:lnTo>
                    <a:pt x="2" y="130"/>
                  </a:lnTo>
                  <a:lnTo>
                    <a:pt x="5" y="140"/>
                  </a:lnTo>
                  <a:lnTo>
                    <a:pt x="8" y="150"/>
                  </a:lnTo>
                  <a:lnTo>
                    <a:pt x="13" y="160"/>
                  </a:lnTo>
                  <a:lnTo>
                    <a:pt x="19" y="169"/>
                  </a:lnTo>
                  <a:lnTo>
                    <a:pt x="25" y="177"/>
                  </a:lnTo>
                  <a:lnTo>
                    <a:pt x="31" y="185"/>
                  </a:lnTo>
                  <a:lnTo>
                    <a:pt x="39" y="192"/>
                  </a:lnTo>
                  <a:lnTo>
                    <a:pt x="47" y="198"/>
                  </a:lnTo>
                  <a:lnTo>
                    <a:pt x="56" y="203"/>
                  </a:lnTo>
                  <a:lnTo>
                    <a:pt x="66" y="208"/>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2" name="Freeform 8"/>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3" name="Freeform 9"/>
            <p:cNvSpPr>
              <a:spLocks/>
            </p:cNvSpPr>
            <p:nvPr/>
          </p:nvSpPr>
          <p:spPr bwMode="auto">
            <a:xfrm>
              <a:off x="1154113" y="260350"/>
              <a:ext cx="1084263" cy="909638"/>
            </a:xfrm>
            <a:custGeom>
              <a:avLst/>
              <a:gdLst>
                <a:gd name="T0" fmla="*/ 1236 w 1367"/>
                <a:gd name="T1" fmla="*/ 662 h 1146"/>
                <a:gd name="T2" fmla="*/ 1124 w 1367"/>
                <a:gd name="T3" fmla="*/ 814 h 1146"/>
                <a:gd name="T4" fmla="*/ 966 w 1367"/>
                <a:gd name="T5" fmla="*/ 921 h 1146"/>
                <a:gd name="T6" fmla="*/ 776 w 1367"/>
                <a:gd name="T7" fmla="*/ 969 h 1146"/>
                <a:gd name="T8" fmla="*/ 623 w 1367"/>
                <a:gd name="T9" fmla="*/ 959 h 1146"/>
                <a:gd name="T10" fmla="*/ 453 w 1367"/>
                <a:gd name="T11" fmla="*/ 893 h 1146"/>
                <a:gd name="T12" fmla="*/ 315 w 1367"/>
                <a:gd name="T13" fmla="*/ 778 h 1146"/>
                <a:gd name="T14" fmla="*/ 267 w 1367"/>
                <a:gd name="T15" fmla="*/ 691 h 1146"/>
                <a:gd name="T16" fmla="*/ 344 w 1367"/>
                <a:gd name="T17" fmla="*/ 688 h 1146"/>
                <a:gd name="T18" fmla="*/ 439 w 1367"/>
                <a:gd name="T19" fmla="*/ 662 h 1146"/>
                <a:gd name="T20" fmla="*/ 526 w 1367"/>
                <a:gd name="T21" fmla="*/ 612 h 1146"/>
                <a:gd name="T22" fmla="*/ 587 w 1367"/>
                <a:gd name="T23" fmla="*/ 557 h 1146"/>
                <a:gd name="T24" fmla="*/ 644 w 1367"/>
                <a:gd name="T25" fmla="*/ 475 h 1146"/>
                <a:gd name="T26" fmla="*/ 680 w 1367"/>
                <a:gd name="T27" fmla="*/ 382 h 1146"/>
                <a:gd name="T28" fmla="*/ 692 w 1367"/>
                <a:gd name="T29" fmla="*/ 283 h 1146"/>
                <a:gd name="T30" fmla="*/ 701 w 1367"/>
                <a:gd name="T31" fmla="*/ 241 h 1146"/>
                <a:gd name="T32" fmla="*/ 732 w 1367"/>
                <a:gd name="T33" fmla="*/ 200 h 1146"/>
                <a:gd name="T34" fmla="*/ 778 w 1367"/>
                <a:gd name="T35" fmla="*/ 178 h 1146"/>
                <a:gd name="T36" fmla="*/ 821 w 1367"/>
                <a:gd name="T37" fmla="*/ 178 h 1146"/>
                <a:gd name="T38" fmla="*/ 868 w 1367"/>
                <a:gd name="T39" fmla="*/ 200 h 1146"/>
                <a:gd name="T40" fmla="*/ 898 w 1367"/>
                <a:gd name="T41" fmla="*/ 241 h 1146"/>
                <a:gd name="T42" fmla="*/ 907 w 1367"/>
                <a:gd name="T43" fmla="*/ 410 h 1146"/>
                <a:gd name="T44" fmla="*/ 1054 w 1367"/>
                <a:gd name="T45" fmla="*/ 160 h 1146"/>
                <a:gd name="T46" fmla="*/ 997 w 1367"/>
                <a:gd name="T47" fmla="*/ 81 h 1146"/>
                <a:gd name="T48" fmla="*/ 918 w 1367"/>
                <a:gd name="T49" fmla="*/ 25 h 1146"/>
                <a:gd name="T50" fmla="*/ 820 w 1367"/>
                <a:gd name="T51" fmla="*/ 0 h 1146"/>
                <a:gd name="T52" fmla="*/ 716 w 1367"/>
                <a:gd name="T53" fmla="*/ 13 h 1146"/>
                <a:gd name="T54" fmla="*/ 599 w 1367"/>
                <a:gd name="T55" fmla="*/ 82 h 1146"/>
                <a:gd name="T56" fmla="*/ 530 w 1367"/>
                <a:gd name="T57" fmla="*/ 199 h 1146"/>
                <a:gd name="T58" fmla="*/ 515 w 1367"/>
                <a:gd name="T59" fmla="*/ 307 h 1146"/>
                <a:gd name="T60" fmla="*/ 477 w 1367"/>
                <a:gd name="T61" fmla="*/ 412 h 1146"/>
                <a:gd name="T62" fmla="*/ 412 w 1367"/>
                <a:gd name="T63" fmla="*/ 478 h 1146"/>
                <a:gd name="T64" fmla="*/ 306 w 1367"/>
                <a:gd name="T65" fmla="*/ 515 h 1146"/>
                <a:gd name="T66" fmla="*/ 251 w 1367"/>
                <a:gd name="T67" fmla="*/ 511 h 1146"/>
                <a:gd name="T68" fmla="*/ 207 w 1367"/>
                <a:gd name="T69" fmla="*/ 485 h 1146"/>
                <a:gd name="T70" fmla="*/ 180 w 1367"/>
                <a:gd name="T71" fmla="*/ 441 h 1146"/>
                <a:gd name="T72" fmla="*/ 176 w 1367"/>
                <a:gd name="T73" fmla="*/ 406 h 1146"/>
                <a:gd name="T74" fmla="*/ 14 w 1367"/>
                <a:gd name="T75" fmla="*/ 293 h 1146"/>
                <a:gd name="T76" fmla="*/ 0 w 1367"/>
                <a:gd name="T77" fmla="*/ 410 h 1146"/>
                <a:gd name="T78" fmla="*/ 15 w 1367"/>
                <a:gd name="T79" fmla="*/ 557 h 1146"/>
                <a:gd name="T80" fmla="*/ 72 w 1367"/>
                <a:gd name="T81" fmla="*/ 729 h 1146"/>
                <a:gd name="T82" fmla="*/ 169 w 1367"/>
                <a:gd name="T83" fmla="*/ 877 h 1146"/>
                <a:gd name="T84" fmla="*/ 296 w 1367"/>
                <a:gd name="T85" fmla="*/ 999 h 1146"/>
                <a:gd name="T86" fmla="*/ 450 w 1367"/>
                <a:gd name="T87" fmla="*/ 1088 h 1146"/>
                <a:gd name="T88" fmla="*/ 624 w 1367"/>
                <a:gd name="T89" fmla="*/ 1138 h 1146"/>
                <a:gd name="T90" fmla="*/ 761 w 1367"/>
                <a:gd name="T91" fmla="*/ 1145 h 1146"/>
                <a:gd name="T92" fmla="*/ 882 w 1367"/>
                <a:gd name="T93" fmla="*/ 1132 h 1146"/>
                <a:gd name="T94" fmla="*/ 997 w 1367"/>
                <a:gd name="T95" fmla="*/ 1098 h 1146"/>
                <a:gd name="T96" fmla="*/ 1103 w 1367"/>
                <a:gd name="T97" fmla="*/ 1049 h 1146"/>
                <a:gd name="T98" fmla="*/ 1282 w 1367"/>
                <a:gd name="T99" fmla="*/ 902 h 1146"/>
                <a:gd name="T100" fmla="*/ 1367 w 1367"/>
                <a:gd name="T101" fmla="*/ 789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7" h="1146">
                  <a:moveTo>
                    <a:pt x="1367" y="789"/>
                  </a:moveTo>
                  <a:lnTo>
                    <a:pt x="1238" y="660"/>
                  </a:lnTo>
                  <a:lnTo>
                    <a:pt x="1238" y="660"/>
                  </a:lnTo>
                  <a:lnTo>
                    <a:pt x="1236" y="662"/>
                  </a:lnTo>
                  <a:lnTo>
                    <a:pt x="1236" y="662"/>
                  </a:lnTo>
                  <a:lnTo>
                    <a:pt x="1218" y="695"/>
                  </a:lnTo>
                  <a:lnTo>
                    <a:pt x="1197" y="727"/>
                  </a:lnTo>
                  <a:lnTo>
                    <a:pt x="1174" y="758"/>
                  </a:lnTo>
                  <a:lnTo>
                    <a:pt x="1150" y="787"/>
                  </a:lnTo>
                  <a:lnTo>
                    <a:pt x="1124" y="814"/>
                  </a:lnTo>
                  <a:lnTo>
                    <a:pt x="1095" y="840"/>
                  </a:lnTo>
                  <a:lnTo>
                    <a:pt x="1065" y="862"/>
                  </a:lnTo>
                  <a:lnTo>
                    <a:pt x="1033" y="885"/>
                  </a:lnTo>
                  <a:lnTo>
                    <a:pt x="1001" y="903"/>
                  </a:lnTo>
                  <a:lnTo>
                    <a:pt x="966" y="921"/>
                  </a:lnTo>
                  <a:lnTo>
                    <a:pt x="930" y="936"/>
                  </a:lnTo>
                  <a:lnTo>
                    <a:pt x="894" y="948"/>
                  </a:lnTo>
                  <a:lnTo>
                    <a:pt x="856" y="958"/>
                  </a:lnTo>
                  <a:lnTo>
                    <a:pt x="817" y="964"/>
                  </a:lnTo>
                  <a:lnTo>
                    <a:pt x="776" y="969"/>
                  </a:lnTo>
                  <a:lnTo>
                    <a:pt x="737" y="970"/>
                  </a:lnTo>
                  <a:lnTo>
                    <a:pt x="737" y="970"/>
                  </a:lnTo>
                  <a:lnTo>
                    <a:pt x="698" y="969"/>
                  </a:lnTo>
                  <a:lnTo>
                    <a:pt x="660" y="965"/>
                  </a:lnTo>
                  <a:lnTo>
                    <a:pt x="623" y="959"/>
                  </a:lnTo>
                  <a:lnTo>
                    <a:pt x="587" y="951"/>
                  </a:lnTo>
                  <a:lnTo>
                    <a:pt x="552" y="939"/>
                  </a:lnTo>
                  <a:lnTo>
                    <a:pt x="517" y="926"/>
                  </a:lnTo>
                  <a:lnTo>
                    <a:pt x="485" y="911"/>
                  </a:lnTo>
                  <a:lnTo>
                    <a:pt x="453" y="893"/>
                  </a:lnTo>
                  <a:lnTo>
                    <a:pt x="422" y="874"/>
                  </a:lnTo>
                  <a:lnTo>
                    <a:pt x="393" y="853"/>
                  </a:lnTo>
                  <a:lnTo>
                    <a:pt x="365" y="829"/>
                  </a:lnTo>
                  <a:lnTo>
                    <a:pt x="339" y="804"/>
                  </a:lnTo>
                  <a:lnTo>
                    <a:pt x="315" y="778"/>
                  </a:lnTo>
                  <a:lnTo>
                    <a:pt x="291" y="751"/>
                  </a:lnTo>
                  <a:lnTo>
                    <a:pt x="270" y="721"/>
                  </a:lnTo>
                  <a:lnTo>
                    <a:pt x="252" y="690"/>
                  </a:lnTo>
                  <a:lnTo>
                    <a:pt x="252" y="690"/>
                  </a:lnTo>
                  <a:lnTo>
                    <a:pt x="267" y="691"/>
                  </a:lnTo>
                  <a:lnTo>
                    <a:pt x="283" y="693"/>
                  </a:lnTo>
                  <a:lnTo>
                    <a:pt x="283" y="693"/>
                  </a:lnTo>
                  <a:lnTo>
                    <a:pt x="303" y="691"/>
                  </a:lnTo>
                  <a:lnTo>
                    <a:pt x="324" y="690"/>
                  </a:lnTo>
                  <a:lnTo>
                    <a:pt x="344" y="688"/>
                  </a:lnTo>
                  <a:lnTo>
                    <a:pt x="363" y="685"/>
                  </a:lnTo>
                  <a:lnTo>
                    <a:pt x="383" y="680"/>
                  </a:lnTo>
                  <a:lnTo>
                    <a:pt x="402" y="675"/>
                  </a:lnTo>
                  <a:lnTo>
                    <a:pt x="420" y="669"/>
                  </a:lnTo>
                  <a:lnTo>
                    <a:pt x="439" y="662"/>
                  </a:lnTo>
                  <a:lnTo>
                    <a:pt x="458" y="653"/>
                  </a:lnTo>
                  <a:lnTo>
                    <a:pt x="475" y="644"/>
                  </a:lnTo>
                  <a:lnTo>
                    <a:pt x="492" y="634"/>
                  </a:lnTo>
                  <a:lnTo>
                    <a:pt x="510" y="624"/>
                  </a:lnTo>
                  <a:lnTo>
                    <a:pt x="526" y="612"/>
                  </a:lnTo>
                  <a:lnTo>
                    <a:pt x="542" y="600"/>
                  </a:lnTo>
                  <a:lnTo>
                    <a:pt x="557" y="587"/>
                  </a:lnTo>
                  <a:lnTo>
                    <a:pt x="572" y="572"/>
                  </a:lnTo>
                  <a:lnTo>
                    <a:pt x="572" y="572"/>
                  </a:lnTo>
                  <a:lnTo>
                    <a:pt x="587" y="557"/>
                  </a:lnTo>
                  <a:lnTo>
                    <a:pt x="599" y="542"/>
                  </a:lnTo>
                  <a:lnTo>
                    <a:pt x="611" y="526"/>
                  </a:lnTo>
                  <a:lnTo>
                    <a:pt x="624" y="510"/>
                  </a:lnTo>
                  <a:lnTo>
                    <a:pt x="634" y="493"/>
                  </a:lnTo>
                  <a:lnTo>
                    <a:pt x="644" y="475"/>
                  </a:lnTo>
                  <a:lnTo>
                    <a:pt x="654" y="458"/>
                  </a:lnTo>
                  <a:lnTo>
                    <a:pt x="661" y="440"/>
                  </a:lnTo>
                  <a:lnTo>
                    <a:pt x="668" y="421"/>
                  </a:lnTo>
                  <a:lnTo>
                    <a:pt x="675" y="402"/>
                  </a:lnTo>
                  <a:lnTo>
                    <a:pt x="680" y="382"/>
                  </a:lnTo>
                  <a:lnTo>
                    <a:pt x="685" y="364"/>
                  </a:lnTo>
                  <a:lnTo>
                    <a:pt x="687" y="344"/>
                  </a:lnTo>
                  <a:lnTo>
                    <a:pt x="690" y="324"/>
                  </a:lnTo>
                  <a:lnTo>
                    <a:pt x="692" y="303"/>
                  </a:lnTo>
                  <a:lnTo>
                    <a:pt x="692" y="283"/>
                  </a:lnTo>
                  <a:lnTo>
                    <a:pt x="692" y="283"/>
                  </a:lnTo>
                  <a:lnTo>
                    <a:pt x="692" y="272"/>
                  </a:lnTo>
                  <a:lnTo>
                    <a:pt x="695" y="261"/>
                  </a:lnTo>
                  <a:lnTo>
                    <a:pt x="697" y="251"/>
                  </a:lnTo>
                  <a:lnTo>
                    <a:pt x="701" y="241"/>
                  </a:lnTo>
                  <a:lnTo>
                    <a:pt x="704" y="232"/>
                  </a:lnTo>
                  <a:lnTo>
                    <a:pt x="711" y="222"/>
                  </a:lnTo>
                  <a:lnTo>
                    <a:pt x="717" y="215"/>
                  </a:lnTo>
                  <a:lnTo>
                    <a:pt x="723" y="208"/>
                  </a:lnTo>
                  <a:lnTo>
                    <a:pt x="732" y="200"/>
                  </a:lnTo>
                  <a:lnTo>
                    <a:pt x="739" y="194"/>
                  </a:lnTo>
                  <a:lnTo>
                    <a:pt x="748" y="189"/>
                  </a:lnTo>
                  <a:lnTo>
                    <a:pt x="758" y="184"/>
                  </a:lnTo>
                  <a:lnTo>
                    <a:pt x="768" y="180"/>
                  </a:lnTo>
                  <a:lnTo>
                    <a:pt x="778" y="178"/>
                  </a:lnTo>
                  <a:lnTo>
                    <a:pt x="789" y="177"/>
                  </a:lnTo>
                  <a:lnTo>
                    <a:pt x="800" y="175"/>
                  </a:lnTo>
                  <a:lnTo>
                    <a:pt x="800" y="175"/>
                  </a:lnTo>
                  <a:lnTo>
                    <a:pt x="810" y="177"/>
                  </a:lnTo>
                  <a:lnTo>
                    <a:pt x="821" y="178"/>
                  </a:lnTo>
                  <a:lnTo>
                    <a:pt x="831" y="180"/>
                  </a:lnTo>
                  <a:lnTo>
                    <a:pt x="841" y="184"/>
                  </a:lnTo>
                  <a:lnTo>
                    <a:pt x="851" y="189"/>
                  </a:lnTo>
                  <a:lnTo>
                    <a:pt x="859" y="194"/>
                  </a:lnTo>
                  <a:lnTo>
                    <a:pt x="868" y="200"/>
                  </a:lnTo>
                  <a:lnTo>
                    <a:pt x="876" y="208"/>
                  </a:lnTo>
                  <a:lnTo>
                    <a:pt x="882" y="215"/>
                  </a:lnTo>
                  <a:lnTo>
                    <a:pt x="888" y="222"/>
                  </a:lnTo>
                  <a:lnTo>
                    <a:pt x="894" y="232"/>
                  </a:lnTo>
                  <a:lnTo>
                    <a:pt x="898" y="241"/>
                  </a:lnTo>
                  <a:lnTo>
                    <a:pt x="902" y="251"/>
                  </a:lnTo>
                  <a:lnTo>
                    <a:pt x="904" y="261"/>
                  </a:lnTo>
                  <a:lnTo>
                    <a:pt x="907" y="272"/>
                  </a:lnTo>
                  <a:lnTo>
                    <a:pt x="907" y="283"/>
                  </a:lnTo>
                  <a:lnTo>
                    <a:pt x="907" y="410"/>
                  </a:lnTo>
                  <a:lnTo>
                    <a:pt x="1054" y="160"/>
                  </a:lnTo>
                  <a:lnTo>
                    <a:pt x="1054" y="160"/>
                  </a:lnTo>
                  <a:lnTo>
                    <a:pt x="1054" y="160"/>
                  </a:lnTo>
                  <a:lnTo>
                    <a:pt x="1054" y="160"/>
                  </a:lnTo>
                  <a:lnTo>
                    <a:pt x="1054" y="160"/>
                  </a:lnTo>
                  <a:lnTo>
                    <a:pt x="1045" y="143"/>
                  </a:lnTo>
                  <a:lnTo>
                    <a:pt x="1034" y="127"/>
                  </a:lnTo>
                  <a:lnTo>
                    <a:pt x="1023" y="111"/>
                  </a:lnTo>
                  <a:lnTo>
                    <a:pt x="1011" y="96"/>
                  </a:lnTo>
                  <a:lnTo>
                    <a:pt x="997" y="81"/>
                  </a:lnTo>
                  <a:lnTo>
                    <a:pt x="983" y="69"/>
                  </a:lnTo>
                  <a:lnTo>
                    <a:pt x="967" y="56"/>
                  </a:lnTo>
                  <a:lnTo>
                    <a:pt x="951" y="45"/>
                  </a:lnTo>
                  <a:lnTo>
                    <a:pt x="935" y="35"/>
                  </a:lnTo>
                  <a:lnTo>
                    <a:pt x="918" y="25"/>
                  </a:lnTo>
                  <a:lnTo>
                    <a:pt x="899" y="18"/>
                  </a:lnTo>
                  <a:lnTo>
                    <a:pt x="881" y="12"/>
                  </a:lnTo>
                  <a:lnTo>
                    <a:pt x="861" y="7"/>
                  </a:lnTo>
                  <a:lnTo>
                    <a:pt x="841" y="3"/>
                  </a:lnTo>
                  <a:lnTo>
                    <a:pt x="820" y="0"/>
                  </a:lnTo>
                  <a:lnTo>
                    <a:pt x="800" y="0"/>
                  </a:lnTo>
                  <a:lnTo>
                    <a:pt x="800" y="0"/>
                  </a:lnTo>
                  <a:lnTo>
                    <a:pt x="770" y="2"/>
                  </a:lnTo>
                  <a:lnTo>
                    <a:pt x="743" y="5"/>
                  </a:lnTo>
                  <a:lnTo>
                    <a:pt x="716" y="13"/>
                  </a:lnTo>
                  <a:lnTo>
                    <a:pt x="690" y="23"/>
                  </a:lnTo>
                  <a:lnTo>
                    <a:pt x="665" y="34"/>
                  </a:lnTo>
                  <a:lnTo>
                    <a:pt x="641" y="49"/>
                  </a:lnTo>
                  <a:lnTo>
                    <a:pt x="620" y="65"/>
                  </a:lnTo>
                  <a:lnTo>
                    <a:pt x="599" y="82"/>
                  </a:lnTo>
                  <a:lnTo>
                    <a:pt x="582" y="103"/>
                  </a:lnTo>
                  <a:lnTo>
                    <a:pt x="564" y="124"/>
                  </a:lnTo>
                  <a:lnTo>
                    <a:pt x="551" y="148"/>
                  </a:lnTo>
                  <a:lnTo>
                    <a:pt x="538" y="173"/>
                  </a:lnTo>
                  <a:lnTo>
                    <a:pt x="530" y="199"/>
                  </a:lnTo>
                  <a:lnTo>
                    <a:pt x="522" y="226"/>
                  </a:lnTo>
                  <a:lnTo>
                    <a:pt x="518" y="253"/>
                  </a:lnTo>
                  <a:lnTo>
                    <a:pt x="516" y="283"/>
                  </a:lnTo>
                  <a:lnTo>
                    <a:pt x="516" y="283"/>
                  </a:lnTo>
                  <a:lnTo>
                    <a:pt x="515" y="307"/>
                  </a:lnTo>
                  <a:lnTo>
                    <a:pt x="512" y="329"/>
                  </a:lnTo>
                  <a:lnTo>
                    <a:pt x="506" y="351"/>
                  </a:lnTo>
                  <a:lnTo>
                    <a:pt x="499" y="373"/>
                  </a:lnTo>
                  <a:lnTo>
                    <a:pt x="489" y="394"/>
                  </a:lnTo>
                  <a:lnTo>
                    <a:pt x="477" y="412"/>
                  </a:lnTo>
                  <a:lnTo>
                    <a:pt x="464" y="431"/>
                  </a:lnTo>
                  <a:lnTo>
                    <a:pt x="448" y="448"/>
                  </a:lnTo>
                  <a:lnTo>
                    <a:pt x="448" y="448"/>
                  </a:lnTo>
                  <a:lnTo>
                    <a:pt x="430" y="464"/>
                  </a:lnTo>
                  <a:lnTo>
                    <a:pt x="412" y="478"/>
                  </a:lnTo>
                  <a:lnTo>
                    <a:pt x="393" y="489"/>
                  </a:lnTo>
                  <a:lnTo>
                    <a:pt x="372" y="499"/>
                  </a:lnTo>
                  <a:lnTo>
                    <a:pt x="351" y="506"/>
                  </a:lnTo>
                  <a:lnTo>
                    <a:pt x="329" y="513"/>
                  </a:lnTo>
                  <a:lnTo>
                    <a:pt x="306" y="515"/>
                  </a:lnTo>
                  <a:lnTo>
                    <a:pt x="283" y="516"/>
                  </a:lnTo>
                  <a:lnTo>
                    <a:pt x="283" y="516"/>
                  </a:lnTo>
                  <a:lnTo>
                    <a:pt x="272" y="516"/>
                  </a:lnTo>
                  <a:lnTo>
                    <a:pt x="262" y="514"/>
                  </a:lnTo>
                  <a:lnTo>
                    <a:pt x="251" y="511"/>
                  </a:lnTo>
                  <a:lnTo>
                    <a:pt x="241" y="508"/>
                  </a:lnTo>
                  <a:lnTo>
                    <a:pt x="232" y="504"/>
                  </a:lnTo>
                  <a:lnTo>
                    <a:pt x="223" y="498"/>
                  </a:lnTo>
                  <a:lnTo>
                    <a:pt x="215" y="492"/>
                  </a:lnTo>
                  <a:lnTo>
                    <a:pt x="207" y="485"/>
                  </a:lnTo>
                  <a:lnTo>
                    <a:pt x="200" y="478"/>
                  </a:lnTo>
                  <a:lnTo>
                    <a:pt x="193" y="469"/>
                  </a:lnTo>
                  <a:lnTo>
                    <a:pt x="189" y="461"/>
                  </a:lnTo>
                  <a:lnTo>
                    <a:pt x="184" y="451"/>
                  </a:lnTo>
                  <a:lnTo>
                    <a:pt x="180" y="441"/>
                  </a:lnTo>
                  <a:lnTo>
                    <a:pt x="177" y="431"/>
                  </a:lnTo>
                  <a:lnTo>
                    <a:pt x="176" y="420"/>
                  </a:lnTo>
                  <a:lnTo>
                    <a:pt x="175" y="410"/>
                  </a:lnTo>
                  <a:lnTo>
                    <a:pt x="175" y="410"/>
                  </a:lnTo>
                  <a:lnTo>
                    <a:pt x="176" y="406"/>
                  </a:lnTo>
                  <a:lnTo>
                    <a:pt x="24" y="255"/>
                  </a:lnTo>
                  <a:lnTo>
                    <a:pt x="24" y="255"/>
                  </a:lnTo>
                  <a:lnTo>
                    <a:pt x="24" y="257"/>
                  </a:lnTo>
                  <a:lnTo>
                    <a:pt x="24" y="257"/>
                  </a:lnTo>
                  <a:lnTo>
                    <a:pt x="14" y="293"/>
                  </a:lnTo>
                  <a:lnTo>
                    <a:pt x="6" y="332"/>
                  </a:lnTo>
                  <a:lnTo>
                    <a:pt x="4" y="350"/>
                  </a:lnTo>
                  <a:lnTo>
                    <a:pt x="1" y="370"/>
                  </a:lnTo>
                  <a:lnTo>
                    <a:pt x="0" y="390"/>
                  </a:lnTo>
                  <a:lnTo>
                    <a:pt x="0" y="410"/>
                  </a:lnTo>
                  <a:lnTo>
                    <a:pt x="0" y="410"/>
                  </a:lnTo>
                  <a:lnTo>
                    <a:pt x="1" y="447"/>
                  </a:lnTo>
                  <a:lnTo>
                    <a:pt x="4" y="484"/>
                  </a:lnTo>
                  <a:lnTo>
                    <a:pt x="9" y="521"/>
                  </a:lnTo>
                  <a:lnTo>
                    <a:pt x="15" y="557"/>
                  </a:lnTo>
                  <a:lnTo>
                    <a:pt x="22" y="593"/>
                  </a:lnTo>
                  <a:lnTo>
                    <a:pt x="33" y="628"/>
                  </a:lnTo>
                  <a:lnTo>
                    <a:pt x="45" y="663"/>
                  </a:lnTo>
                  <a:lnTo>
                    <a:pt x="58" y="696"/>
                  </a:lnTo>
                  <a:lnTo>
                    <a:pt x="72" y="729"/>
                  </a:lnTo>
                  <a:lnTo>
                    <a:pt x="89" y="760"/>
                  </a:lnTo>
                  <a:lnTo>
                    <a:pt x="107" y="791"/>
                  </a:lnTo>
                  <a:lnTo>
                    <a:pt x="125" y="820"/>
                  </a:lnTo>
                  <a:lnTo>
                    <a:pt x="146" y="850"/>
                  </a:lnTo>
                  <a:lnTo>
                    <a:pt x="169" y="877"/>
                  </a:lnTo>
                  <a:lnTo>
                    <a:pt x="191" y="905"/>
                  </a:lnTo>
                  <a:lnTo>
                    <a:pt x="216" y="929"/>
                  </a:lnTo>
                  <a:lnTo>
                    <a:pt x="242" y="954"/>
                  </a:lnTo>
                  <a:lnTo>
                    <a:pt x="268" y="978"/>
                  </a:lnTo>
                  <a:lnTo>
                    <a:pt x="296" y="999"/>
                  </a:lnTo>
                  <a:lnTo>
                    <a:pt x="325" y="1020"/>
                  </a:lnTo>
                  <a:lnTo>
                    <a:pt x="355" y="1039"/>
                  </a:lnTo>
                  <a:lnTo>
                    <a:pt x="386" y="1057"/>
                  </a:lnTo>
                  <a:lnTo>
                    <a:pt x="417" y="1073"/>
                  </a:lnTo>
                  <a:lnTo>
                    <a:pt x="450" y="1088"/>
                  </a:lnTo>
                  <a:lnTo>
                    <a:pt x="484" y="1101"/>
                  </a:lnTo>
                  <a:lnTo>
                    <a:pt x="517" y="1113"/>
                  </a:lnTo>
                  <a:lnTo>
                    <a:pt x="552" y="1123"/>
                  </a:lnTo>
                  <a:lnTo>
                    <a:pt x="588" y="1130"/>
                  </a:lnTo>
                  <a:lnTo>
                    <a:pt x="624" y="1138"/>
                  </a:lnTo>
                  <a:lnTo>
                    <a:pt x="661" y="1142"/>
                  </a:lnTo>
                  <a:lnTo>
                    <a:pt x="698" y="1145"/>
                  </a:lnTo>
                  <a:lnTo>
                    <a:pt x="737" y="1146"/>
                  </a:lnTo>
                  <a:lnTo>
                    <a:pt x="737" y="1146"/>
                  </a:lnTo>
                  <a:lnTo>
                    <a:pt x="761" y="1145"/>
                  </a:lnTo>
                  <a:lnTo>
                    <a:pt x="786" y="1144"/>
                  </a:lnTo>
                  <a:lnTo>
                    <a:pt x="810" y="1143"/>
                  </a:lnTo>
                  <a:lnTo>
                    <a:pt x="835" y="1139"/>
                  </a:lnTo>
                  <a:lnTo>
                    <a:pt x="858" y="1135"/>
                  </a:lnTo>
                  <a:lnTo>
                    <a:pt x="882" y="1132"/>
                  </a:lnTo>
                  <a:lnTo>
                    <a:pt x="905" y="1127"/>
                  </a:lnTo>
                  <a:lnTo>
                    <a:pt x="929" y="1120"/>
                  </a:lnTo>
                  <a:lnTo>
                    <a:pt x="951" y="1114"/>
                  </a:lnTo>
                  <a:lnTo>
                    <a:pt x="975" y="1107"/>
                  </a:lnTo>
                  <a:lnTo>
                    <a:pt x="997" y="1098"/>
                  </a:lnTo>
                  <a:lnTo>
                    <a:pt x="1018" y="1089"/>
                  </a:lnTo>
                  <a:lnTo>
                    <a:pt x="1041" y="1081"/>
                  </a:lnTo>
                  <a:lnTo>
                    <a:pt x="1062" y="1070"/>
                  </a:lnTo>
                  <a:lnTo>
                    <a:pt x="1081" y="1060"/>
                  </a:lnTo>
                  <a:lnTo>
                    <a:pt x="1103" y="1049"/>
                  </a:lnTo>
                  <a:lnTo>
                    <a:pt x="1142" y="1024"/>
                  </a:lnTo>
                  <a:lnTo>
                    <a:pt x="1179" y="996"/>
                  </a:lnTo>
                  <a:lnTo>
                    <a:pt x="1215" y="968"/>
                  </a:lnTo>
                  <a:lnTo>
                    <a:pt x="1250" y="936"/>
                  </a:lnTo>
                  <a:lnTo>
                    <a:pt x="1282" y="902"/>
                  </a:lnTo>
                  <a:lnTo>
                    <a:pt x="1312" y="867"/>
                  </a:lnTo>
                  <a:lnTo>
                    <a:pt x="1341" y="830"/>
                  </a:lnTo>
                  <a:lnTo>
                    <a:pt x="1365" y="791"/>
                  </a:lnTo>
                  <a:lnTo>
                    <a:pt x="1365" y="791"/>
                  </a:lnTo>
                  <a:lnTo>
                    <a:pt x="1367" y="789"/>
                  </a:lnTo>
                  <a:lnTo>
                    <a:pt x="1367" y="789"/>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4" name="Freeform 10"/>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5" name="Freeform 11"/>
            <p:cNvSpPr>
              <a:spLocks/>
            </p:cNvSpPr>
            <p:nvPr/>
          </p:nvSpPr>
          <p:spPr bwMode="auto">
            <a:xfrm>
              <a:off x="1173163" y="198438"/>
              <a:ext cx="385763" cy="385763"/>
            </a:xfrm>
            <a:custGeom>
              <a:avLst/>
              <a:gdLst>
                <a:gd name="T0" fmla="*/ 0 w 486"/>
                <a:gd name="T1" fmla="*/ 333 h 486"/>
                <a:gd name="T2" fmla="*/ 151 w 486"/>
                <a:gd name="T3" fmla="*/ 486 h 486"/>
                <a:gd name="T4" fmla="*/ 151 w 486"/>
                <a:gd name="T5" fmla="*/ 486 h 486"/>
                <a:gd name="T6" fmla="*/ 152 w 486"/>
                <a:gd name="T7" fmla="*/ 468 h 486"/>
                <a:gd name="T8" fmla="*/ 153 w 486"/>
                <a:gd name="T9" fmla="*/ 451 h 486"/>
                <a:gd name="T10" fmla="*/ 156 w 486"/>
                <a:gd name="T11" fmla="*/ 435 h 486"/>
                <a:gd name="T12" fmla="*/ 158 w 486"/>
                <a:gd name="T13" fmla="*/ 418 h 486"/>
                <a:gd name="T14" fmla="*/ 162 w 486"/>
                <a:gd name="T15" fmla="*/ 401 h 486"/>
                <a:gd name="T16" fmla="*/ 167 w 486"/>
                <a:gd name="T17" fmla="*/ 387 h 486"/>
                <a:gd name="T18" fmla="*/ 172 w 486"/>
                <a:gd name="T19" fmla="*/ 370 h 486"/>
                <a:gd name="T20" fmla="*/ 178 w 486"/>
                <a:gd name="T21" fmla="*/ 356 h 486"/>
                <a:gd name="T22" fmla="*/ 184 w 486"/>
                <a:gd name="T23" fmla="*/ 341 h 486"/>
                <a:gd name="T24" fmla="*/ 192 w 486"/>
                <a:gd name="T25" fmla="*/ 326 h 486"/>
                <a:gd name="T26" fmla="*/ 199 w 486"/>
                <a:gd name="T27" fmla="*/ 312 h 486"/>
                <a:gd name="T28" fmla="*/ 208 w 486"/>
                <a:gd name="T29" fmla="*/ 298 h 486"/>
                <a:gd name="T30" fmla="*/ 218 w 486"/>
                <a:gd name="T31" fmla="*/ 286 h 486"/>
                <a:gd name="T32" fmla="*/ 228 w 486"/>
                <a:gd name="T33" fmla="*/ 274 h 486"/>
                <a:gd name="T34" fmla="*/ 238 w 486"/>
                <a:gd name="T35" fmla="*/ 261 h 486"/>
                <a:gd name="T36" fmla="*/ 249 w 486"/>
                <a:gd name="T37" fmla="*/ 249 h 486"/>
                <a:gd name="T38" fmla="*/ 261 w 486"/>
                <a:gd name="T39" fmla="*/ 238 h 486"/>
                <a:gd name="T40" fmla="*/ 272 w 486"/>
                <a:gd name="T41" fmla="*/ 228 h 486"/>
                <a:gd name="T42" fmla="*/ 286 w 486"/>
                <a:gd name="T43" fmla="*/ 218 h 486"/>
                <a:gd name="T44" fmla="*/ 298 w 486"/>
                <a:gd name="T45" fmla="*/ 209 h 486"/>
                <a:gd name="T46" fmla="*/ 312 w 486"/>
                <a:gd name="T47" fmla="*/ 200 h 486"/>
                <a:gd name="T48" fmla="*/ 326 w 486"/>
                <a:gd name="T49" fmla="*/ 192 h 486"/>
                <a:gd name="T50" fmla="*/ 341 w 486"/>
                <a:gd name="T51" fmla="*/ 184 h 486"/>
                <a:gd name="T52" fmla="*/ 356 w 486"/>
                <a:gd name="T53" fmla="*/ 178 h 486"/>
                <a:gd name="T54" fmla="*/ 370 w 486"/>
                <a:gd name="T55" fmla="*/ 172 h 486"/>
                <a:gd name="T56" fmla="*/ 387 w 486"/>
                <a:gd name="T57" fmla="*/ 167 h 486"/>
                <a:gd name="T58" fmla="*/ 401 w 486"/>
                <a:gd name="T59" fmla="*/ 162 h 486"/>
                <a:gd name="T60" fmla="*/ 418 w 486"/>
                <a:gd name="T61" fmla="*/ 158 h 486"/>
                <a:gd name="T62" fmla="*/ 435 w 486"/>
                <a:gd name="T63" fmla="*/ 156 h 486"/>
                <a:gd name="T64" fmla="*/ 451 w 486"/>
                <a:gd name="T65" fmla="*/ 153 h 486"/>
                <a:gd name="T66" fmla="*/ 468 w 486"/>
                <a:gd name="T67" fmla="*/ 152 h 486"/>
                <a:gd name="T68" fmla="*/ 486 w 486"/>
                <a:gd name="T69" fmla="*/ 151 h 486"/>
                <a:gd name="T70" fmla="*/ 333 w 486"/>
                <a:gd name="T71" fmla="*/ 0 h 486"/>
                <a:gd name="T72" fmla="*/ 333 w 486"/>
                <a:gd name="T73" fmla="*/ 0 h 486"/>
                <a:gd name="T74" fmla="*/ 303 w 486"/>
                <a:gd name="T75" fmla="*/ 9 h 486"/>
                <a:gd name="T76" fmla="*/ 275 w 486"/>
                <a:gd name="T77" fmla="*/ 21 h 486"/>
                <a:gd name="T78" fmla="*/ 248 w 486"/>
                <a:gd name="T79" fmla="*/ 34 h 486"/>
                <a:gd name="T80" fmla="*/ 220 w 486"/>
                <a:gd name="T81" fmla="*/ 50 h 486"/>
                <a:gd name="T82" fmla="*/ 196 w 486"/>
                <a:gd name="T83" fmla="*/ 67 h 486"/>
                <a:gd name="T84" fmla="*/ 171 w 486"/>
                <a:gd name="T85" fmla="*/ 85 h 486"/>
                <a:gd name="T86" fmla="*/ 147 w 486"/>
                <a:gd name="T87" fmla="*/ 105 h 486"/>
                <a:gd name="T88" fmla="*/ 125 w 486"/>
                <a:gd name="T89" fmla="*/ 125 h 486"/>
                <a:gd name="T90" fmla="*/ 105 w 486"/>
                <a:gd name="T91" fmla="*/ 147 h 486"/>
                <a:gd name="T92" fmla="*/ 85 w 486"/>
                <a:gd name="T93" fmla="*/ 171 h 486"/>
                <a:gd name="T94" fmla="*/ 67 w 486"/>
                <a:gd name="T95" fmla="*/ 196 h 486"/>
                <a:gd name="T96" fmla="*/ 50 w 486"/>
                <a:gd name="T97" fmla="*/ 222 h 486"/>
                <a:gd name="T98" fmla="*/ 36 w 486"/>
                <a:gd name="T99" fmla="*/ 248 h 486"/>
                <a:gd name="T100" fmla="*/ 22 w 486"/>
                <a:gd name="T101" fmla="*/ 275 h 486"/>
                <a:gd name="T102" fmla="*/ 9 w 486"/>
                <a:gd name="T103" fmla="*/ 303 h 486"/>
                <a:gd name="T104" fmla="*/ 0 w 486"/>
                <a:gd name="T105" fmla="*/ 333 h 486"/>
                <a:gd name="T106" fmla="*/ 0 w 486"/>
                <a:gd name="T107"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6" h="486">
                  <a:moveTo>
                    <a:pt x="0" y="333"/>
                  </a:moveTo>
                  <a:lnTo>
                    <a:pt x="151" y="486"/>
                  </a:lnTo>
                  <a:lnTo>
                    <a:pt x="151" y="486"/>
                  </a:lnTo>
                  <a:lnTo>
                    <a:pt x="152" y="468"/>
                  </a:lnTo>
                  <a:lnTo>
                    <a:pt x="153" y="451"/>
                  </a:lnTo>
                  <a:lnTo>
                    <a:pt x="156" y="435"/>
                  </a:lnTo>
                  <a:lnTo>
                    <a:pt x="158" y="418"/>
                  </a:lnTo>
                  <a:lnTo>
                    <a:pt x="162" y="401"/>
                  </a:lnTo>
                  <a:lnTo>
                    <a:pt x="167" y="387"/>
                  </a:lnTo>
                  <a:lnTo>
                    <a:pt x="172" y="370"/>
                  </a:lnTo>
                  <a:lnTo>
                    <a:pt x="178" y="356"/>
                  </a:lnTo>
                  <a:lnTo>
                    <a:pt x="184" y="341"/>
                  </a:lnTo>
                  <a:lnTo>
                    <a:pt x="192" y="326"/>
                  </a:lnTo>
                  <a:lnTo>
                    <a:pt x="199" y="312"/>
                  </a:lnTo>
                  <a:lnTo>
                    <a:pt x="208" y="298"/>
                  </a:lnTo>
                  <a:lnTo>
                    <a:pt x="218" y="286"/>
                  </a:lnTo>
                  <a:lnTo>
                    <a:pt x="228" y="274"/>
                  </a:lnTo>
                  <a:lnTo>
                    <a:pt x="238" y="261"/>
                  </a:lnTo>
                  <a:lnTo>
                    <a:pt x="249" y="249"/>
                  </a:lnTo>
                  <a:lnTo>
                    <a:pt x="261" y="238"/>
                  </a:lnTo>
                  <a:lnTo>
                    <a:pt x="272" y="228"/>
                  </a:lnTo>
                  <a:lnTo>
                    <a:pt x="286" y="218"/>
                  </a:lnTo>
                  <a:lnTo>
                    <a:pt x="298" y="209"/>
                  </a:lnTo>
                  <a:lnTo>
                    <a:pt x="312" y="200"/>
                  </a:lnTo>
                  <a:lnTo>
                    <a:pt x="326" y="192"/>
                  </a:lnTo>
                  <a:lnTo>
                    <a:pt x="341" y="184"/>
                  </a:lnTo>
                  <a:lnTo>
                    <a:pt x="356" y="178"/>
                  </a:lnTo>
                  <a:lnTo>
                    <a:pt x="370" y="172"/>
                  </a:lnTo>
                  <a:lnTo>
                    <a:pt x="387" y="167"/>
                  </a:lnTo>
                  <a:lnTo>
                    <a:pt x="401" y="162"/>
                  </a:lnTo>
                  <a:lnTo>
                    <a:pt x="418" y="158"/>
                  </a:lnTo>
                  <a:lnTo>
                    <a:pt x="435" y="156"/>
                  </a:lnTo>
                  <a:lnTo>
                    <a:pt x="451" y="153"/>
                  </a:lnTo>
                  <a:lnTo>
                    <a:pt x="468" y="152"/>
                  </a:lnTo>
                  <a:lnTo>
                    <a:pt x="486" y="151"/>
                  </a:lnTo>
                  <a:lnTo>
                    <a:pt x="333" y="0"/>
                  </a:lnTo>
                  <a:lnTo>
                    <a:pt x="333" y="0"/>
                  </a:lnTo>
                  <a:lnTo>
                    <a:pt x="303" y="9"/>
                  </a:lnTo>
                  <a:lnTo>
                    <a:pt x="275" y="21"/>
                  </a:lnTo>
                  <a:lnTo>
                    <a:pt x="248" y="34"/>
                  </a:lnTo>
                  <a:lnTo>
                    <a:pt x="220" y="50"/>
                  </a:lnTo>
                  <a:lnTo>
                    <a:pt x="196" y="67"/>
                  </a:lnTo>
                  <a:lnTo>
                    <a:pt x="171" y="85"/>
                  </a:lnTo>
                  <a:lnTo>
                    <a:pt x="147" y="105"/>
                  </a:lnTo>
                  <a:lnTo>
                    <a:pt x="125" y="125"/>
                  </a:lnTo>
                  <a:lnTo>
                    <a:pt x="105" y="147"/>
                  </a:lnTo>
                  <a:lnTo>
                    <a:pt x="85" y="171"/>
                  </a:lnTo>
                  <a:lnTo>
                    <a:pt x="67" y="196"/>
                  </a:lnTo>
                  <a:lnTo>
                    <a:pt x="50" y="222"/>
                  </a:lnTo>
                  <a:lnTo>
                    <a:pt x="36" y="248"/>
                  </a:lnTo>
                  <a:lnTo>
                    <a:pt x="22" y="275"/>
                  </a:lnTo>
                  <a:lnTo>
                    <a:pt x="9" y="303"/>
                  </a:lnTo>
                  <a:lnTo>
                    <a:pt x="0" y="333"/>
                  </a:lnTo>
                  <a:lnTo>
                    <a:pt x="0" y="333"/>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6" name="Freeform 12"/>
            <p:cNvSpPr>
              <a:spLocks/>
            </p:cNvSpPr>
            <p:nvPr/>
          </p:nvSpPr>
          <p:spPr bwMode="auto">
            <a:xfrm>
              <a:off x="1689101" y="358775"/>
              <a:ext cx="635000" cy="528638"/>
            </a:xfrm>
            <a:custGeom>
              <a:avLst/>
              <a:gdLst>
                <a:gd name="T0" fmla="*/ 488 w 800"/>
                <a:gd name="T1" fmla="*/ 2 h 665"/>
                <a:gd name="T2" fmla="*/ 407 w 800"/>
                <a:gd name="T3" fmla="*/ 22 h 665"/>
                <a:gd name="T4" fmla="*/ 337 w 800"/>
                <a:gd name="T5" fmla="*/ 65 h 665"/>
                <a:gd name="T6" fmla="*/ 282 w 800"/>
                <a:gd name="T7" fmla="*/ 125 h 665"/>
                <a:gd name="T8" fmla="*/ 246 w 800"/>
                <a:gd name="T9" fmla="*/ 199 h 665"/>
                <a:gd name="T10" fmla="*/ 234 w 800"/>
                <a:gd name="T11" fmla="*/ 284 h 665"/>
                <a:gd name="T12" fmla="*/ 230 w 800"/>
                <a:gd name="T13" fmla="*/ 330 h 665"/>
                <a:gd name="T14" fmla="*/ 206 w 800"/>
                <a:gd name="T15" fmla="*/ 393 h 665"/>
                <a:gd name="T16" fmla="*/ 165 w 800"/>
                <a:gd name="T17" fmla="*/ 449 h 665"/>
                <a:gd name="T18" fmla="*/ 129 w 800"/>
                <a:gd name="T19" fmla="*/ 477 h 665"/>
                <a:gd name="T20" fmla="*/ 69 w 800"/>
                <a:gd name="T21" fmla="*/ 507 h 665"/>
                <a:gd name="T22" fmla="*/ 0 w 800"/>
                <a:gd name="T23" fmla="*/ 517 h 665"/>
                <a:gd name="T24" fmla="*/ 168 w 800"/>
                <a:gd name="T25" fmla="*/ 657 h 665"/>
                <a:gd name="T26" fmla="*/ 224 w 800"/>
                <a:gd name="T27" fmla="*/ 626 h 665"/>
                <a:gd name="T28" fmla="*/ 275 w 800"/>
                <a:gd name="T29" fmla="*/ 588 h 665"/>
                <a:gd name="T30" fmla="*/ 303 w 800"/>
                <a:gd name="T31" fmla="*/ 558 h 665"/>
                <a:gd name="T32" fmla="*/ 341 w 800"/>
                <a:gd name="T33" fmla="*/ 511 h 665"/>
                <a:gd name="T34" fmla="*/ 370 w 800"/>
                <a:gd name="T35" fmla="*/ 459 h 665"/>
                <a:gd name="T36" fmla="*/ 392 w 800"/>
                <a:gd name="T37" fmla="*/ 403 h 665"/>
                <a:gd name="T38" fmla="*/ 405 w 800"/>
                <a:gd name="T39" fmla="*/ 345 h 665"/>
                <a:gd name="T40" fmla="*/ 410 w 800"/>
                <a:gd name="T41" fmla="*/ 284 h 665"/>
                <a:gd name="T42" fmla="*/ 412 w 800"/>
                <a:gd name="T43" fmla="*/ 261 h 665"/>
                <a:gd name="T44" fmla="*/ 422 w 800"/>
                <a:gd name="T45" fmla="*/ 232 h 665"/>
                <a:gd name="T46" fmla="*/ 441 w 800"/>
                <a:gd name="T47" fmla="*/ 207 h 665"/>
                <a:gd name="T48" fmla="*/ 466 w 800"/>
                <a:gd name="T49" fmla="*/ 188 h 665"/>
                <a:gd name="T50" fmla="*/ 495 w 800"/>
                <a:gd name="T51" fmla="*/ 178 h 665"/>
                <a:gd name="T52" fmla="*/ 516 w 800"/>
                <a:gd name="T53" fmla="*/ 176 h 665"/>
                <a:gd name="T54" fmla="*/ 549 w 800"/>
                <a:gd name="T55" fmla="*/ 181 h 665"/>
                <a:gd name="T56" fmla="*/ 577 w 800"/>
                <a:gd name="T57" fmla="*/ 194 h 665"/>
                <a:gd name="T58" fmla="*/ 599 w 800"/>
                <a:gd name="T59" fmla="*/ 216 h 665"/>
                <a:gd name="T60" fmla="*/ 616 w 800"/>
                <a:gd name="T61" fmla="*/ 242 h 665"/>
                <a:gd name="T62" fmla="*/ 623 w 800"/>
                <a:gd name="T63" fmla="*/ 273 h 665"/>
                <a:gd name="T64" fmla="*/ 623 w 800"/>
                <a:gd name="T65" fmla="*/ 317 h 665"/>
                <a:gd name="T66" fmla="*/ 608 w 800"/>
                <a:gd name="T67" fmla="*/ 415 h 665"/>
                <a:gd name="T68" fmla="*/ 577 w 800"/>
                <a:gd name="T69" fmla="*/ 507 h 665"/>
                <a:gd name="T70" fmla="*/ 692 w 800"/>
                <a:gd name="T71" fmla="*/ 665 h 665"/>
                <a:gd name="T72" fmla="*/ 735 w 800"/>
                <a:gd name="T73" fmla="*/ 585 h 665"/>
                <a:gd name="T74" fmla="*/ 767 w 800"/>
                <a:gd name="T75" fmla="*/ 501 h 665"/>
                <a:gd name="T76" fmla="*/ 783 w 800"/>
                <a:gd name="T77" fmla="*/ 441 h 665"/>
                <a:gd name="T78" fmla="*/ 799 w 800"/>
                <a:gd name="T79" fmla="*/ 323 h 665"/>
                <a:gd name="T80" fmla="*/ 798 w 800"/>
                <a:gd name="T81" fmla="*/ 254 h 665"/>
                <a:gd name="T82" fmla="*/ 778 w 800"/>
                <a:gd name="T83" fmla="*/ 173 h 665"/>
                <a:gd name="T84" fmla="*/ 735 w 800"/>
                <a:gd name="T85" fmla="*/ 104 h 665"/>
                <a:gd name="T86" fmla="*/ 675 w 800"/>
                <a:gd name="T87" fmla="*/ 48 h 665"/>
                <a:gd name="T88" fmla="*/ 601 w 800"/>
                <a:gd name="T89" fmla="*/ 13 h 665"/>
                <a:gd name="T90" fmla="*/ 516 w 800"/>
                <a:gd name="T91"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665">
                  <a:moveTo>
                    <a:pt x="516" y="0"/>
                  </a:moveTo>
                  <a:lnTo>
                    <a:pt x="516" y="0"/>
                  </a:lnTo>
                  <a:lnTo>
                    <a:pt x="488" y="2"/>
                  </a:lnTo>
                  <a:lnTo>
                    <a:pt x="459" y="6"/>
                  </a:lnTo>
                  <a:lnTo>
                    <a:pt x="433" y="13"/>
                  </a:lnTo>
                  <a:lnTo>
                    <a:pt x="407" y="22"/>
                  </a:lnTo>
                  <a:lnTo>
                    <a:pt x="382" y="34"/>
                  </a:lnTo>
                  <a:lnTo>
                    <a:pt x="359" y="48"/>
                  </a:lnTo>
                  <a:lnTo>
                    <a:pt x="337" y="65"/>
                  </a:lnTo>
                  <a:lnTo>
                    <a:pt x="317" y="83"/>
                  </a:lnTo>
                  <a:lnTo>
                    <a:pt x="298" y="104"/>
                  </a:lnTo>
                  <a:lnTo>
                    <a:pt x="282" y="125"/>
                  </a:lnTo>
                  <a:lnTo>
                    <a:pt x="268" y="149"/>
                  </a:lnTo>
                  <a:lnTo>
                    <a:pt x="256" y="173"/>
                  </a:lnTo>
                  <a:lnTo>
                    <a:pt x="246" y="199"/>
                  </a:lnTo>
                  <a:lnTo>
                    <a:pt x="240" y="227"/>
                  </a:lnTo>
                  <a:lnTo>
                    <a:pt x="235" y="254"/>
                  </a:lnTo>
                  <a:lnTo>
                    <a:pt x="234" y="284"/>
                  </a:lnTo>
                  <a:lnTo>
                    <a:pt x="234" y="284"/>
                  </a:lnTo>
                  <a:lnTo>
                    <a:pt x="232" y="306"/>
                  </a:lnTo>
                  <a:lnTo>
                    <a:pt x="230" y="330"/>
                  </a:lnTo>
                  <a:lnTo>
                    <a:pt x="224" y="352"/>
                  </a:lnTo>
                  <a:lnTo>
                    <a:pt x="216" y="373"/>
                  </a:lnTo>
                  <a:lnTo>
                    <a:pt x="206" y="393"/>
                  </a:lnTo>
                  <a:lnTo>
                    <a:pt x="195" y="413"/>
                  </a:lnTo>
                  <a:lnTo>
                    <a:pt x="182" y="431"/>
                  </a:lnTo>
                  <a:lnTo>
                    <a:pt x="165" y="449"/>
                  </a:lnTo>
                  <a:lnTo>
                    <a:pt x="165" y="449"/>
                  </a:lnTo>
                  <a:lnTo>
                    <a:pt x="148" y="464"/>
                  </a:lnTo>
                  <a:lnTo>
                    <a:pt x="129" y="477"/>
                  </a:lnTo>
                  <a:lnTo>
                    <a:pt x="110" y="490"/>
                  </a:lnTo>
                  <a:lnTo>
                    <a:pt x="90" y="500"/>
                  </a:lnTo>
                  <a:lnTo>
                    <a:pt x="69" y="507"/>
                  </a:lnTo>
                  <a:lnTo>
                    <a:pt x="46" y="512"/>
                  </a:lnTo>
                  <a:lnTo>
                    <a:pt x="23" y="516"/>
                  </a:lnTo>
                  <a:lnTo>
                    <a:pt x="0" y="517"/>
                  </a:lnTo>
                  <a:lnTo>
                    <a:pt x="148" y="665"/>
                  </a:lnTo>
                  <a:lnTo>
                    <a:pt x="148" y="665"/>
                  </a:lnTo>
                  <a:lnTo>
                    <a:pt x="168" y="657"/>
                  </a:lnTo>
                  <a:lnTo>
                    <a:pt x="186" y="648"/>
                  </a:lnTo>
                  <a:lnTo>
                    <a:pt x="205" y="637"/>
                  </a:lnTo>
                  <a:lnTo>
                    <a:pt x="224" y="626"/>
                  </a:lnTo>
                  <a:lnTo>
                    <a:pt x="241" y="615"/>
                  </a:lnTo>
                  <a:lnTo>
                    <a:pt x="257" y="601"/>
                  </a:lnTo>
                  <a:lnTo>
                    <a:pt x="275" y="588"/>
                  </a:lnTo>
                  <a:lnTo>
                    <a:pt x="289" y="573"/>
                  </a:lnTo>
                  <a:lnTo>
                    <a:pt x="289" y="573"/>
                  </a:lnTo>
                  <a:lnTo>
                    <a:pt x="303" y="558"/>
                  </a:lnTo>
                  <a:lnTo>
                    <a:pt x="317" y="543"/>
                  </a:lnTo>
                  <a:lnTo>
                    <a:pt x="329" y="527"/>
                  </a:lnTo>
                  <a:lnTo>
                    <a:pt x="341" y="511"/>
                  </a:lnTo>
                  <a:lnTo>
                    <a:pt x="351" y="493"/>
                  </a:lnTo>
                  <a:lnTo>
                    <a:pt x="361" y="476"/>
                  </a:lnTo>
                  <a:lnTo>
                    <a:pt x="370" y="459"/>
                  </a:lnTo>
                  <a:lnTo>
                    <a:pt x="379" y="440"/>
                  </a:lnTo>
                  <a:lnTo>
                    <a:pt x="386" y="421"/>
                  </a:lnTo>
                  <a:lnTo>
                    <a:pt x="392" y="403"/>
                  </a:lnTo>
                  <a:lnTo>
                    <a:pt x="397" y="383"/>
                  </a:lnTo>
                  <a:lnTo>
                    <a:pt x="401" y="364"/>
                  </a:lnTo>
                  <a:lnTo>
                    <a:pt x="405" y="345"/>
                  </a:lnTo>
                  <a:lnTo>
                    <a:pt x="407" y="323"/>
                  </a:lnTo>
                  <a:lnTo>
                    <a:pt x="408" y="304"/>
                  </a:lnTo>
                  <a:lnTo>
                    <a:pt x="410" y="284"/>
                  </a:lnTo>
                  <a:lnTo>
                    <a:pt x="410" y="284"/>
                  </a:lnTo>
                  <a:lnTo>
                    <a:pt x="410" y="273"/>
                  </a:lnTo>
                  <a:lnTo>
                    <a:pt x="412" y="261"/>
                  </a:lnTo>
                  <a:lnTo>
                    <a:pt x="415" y="251"/>
                  </a:lnTo>
                  <a:lnTo>
                    <a:pt x="418" y="242"/>
                  </a:lnTo>
                  <a:lnTo>
                    <a:pt x="422" y="232"/>
                  </a:lnTo>
                  <a:lnTo>
                    <a:pt x="428" y="223"/>
                  </a:lnTo>
                  <a:lnTo>
                    <a:pt x="435" y="216"/>
                  </a:lnTo>
                  <a:lnTo>
                    <a:pt x="441" y="207"/>
                  </a:lnTo>
                  <a:lnTo>
                    <a:pt x="448" y="201"/>
                  </a:lnTo>
                  <a:lnTo>
                    <a:pt x="457" y="194"/>
                  </a:lnTo>
                  <a:lnTo>
                    <a:pt x="466" y="188"/>
                  </a:lnTo>
                  <a:lnTo>
                    <a:pt x="475" y="185"/>
                  </a:lnTo>
                  <a:lnTo>
                    <a:pt x="485" y="181"/>
                  </a:lnTo>
                  <a:lnTo>
                    <a:pt x="495" y="178"/>
                  </a:lnTo>
                  <a:lnTo>
                    <a:pt x="506" y="176"/>
                  </a:lnTo>
                  <a:lnTo>
                    <a:pt x="516" y="176"/>
                  </a:lnTo>
                  <a:lnTo>
                    <a:pt x="516" y="176"/>
                  </a:lnTo>
                  <a:lnTo>
                    <a:pt x="528" y="176"/>
                  </a:lnTo>
                  <a:lnTo>
                    <a:pt x="539" y="178"/>
                  </a:lnTo>
                  <a:lnTo>
                    <a:pt x="549" y="181"/>
                  </a:lnTo>
                  <a:lnTo>
                    <a:pt x="559" y="185"/>
                  </a:lnTo>
                  <a:lnTo>
                    <a:pt x="568" y="188"/>
                  </a:lnTo>
                  <a:lnTo>
                    <a:pt x="577" y="194"/>
                  </a:lnTo>
                  <a:lnTo>
                    <a:pt x="585" y="201"/>
                  </a:lnTo>
                  <a:lnTo>
                    <a:pt x="593" y="207"/>
                  </a:lnTo>
                  <a:lnTo>
                    <a:pt x="599" y="216"/>
                  </a:lnTo>
                  <a:lnTo>
                    <a:pt x="606" y="223"/>
                  </a:lnTo>
                  <a:lnTo>
                    <a:pt x="611" y="232"/>
                  </a:lnTo>
                  <a:lnTo>
                    <a:pt x="616" y="242"/>
                  </a:lnTo>
                  <a:lnTo>
                    <a:pt x="619" y="251"/>
                  </a:lnTo>
                  <a:lnTo>
                    <a:pt x="622" y="261"/>
                  </a:lnTo>
                  <a:lnTo>
                    <a:pt x="623" y="273"/>
                  </a:lnTo>
                  <a:lnTo>
                    <a:pt x="624" y="284"/>
                  </a:lnTo>
                  <a:lnTo>
                    <a:pt x="624" y="284"/>
                  </a:lnTo>
                  <a:lnTo>
                    <a:pt x="623" y="317"/>
                  </a:lnTo>
                  <a:lnTo>
                    <a:pt x="621" y="351"/>
                  </a:lnTo>
                  <a:lnTo>
                    <a:pt x="616" y="383"/>
                  </a:lnTo>
                  <a:lnTo>
                    <a:pt x="608" y="415"/>
                  </a:lnTo>
                  <a:lnTo>
                    <a:pt x="599" y="446"/>
                  </a:lnTo>
                  <a:lnTo>
                    <a:pt x="590" y="477"/>
                  </a:lnTo>
                  <a:lnTo>
                    <a:pt x="577" y="507"/>
                  </a:lnTo>
                  <a:lnTo>
                    <a:pt x="563" y="536"/>
                  </a:lnTo>
                  <a:lnTo>
                    <a:pt x="692" y="665"/>
                  </a:lnTo>
                  <a:lnTo>
                    <a:pt x="692" y="665"/>
                  </a:lnTo>
                  <a:lnTo>
                    <a:pt x="707" y="638"/>
                  </a:lnTo>
                  <a:lnTo>
                    <a:pt x="721" y="612"/>
                  </a:lnTo>
                  <a:lnTo>
                    <a:pt x="735" y="585"/>
                  </a:lnTo>
                  <a:lnTo>
                    <a:pt x="746" y="558"/>
                  </a:lnTo>
                  <a:lnTo>
                    <a:pt x="757" y="529"/>
                  </a:lnTo>
                  <a:lnTo>
                    <a:pt x="767" y="501"/>
                  </a:lnTo>
                  <a:lnTo>
                    <a:pt x="776" y="471"/>
                  </a:lnTo>
                  <a:lnTo>
                    <a:pt x="783" y="441"/>
                  </a:lnTo>
                  <a:lnTo>
                    <a:pt x="783" y="441"/>
                  </a:lnTo>
                  <a:lnTo>
                    <a:pt x="790" y="403"/>
                  </a:lnTo>
                  <a:lnTo>
                    <a:pt x="795" y="363"/>
                  </a:lnTo>
                  <a:lnTo>
                    <a:pt x="799" y="323"/>
                  </a:lnTo>
                  <a:lnTo>
                    <a:pt x="800" y="284"/>
                  </a:lnTo>
                  <a:lnTo>
                    <a:pt x="800" y="284"/>
                  </a:lnTo>
                  <a:lnTo>
                    <a:pt x="798" y="254"/>
                  </a:lnTo>
                  <a:lnTo>
                    <a:pt x="794" y="227"/>
                  </a:lnTo>
                  <a:lnTo>
                    <a:pt x="787" y="199"/>
                  </a:lnTo>
                  <a:lnTo>
                    <a:pt x="778" y="173"/>
                  </a:lnTo>
                  <a:lnTo>
                    <a:pt x="766" y="149"/>
                  </a:lnTo>
                  <a:lnTo>
                    <a:pt x="751" y="125"/>
                  </a:lnTo>
                  <a:lnTo>
                    <a:pt x="735" y="104"/>
                  </a:lnTo>
                  <a:lnTo>
                    <a:pt x="717" y="83"/>
                  </a:lnTo>
                  <a:lnTo>
                    <a:pt x="696" y="65"/>
                  </a:lnTo>
                  <a:lnTo>
                    <a:pt x="675" y="48"/>
                  </a:lnTo>
                  <a:lnTo>
                    <a:pt x="652" y="34"/>
                  </a:lnTo>
                  <a:lnTo>
                    <a:pt x="627" y="22"/>
                  </a:lnTo>
                  <a:lnTo>
                    <a:pt x="601" y="13"/>
                  </a:lnTo>
                  <a:lnTo>
                    <a:pt x="573" y="6"/>
                  </a:lnTo>
                  <a:lnTo>
                    <a:pt x="546" y="2"/>
                  </a:lnTo>
                  <a:lnTo>
                    <a:pt x="516" y="0"/>
                  </a:lnTo>
                  <a:lnTo>
                    <a:pt x="516"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7" name="Freeform 13"/>
            <p:cNvSpPr>
              <a:spLocks/>
            </p:cNvSpPr>
            <p:nvPr/>
          </p:nvSpPr>
          <p:spPr bwMode="auto">
            <a:xfrm>
              <a:off x="2593976" y="219075"/>
              <a:ext cx="320675" cy="541338"/>
            </a:xfrm>
            <a:custGeom>
              <a:avLst/>
              <a:gdLst>
                <a:gd name="T0" fmla="*/ 323 w 406"/>
                <a:gd name="T1" fmla="*/ 123 h 684"/>
                <a:gd name="T2" fmla="*/ 294 w 406"/>
                <a:gd name="T3" fmla="*/ 86 h 684"/>
                <a:gd name="T4" fmla="*/ 272 w 406"/>
                <a:gd name="T5" fmla="*/ 71 h 684"/>
                <a:gd name="T6" fmla="*/ 236 w 406"/>
                <a:gd name="T7" fmla="*/ 61 h 684"/>
                <a:gd name="T8" fmla="*/ 205 w 406"/>
                <a:gd name="T9" fmla="*/ 60 h 684"/>
                <a:gd name="T10" fmla="*/ 175 w 406"/>
                <a:gd name="T11" fmla="*/ 67 h 684"/>
                <a:gd name="T12" fmla="*/ 150 w 406"/>
                <a:gd name="T13" fmla="*/ 80 h 684"/>
                <a:gd name="T14" fmla="*/ 132 w 406"/>
                <a:gd name="T15" fmla="*/ 98 h 684"/>
                <a:gd name="T16" fmla="*/ 120 w 406"/>
                <a:gd name="T17" fmla="*/ 121 h 684"/>
                <a:gd name="T18" fmla="*/ 116 w 406"/>
                <a:gd name="T19" fmla="*/ 145 h 684"/>
                <a:gd name="T20" fmla="*/ 119 w 406"/>
                <a:gd name="T21" fmla="*/ 170 h 684"/>
                <a:gd name="T22" fmla="*/ 135 w 406"/>
                <a:gd name="T23" fmla="*/ 200 h 684"/>
                <a:gd name="T24" fmla="*/ 161 w 406"/>
                <a:gd name="T25" fmla="*/ 225 h 684"/>
                <a:gd name="T26" fmla="*/ 261 w 406"/>
                <a:gd name="T27" fmla="*/ 278 h 684"/>
                <a:gd name="T28" fmla="*/ 326 w 406"/>
                <a:gd name="T29" fmla="*/ 317 h 684"/>
                <a:gd name="T30" fmla="*/ 361 w 406"/>
                <a:gd name="T31" fmla="*/ 346 h 684"/>
                <a:gd name="T32" fmla="*/ 387 w 406"/>
                <a:gd name="T33" fmla="*/ 384 h 684"/>
                <a:gd name="T34" fmla="*/ 403 w 406"/>
                <a:gd name="T35" fmla="*/ 431 h 684"/>
                <a:gd name="T36" fmla="*/ 406 w 406"/>
                <a:gd name="T37" fmla="*/ 468 h 684"/>
                <a:gd name="T38" fmla="*/ 396 w 406"/>
                <a:gd name="T39" fmla="*/ 535 h 684"/>
                <a:gd name="T40" fmla="*/ 366 w 406"/>
                <a:gd name="T41" fmla="*/ 592 h 684"/>
                <a:gd name="T42" fmla="*/ 319 w 406"/>
                <a:gd name="T43" fmla="*/ 637 h 684"/>
                <a:gd name="T44" fmla="*/ 257 w 406"/>
                <a:gd name="T45" fmla="*/ 668 h 684"/>
                <a:gd name="T46" fmla="*/ 181 w 406"/>
                <a:gd name="T47" fmla="*/ 683 h 684"/>
                <a:gd name="T48" fmla="*/ 128 w 406"/>
                <a:gd name="T49" fmla="*/ 683 h 684"/>
                <a:gd name="T50" fmla="*/ 61 w 406"/>
                <a:gd name="T51" fmla="*/ 671 h 684"/>
                <a:gd name="T52" fmla="*/ 11 w 406"/>
                <a:gd name="T53" fmla="*/ 650 h 684"/>
                <a:gd name="T54" fmla="*/ 9 w 406"/>
                <a:gd name="T55" fmla="*/ 611 h 684"/>
                <a:gd name="T56" fmla="*/ 27 w 406"/>
                <a:gd name="T57" fmla="*/ 521 h 684"/>
                <a:gd name="T58" fmla="*/ 47 w 406"/>
                <a:gd name="T59" fmla="*/ 531 h 684"/>
                <a:gd name="T60" fmla="*/ 60 w 406"/>
                <a:gd name="T61" fmla="*/ 561 h 684"/>
                <a:gd name="T62" fmla="*/ 78 w 406"/>
                <a:gd name="T63" fmla="*/ 586 h 684"/>
                <a:gd name="T64" fmla="*/ 104 w 406"/>
                <a:gd name="T65" fmla="*/ 607 h 684"/>
                <a:gd name="T66" fmla="*/ 137 w 406"/>
                <a:gd name="T67" fmla="*/ 619 h 684"/>
                <a:gd name="T68" fmla="*/ 178 w 406"/>
                <a:gd name="T69" fmla="*/ 624 h 684"/>
                <a:gd name="T70" fmla="*/ 204 w 406"/>
                <a:gd name="T71" fmla="*/ 623 h 684"/>
                <a:gd name="T72" fmla="*/ 236 w 406"/>
                <a:gd name="T73" fmla="*/ 613 h 684"/>
                <a:gd name="T74" fmla="*/ 261 w 406"/>
                <a:gd name="T75" fmla="*/ 596 h 684"/>
                <a:gd name="T76" fmla="*/ 278 w 406"/>
                <a:gd name="T77" fmla="*/ 573 h 684"/>
                <a:gd name="T78" fmla="*/ 287 w 406"/>
                <a:gd name="T79" fmla="*/ 547 h 684"/>
                <a:gd name="T80" fmla="*/ 289 w 406"/>
                <a:gd name="T81" fmla="*/ 527 h 684"/>
                <a:gd name="T82" fmla="*/ 282 w 406"/>
                <a:gd name="T83" fmla="*/ 492 h 684"/>
                <a:gd name="T84" fmla="*/ 262 w 406"/>
                <a:gd name="T85" fmla="*/ 463 h 684"/>
                <a:gd name="T86" fmla="*/ 222 w 406"/>
                <a:gd name="T87" fmla="*/ 432 h 684"/>
                <a:gd name="T88" fmla="*/ 120 w 406"/>
                <a:gd name="T89" fmla="*/ 380 h 684"/>
                <a:gd name="T90" fmla="*/ 71 w 406"/>
                <a:gd name="T91" fmla="*/ 346 h 684"/>
                <a:gd name="T92" fmla="*/ 40 w 406"/>
                <a:gd name="T93" fmla="*/ 315 h 684"/>
                <a:gd name="T94" fmla="*/ 16 w 406"/>
                <a:gd name="T95" fmla="*/ 274 h 684"/>
                <a:gd name="T96" fmla="*/ 5 w 406"/>
                <a:gd name="T97" fmla="*/ 225 h 684"/>
                <a:gd name="T98" fmla="*/ 5 w 406"/>
                <a:gd name="T99" fmla="*/ 181 h 684"/>
                <a:gd name="T100" fmla="*/ 23 w 406"/>
                <a:gd name="T101" fmla="*/ 117 h 684"/>
                <a:gd name="T102" fmla="*/ 55 w 406"/>
                <a:gd name="T103" fmla="*/ 67 h 684"/>
                <a:gd name="T104" fmla="*/ 102 w 406"/>
                <a:gd name="T105" fmla="*/ 30 h 684"/>
                <a:gd name="T106" fmla="*/ 156 w 406"/>
                <a:gd name="T107" fmla="*/ 8 h 684"/>
                <a:gd name="T108" fmla="*/ 218 w 406"/>
                <a:gd name="T109" fmla="*/ 0 h 684"/>
                <a:gd name="T110" fmla="*/ 267 w 406"/>
                <a:gd name="T111" fmla="*/ 4 h 684"/>
                <a:gd name="T112" fmla="*/ 328 w 406"/>
                <a:gd name="T113" fmla="*/ 20 h 684"/>
                <a:gd name="T114" fmla="*/ 376 w 406"/>
                <a:gd name="T115" fmla="*/ 47 h 684"/>
                <a:gd name="T116" fmla="*/ 361 w 406"/>
                <a:gd name="T117" fmla="*/ 9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4">
                  <a:moveTo>
                    <a:pt x="330" y="142"/>
                  </a:moveTo>
                  <a:lnTo>
                    <a:pt x="330" y="142"/>
                  </a:lnTo>
                  <a:lnTo>
                    <a:pt x="323" y="123"/>
                  </a:lnTo>
                  <a:lnTo>
                    <a:pt x="313" y="106"/>
                  </a:lnTo>
                  <a:lnTo>
                    <a:pt x="300" y="92"/>
                  </a:lnTo>
                  <a:lnTo>
                    <a:pt x="294" y="86"/>
                  </a:lnTo>
                  <a:lnTo>
                    <a:pt x="287" y="81"/>
                  </a:lnTo>
                  <a:lnTo>
                    <a:pt x="279" y="76"/>
                  </a:lnTo>
                  <a:lnTo>
                    <a:pt x="272" y="71"/>
                  </a:lnTo>
                  <a:lnTo>
                    <a:pt x="263" y="69"/>
                  </a:lnTo>
                  <a:lnTo>
                    <a:pt x="254" y="65"/>
                  </a:lnTo>
                  <a:lnTo>
                    <a:pt x="236" y="61"/>
                  </a:lnTo>
                  <a:lnTo>
                    <a:pt x="215" y="60"/>
                  </a:lnTo>
                  <a:lnTo>
                    <a:pt x="215" y="60"/>
                  </a:lnTo>
                  <a:lnTo>
                    <a:pt x="205" y="60"/>
                  </a:lnTo>
                  <a:lnTo>
                    <a:pt x="194" y="61"/>
                  </a:lnTo>
                  <a:lnTo>
                    <a:pt x="185" y="64"/>
                  </a:lnTo>
                  <a:lnTo>
                    <a:pt x="175" y="67"/>
                  </a:lnTo>
                  <a:lnTo>
                    <a:pt x="166" y="71"/>
                  </a:lnTo>
                  <a:lnTo>
                    <a:pt x="158" y="75"/>
                  </a:lnTo>
                  <a:lnTo>
                    <a:pt x="150" y="80"/>
                  </a:lnTo>
                  <a:lnTo>
                    <a:pt x="144" y="86"/>
                  </a:lnTo>
                  <a:lnTo>
                    <a:pt x="138" y="92"/>
                  </a:lnTo>
                  <a:lnTo>
                    <a:pt x="132" y="98"/>
                  </a:lnTo>
                  <a:lnTo>
                    <a:pt x="127" y="106"/>
                  </a:lnTo>
                  <a:lnTo>
                    <a:pt x="123" y="113"/>
                  </a:lnTo>
                  <a:lnTo>
                    <a:pt x="120" y="121"/>
                  </a:lnTo>
                  <a:lnTo>
                    <a:pt x="118" y="129"/>
                  </a:lnTo>
                  <a:lnTo>
                    <a:pt x="117" y="137"/>
                  </a:lnTo>
                  <a:lnTo>
                    <a:pt x="116" y="145"/>
                  </a:lnTo>
                  <a:lnTo>
                    <a:pt x="116" y="145"/>
                  </a:lnTo>
                  <a:lnTo>
                    <a:pt x="117" y="158"/>
                  </a:lnTo>
                  <a:lnTo>
                    <a:pt x="119" y="170"/>
                  </a:lnTo>
                  <a:lnTo>
                    <a:pt x="123" y="181"/>
                  </a:lnTo>
                  <a:lnTo>
                    <a:pt x="128" y="191"/>
                  </a:lnTo>
                  <a:lnTo>
                    <a:pt x="135" y="200"/>
                  </a:lnTo>
                  <a:lnTo>
                    <a:pt x="143" y="209"/>
                  </a:lnTo>
                  <a:lnTo>
                    <a:pt x="151" y="217"/>
                  </a:lnTo>
                  <a:lnTo>
                    <a:pt x="161" y="225"/>
                  </a:lnTo>
                  <a:lnTo>
                    <a:pt x="184" y="240"/>
                  </a:lnTo>
                  <a:lnTo>
                    <a:pt x="207" y="252"/>
                  </a:lnTo>
                  <a:lnTo>
                    <a:pt x="261" y="278"/>
                  </a:lnTo>
                  <a:lnTo>
                    <a:pt x="288" y="293"/>
                  </a:lnTo>
                  <a:lnTo>
                    <a:pt x="314" y="308"/>
                  </a:lnTo>
                  <a:lnTo>
                    <a:pt x="326" y="317"/>
                  </a:lnTo>
                  <a:lnTo>
                    <a:pt x="339" y="325"/>
                  </a:lnTo>
                  <a:lnTo>
                    <a:pt x="350" y="335"/>
                  </a:lnTo>
                  <a:lnTo>
                    <a:pt x="361" y="346"/>
                  </a:lnTo>
                  <a:lnTo>
                    <a:pt x="370" y="358"/>
                  </a:lnTo>
                  <a:lnTo>
                    <a:pt x="380" y="370"/>
                  </a:lnTo>
                  <a:lnTo>
                    <a:pt x="387" y="384"/>
                  </a:lnTo>
                  <a:lnTo>
                    <a:pt x="393" y="397"/>
                  </a:lnTo>
                  <a:lnTo>
                    <a:pt x="398" y="413"/>
                  </a:lnTo>
                  <a:lnTo>
                    <a:pt x="403" y="431"/>
                  </a:lnTo>
                  <a:lnTo>
                    <a:pt x="404" y="448"/>
                  </a:lnTo>
                  <a:lnTo>
                    <a:pt x="406" y="468"/>
                  </a:lnTo>
                  <a:lnTo>
                    <a:pt x="406" y="468"/>
                  </a:lnTo>
                  <a:lnTo>
                    <a:pt x="404" y="492"/>
                  </a:lnTo>
                  <a:lnTo>
                    <a:pt x="401" y="514"/>
                  </a:lnTo>
                  <a:lnTo>
                    <a:pt x="396" y="535"/>
                  </a:lnTo>
                  <a:lnTo>
                    <a:pt x="388" y="556"/>
                  </a:lnTo>
                  <a:lnTo>
                    <a:pt x="378" y="575"/>
                  </a:lnTo>
                  <a:lnTo>
                    <a:pt x="366" y="592"/>
                  </a:lnTo>
                  <a:lnTo>
                    <a:pt x="352" y="609"/>
                  </a:lnTo>
                  <a:lnTo>
                    <a:pt x="336" y="624"/>
                  </a:lnTo>
                  <a:lnTo>
                    <a:pt x="319" y="637"/>
                  </a:lnTo>
                  <a:lnTo>
                    <a:pt x="300" y="649"/>
                  </a:lnTo>
                  <a:lnTo>
                    <a:pt x="279" y="659"/>
                  </a:lnTo>
                  <a:lnTo>
                    <a:pt x="257" y="668"/>
                  </a:lnTo>
                  <a:lnTo>
                    <a:pt x="233" y="675"/>
                  </a:lnTo>
                  <a:lnTo>
                    <a:pt x="207" y="680"/>
                  </a:lnTo>
                  <a:lnTo>
                    <a:pt x="181" y="683"/>
                  </a:lnTo>
                  <a:lnTo>
                    <a:pt x="153" y="684"/>
                  </a:lnTo>
                  <a:lnTo>
                    <a:pt x="153" y="684"/>
                  </a:lnTo>
                  <a:lnTo>
                    <a:pt x="128" y="683"/>
                  </a:lnTo>
                  <a:lnTo>
                    <a:pt x="104" y="680"/>
                  </a:lnTo>
                  <a:lnTo>
                    <a:pt x="82" y="676"/>
                  </a:lnTo>
                  <a:lnTo>
                    <a:pt x="61" y="671"/>
                  </a:lnTo>
                  <a:lnTo>
                    <a:pt x="42" y="665"/>
                  </a:lnTo>
                  <a:lnTo>
                    <a:pt x="26" y="658"/>
                  </a:lnTo>
                  <a:lnTo>
                    <a:pt x="11" y="650"/>
                  </a:lnTo>
                  <a:lnTo>
                    <a:pt x="0" y="643"/>
                  </a:lnTo>
                  <a:lnTo>
                    <a:pt x="0" y="643"/>
                  </a:lnTo>
                  <a:lnTo>
                    <a:pt x="9" y="611"/>
                  </a:lnTo>
                  <a:lnTo>
                    <a:pt x="15" y="582"/>
                  </a:lnTo>
                  <a:lnTo>
                    <a:pt x="23" y="552"/>
                  </a:lnTo>
                  <a:lnTo>
                    <a:pt x="27" y="521"/>
                  </a:lnTo>
                  <a:lnTo>
                    <a:pt x="46" y="521"/>
                  </a:lnTo>
                  <a:lnTo>
                    <a:pt x="46" y="521"/>
                  </a:lnTo>
                  <a:lnTo>
                    <a:pt x="47" y="531"/>
                  </a:lnTo>
                  <a:lnTo>
                    <a:pt x="51" y="541"/>
                  </a:lnTo>
                  <a:lnTo>
                    <a:pt x="55" y="551"/>
                  </a:lnTo>
                  <a:lnTo>
                    <a:pt x="60" y="561"/>
                  </a:lnTo>
                  <a:lnTo>
                    <a:pt x="65" y="570"/>
                  </a:lnTo>
                  <a:lnTo>
                    <a:pt x="71" y="578"/>
                  </a:lnTo>
                  <a:lnTo>
                    <a:pt x="78" y="586"/>
                  </a:lnTo>
                  <a:lnTo>
                    <a:pt x="86" y="593"/>
                  </a:lnTo>
                  <a:lnTo>
                    <a:pt x="94" y="601"/>
                  </a:lnTo>
                  <a:lnTo>
                    <a:pt x="104" y="607"/>
                  </a:lnTo>
                  <a:lnTo>
                    <a:pt x="114" y="612"/>
                  </a:lnTo>
                  <a:lnTo>
                    <a:pt x="125" y="616"/>
                  </a:lnTo>
                  <a:lnTo>
                    <a:pt x="137" y="619"/>
                  </a:lnTo>
                  <a:lnTo>
                    <a:pt x="150" y="622"/>
                  </a:lnTo>
                  <a:lnTo>
                    <a:pt x="163" y="624"/>
                  </a:lnTo>
                  <a:lnTo>
                    <a:pt x="178" y="624"/>
                  </a:lnTo>
                  <a:lnTo>
                    <a:pt x="178" y="624"/>
                  </a:lnTo>
                  <a:lnTo>
                    <a:pt x="191" y="624"/>
                  </a:lnTo>
                  <a:lnTo>
                    <a:pt x="204" y="623"/>
                  </a:lnTo>
                  <a:lnTo>
                    <a:pt x="215" y="621"/>
                  </a:lnTo>
                  <a:lnTo>
                    <a:pt x="226" y="617"/>
                  </a:lnTo>
                  <a:lnTo>
                    <a:pt x="236" y="613"/>
                  </a:lnTo>
                  <a:lnTo>
                    <a:pt x="245" y="608"/>
                  </a:lnTo>
                  <a:lnTo>
                    <a:pt x="253" y="602"/>
                  </a:lnTo>
                  <a:lnTo>
                    <a:pt x="261" y="596"/>
                  </a:lnTo>
                  <a:lnTo>
                    <a:pt x="267" y="589"/>
                  </a:lnTo>
                  <a:lnTo>
                    <a:pt x="273" y="582"/>
                  </a:lnTo>
                  <a:lnTo>
                    <a:pt x="278" y="573"/>
                  </a:lnTo>
                  <a:lnTo>
                    <a:pt x="282" y="565"/>
                  </a:lnTo>
                  <a:lnTo>
                    <a:pt x="284" y="556"/>
                  </a:lnTo>
                  <a:lnTo>
                    <a:pt x="287" y="547"/>
                  </a:lnTo>
                  <a:lnTo>
                    <a:pt x="288" y="537"/>
                  </a:lnTo>
                  <a:lnTo>
                    <a:pt x="289" y="527"/>
                  </a:lnTo>
                  <a:lnTo>
                    <a:pt x="289" y="527"/>
                  </a:lnTo>
                  <a:lnTo>
                    <a:pt x="288" y="514"/>
                  </a:lnTo>
                  <a:lnTo>
                    <a:pt x="285" y="503"/>
                  </a:lnTo>
                  <a:lnTo>
                    <a:pt x="282" y="492"/>
                  </a:lnTo>
                  <a:lnTo>
                    <a:pt x="277" y="480"/>
                  </a:lnTo>
                  <a:lnTo>
                    <a:pt x="271" y="472"/>
                  </a:lnTo>
                  <a:lnTo>
                    <a:pt x="262" y="463"/>
                  </a:lnTo>
                  <a:lnTo>
                    <a:pt x="253" y="454"/>
                  </a:lnTo>
                  <a:lnTo>
                    <a:pt x="245" y="447"/>
                  </a:lnTo>
                  <a:lnTo>
                    <a:pt x="222" y="432"/>
                  </a:lnTo>
                  <a:lnTo>
                    <a:pt x="199" y="420"/>
                  </a:lnTo>
                  <a:lnTo>
                    <a:pt x="147" y="394"/>
                  </a:lnTo>
                  <a:lnTo>
                    <a:pt x="120" y="380"/>
                  </a:lnTo>
                  <a:lnTo>
                    <a:pt x="94" y="364"/>
                  </a:lnTo>
                  <a:lnTo>
                    <a:pt x="82" y="355"/>
                  </a:lnTo>
                  <a:lnTo>
                    <a:pt x="71" y="346"/>
                  </a:lnTo>
                  <a:lnTo>
                    <a:pt x="60" y="336"/>
                  </a:lnTo>
                  <a:lnTo>
                    <a:pt x="49" y="327"/>
                  </a:lnTo>
                  <a:lnTo>
                    <a:pt x="40" y="315"/>
                  </a:lnTo>
                  <a:lnTo>
                    <a:pt x="31" y="303"/>
                  </a:lnTo>
                  <a:lnTo>
                    <a:pt x="24" y="289"/>
                  </a:lnTo>
                  <a:lnTo>
                    <a:pt x="16" y="274"/>
                  </a:lnTo>
                  <a:lnTo>
                    <a:pt x="11" y="260"/>
                  </a:lnTo>
                  <a:lnTo>
                    <a:pt x="8" y="242"/>
                  </a:lnTo>
                  <a:lnTo>
                    <a:pt x="5" y="225"/>
                  </a:lnTo>
                  <a:lnTo>
                    <a:pt x="4" y="205"/>
                  </a:lnTo>
                  <a:lnTo>
                    <a:pt x="4" y="205"/>
                  </a:lnTo>
                  <a:lnTo>
                    <a:pt x="5" y="181"/>
                  </a:lnTo>
                  <a:lnTo>
                    <a:pt x="9" y="158"/>
                  </a:lnTo>
                  <a:lnTo>
                    <a:pt x="15" y="137"/>
                  </a:lnTo>
                  <a:lnTo>
                    <a:pt x="23" y="117"/>
                  </a:lnTo>
                  <a:lnTo>
                    <a:pt x="31" y="100"/>
                  </a:lnTo>
                  <a:lnTo>
                    <a:pt x="42" y="82"/>
                  </a:lnTo>
                  <a:lnTo>
                    <a:pt x="55" y="67"/>
                  </a:lnTo>
                  <a:lnTo>
                    <a:pt x="70" y="54"/>
                  </a:lnTo>
                  <a:lnTo>
                    <a:pt x="85" y="41"/>
                  </a:lnTo>
                  <a:lnTo>
                    <a:pt x="102" y="30"/>
                  </a:lnTo>
                  <a:lnTo>
                    <a:pt x="119" y="21"/>
                  </a:lnTo>
                  <a:lnTo>
                    <a:pt x="138" y="14"/>
                  </a:lnTo>
                  <a:lnTo>
                    <a:pt x="156" y="8"/>
                  </a:lnTo>
                  <a:lnTo>
                    <a:pt x="178" y="4"/>
                  </a:lnTo>
                  <a:lnTo>
                    <a:pt x="197" y="2"/>
                  </a:lnTo>
                  <a:lnTo>
                    <a:pt x="218" y="0"/>
                  </a:lnTo>
                  <a:lnTo>
                    <a:pt x="218" y="0"/>
                  </a:lnTo>
                  <a:lnTo>
                    <a:pt x="245" y="2"/>
                  </a:lnTo>
                  <a:lnTo>
                    <a:pt x="267" y="4"/>
                  </a:lnTo>
                  <a:lnTo>
                    <a:pt x="289" y="8"/>
                  </a:lnTo>
                  <a:lnTo>
                    <a:pt x="309" y="14"/>
                  </a:lnTo>
                  <a:lnTo>
                    <a:pt x="328" y="20"/>
                  </a:lnTo>
                  <a:lnTo>
                    <a:pt x="345" y="28"/>
                  </a:lnTo>
                  <a:lnTo>
                    <a:pt x="361" y="38"/>
                  </a:lnTo>
                  <a:lnTo>
                    <a:pt x="376" y="47"/>
                  </a:lnTo>
                  <a:lnTo>
                    <a:pt x="376" y="47"/>
                  </a:lnTo>
                  <a:lnTo>
                    <a:pt x="367" y="69"/>
                  </a:lnTo>
                  <a:lnTo>
                    <a:pt x="361" y="90"/>
                  </a:lnTo>
                  <a:lnTo>
                    <a:pt x="345" y="142"/>
                  </a:lnTo>
                  <a:lnTo>
                    <a:pt x="330"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8" name="Freeform 14"/>
            <p:cNvSpPr>
              <a:spLocks/>
            </p:cNvSpPr>
            <p:nvPr/>
          </p:nvSpPr>
          <p:spPr bwMode="auto">
            <a:xfrm>
              <a:off x="2987676" y="384175"/>
              <a:ext cx="339725" cy="376238"/>
            </a:xfrm>
            <a:custGeom>
              <a:avLst/>
              <a:gdLst>
                <a:gd name="T0" fmla="*/ 294 w 429"/>
                <a:gd name="T1" fmla="*/ 389 h 474"/>
                <a:gd name="T2" fmla="*/ 281 w 429"/>
                <a:gd name="T3" fmla="*/ 408 h 474"/>
                <a:gd name="T4" fmla="*/ 250 w 429"/>
                <a:gd name="T5" fmla="*/ 439 h 474"/>
                <a:gd name="T6" fmla="*/ 212 w 429"/>
                <a:gd name="T7" fmla="*/ 460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7 h 474"/>
                <a:gd name="T24" fmla="*/ 11 w 429"/>
                <a:gd name="T25" fmla="*/ 377 h 474"/>
                <a:gd name="T26" fmla="*/ 4 w 429"/>
                <a:gd name="T27" fmla="*/ 341 h 474"/>
                <a:gd name="T28" fmla="*/ 2 w 429"/>
                <a:gd name="T29" fmla="*/ 298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3 w 429"/>
                <a:gd name="T41" fmla="*/ 2 h 474"/>
                <a:gd name="T42" fmla="*/ 72 w 429"/>
                <a:gd name="T43" fmla="*/ 5 h 474"/>
                <a:gd name="T44" fmla="*/ 129 w 429"/>
                <a:gd name="T45" fmla="*/ 1 h 474"/>
                <a:gd name="T46" fmla="*/ 144 w 429"/>
                <a:gd name="T47" fmla="*/ 0 h 474"/>
                <a:gd name="T48" fmla="*/ 138 w 429"/>
                <a:gd name="T49" fmla="*/ 56 h 474"/>
                <a:gd name="T50" fmla="*/ 133 w 429"/>
                <a:gd name="T51" fmla="*/ 192 h 474"/>
                <a:gd name="T52" fmla="*/ 133 w 429"/>
                <a:gd name="T53" fmla="*/ 273 h 474"/>
                <a:gd name="T54" fmla="*/ 137 w 429"/>
                <a:gd name="T55" fmla="*/ 314 h 474"/>
                <a:gd name="T56" fmla="*/ 142 w 429"/>
                <a:gd name="T57" fmla="*/ 335 h 474"/>
                <a:gd name="T58" fmla="*/ 149 w 429"/>
                <a:gd name="T59" fmla="*/ 353 h 474"/>
                <a:gd name="T60" fmla="*/ 159 w 429"/>
                <a:gd name="T61" fmla="*/ 368 h 474"/>
                <a:gd name="T62" fmla="*/ 171 w 429"/>
                <a:gd name="T63" fmla="*/ 378 h 474"/>
                <a:gd name="T64" fmla="*/ 185 w 429"/>
                <a:gd name="T65" fmla="*/ 386 h 474"/>
                <a:gd name="T66" fmla="*/ 202 w 429"/>
                <a:gd name="T67" fmla="*/ 389 h 474"/>
                <a:gd name="T68" fmla="*/ 211 w 429"/>
                <a:gd name="T69" fmla="*/ 389 h 474"/>
                <a:gd name="T70" fmla="*/ 231 w 429"/>
                <a:gd name="T71" fmla="*/ 387 h 474"/>
                <a:gd name="T72" fmla="*/ 248 w 429"/>
                <a:gd name="T73" fmla="*/ 381 h 474"/>
                <a:gd name="T74" fmla="*/ 263 w 429"/>
                <a:gd name="T75" fmla="*/ 368 h 474"/>
                <a:gd name="T76" fmla="*/ 274 w 429"/>
                <a:gd name="T77" fmla="*/ 352 h 474"/>
                <a:gd name="T78" fmla="*/ 283 w 429"/>
                <a:gd name="T79" fmla="*/ 332 h 474"/>
                <a:gd name="T80" fmla="*/ 289 w 429"/>
                <a:gd name="T81" fmla="*/ 309 h 474"/>
                <a:gd name="T82" fmla="*/ 293 w 429"/>
                <a:gd name="T83" fmla="*/ 280 h 474"/>
                <a:gd name="T84" fmla="*/ 294 w 429"/>
                <a:gd name="T85" fmla="*/ 211 h 474"/>
                <a:gd name="T86" fmla="*/ 294 w 429"/>
                <a:gd name="T87" fmla="*/ 155 h 474"/>
                <a:gd name="T88" fmla="*/ 290 w 429"/>
                <a:gd name="T89" fmla="*/ 50 h 474"/>
                <a:gd name="T90" fmla="*/ 287 w 429"/>
                <a:gd name="T91" fmla="*/ 0 h 474"/>
                <a:gd name="T92" fmla="*/ 336 w 429"/>
                <a:gd name="T93" fmla="*/ 4 h 474"/>
                <a:gd name="T94" fmla="*/ 359 w 429"/>
                <a:gd name="T95" fmla="*/ 5 h 474"/>
                <a:gd name="T96" fmla="*/ 398 w 429"/>
                <a:gd name="T97" fmla="*/ 2 h 474"/>
                <a:gd name="T98" fmla="*/ 429 w 429"/>
                <a:gd name="T99" fmla="*/ 0 h 474"/>
                <a:gd name="T100" fmla="*/ 423 w 429"/>
                <a:gd name="T101" fmla="*/ 102 h 474"/>
                <a:gd name="T102" fmla="*/ 422 w 429"/>
                <a:gd name="T103" fmla="*/ 211 h 474"/>
                <a:gd name="T104" fmla="*/ 422 w 429"/>
                <a:gd name="T105" fmla="*/ 249 h 474"/>
                <a:gd name="T106" fmla="*/ 423 w 429"/>
                <a:gd name="T107" fmla="*/ 360 h 474"/>
                <a:gd name="T108" fmla="*/ 429 w 429"/>
                <a:gd name="T109" fmla="*/ 461 h 474"/>
                <a:gd name="T110" fmla="*/ 396 w 429"/>
                <a:gd name="T111" fmla="*/ 458 h 474"/>
                <a:gd name="T112" fmla="*/ 362 w 429"/>
                <a:gd name="T113" fmla="*/ 456 h 474"/>
                <a:gd name="T114" fmla="*/ 345 w 429"/>
                <a:gd name="T115" fmla="*/ 456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4"/>
                  </a:lnTo>
                  <a:lnTo>
                    <a:pt x="250" y="439"/>
                  </a:lnTo>
                  <a:lnTo>
                    <a:pt x="231" y="451"/>
                  </a:lnTo>
                  <a:lnTo>
                    <a:pt x="212" y="460"/>
                  </a:lnTo>
                  <a:lnTo>
                    <a:pt x="192" y="468"/>
                  </a:lnTo>
                  <a:lnTo>
                    <a:pt x="183" y="470"/>
                  </a:lnTo>
                  <a:lnTo>
                    <a:pt x="173" y="473"/>
                  </a:lnTo>
                  <a:lnTo>
                    <a:pt x="161" y="474"/>
                  </a:lnTo>
                  <a:lnTo>
                    <a:pt x="150" y="474"/>
                  </a:lnTo>
                  <a:lnTo>
                    <a:pt x="150" y="474"/>
                  </a:lnTo>
                  <a:lnTo>
                    <a:pt x="133" y="473"/>
                  </a:lnTo>
                  <a:lnTo>
                    <a:pt x="117" y="471"/>
                  </a:lnTo>
                  <a:lnTo>
                    <a:pt x="101" y="468"/>
                  </a:lnTo>
                  <a:lnTo>
                    <a:pt x="87" y="464"/>
                  </a:lnTo>
                  <a:lnTo>
                    <a:pt x="73" y="458"/>
                  </a:lnTo>
                  <a:lnTo>
                    <a:pt x="61" y="450"/>
                  </a:lnTo>
                  <a:lnTo>
                    <a:pt x="50" y="442"/>
                  </a:lnTo>
                  <a:lnTo>
                    <a:pt x="40" y="432"/>
                  </a:lnTo>
                  <a:lnTo>
                    <a:pt x="31" y="420"/>
                  </a:lnTo>
                  <a:lnTo>
                    <a:pt x="24" y="407"/>
                  </a:lnTo>
                  <a:lnTo>
                    <a:pt x="16" y="393"/>
                  </a:lnTo>
                  <a:lnTo>
                    <a:pt x="11" y="377"/>
                  </a:lnTo>
                  <a:lnTo>
                    <a:pt x="6" y="360"/>
                  </a:lnTo>
                  <a:lnTo>
                    <a:pt x="4" y="341"/>
                  </a:lnTo>
                  <a:lnTo>
                    <a:pt x="2" y="320"/>
                  </a:lnTo>
                  <a:lnTo>
                    <a:pt x="2" y="298"/>
                  </a:lnTo>
                  <a:lnTo>
                    <a:pt x="2" y="298"/>
                  </a:lnTo>
                  <a:lnTo>
                    <a:pt x="2" y="253"/>
                  </a:lnTo>
                  <a:lnTo>
                    <a:pt x="4" y="212"/>
                  </a:lnTo>
                  <a:lnTo>
                    <a:pt x="5" y="175"/>
                  </a:lnTo>
                  <a:lnTo>
                    <a:pt x="5" y="138"/>
                  </a:lnTo>
                  <a:lnTo>
                    <a:pt x="5" y="138"/>
                  </a:lnTo>
                  <a:lnTo>
                    <a:pt x="5" y="107"/>
                  </a:lnTo>
                  <a:lnTo>
                    <a:pt x="4" y="72"/>
                  </a:lnTo>
                  <a:lnTo>
                    <a:pt x="0" y="0"/>
                  </a:lnTo>
                  <a:lnTo>
                    <a:pt x="0" y="0"/>
                  </a:lnTo>
                  <a:lnTo>
                    <a:pt x="15" y="1"/>
                  </a:lnTo>
                  <a:lnTo>
                    <a:pt x="33" y="2"/>
                  </a:lnTo>
                  <a:lnTo>
                    <a:pt x="72" y="5"/>
                  </a:lnTo>
                  <a:lnTo>
                    <a:pt x="72" y="5"/>
                  </a:lnTo>
                  <a:lnTo>
                    <a:pt x="112" y="2"/>
                  </a:lnTo>
                  <a:lnTo>
                    <a:pt x="129" y="1"/>
                  </a:lnTo>
                  <a:lnTo>
                    <a:pt x="144" y="0"/>
                  </a:lnTo>
                  <a:lnTo>
                    <a:pt x="144" y="0"/>
                  </a:lnTo>
                  <a:lnTo>
                    <a:pt x="140" y="26"/>
                  </a:lnTo>
                  <a:lnTo>
                    <a:pt x="138" y="56"/>
                  </a:lnTo>
                  <a:lnTo>
                    <a:pt x="135" y="120"/>
                  </a:lnTo>
                  <a:lnTo>
                    <a:pt x="133" y="192"/>
                  </a:lnTo>
                  <a:lnTo>
                    <a:pt x="133" y="273"/>
                  </a:lnTo>
                  <a:lnTo>
                    <a:pt x="133" y="273"/>
                  </a:lnTo>
                  <a:lnTo>
                    <a:pt x="134" y="301"/>
                  </a:lnTo>
                  <a:lnTo>
                    <a:pt x="137" y="314"/>
                  </a:lnTo>
                  <a:lnTo>
                    <a:pt x="138" y="325"/>
                  </a:lnTo>
                  <a:lnTo>
                    <a:pt x="142" y="335"/>
                  </a:lnTo>
                  <a:lnTo>
                    <a:pt x="145" y="345"/>
                  </a:lnTo>
                  <a:lnTo>
                    <a:pt x="149" y="353"/>
                  </a:lnTo>
                  <a:lnTo>
                    <a:pt x="154" y="361"/>
                  </a:lnTo>
                  <a:lnTo>
                    <a:pt x="159" y="368"/>
                  </a:lnTo>
                  <a:lnTo>
                    <a:pt x="165" y="373"/>
                  </a:lnTo>
                  <a:lnTo>
                    <a:pt x="171" y="378"/>
                  </a:lnTo>
                  <a:lnTo>
                    <a:pt x="178" y="383"/>
                  </a:lnTo>
                  <a:lnTo>
                    <a:pt x="185" y="386"/>
                  </a:lnTo>
                  <a:lnTo>
                    <a:pt x="194" y="388"/>
                  </a:lnTo>
                  <a:lnTo>
                    <a:pt x="202" y="389"/>
                  </a:lnTo>
                  <a:lnTo>
                    <a:pt x="211" y="389"/>
                  </a:lnTo>
                  <a:lnTo>
                    <a:pt x="211" y="389"/>
                  </a:lnTo>
                  <a:lnTo>
                    <a:pt x="221" y="389"/>
                  </a:lnTo>
                  <a:lnTo>
                    <a:pt x="231" y="387"/>
                  </a:lnTo>
                  <a:lnTo>
                    <a:pt x="240" y="384"/>
                  </a:lnTo>
                  <a:lnTo>
                    <a:pt x="248" y="381"/>
                  </a:lnTo>
                  <a:lnTo>
                    <a:pt x="256" y="375"/>
                  </a:lnTo>
                  <a:lnTo>
                    <a:pt x="263" y="368"/>
                  </a:lnTo>
                  <a:lnTo>
                    <a:pt x="269" y="361"/>
                  </a:lnTo>
                  <a:lnTo>
                    <a:pt x="274" y="352"/>
                  </a:lnTo>
                  <a:lnTo>
                    <a:pt x="279" y="344"/>
                  </a:lnTo>
                  <a:lnTo>
                    <a:pt x="283" y="332"/>
                  </a:lnTo>
                  <a:lnTo>
                    <a:pt x="287" y="321"/>
                  </a:lnTo>
                  <a:lnTo>
                    <a:pt x="289" y="309"/>
                  </a:lnTo>
                  <a:lnTo>
                    <a:pt x="292" y="295"/>
                  </a:lnTo>
                  <a:lnTo>
                    <a:pt x="293" y="280"/>
                  </a:lnTo>
                  <a:lnTo>
                    <a:pt x="294" y="249"/>
                  </a:lnTo>
                  <a:lnTo>
                    <a:pt x="294" y="211"/>
                  </a:lnTo>
                  <a:lnTo>
                    <a:pt x="294" y="211"/>
                  </a:lnTo>
                  <a:lnTo>
                    <a:pt x="294" y="155"/>
                  </a:lnTo>
                  <a:lnTo>
                    <a:pt x="293" y="102"/>
                  </a:lnTo>
                  <a:lnTo>
                    <a:pt x="290" y="50"/>
                  </a:lnTo>
                  <a:lnTo>
                    <a:pt x="287" y="0"/>
                  </a:lnTo>
                  <a:lnTo>
                    <a:pt x="287" y="0"/>
                  </a:lnTo>
                  <a:lnTo>
                    <a:pt x="318" y="2"/>
                  </a:lnTo>
                  <a:lnTo>
                    <a:pt x="336" y="4"/>
                  </a:lnTo>
                  <a:lnTo>
                    <a:pt x="359" y="5"/>
                  </a:lnTo>
                  <a:lnTo>
                    <a:pt x="359" y="5"/>
                  </a:lnTo>
                  <a:lnTo>
                    <a:pt x="380" y="4"/>
                  </a:lnTo>
                  <a:lnTo>
                    <a:pt x="398" y="2"/>
                  </a:lnTo>
                  <a:lnTo>
                    <a:pt x="429" y="0"/>
                  </a:lnTo>
                  <a:lnTo>
                    <a:pt x="429" y="0"/>
                  </a:lnTo>
                  <a:lnTo>
                    <a:pt x="426" y="50"/>
                  </a:lnTo>
                  <a:lnTo>
                    <a:pt x="423" y="102"/>
                  </a:lnTo>
                  <a:lnTo>
                    <a:pt x="422" y="155"/>
                  </a:lnTo>
                  <a:lnTo>
                    <a:pt x="422" y="211"/>
                  </a:lnTo>
                  <a:lnTo>
                    <a:pt x="422" y="249"/>
                  </a:lnTo>
                  <a:lnTo>
                    <a:pt x="422" y="249"/>
                  </a:lnTo>
                  <a:lnTo>
                    <a:pt x="422" y="306"/>
                  </a:lnTo>
                  <a:lnTo>
                    <a:pt x="423" y="360"/>
                  </a:lnTo>
                  <a:lnTo>
                    <a:pt x="426" y="411"/>
                  </a:lnTo>
                  <a:lnTo>
                    <a:pt x="429" y="461"/>
                  </a:lnTo>
                  <a:lnTo>
                    <a:pt x="429" y="461"/>
                  </a:lnTo>
                  <a:lnTo>
                    <a:pt x="396" y="458"/>
                  </a:lnTo>
                  <a:lnTo>
                    <a:pt x="379" y="456"/>
                  </a:lnTo>
                  <a:lnTo>
                    <a:pt x="362" y="456"/>
                  </a:lnTo>
                  <a:lnTo>
                    <a:pt x="362" y="456"/>
                  </a:lnTo>
                  <a:lnTo>
                    <a:pt x="345" y="456"/>
                  </a:lnTo>
                  <a:lnTo>
                    <a:pt x="328" y="458"/>
                  </a:lnTo>
                  <a:lnTo>
                    <a:pt x="292" y="461"/>
                  </a:lnTo>
                  <a:lnTo>
                    <a:pt x="297" y="38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39" name="Freeform 15"/>
            <p:cNvSpPr>
              <a:spLocks noEditPoints="1"/>
            </p:cNvSpPr>
            <p:nvPr/>
          </p:nvSpPr>
          <p:spPr bwMode="auto">
            <a:xfrm>
              <a:off x="3411538" y="37465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8 w 448"/>
                <a:gd name="T17" fmla="*/ 33 h 724"/>
                <a:gd name="T18" fmla="*/ 195 w 448"/>
                <a:gd name="T19" fmla="*/ 14 h 724"/>
                <a:gd name="T20" fmla="*/ 227 w 448"/>
                <a:gd name="T21" fmla="*/ 3 h 724"/>
                <a:gd name="T22" fmla="*/ 263 w 448"/>
                <a:gd name="T23" fmla="*/ 0 h 724"/>
                <a:gd name="T24" fmla="*/ 299 w 448"/>
                <a:gd name="T25" fmla="*/ 2 h 724"/>
                <a:gd name="T26" fmla="*/ 348 w 448"/>
                <a:gd name="T27" fmla="*/ 21 h 724"/>
                <a:gd name="T28" fmla="*/ 392 w 448"/>
                <a:gd name="T29" fmla="*/ 55 h 724"/>
                <a:gd name="T30" fmla="*/ 424 w 448"/>
                <a:gd name="T31" fmla="*/ 106 h 724"/>
                <a:gd name="T32" fmla="*/ 444 w 448"/>
                <a:gd name="T33" fmla="*/ 177 h 724"/>
                <a:gd name="T34" fmla="*/ 448 w 448"/>
                <a:gd name="T35" fmla="*/ 235 h 724"/>
                <a:gd name="T36" fmla="*/ 439 w 448"/>
                <a:gd name="T37" fmla="*/ 326 h 724"/>
                <a:gd name="T38" fmla="*/ 413 w 448"/>
                <a:gd name="T39" fmla="*/ 394 h 724"/>
                <a:gd name="T40" fmla="*/ 376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9 w 448"/>
                <a:gd name="T55" fmla="*/ 669 h 724"/>
                <a:gd name="T56" fmla="*/ 142 w 448"/>
                <a:gd name="T57" fmla="*/ 724 h 724"/>
                <a:gd name="T58" fmla="*/ 70 w 448"/>
                <a:gd name="T59" fmla="*/ 719 h 724"/>
                <a:gd name="T60" fmla="*/ 13 w 448"/>
                <a:gd name="T61" fmla="*/ 721 h 724"/>
                <a:gd name="T62" fmla="*/ 2 w 448"/>
                <a:gd name="T63" fmla="*/ 645 h 724"/>
                <a:gd name="T64" fmla="*/ 7 w 448"/>
                <a:gd name="T65" fmla="*/ 394 h 724"/>
                <a:gd name="T66" fmla="*/ 222 w 448"/>
                <a:gd name="T67" fmla="*/ 58 h 724"/>
                <a:gd name="T68" fmla="*/ 196 w 448"/>
                <a:gd name="T69" fmla="*/ 64 h 724"/>
                <a:gd name="T70" fmla="*/ 172 w 448"/>
                <a:gd name="T71" fmla="*/ 83 h 724"/>
                <a:gd name="T72" fmla="*/ 152 w 448"/>
                <a:gd name="T73" fmla="*/ 115 h 724"/>
                <a:gd name="T74" fmla="*/ 137 w 448"/>
                <a:gd name="T75" fmla="*/ 162 h 724"/>
                <a:gd name="T76" fmla="*/ 130 w 448"/>
                <a:gd name="T77" fmla="*/ 227 h 724"/>
                <a:gd name="T78" fmla="*/ 130 w 448"/>
                <a:gd name="T79" fmla="*/ 274 h 724"/>
                <a:gd name="T80" fmla="*/ 136 w 448"/>
                <a:gd name="T81" fmla="*/ 328 h 724"/>
                <a:gd name="T82" fmla="*/ 147 w 448"/>
                <a:gd name="T83" fmla="*/ 370 h 724"/>
                <a:gd name="T84" fmla="*/ 166 w 448"/>
                <a:gd name="T85" fmla="*/ 399 h 724"/>
                <a:gd name="T86" fmla="*/ 190 w 448"/>
                <a:gd name="T87" fmla="*/ 416 h 724"/>
                <a:gd name="T88" fmla="*/ 218 w 448"/>
                <a:gd name="T89" fmla="*/ 423 h 724"/>
                <a:gd name="T90" fmla="*/ 237 w 448"/>
                <a:gd name="T91" fmla="*/ 420 h 724"/>
                <a:gd name="T92" fmla="*/ 263 w 448"/>
                <a:gd name="T93" fmla="*/ 405 h 724"/>
                <a:gd name="T94" fmla="*/ 283 w 448"/>
                <a:gd name="T95" fmla="*/ 377 h 724"/>
                <a:gd name="T96" fmla="*/ 297 w 448"/>
                <a:gd name="T97" fmla="*/ 336 h 724"/>
                <a:gd name="T98" fmla="*/ 305 w 448"/>
                <a:gd name="T99" fmla="*/ 281 h 724"/>
                <a:gd name="T100" fmla="*/ 306 w 448"/>
                <a:gd name="T101" fmla="*/ 238 h 724"/>
                <a:gd name="T102" fmla="*/ 302 w 448"/>
                <a:gd name="T103" fmla="*/ 174 h 724"/>
                <a:gd name="T104" fmla="*/ 292 w 448"/>
                <a:gd name="T105" fmla="*/ 126 h 724"/>
                <a:gd name="T106" fmla="*/ 278 w 448"/>
                <a:gd name="T107" fmla="*/ 90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4"/>
                  </a:lnTo>
                  <a:lnTo>
                    <a:pt x="49" y="16"/>
                  </a:lnTo>
                  <a:lnTo>
                    <a:pt x="66" y="17"/>
                  </a:lnTo>
                  <a:lnTo>
                    <a:pt x="66" y="17"/>
                  </a:lnTo>
                  <a:lnTo>
                    <a:pt x="83" y="16"/>
                  </a:lnTo>
                  <a:lnTo>
                    <a:pt x="99" y="14"/>
                  </a:lnTo>
                  <a:lnTo>
                    <a:pt x="132" y="12"/>
                  </a:lnTo>
                  <a:lnTo>
                    <a:pt x="132" y="12"/>
                  </a:lnTo>
                  <a:lnTo>
                    <a:pt x="128" y="50"/>
                  </a:lnTo>
                  <a:lnTo>
                    <a:pt x="126" y="71"/>
                  </a:lnTo>
                  <a:lnTo>
                    <a:pt x="125" y="94"/>
                  </a:lnTo>
                  <a:lnTo>
                    <a:pt x="128" y="94"/>
                  </a:lnTo>
                  <a:lnTo>
                    <a:pt x="128" y="94"/>
                  </a:lnTo>
                  <a:lnTo>
                    <a:pt x="131" y="84"/>
                  </a:lnTo>
                  <a:lnTo>
                    <a:pt x="135" y="74"/>
                  </a:lnTo>
                  <a:lnTo>
                    <a:pt x="141" y="65"/>
                  </a:lnTo>
                  <a:lnTo>
                    <a:pt x="146" y="57"/>
                  </a:lnTo>
                  <a:lnTo>
                    <a:pt x="154" y="48"/>
                  </a:lnTo>
                  <a:lnTo>
                    <a:pt x="160" y="40"/>
                  </a:lnTo>
                  <a:lnTo>
                    <a:pt x="168" y="33"/>
                  </a:lnTo>
                  <a:lnTo>
                    <a:pt x="176" y="27"/>
                  </a:lnTo>
                  <a:lnTo>
                    <a:pt x="186" y="21"/>
                  </a:lnTo>
                  <a:lnTo>
                    <a:pt x="195" y="14"/>
                  </a:lnTo>
                  <a:lnTo>
                    <a:pt x="204" y="11"/>
                  </a:lnTo>
                  <a:lnTo>
                    <a:pt x="216" y="7"/>
                  </a:lnTo>
                  <a:lnTo>
                    <a:pt x="227" y="3"/>
                  </a:lnTo>
                  <a:lnTo>
                    <a:pt x="238" y="1"/>
                  </a:lnTo>
                  <a:lnTo>
                    <a:pt x="250" y="0"/>
                  </a:lnTo>
                  <a:lnTo>
                    <a:pt x="263" y="0"/>
                  </a:lnTo>
                  <a:lnTo>
                    <a:pt x="263" y="0"/>
                  </a:lnTo>
                  <a:lnTo>
                    <a:pt x="280" y="0"/>
                  </a:lnTo>
                  <a:lnTo>
                    <a:pt x="299" y="2"/>
                  </a:lnTo>
                  <a:lnTo>
                    <a:pt x="316" y="7"/>
                  </a:lnTo>
                  <a:lnTo>
                    <a:pt x="332" y="13"/>
                  </a:lnTo>
                  <a:lnTo>
                    <a:pt x="348" y="21"/>
                  </a:lnTo>
                  <a:lnTo>
                    <a:pt x="363" y="31"/>
                  </a:lnTo>
                  <a:lnTo>
                    <a:pt x="378" y="42"/>
                  </a:lnTo>
                  <a:lnTo>
                    <a:pt x="392" y="55"/>
                  </a:lnTo>
                  <a:lnTo>
                    <a:pt x="404" y="70"/>
                  </a:lnTo>
                  <a:lnTo>
                    <a:pt x="414" y="88"/>
                  </a:lnTo>
                  <a:lnTo>
                    <a:pt x="424" y="106"/>
                  </a:lnTo>
                  <a:lnTo>
                    <a:pt x="433" y="129"/>
                  </a:lnTo>
                  <a:lnTo>
                    <a:pt x="439" y="151"/>
                  </a:lnTo>
                  <a:lnTo>
                    <a:pt x="444" y="177"/>
                  </a:lnTo>
                  <a:lnTo>
                    <a:pt x="446" y="204"/>
                  </a:lnTo>
                  <a:lnTo>
                    <a:pt x="448" y="235"/>
                  </a:lnTo>
                  <a:lnTo>
                    <a:pt x="448" y="235"/>
                  </a:lnTo>
                  <a:lnTo>
                    <a:pt x="446" y="267"/>
                  </a:lnTo>
                  <a:lnTo>
                    <a:pt x="444" y="297"/>
                  </a:lnTo>
                  <a:lnTo>
                    <a:pt x="439" y="326"/>
                  </a:lnTo>
                  <a:lnTo>
                    <a:pt x="431" y="351"/>
                  </a:lnTo>
                  <a:lnTo>
                    <a:pt x="423" y="373"/>
                  </a:lnTo>
                  <a:lnTo>
                    <a:pt x="413" y="394"/>
                  </a:lnTo>
                  <a:lnTo>
                    <a:pt x="402" y="413"/>
                  </a:lnTo>
                  <a:lnTo>
                    <a:pt x="389" y="429"/>
                  </a:lnTo>
                  <a:lnTo>
                    <a:pt x="376" y="442"/>
                  </a:lnTo>
                  <a:lnTo>
                    <a:pt x="361" y="454"/>
                  </a:lnTo>
                  <a:lnTo>
                    <a:pt x="345" y="463"/>
                  </a:lnTo>
                  <a:lnTo>
                    <a:pt x="328" y="472"/>
                  </a:lnTo>
                  <a:lnTo>
                    <a:pt x="312" y="478"/>
                  </a:lnTo>
                  <a:lnTo>
                    <a:pt x="295" y="482"/>
                  </a:lnTo>
                  <a:lnTo>
                    <a:pt x="278" y="485"/>
                  </a:lnTo>
                  <a:lnTo>
                    <a:pt x="260" y="486"/>
                  </a:lnTo>
                  <a:lnTo>
                    <a:pt x="260" y="486"/>
                  </a:lnTo>
                  <a:lnTo>
                    <a:pt x="239" y="485"/>
                  </a:lnTo>
                  <a:lnTo>
                    <a:pt x="221" y="481"/>
                  </a:lnTo>
                  <a:lnTo>
                    <a:pt x="202" y="476"/>
                  </a:lnTo>
                  <a:lnTo>
                    <a:pt x="186" y="468"/>
                  </a:lnTo>
                  <a:lnTo>
                    <a:pt x="171" y="458"/>
                  </a:lnTo>
                  <a:lnTo>
                    <a:pt x="157" y="446"/>
                  </a:lnTo>
                  <a:lnTo>
                    <a:pt x="146" y="432"/>
                  </a:lnTo>
                  <a:lnTo>
                    <a:pt x="136" y="416"/>
                  </a:lnTo>
                  <a:lnTo>
                    <a:pt x="135" y="416"/>
                  </a:lnTo>
                  <a:lnTo>
                    <a:pt x="135" y="416"/>
                  </a:lnTo>
                  <a:lnTo>
                    <a:pt x="135" y="496"/>
                  </a:lnTo>
                  <a:lnTo>
                    <a:pt x="136" y="587"/>
                  </a:lnTo>
                  <a:lnTo>
                    <a:pt x="139" y="669"/>
                  </a:lnTo>
                  <a:lnTo>
                    <a:pt x="140" y="702"/>
                  </a:lnTo>
                  <a:lnTo>
                    <a:pt x="142" y="724"/>
                  </a:lnTo>
                  <a:lnTo>
                    <a:pt x="142" y="724"/>
                  </a:lnTo>
                  <a:lnTo>
                    <a:pt x="129" y="721"/>
                  </a:lnTo>
                  <a:lnTo>
                    <a:pt x="111" y="720"/>
                  </a:lnTo>
                  <a:lnTo>
                    <a:pt x="70" y="719"/>
                  </a:lnTo>
                  <a:lnTo>
                    <a:pt x="70" y="719"/>
                  </a:lnTo>
                  <a:lnTo>
                    <a:pt x="31" y="720"/>
                  </a:lnTo>
                  <a:lnTo>
                    <a:pt x="13" y="721"/>
                  </a:lnTo>
                  <a:lnTo>
                    <a:pt x="0" y="724"/>
                  </a:lnTo>
                  <a:lnTo>
                    <a:pt x="0" y="724"/>
                  </a:lnTo>
                  <a:lnTo>
                    <a:pt x="2" y="645"/>
                  </a:lnTo>
                  <a:lnTo>
                    <a:pt x="5" y="565"/>
                  </a:lnTo>
                  <a:lnTo>
                    <a:pt x="6" y="483"/>
                  </a:lnTo>
                  <a:lnTo>
                    <a:pt x="7" y="394"/>
                  </a:lnTo>
                  <a:lnTo>
                    <a:pt x="7" y="342"/>
                  </a:lnTo>
                  <a:close/>
                  <a:moveTo>
                    <a:pt x="222" y="58"/>
                  </a:moveTo>
                  <a:lnTo>
                    <a:pt x="222" y="58"/>
                  </a:lnTo>
                  <a:lnTo>
                    <a:pt x="213" y="59"/>
                  </a:lnTo>
                  <a:lnTo>
                    <a:pt x="204" y="60"/>
                  </a:lnTo>
                  <a:lnTo>
                    <a:pt x="196" y="64"/>
                  </a:lnTo>
                  <a:lnTo>
                    <a:pt x="187" y="69"/>
                  </a:lnTo>
                  <a:lnTo>
                    <a:pt x="180" y="75"/>
                  </a:lnTo>
                  <a:lnTo>
                    <a:pt x="172" y="83"/>
                  </a:lnTo>
                  <a:lnTo>
                    <a:pt x="165" y="91"/>
                  </a:lnTo>
                  <a:lnTo>
                    <a:pt x="159" y="103"/>
                  </a:lnTo>
                  <a:lnTo>
                    <a:pt x="152" y="115"/>
                  </a:lnTo>
                  <a:lnTo>
                    <a:pt x="146" y="129"/>
                  </a:lnTo>
                  <a:lnTo>
                    <a:pt x="141" y="145"/>
                  </a:lnTo>
                  <a:lnTo>
                    <a:pt x="137" y="162"/>
                  </a:lnTo>
                  <a:lnTo>
                    <a:pt x="135" y="182"/>
                  </a:lnTo>
                  <a:lnTo>
                    <a:pt x="132" y="203"/>
                  </a:lnTo>
                  <a:lnTo>
                    <a:pt x="130" y="227"/>
                  </a:lnTo>
                  <a:lnTo>
                    <a:pt x="130" y="253"/>
                  </a:lnTo>
                  <a:lnTo>
                    <a:pt x="130" y="253"/>
                  </a:lnTo>
                  <a:lnTo>
                    <a:pt x="130" y="274"/>
                  </a:lnTo>
                  <a:lnTo>
                    <a:pt x="131" y="294"/>
                  </a:lnTo>
                  <a:lnTo>
                    <a:pt x="134" y="311"/>
                  </a:lnTo>
                  <a:lnTo>
                    <a:pt x="136" y="328"/>
                  </a:lnTo>
                  <a:lnTo>
                    <a:pt x="139" y="343"/>
                  </a:lnTo>
                  <a:lnTo>
                    <a:pt x="144" y="357"/>
                  </a:lnTo>
                  <a:lnTo>
                    <a:pt x="147" y="370"/>
                  </a:lnTo>
                  <a:lnTo>
                    <a:pt x="154" y="382"/>
                  </a:lnTo>
                  <a:lnTo>
                    <a:pt x="159" y="390"/>
                  </a:lnTo>
                  <a:lnTo>
                    <a:pt x="166" y="399"/>
                  </a:lnTo>
                  <a:lnTo>
                    <a:pt x="173" y="406"/>
                  </a:lnTo>
                  <a:lnTo>
                    <a:pt x="181" y="413"/>
                  </a:lnTo>
                  <a:lnTo>
                    <a:pt x="190" y="416"/>
                  </a:lnTo>
                  <a:lnTo>
                    <a:pt x="198" y="420"/>
                  </a:lnTo>
                  <a:lnTo>
                    <a:pt x="208" y="423"/>
                  </a:lnTo>
                  <a:lnTo>
                    <a:pt x="218" y="423"/>
                  </a:lnTo>
                  <a:lnTo>
                    <a:pt x="218" y="423"/>
                  </a:lnTo>
                  <a:lnTo>
                    <a:pt x="228" y="423"/>
                  </a:lnTo>
                  <a:lnTo>
                    <a:pt x="237" y="420"/>
                  </a:lnTo>
                  <a:lnTo>
                    <a:pt x="247" y="416"/>
                  </a:lnTo>
                  <a:lnTo>
                    <a:pt x="254" y="411"/>
                  </a:lnTo>
                  <a:lnTo>
                    <a:pt x="263" y="405"/>
                  </a:lnTo>
                  <a:lnTo>
                    <a:pt x="270" y="396"/>
                  </a:lnTo>
                  <a:lnTo>
                    <a:pt x="276" y="388"/>
                  </a:lnTo>
                  <a:lnTo>
                    <a:pt x="283" y="377"/>
                  </a:lnTo>
                  <a:lnTo>
                    <a:pt x="288" y="364"/>
                  </a:lnTo>
                  <a:lnTo>
                    <a:pt x="292" y="351"/>
                  </a:lnTo>
                  <a:lnTo>
                    <a:pt x="297" y="336"/>
                  </a:lnTo>
                  <a:lnTo>
                    <a:pt x="300" y="320"/>
                  </a:lnTo>
                  <a:lnTo>
                    <a:pt x="302" y="301"/>
                  </a:lnTo>
                  <a:lnTo>
                    <a:pt x="305" y="281"/>
                  </a:lnTo>
                  <a:lnTo>
                    <a:pt x="306" y="260"/>
                  </a:lnTo>
                  <a:lnTo>
                    <a:pt x="306" y="238"/>
                  </a:lnTo>
                  <a:lnTo>
                    <a:pt x="306" y="238"/>
                  </a:lnTo>
                  <a:lnTo>
                    <a:pt x="306" y="215"/>
                  </a:lnTo>
                  <a:lnTo>
                    <a:pt x="305" y="194"/>
                  </a:lnTo>
                  <a:lnTo>
                    <a:pt x="302" y="174"/>
                  </a:lnTo>
                  <a:lnTo>
                    <a:pt x="300" y="157"/>
                  </a:lnTo>
                  <a:lnTo>
                    <a:pt x="297" y="140"/>
                  </a:lnTo>
                  <a:lnTo>
                    <a:pt x="292" y="126"/>
                  </a:lnTo>
                  <a:lnTo>
                    <a:pt x="289" y="112"/>
                  </a:lnTo>
                  <a:lnTo>
                    <a:pt x="283" y="101"/>
                  </a:lnTo>
                  <a:lnTo>
                    <a:pt x="278" y="90"/>
                  </a:lnTo>
                  <a:lnTo>
                    <a:pt x="270" y="81"/>
                  </a:lnTo>
                  <a:lnTo>
                    <a:pt x="264" y="74"/>
                  </a:lnTo>
                  <a:lnTo>
                    <a:pt x="257" y="69"/>
                  </a:lnTo>
                  <a:lnTo>
                    <a:pt x="248" y="64"/>
                  </a:lnTo>
                  <a:lnTo>
                    <a:pt x="240" y="60"/>
                  </a:lnTo>
                  <a:lnTo>
                    <a:pt x="230" y="59"/>
                  </a:lnTo>
                  <a:lnTo>
                    <a:pt x="222" y="58"/>
                  </a:lnTo>
                  <a:lnTo>
                    <a:pt x="222" y="58"/>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0" name="Freeform 16"/>
            <p:cNvSpPr>
              <a:spLocks noEditPoints="1"/>
            </p:cNvSpPr>
            <p:nvPr/>
          </p:nvSpPr>
          <p:spPr bwMode="auto">
            <a:xfrm>
              <a:off x="3819526" y="37465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8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8 w 416"/>
                <a:gd name="T81" fmla="*/ 70 h 486"/>
                <a:gd name="T82" fmla="*/ 396 w 416"/>
                <a:gd name="T83" fmla="*/ 104 h 486"/>
                <a:gd name="T84" fmla="*/ 409 w 416"/>
                <a:gd name="T85" fmla="*/ 142 h 486"/>
                <a:gd name="T86" fmla="*/ 416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8 w 416"/>
                <a:gd name="T107" fmla="*/ 42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0" y="403"/>
                  </a:lnTo>
                  <a:lnTo>
                    <a:pt x="213"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8" y="442"/>
                  </a:lnTo>
                  <a:lnTo>
                    <a:pt x="378"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7"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8" y="70"/>
                  </a:lnTo>
                  <a:lnTo>
                    <a:pt x="387" y="85"/>
                  </a:lnTo>
                  <a:lnTo>
                    <a:pt x="396" y="104"/>
                  </a:lnTo>
                  <a:lnTo>
                    <a:pt x="404" y="122"/>
                  </a:lnTo>
                  <a:lnTo>
                    <a:pt x="409" y="142"/>
                  </a:lnTo>
                  <a:lnTo>
                    <a:pt x="413" y="163"/>
                  </a:lnTo>
                  <a:lnTo>
                    <a:pt x="416"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8" y="42"/>
                  </a:lnTo>
                  <a:lnTo>
                    <a:pt x="218" y="42"/>
                  </a:lnTo>
                  <a:lnTo>
                    <a:pt x="208" y="43"/>
                  </a:lnTo>
                  <a:lnTo>
                    <a:pt x="199" y="45"/>
                  </a:lnTo>
                  <a:lnTo>
                    <a:pt x="190" y="50"/>
                  </a:lnTo>
                  <a:lnTo>
                    <a:pt x="183" y="57"/>
                  </a:lnTo>
                  <a:lnTo>
                    <a:pt x="175" y="64"/>
                  </a:lnTo>
                  <a:lnTo>
                    <a:pt x="169" y="73"/>
                  </a:lnTo>
                  <a:lnTo>
                    <a:pt x="164" y="83"/>
                  </a:lnTo>
                  <a:lnTo>
                    <a:pt x="159" y="93"/>
                  </a:lnTo>
                  <a:lnTo>
                    <a:pt x="156"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1" name="Freeform 17"/>
            <p:cNvSpPr>
              <a:spLocks/>
            </p:cNvSpPr>
            <p:nvPr/>
          </p:nvSpPr>
          <p:spPr bwMode="auto">
            <a:xfrm>
              <a:off x="4211638" y="377825"/>
              <a:ext cx="230188" cy="373063"/>
            </a:xfrm>
            <a:custGeom>
              <a:avLst/>
              <a:gdLst>
                <a:gd name="T0" fmla="*/ 130 w 289"/>
                <a:gd name="T1" fmla="*/ 128 h 471"/>
                <a:gd name="T2" fmla="*/ 144 w 289"/>
                <a:gd name="T3" fmla="*/ 97 h 471"/>
                <a:gd name="T4" fmla="*/ 158 w 289"/>
                <a:gd name="T5" fmla="*/ 71 h 471"/>
                <a:gd name="T6" fmla="*/ 174 w 289"/>
                <a:gd name="T7" fmla="*/ 48 h 471"/>
                <a:gd name="T8" fmla="*/ 191 w 289"/>
                <a:gd name="T9" fmla="*/ 31 h 471"/>
                <a:gd name="T10" fmla="*/ 210 w 289"/>
                <a:gd name="T11" fmla="*/ 17 h 471"/>
                <a:gd name="T12" fmla="*/ 230 w 289"/>
                <a:gd name="T13" fmla="*/ 7 h 471"/>
                <a:gd name="T14" fmla="*/ 251 w 289"/>
                <a:gd name="T15" fmla="*/ 3 h 471"/>
                <a:gd name="T16" fmla="*/ 274 w 289"/>
                <a:gd name="T17" fmla="*/ 0 h 471"/>
                <a:gd name="T18" fmla="*/ 289 w 289"/>
                <a:gd name="T19" fmla="*/ 1 h 471"/>
                <a:gd name="T20" fmla="*/ 287 w 289"/>
                <a:gd name="T21" fmla="*/ 16 h 471"/>
                <a:gd name="T22" fmla="*/ 284 w 289"/>
                <a:gd name="T23" fmla="*/ 50 h 471"/>
                <a:gd name="T24" fmla="*/ 284 w 289"/>
                <a:gd name="T25" fmla="*/ 69 h 471"/>
                <a:gd name="T26" fmla="*/ 284 w 289"/>
                <a:gd name="T27" fmla="*/ 133 h 471"/>
                <a:gd name="T28" fmla="*/ 277 w 289"/>
                <a:gd name="T29" fmla="*/ 140 h 471"/>
                <a:gd name="T30" fmla="*/ 254 w 289"/>
                <a:gd name="T31" fmla="*/ 130 h 471"/>
                <a:gd name="T32" fmla="*/ 227 w 289"/>
                <a:gd name="T33" fmla="*/ 127 h 471"/>
                <a:gd name="T34" fmla="*/ 217 w 289"/>
                <a:gd name="T35" fmla="*/ 128 h 471"/>
                <a:gd name="T36" fmla="*/ 197 w 289"/>
                <a:gd name="T37" fmla="*/ 132 h 471"/>
                <a:gd name="T38" fmla="*/ 181 w 289"/>
                <a:gd name="T39" fmla="*/ 139 h 471"/>
                <a:gd name="T40" fmla="*/ 166 w 289"/>
                <a:gd name="T41" fmla="*/ 149 h 471"/>
                <a:gd name="T42" fmla="*/ 154 w 289"/>
                <a:gd name="T43" fmla="*/ 163 h 471"/>
                <a:gd name="T44" fmla="*/ 145 w 289"/>
                <a:gd name="T45" fmla="*/ 177 h 471"/>
                <a:gd name="T46" fmla="*/ 139 w 289"/>
                <a:gd name="T47" fmla="*/ 194 h 471"/>
                <a:gd name="T48" fmla="*/ 135 w 289"/>
                <a:gd name="T49" fmla="*/ 212 h 471"/>
                <a:gd name="T50" fmla="*/ 135 w 289"/>
                <a:gd name="T51" fmla="*/ 259 h 471"/>
                <a:gd name="T52" fmla="*/ 135 w 289"/>
                <a:gd name="T53" fmla="*/ 316 h 471"/>
                <a:gd name="T54" fmla="*/ 139 w 289"/>
                <a:gd name="T55" fmla="*/ 421 h 471"/>
                <a:gd name="T56" fmla="*/ 143 w 289"/>
                <a:gd name="T57" fmla="*/ 471 h 471"/>
                <a:gd name="T58" fmla="*/ 92 w 289"/>
                <a:gd name="T59" fmla="*/ 466 h 471"/>
                <a:gd name="T60" fmla="*/ 71 w 289"/>
                <a:gd name="T61" fmla="*/ 466 h 471"/>
                <a:gd name="T62" fmla="*/ 31 w 289"/>
                <a:gd name="T63" fmla="*/ 468 h 471"/>
                <a:gd name="T64" fmla="*/ 0 w 289"/>
                <a:gd name="T65" fmla="*/ 471 h 471"/>
                <a:gd name="T66" fmla="*/ 5 w 289"/>
                <a:gd name="T67" fmla="*/ 370 h 471"/>
                <a:gd name="T68" fmla="*/ 8 w 289"/>
                <a:gd name="T69" fmla="*/ 259 h 471"/>
                <a:gd name="T70" fmla="*/ 8 w 289"/>
                <a:gd name="T71" fmla="*/ 221 h 471"/>
                <a:gd name="T72" fmla="*/ 5 w 289"/>
                <a:gd name="T73" fmla="*/ 112 h 471"/>
                <a:gd name="T74" fmla="*/ 0 w 289"/>
                <a:gd name="T75" fmla="*/ 10 h 471"/>
                <a:gd name="T76" fmla="*/ 32 w 289"/>
                <a:gd name="T77" fmla="*/ 12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0" y="128"/>
                  </a:lnTo>
                  <a:lnTo>
                    <a:pt x="130" y="128"/>
                  </a:lnTo>
                  <a:lnTo>
                    <a:pt x="144" y="97"/>
                  </a:lnTo>
                  <a:lnTo>
                    <a:pt x="150" y="83"/>
                  </a:lnTo>
                  <a:lnTo>
                    <a:pt x="158" y="71"/>
                  </a:lnTo>
                  <a:lnTo>
                    <a:pt x="165" y="60"/>
                  </a:lnTo>
                  <a:lnTo>
                    <a:pt x="174" y="48"/>
                  </a:lnTo>
                  <a:lnTo>
                    <a:pt x="182" y="40"/>
                  </a:lnTo>
                  <a:lnTo>
                    <a:pt x="191" y="31"/>
                  </a:lnTo>
                  <a:lnTo>
                    <a:pt x="200" y="24"/>
                  </a:lnTo>
                  <a:lnTo>
                    <a:pt x="210" y="17"/>
                  </a:lnTo>
                  <a:lnTo>
                    <a:pt x="220" y="12"/>
                  </a:lnTo>
                  <a:lnTo>
                    <a:pt x="230" y="7"/>
                  </a:lnTo>
                  <a:lnTo>
                    <a:pt x="239" y="4"/>
                  </a:lnTo>
                  <a:lnTo>
                    <a:pt x="251" y="3"/>
                  </a:lnTo>
                  <a:lnTo>
                    <a:pt x="263" y="0"/>
                  </a:lnTo>
                  <a:lnTo>
                    <a:pt x="274" y="0"/>
                  </a:lnTo>
                  <a:lnTo>
                    <a:pt x="274" y="0"/>
                  </a:lnTo>
                  <a:lnTo>
                    <a:pt x="289" y="1"/>
                  </a:lnTo>
                  <a:lnTo>
                    <a:pt x="289" y="1"/>
                  </a:lnTo>
                  <a:lnTo>
                    <a:pt x="287" y="16"/>
                  </a:lnTo>
                  <a:lnTo>
                    <a:pt x="285" y="31"/>
                  </a:lnTo>
                  <a:lnTo>
                    <a:pt x="284" y="50"/>
                  </a:lnTo>
                  <a:lnTo>
                    <a:pt x="284" y="69"/>
                  </a:lnTo>
                  <a:lnTo>
                    <a:pt x="284" y="69"/>
                  </a:lnTo>
                  <a:lnTo>
                    <a:pt x="284" y="101"/>
                  </a:lnTo>
                  <a:lnTo>
                    <a:pt x="284" y="133"/>
                  </a:lnTo>
                  <a:lnTo>
                    <a:pt x="277" y="140"/>
                  </a:lnTo>
                  <a:lnTo>
                    <a:pt x="277" y="140"/>
                  </a:lnTo>
                  <a:lnTo>
                    <a:pt x="265" y="135"/>
                  </a:lnTo>
                  <a:lnTo>
                    <a:pt x="254" y="130"/>
                  </a:lnTo>
                  <a:lnTo>
                    <a:pt x="242" y="128"/>
                  </a:lnTo>
                  <a:lnTo>
                    <a:pt x="227" y="127"/>
                  </a:lnTo>
                  <a:lnTo>
                    <a:pt x="227" y="127"/>
                  </a:lnTo>
                  <a:lnTo>
                    <a:pt x="217" y="128"/>
                  </a:lnTo>
                  <a:lnTo>
                    <a:pt x="207" y="129"/>
                  </a:lnTo>
                  <a:lnTo>
                    <a:pt x="197" y="132"/>
                  </a:lnTo>
                  <a:lnTo>
                    <a:pt x="189" y="134"/>
                  </a:lnTo>
                  <a:lnTo>
                    <a:pt x="181" y="139"/>
                  </a:lnTo>
                  <a:lnTo>
                    <a:pt x="172" y="144"/>
                  </a:lnTo>
                  <a:lnTo>
                    <a:pt x="166" y="149"/>
                  </a:lnTo>
                  <a:lnTo>
                    <a:pt x="160" y="155"/>
                  </a:lnTo>
                  <a:lnTo>
                    <a:pt x="154" y="163"/>
                  </a:lnTo>
                  <a:lnTo>
                    <a:pt x="149" y="169"/>
                  </a:lnTo>
                  <a:lnTo>
                    <a:pt x="145" y="177"/>
                  </a:lnTo>
                  <a:lnTo>
                    <a:pt x="141" y="185"/>
                  </a:lnTo>
                  <a:lnTo>
                    <a:pt x="139" y="194"/>
                  </a:lnTo>
                  <a:lnTo>
                    <a:pt x="137" y="202"/>
                  </a:lnTo>
                  <a:lnTo>
                    <a:pt x="135" y="212"/>
                  </a:lnTo>
                  <a:lnTo>
                    <a:pt x="135" y="221"/>
                  </a:lnTo>
                  <a:lnTo>
                    <a:pt x="135" y="259"/>
                  </a:lnTo>
                  <a:lnTo>
                    <a:pt x="135" y="259"/>
                  </a:lnTo>
                  <a:lnTo>
                    <a:pt x="135" y="316"/>
                  </a:lnTo>
                  <a:lnTo>
                    <a:pt x="137" y="370"/>
                  </a:lnTo>
                  <a:lnTo>
                    <a:pt x="139" y="421"/>
                  </a:lnTo>
                  <a:lnTo>
                    <a:pt x="143" y="471"/>
                  </a:lnTo>
                  <a:lnTo>
                    <a:pt x="143" y="471"/>
                  </a:lnTo>
                  <a:lnTo>
                    <a:pt x="112" y="468"/>
                  </a:lnTo>
                  <a:lnTo>
                    <a:pt x="92" y="466"/>
                  </a:lnTo>
                  <a:lnTo>
                    <a:pt x="71" y="466"/>
                  </a:lnTo>
                  <a:lnTo>
                    <a:pt x="71" y="466"/>
                  </a:lnTo>
                  <a:lnTo>
                    <a:pt x="50" y="466"/>
                  </a:lnTo>
                  <a:lnTo>
                    <a:pt x="31" y="468"/>
                  </a:lnTo>
                  <a:lnTo>
                    <a:pt x="0" y="471"/>
                  </a:lnTo>
                  <a:lnTo>
                    <a:pt x="0" y="471"/>
                  </a:lnTo>
                  <a:lnTo>
                    <a:pt x="3" y="421"/>
                  </a:lnTo>
                  <a:lnTo>
                    <a:pt x="5" y="370"/>
                  </a:lnTo>
                  <a:lnTo>
                    <a:pt x="6" y="316"/>
                  </a:lnTo>
                  <a:lnTo>
                    <a:pt x="8" y="259"/>
                  </a:lnTo>
                  <a:lnTo>
                    <a:pt x="8" y="221"/>
                  </a:lnTo>
                  <a:lnTo>
                    <a:pt x="8" y="221"/>
                  </a:lnTo>
                  <a:lnTo>
                    <a:pt x="6" y="165"/>
                  </a:lnTo>
                  <a:lnTo>
                    <a:pt x="5" y="112"/>
                  </a:lnTo>
                  <a:lnTo>
                    <a:pt x="3" y="60"/>
                  </a:lnTo>
                  <a:lnTo>
                    <a:pt x="0" y="10"/>
                  </a:lnTo>
                  <a:lnTo>
                    <a:pt x="0" y="10"/>
                  </a:lnTo>
                  <a:lnTo>
                    <a:pt x="32" y="12"/>
                  </a:lnTo>
                  <a:lnTo>
                    <a:pt x="48" y="14"/>
                  </a:lnTo>
                  <a:lnTo>
                    <a:pt x="66" y="15"/>
                  </a:lnTo>
                  <a:lnTo>
                    <a:pt x="66" y="15"/>
                  </a:lnTo>
                  <a:lnTo>
                    <a:pt x="82" y="14"/>
                  </a:lnTo>
                  <a:lnTo>
                    <a:pt x="98" y="12"/>
                  </a:lnTo>
                  <a:lnTo>
                    <a:pt x="132" y="10"/>
                  </a:lnTo>
                  <a:lnTo>
                    <a:pt x="128"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2" name="Freeform 18"/>
            <p:cNvSpPr>
              <a:spLocks/>
            </p:cNvSpPr>
            <p:nvPr/>
          </p:nvSpPr>
          <p:spPr bwMode="auto">
            <a:xfrm>
              <a:off x="4511676" y="219075"/>
              <a:ext cx="322263" cy="541338"/>
            </a:xfrm>
            <a:custGeom>
              <a:avLst/>
              <a:gdLst>
                <a:gd name="T0" fmla="*/ 323 w 407"/>
                <a:gd name="T1" fmla="*/ 123 h 684"/>
                <a:gd name="T2" fmla="*/ 294 w 407"/>
                <a:gd name="T3" fmla="*/ 86 h 684"/>
                <a:gd name="T4" fmla="*/ 273 w 407"/>
                <a:gd name="T5" fmla="*/ 71 h 684"/>
                <a:gd name="T6" fmla="*/ 237 w 407"/>
                <a:gd name="T7" fmla="*/ 61 h 684"/>
                <a:gd name="T8" fmla="*/ 205 w 407"/>
                <a:gd name="T9" fmla="*/ 60 h 684"/>
                <a:gd name="T10" fmla="*/ 176 w 407"/>
                <a:gd name="T11" fmla="*/ 67 h 684"/>
                <a:gd name="T12" fmla="*/ 151 w 407"/>
                <a:gd name="T13" fmla="*/ 80 h 684"/>
                <a:gd name="T14" fmla="*/ 133 w 407"/>
                <a:gd name="T15" fmla="*/ 98 h 684"/>
                <a:gd name="T16" fmla="*/ 120 w 407"/>
                <a:gd name="T17" fmla="*/ 121 h 684"/>
                <a:gd name="T18" fmla="*/ 117 w 407"/>
                <a:gd name="T19" fmla="*/ 145 h 684"/>
                <a:gd name="T20" fmla="*/ 119 w 407"/>
                <a:gd name="T21" fmla="*/ 170 h 684"/>
                <a:gd name="T22" fmla="*/ 135 w 407"/>
                <a:gd name="T23" fmla="*/ 200 h 684"/>
                <a:gd name="T24" fmla="*/ 161 w 407"/>
                <a:gd name="T25" fmla="*/ 225 h 684"/>
                <a:gd name="T26" fmla="*/ 262 w 407"/>
                <a:gd name="T27" fmla="*/ 278 h 684"/>
                <a:gd name="T28" fmla="*/ 328 w 407"/>
                <a:gd name="T29" fmla="*/ 317 h 684"/>
                <a:gd name="T30" fmla="*/ 361 w 407"/>
                <a:gd name="T31" fmla="*/ 346 h 684"/>
                <a:gd name="T32" fmla="*/ 387 w 407"/>
                <a:gd name="T33" fmla="*/ 384 h 684"/>
                <a:gd name="T34" fmla="*/ 403 w 407"/>
                <a:gd name="T35" fmla="*/ 431 h 684"/>
                <a:gd name="T36" fmla="*/ 407 w 407"/>
                <a:gd name="T37" fmla="*/ 468 h 684"/>
                <a:gd name="T38" fmla="*/ 396 w 407"/>
                <a:gd name="T39" fmla="*/ 535 h 684"/>
                <a:gd name="T40" fmla="*/ 366 w 407"/>
                <a:gd name="T41" fmla="*/ 592 h 684"/>
                <a:gd name="T42" fmla="*/ 319 w 407"/>
                <a:gd name="T43" fmla="*/ 637 h 684"/>
                <a:gd name="T44" fmla="*/ 257 w 407"/>
                <a:gd name="T45" fmla="*/ 668 h 684"/>
                <a:gd name="T46" fmla="*/ 181 w 407"/>
                <a:gd name="T47" fmla="*/ 683 h 684"/>
                <a:gd name="T48" fmla="*/ 129 w 407"/>
                <a:gd name="T49" fmla="*/ 683 h 684"/>
                <a:gd name="T50" fmla="*/ 62 w 407"/>
                <a:gd name="T51" fmla="*/ 671 h 684"/>
                <a:gd name="T52" fmla="*/ 11 w 407"/>
                <a:gd name="T53" fmla="*/ 650 h 684"/>
                <a:gd name="T54" fmla="*/ 9 w 407"/>
                <a:gd name="T55" fmla="*/ 611 h 684"/>
                <a:gd name="T56" fmla="*/ 27 w 407"/>
                <a:gd name="T57" fmla="*/ 521 h 684"/>
                <a:gd name="T58" fmla="*/ 48 w 407"/>
                <a:gd name="T59" fmla="*/ 531 h 684"/>
                <a:gd name="T60" fmla="*/ 60 w 407"/>
                <a:gd name="T61" fmla="*/ 561 h 684"/>
                <a:gd name="T62" fmla="*/ 79 w 407"/>
                <a:gd name="T63" fmla="*/ 586 h 684"/>
                <a:gd name="T64" fmla="*/ 104 w 407"/>
                <a:gd name="T65" fmla="*/ 607 h 684"/>
                <a:gd name="T66" fmla="*/ 138 w 407"/>
                <a:gd name="T67" fmla="*/ 619 h 684"/>
                <a:gd name="T68" fmla="*/ 177 w 407"/>
                <a:gd name="T69" fmla="*/ 624 h 684"/>
                <a:gd name="T70" fmla="*/ 204 w 407"/>
                <a:gd name="T71" fmla="*/ 623 h 684"/>
                <a:gd name="T72" fmla="*/ 236 w 407"/>
                <a:gd name="T73" fmla="*/ 613 h 684"/>
                <a:gd name="T74" fmla="*/ 262 w 407"/>
                <a:gd name="T75" fmla="*/ 596 h 684"/>
                <a:gd name="T76" fmla="*/ 278 w 407"/>
                <a:gd name="T77" fmla="*/ 573 h 684"/>
                <a:gd name="T78" fmla="*/ 288 w 407"/>
                <a:gd name="T79" fmla="*/ 547 h 684"/>
                <a:gd name="T80" fmla="*/ 289 w 407"/>
                <a:gd name="T81" fmla="*/ 527 h 684"/>
                <a:gd name="T82" fmla="*/ 282 w 407"/>
                <a:gd name="T83" fmla="*/ 492 h 684"/>
                <a:gd name="T84" fmla="*/ 263 w 407"/>
                <a:gd name="T85" fmla="*/ 463 h 684"/>
                <a:gd name="T86" fmla="*/ 223 w 407"/>
                <a:gd name="T87" fmla="*/ 432 h 684"/>
                <a:gd name="T88" fmla="*/ 120 w 407"/>
                <a:gd name="T89" fmla="*/ 380 h 684"/>
                <a:gd name="T90" fmla="*/ 71 w 407"/>
                <a:gd name="T91" fmla="*/ 346 h 684"/>
                <a:gd name="T92" fmla="*/ 40 w 407"/>
                <a:gd name="T93" fmla="*/ 315 h 684"/>
                <a:gd name="T94" fmla="*/ 17 w 407"/>
                <a:gd name="T95" fmla="*/ 274 h 684"/>
                <a:gd name="T96" fmla="*/ 6 w 407"/>
                <a:gd name="T97" fmla="*/ 225 h 684"/>
                <a:gd name="T98" fmla="*/ 6 w 407"/>
                <a:gd name="T99" fmla="*/ 181 h 684"/>
                <a:gd name="T100" fmla="*/ 22 w 407"/>
                <a:gd name="T101" fmla="*/ 117 h 684"/>
                <a:gd name="T102" fmla="*/ 56 w 407"/>
                <a:gd name="T103" fmla="*/ 67 h 684"/>
                <a:gd name="T104" fmla="*/ 102 w 407"/>
                <a:gd name="T105" fmla="*/ 30 h 684"/>
                <a:gd name="T106" fmla="*/ 158 w 407"/>
                <a:gd name="T107" fmla="*/ 8 h 684"/>
                <a:gd name="T108" fmla="*/ 220 w 407"/>
                <a:gd name="T109" fmla="*/ 0 h 684"/>
                <a:gd name="T110" fmla="*/ 268 w 407"/>
                <a:gd name="T111" fmla="*/ 4 h 684"/>
                <a:gd name="T112" fmla="*/ 329 w 407"/>
                <a:gd name="T113" fmla="*/ 20 h 684"/>
                <a:gd name="T114" fmla="*/ 376 w 407"/>
                <a:gd name="T115" fmla="*/ 47 h 684"/>
                <a:gd name="T116" fmla="*/ 345 w 407"/>
                <a:gd name="T117" fmla="*/ 14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84">
                  <a:moveTo>
                    <a:pt x="331" y="142"/>
                  </a:moveTo>
                  <a:lnTo>
                    <a:pt x="331" y="142"/>
                  </a:lnTo>
                  <a:lnTo>
                    <a:pt x="323" y="123"/>
                  </a:lnTo>
                  <a:lnTo>
                    <a:pt x="313" y="106"/>
                  </a:lnTo>
                  <a:lnTo>
                    <a:pt x="301" y="92"/>
                  </a:lnTo>
                  <a:lnTo>
                    <a:pt x="294" y="86"/>
                  </a:lnTo>
                  <a:lnTo>
                    <a:pt x="288" y="81"/>
                  </a:lnTo>
                  <a:lnTo>
                    <a:pt x="280" y="76"/>
                  </a:lnTo>
                  <a:lnTo>
                    <a:pt x="273" y="71"/>
                  </a:lnTo>
                  <a:lnTo>
                    <a:pt x="264" y="69"/>
                  </a:lnTo>
                  <a:lnTo>
                    <a:pt x="256" y="65"/>
                  </a:lnTo>
                  <a:lnTo>
                    <a:pt x="237" y="61"/>
                  </a:lnTo>
                  <a:lnTo>
                    <a:pt x="216" y="60"/>
                  </a:lnTo>
                  <a:lnTo>
                    <a:pt x="216" y="60"/>
                  </a:lnTo>
                  <a:lnTo>
                    <a:pt x="205" y="60"/>
                  </a:lnTo>
                  <a:lnTo>
                    <a:pt x="195" y="61"/>
                  </a:lnTo>
                  <a:lnTo>
                    <a:pt x="185" y="64"/>
                  </a:lnTo>
                  <a:lnTo>
                    <a:pt x="176" y="67"/>
                  </a:lnTo>
                  <a:lnTo>
                    <a:pt x="166" y="71"/>
                  </a:lnTo>
                  <a:lnTo>
                    <a:pt x="159" y="75"/>
                  </a:lnTo>
                  <a:lnTo>
                    <a:pt x="151" y="80"/>
                  </a:lnTo>
                  <a:lnTo>
                    <a:pt x="144" y="86"/>
                  </a:lnTo>
                  <a:lnTo>
                    <a:pt x="138" y="92"/>
                  </a:lnTo>
                  <a:lnTo>
                    <a:pt x="133" y="98"/>
                  </a:lnTo>
                  <a:lnTo>
                    <a:pt x="128" y="106"/>
                  </a:lnTo>
                  <a:lnTo>
                    <a:pt x="124" y="113"/>
                  </a:lnTo>
                  <a:lnTo>
                    <a:pt x="120" y="121"/>
                  </a:lnTo>
                  <a:lnTo>
                    <a:pt x="118" y="129"/>
                  </a:lnTo>
                  <a:lnTo>
                    <a:pt x="117" y="137"/>
                  </a:lnTo>
                  <a:lnTo>
                    <a:pt x="117" y="145"/>
                  </a:lnTo>
                  <a:lnTo>
                    <a:pt x="117" y="145"/>
                  </a:lnTo>
                  <a:lnTo>
                    <a:pt x="117" y="158"/>
                  </a:lnTo>
                  <a:lnTo>
                    <a:pt x="119" y="170"/>
                  </a:lnTo>
                  <a:lnTo>
                    <a:pt x="124" y="181"/>
                  </a:lnTo>
                  <a:lnTo>
                    <a:pt x="129" y="191"/>
                  </a:lnTo>
                  <a:lnTo>
                    <a:pt x="135" y="200"/>
                  </a:lnTo>
                  <a:lnTo>
                    <a:pt x="143" y="209"/>
                  </a:lnTo>
                  <a:lnTo>
                    <a:pt x="151" y="217"/>
                  </a:lnTo>
                  <a:lnTo>
                    <a:pt x="161" y="225"/>
                  </a:lnTo>
                  <a:lnTo>
                    <a:pt x="184" y="240"/>
                  </a:lnTo>
                  <a:lnTo>
                    <a:pt x="208" y="252"/>
                  </a:lnTo>
                  <a:lnTo>
                    <a:pt x="262" y="278"/>
                  </a:lnTo>
                  <a:lnTo>
                    <a:pt x="289" y="293"/>
                  </a:lnTo>
                  <a:lnTo>
                    <a:pt x="315" y="308"/>
                  </a:lnTo>
                  <a:lnTo>
                    <a:pt x="328" y="317"/>
                  </a:lnTo>
                  <a:lnTo>
                    <a:pt x="339" y="325"/>
                  </a:lnTo>
                  <a:lnTo>
                    <a:pt x="351" y="335"/>
                  </a:lnTo>
                  <a:lnTo>
                    <a:pt x="361" y="346"/>
                  </a:lnTo>
                  <a:lnTo>
                    <a:pt x="371" y="358"/>
                  </a:lnTo>
                  <a:lnTo>
                    <a:pt x="380" y="370"/>
                  </a:lnTo>
                  <a:lnTo>
                    <a:pt x="387" y="384"/>
                  </a:lnTo>
                  <a:lnTo>
                    <a:pt x="394" y="397"/>
                  </a:lnTo>
                  <a:lnTo>
                    <a:pt x="399" y="413"/>
                  </a:lnTo>
                  <a:lnTo>
                    <a:pt x="403" y="431"/>
                  </a:lnTo>
                  <a:lnTo>
                    <a:pt x="406" y="448"/>
                  </a:lnTo>
                  <a:lnTo>
                    <a:pt x="407" y="468"/>
                  </a:lnTo>
                  <a:lnTo>
                    <a:pt x="407" y="468"/>
                  </a:lnTo>
                  <a:lnTo>
                    <a:pt x="406" y="492"/>
                  </a:lnTo>
                  <a:lnTo>
                    <a:pt x="402" y="514"/>
                  </a:lnTo>
                  <a:lnTo>
                    <a:pt x="396" y="535"/>
                  </a:lnTo>
                  <a:lnTo>
                    <a:pt x="388" y="556"/>
                  </a:lnTo>
                  <a:lnTo>
                    <a:pt x="378" y="575"/>
                  </a:lnTo>
                  <a:lnTo>
                    <a:pt x="366" y="592"/>
                  </a:lnTo>
                  <a:lnTo>
                    <a:pt x="352" y="609"/>
                  </a:lnTo>
                  <a:lnTo>
                    <a:pt x="337" y="624"/>
                  </a:lnTo>
                  <a:lnTo>
                    <a:pt x="319" y="637"/>
                  </a:lnTo>
                  <a:lnTo>
                    <a:pt x="300" y="649"/>
                  </a:lnTo>
                  <a:lnTo>
                    <a:pt x="279" y="659"/>
                  </a:lnTo>
                  <a:lnTo>
                    <a:pt x="257" y="668"/>
                  </a:lnTo>
                  <a:lnTo>
                    <a:pt x="233" y="675"/>
                  </a:lnTo>
                  <a:lnTo>
                    <a:pt x="208" y="680"/>
                  </a:lnTo>
                  <a:lnTo>
                    <a:pt x="181" y="683"/>
                  </a:lnTo>
                  <a:lnTo>
                    <a:pt x="154" y="684"/>
                  </a:lnTo>
                  <a:lnTo>
                    <a:pt x="154" y="684"/>
                  </a:lnTo>
                  <a:lnTo>
                    <a:pt x="129" y="683"/>
                  </a:lnTo>
                  <a:lnTo>
                    <a:pt x="104" y="680"/>
                  </a:lnTo>
                  <a:lnTo>
                    <a:pt x="82" y="676"/>
                  </a:lnTo>
                  <a:lnTo>
                    <a:pt x="62" y="671"/>
                  </a:lnTo>
                  <a:lnTo>
                    <a:pt x="42" y="665"/>
                  </a:lnTo>
                  <a:lnTo>
                    <a:pt x="26" y="658"/>
                  </a:lnTo>
                  <a:lnTo>
                    <a:pt x="11" y="650"/>
                  </a:lnTo>
                  <a:lnTo>
                    <a:pt x="0" y="643"/>
                  </a:lnTo>
                  <a:lnTo>
                    <a:pt x="0" y="643"/>
                  </a:lnTo>
                  <a:lnTo>
                    <a:pt x="9" y="611"/>
                  </a:lnTo>
                  <a:lnTo>
                    <a:pt x="16" y="582"/>
                  </a:lnTo>
                  <a:lnTo>
                    <a:pt x="22" y="552"/>
                  </a:lnTo>
                  <a:lnTo>
                    <a:pt x="27" y="521"/>
                  </a:lnTo>
                  <a:lnTo>
                    <a:pt x="46" y="521"/>
                  </a:lnTo>
                  <a:lnTo>
                    <a:pt x="46" y="521"/>
                  </a:lnTo>
                  <a:lnTo>
                    <a:pt x="48" y="531"/>
                  </a:lnTo>
                  <a:lnTo>
                    <a:pt x="51" y="541"/>
                  </a:lnTo>
                  <a:lnTo>
                    <a:pt x="56" y="551"/>
                  </a:lnTo>
                  <a:lnTo>
                    <a:pt x="60" y="561"/>
                  </a:lnTo>
                  <a:lnTo>
                    <a:pt x="66" y="570"/>
                  </a:lnTo>
                  <a:lnTo>
                    <a:pt x="72" y="578"/>
                  </a:lnTo>
                  <a:lnTo>
                    <a:pt x="79" y="586"/>
                  </a:lnTo>
                  <a:lnTo>
                    <a:pt x="87" y="593"/>
                  </a:lnTo>
                  <a:lnTo>
                    <a:pt x="96" y="601"/>
                  </a:lnTo>
                  <a:lnTo>
                    <a:pt x="104" y="607"/>
                  </a:lnTo>
                  <a:lnTo>
                    <a:pt x="115" y="612"/>
                  </a:lnTo>
                  <a:lnTo>
                    <a:pt x="125" y="616"/>
                  </a:lnTo>
                  <a:lnTo>
                    <a:pt x="138" y="619"/>
                  </a:lnTo>
                  <a:lnTo>
                    <a:pt x="150" y="622"/>
                  </a:lnTo>
                  <a:lnTo>
                    <a:pt x="164" y="624"/>
                  </a:lnTo>
                  <a:lnTo>
                    <a:pt x="177" y="624"/>
                  </a:lnTo>
                  <a:lnTo>
                    <a:pt x="177" y="624"/>
                  </a:lnTo>
                  <a:lnTo>
                    <a:pt x="191" y="624"/>
                  </a:lnTo>
                  <a:lnTo>
                    <a:pt x="204" y="623"/>
                  </a:lnTo>
                  <a:lnTo>
                    <a:pt x="216" y="621"/>
                  </a:lnTo>
                  <a:lnTo>
                    <a:pt x="226" y="617"/>
                  </a:lnTo>
                  <a:lnTo>
                    <a:pt x="236" y="613"/>
                  </a:lnTo>
                  <a:lnTo>
                    <a:pt x="246" y="608"/>
                  </a:lnTo>
                  <a:lnTo>
                    <a:pt x="254" y="602"/>
                  </a:lnTo>
                  <a:lnTo>
                    <a:pt x="262" y="596"/>
                  </a:lnTo>
                  <a:lnTo>
                    <a:pt x="268" y="589"/>
                  </a:lnTo>
                  <a:lnTo>
                    <a:pt x="273" y="582"/>
                  </a:lnTo>
                  <a:lnTo>
                    <a:pt x="278" y="573"/>
                  </a:lnTo>
                  <a:lnTo>
                    <a:pt x="282" y="565"/>
                  </a:lnTo>
                  <a:lnTo>
                    <a:pt x="285" y="556"/>
                  </a:lnTo>
                  <a:lnTo>
                    <a:pt x="288" y="547"/>
                  </a:lnTo>
                  <a:lnTo>
                    <a:pt x="289" y="537"/>
                  </a:lnTo>
                  <a:lnTo>
                    <a:pt x="289" y="527"/>
                  </a:lnTo>
                  <a:lnTo>
                    <a:pt x="289" y="527"/>
                  </a:lnTo>
                  <a:lnTo>
                    <a:pt x="288" y="514"/>
                  </a:lnTo>
                  <a:lnTo>
                    <a:pt x="285" y="503"/>
                  </a:lnTo>
                  <a:lnTo>
                    <a:pt x="282" y="492"/>
                  </a:lnTo>
                  <a:lnTo>
                    <a:pt x="277" y="480"/>
                  </a:lnTo>
                  <a:lnTo>
                    <a:pt x="270" y="472"/>
                  </a:lnTo>
                  <a:lnTo>
                    <a:pt x="263" y="463"/>
                  </a:lnTo>
                  <a:lnTo>
                    <a:pt x="254" y="454"/>
                  </a:lnTo>
                  <a:lnTo>
                    <a:pt x="244" y="447"/>
                  </a:lnTo>
                  <a:lnTo>
                    <a:pt x="223" y="432"/>
                  </a:lnTo>
                  <a:lnTo>
                    <a:pt x="200" y="420"/>
                  </a:lnTo>
                  <a:lnTo>
                    <a:pt x="146" y="394"/>
                  </a:lnTo>
                  <a:lnTo>
                    <a:pt x="120" y="380"/>
                  </a:lnTo>
                  <a:lnTo>
                    <a:pt x="94" y="364"/>
                  </a:lnTo>
                  <a:lnTo>
                    <a:pt x="83" y="355"/>
                  </a:lnTo>
                  <a:lnTo>
                    <a:pt x="71" y="346"/>
                  </a:lnTo>
                  <a:lnTo>
                    <a:pt x="60" y="336"/>
                  </a:lnTo>
                  <a:lnTo>
                    <a:pt x="50" y="327"/>
                  </a:lnTo>
                  <a:lnTo>
                    <a:pt x="40" y="315"/>
                  </a:lnTo>
                  <a:lnTo>
                    <a:pt x="31" y="303"/>
                  </a:lnTo>
                  <a:lnTo>
                    <a:pt x="24" y="289"/>
                  </a:lnTo>
                  <a:lnTo>
                    <a:pt x="17" y="274"/>
                  </a:lnTo>
                  <a:lnTo>
                    <a:pt x="13" y="260"/>
                  </a:lnTo>
                  <a:lnTo>
                    <a:pt x="8" y="242"/>
                  </a:lnTo>
                  <a:lnTo>
                    <a:pt x="6" y="225"/>
                  </a:lnTo>
                  <a:lnTo>
                    <a:pt x="5" y="205"/>
                  </a:lnTo>
                  <a:lnTo>
                    <a:pt x="5" y="205"/>
                  </a:lnTo>
                  <a:lnTo>
                    <a:pt x="6" y="181"/>
                  </a:lnTo>
                  <a:lnTo>
                    <a:pt x="10" y="158"/>
                  </a:lnTo>
                  <a:lnTo>
                    <a:pt x="15" y="137"/>
                  </a:lnTo>
                  <a:lnTo>
                    <a:pt x="22" y="117"/>
                  </a:lnTo>
                  <a:lnTo>
                    <a:pt x="32" y="100"/>
                  </a:lnTo>
                  <a:lnTo>
                    <a:pt x="44" y="82"/>
                  </a:lnTo>
                  <a:lnTo>
                    <a:pt x="56" y="67"/>
                  </a:lnTo>
                  <a:lnTo>
                    <a:pt x="70" y="54"/>
                  </a:lnTo>
                  <a:lnTo>
                    <a:pt x="86" y="41"/>
                  </a:lnTo>
                  <a:lnTo>
                    <a:pt x="102" y="30"/>
                  </a:lnTo>
                  <a:lnTo>
                    <a:pt x="119" y="21"/>
                  </a:lnTo>
                  <a:lnTo>
                    <a:pt x="138" y="14"/>
                  </a:lnTo>
                  <a:lnTo>
                    <a:pt x="158" y="8"/>
                  </a:lnTo>
                  <a:lnTo>
                    <a:pt x="177" y="4"/>
                  </a:lnTo>
                  <a:lnTo>
                    <a:pt x="199" y="2"/>
                  </a:lnTo>
                  <a:lnTo>
                    <a:pt x="220" y="0"/>
                  </a:lnTo>
                  <a:lnTo>
                    <a:pt x="220" y="0"/>
                  </a:lnTo>
                  <a:lnTo>
                    <a:pt x="244" y="2"/>
                  </a:lnTo>
                  <a:lnTo>
                    <a:pt x="268" y="4"/>
                  </a:lnTo>
                  <a:lnTo>
                    <a:pt x="289" y="8"/>
                  </a:lnTo>
                  <a:lnTo>
                    <a:pt x="310" y="14"/>
                  </a:lnTo>
                  <a:lnTo>
                    <a:pt x="329" y="20"/>
                  </a:lnTo>
                  <a:lnTo>
                    <a:pt x="346" y="28"/>
                  </a:lnTo>
                  <a:lnTo>
                    <a:pt x="361" y="38"/>
                  </a:lnTo>
                  <a:lnTo>
                    <a:pt x="376" y="47"/>
                  </a:lnTo>
                  <a:lnTo>
                    <a:pt x="376" y="47"/>
                  </a:lnTo>
                  <a:lnTo>
                    <a:pt x="361" y="90"/>
                  </a:lnTo>
                  <a:lnTo>
                    <a:pt x="345" y="142"/>
                  </a:lnTo>
                  <a:lnTo>
                    <a:pt x="331"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3" name="Freeform 19"/>
            <p:cNvSpPr>
              <a:spLocks/>
            </p:cNvSpPr>
            <p:nvPr/>
          </p:nvSpPr>
          <p:spPr bwMode="auto">
            <a:xfrm>
              <a:off x="4864101" y="250825"/>
              <a:ext cx="225425" cy="509588"/>
            </a:xfrm>
            <a:custGeom>
              <a:avLst/>
              <a:gdLst>
                <a:gd name="T0" fmla="*/ 279 w 285"/>
                <a:gd name="T1" fmla="*/ 174 h 643"/>
                <a:gd name="T2" fmla="*/ 277 w 285"/>
                <a:gd name="T3" fmla="*/ 199 h 643"/>
                <a:gd name="T4" fmla="*/ 277 w 285"/>
                <a:gd name="T5" fmla="*/ 211 h 643"/>
                <a:gd name="T6" fmla="*/ 195 w 285"/>
                <a:gd name="T7" fmla="*/ 221 h 643"/>
                <a:gd name="T8" fmla="*/ 192 w 285"/>
                <a:gd name="T9" fmla="*/ 271 h 643"/>
                <a:gd name="T10" fmla="*/ 189 w 285"/>
                <a:gd name="T11" fmla="*/ 433 h 643"/>
                <a:gd name="T12" fmla="*/ 189 w 285"/>
                <a:gd name="T13" fmla="*/ 478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8 w 285"/>
                <a:gd name="T29" fmla="*/ 583 h 643"/>
                <a:gd name="T30" fmla="*/ 285 w 285"/>
                <a:gd name="T31" fmla="*/ 618 h 643"/>
                <a:gd name="T32" fmla="*/ 275 w 285"/>
                <a:gd name="T33" fmla="*/ 623 h 643"/>
                <a:gd name="T34" fmla="*/ 252 w 285"/>
                <a:gd name="T35" fmla="*/ 633 h 643"/>
                <a:gd name="T36" fmla="*/ 225 w 285"/>
                <a:gd name="T37" fmla="*/ 639 h 643"/>
                <a:gd name="T38" fmla="*/ 196 w 285"/>
                <a:gd name="T39" fmla="*/ 642 h 643"/>
                <a:gd name="T40" fmla="*/ 181 w 285"/>
                <a:gd name="T41" fmla="*/ 643 h 643"/>
                <a:gd name="T42" fmla="*/ 154 w 285"/>
                <a:gd name="T43" fmla="*/ 640 h 643"/>
                <a:gd name="T44" fmla="*/ 129 w 285"/>
                <a:gd name="T45" fmla="*/ 633 h 643"/>
                <a:gd name="T46" fmla="*/ 108 w 285"/>
                <a:gd name="T47" fmla="*/ 622 h 643"/>
                <a:gd name="T48" fmla="*/ 92 w 285"/>
                <a:gd name="T49" fmla="*/ 604 h 643"/>
                <a:gd name="T50" fmla="*/ 78 w 285"/>
                <a:gd name="T51" fmla="*/ 584 h 643"/>
                <a:gd name="T52" fmla="*/ 68 w 285"/>
                <a:gd name="T53" fmla="*/ 558 h 643"/>
                <a:gd name="T54" fmla="*/ 62 w 285"/>
                <a:gd name="T55" fmla="*/ 529 h 643"/>
                <a:gd name="T56" fmla="*/ 61 w 285"/>
                <a:gd name="T57" fmla="*/ 495 h 643"/>
                <a:gd name="T58" fmla="*/ 62 w 285"/>
                <a:gd name="T59" fmla="*/ 432 h 643"/>
                <a:gd name="T60" fmla="*/ 66 w 285"/>
                <a:gd name="T61" fmla="*/ 288 h 643"/>
                <a:gd name="T62" fmla="*/ 0 w 285"/>
                <a:gd name="T63" fmla="*/ 224 h 643"/>
                <a:gd name="T64" fmla="*/ 3 w 285"/>
                <a:gd name="T65" fmla="*/ 211 h 643"/>
                <a:gd name="T66" fmla="*/ 4 w 285"/>
                <a:gd name="T67" fmla="*/ 199 h 643"/>
                <a:gd name="T68" fmla="*/ 0 w 285"/>
                <a:gd name="T69" fmla="*/ 174 h 643"/>
                <a:gd name="T70" fmla="*/ 67 w 285"/>
                <a:gd name="T71" fmla="*/ 176 h 643"/>
                <a:gd name="T72" fmla="*/ 63 w 285"/>
                <a:gd name="T73" fmla="*/ 59 h 643"/>
                <a:gd name="T74" fmla="*/ 129 w 285"/>
                <a:gd name="T75" fmla="*/ 30 h 643"/>
                <a:gd name="T76" fmla="*/ 203 w 285"/>
                <a:gd name="T77" fmla="*/ 6 h 643"/>
                <a:gd name="T78" fmla="*/ 200 w 285"/>
                <a:gd name="T79" fmla="*/ 42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7" y="199"/>
                  </a:lnTo>
                  <a:lnTo>
                    <a:pt x="277" y="199"/>
                  </a:lnTo>
                  <a:lnTo>
                    <a:pt x="277" y="211"/>
                  </a:lnTo>
                  <a:lnTo>
                    <a:pt x="279" y="224"/>
                  </a:lnTo>
                  <a:lnTo>
                    <a:pt x="195" y="221"/>
                  </a:lnTo>
                  <a:lnTo>
                    <a:pt x="195" y="221"/>
                  </a:lnTo>
                  <a:lnTo>
                    <a:pt x="192" y="271"/>
                  </a:lnTo>
                  <a:lnTo>
                    <a:pt x="190" y="329"/>
                  </a:lnTo>
                  <a:lnTo>
                    <a:pt x="189" y="433"/>
                  </a:lnTo>
                  <a:lnTo>
                    <a:pt x="189" y="433"/>
                  </a:lnTo>
                  <a:lnTo>
                    <a:pt x="189" y="478"/>
                  </a:lnTo>
                  <a:lnTo>
                    <a:pt x="191" y="514"/>
                  </a:lnTo>
                  <a:lnTo>
                    <a:pt x="194" y="541"/>
                  </a:lnTo>
                  <a:lnTo>
                    <a:pt x="196" y="552"/>
                  </a:lnTo>
                  <a:lnTo>
                    <a:pt x="199" y="561"/>
                  </a:lnTo>
                  <a:lnTo>
                    <a:pt x="202" y="568"/>
                  </a:lnTo>
                  <a:lnTo>
                    <a:pt x="206" y="575"/>
                  </a:lnTo>
                  <a:lnTo>
                    <a:pt x="210" y="580"/>
                  </a:lnTo>
                  <a:lnTo>
                    <a:pt x="215" y="583"/>
                  </a:lnTo>
                  <a:lnTo>
                    <a:pt x="221" y="586"/>
                  </a:lnTo>
                  <a:lnTo>
                    <a:pt x="227" y="587"/>
                  </a:lnTo>
                  <a:lnTo>
                    <a:pt x="235" y="588"/>
                  </a:lnTo>
                  <a:lnTo>
                    <a:pt x="242" y="588"/>
                  </a:lnTo>
                  <a:lnTo>
                    <a:pt x="242" y="588"/>
                  </a:lnTo>
                  <a:lnTo>
                    <a:pt x="257" y="588"/>
                  </a:lnTo>
                  <a:lnTo>
                    <a:pt x="268" y="586"/>
                  </a:lnTo>
                  <a:lnTo>
                    <a:pt x="278" y="583"/>
                  </a:lnTo>
                  <a:lnTo>
                    <a:pt x="285" y="578"/>
                  </a:lnTo>
                  <a:lnTo>
                    <a:pt x="285" y="618"/>
                  </a:lnTo>
                  <a:lnTo>
                    <a:pt x="285" y="618"/>
                  </a:lnTo>
                  <a:lnTo>
                    <a:pt x="275" y="623"/>
                  </a:lnTo>
                  <a:lnTo>
                    <a:pt x="264" y="628"/>
                  </a:lnTo>
                  <a:lnTo>
                    <a:pt x="252" y="633"/>
                  </a:lnTo>
                  <a:lnTo>
                    <a:pt x="238" y="635"/>
                  </a:lnTo>
                  <a:lnTo>
                    <a:pt x="225" y="639"/>
                  </a:lnTo>
                  <a:lnTo>
                    <a:pt x="210" y="640"/>
                  </a:lnTo>
                  <a:lnTo>
                    <a:pt x="196" y="642"/>
                  </a:lnTo>
                  <a:lnTo>
                    <a:pt x="181" y="643"/>
                  </a:lnTo>
                  <a:lnTo>
                    <a:pt x="181" y="643"/>
                  </a:lnTo>
                  <a:lnTo>
                    <a:pt x="168" y="642"/>
                  </a:lnTo>
                  <a:lnTo>
                    <a:pt x="154" y="640"/>
                  </a:lnTo>
                  <a:lnTo>
                    <a:pt x="141" y="638"/>
                  </a:lnTo>
                  <a:lnTo>
                    <a:pt x="129" y="633"/>
                  </a:lnTo>
                  <a:lnTo>
                    <a:pt x="118" y="628"/>
                  </a:lnTo>
                  <a:lnTo>
                    <a:pt x="108" y="622"/>
                  </a:lnTo>
                  <a:lnTo>
                    <a:pt x="99" y="613"/>
                  </a:lnTo>
                  <a:lnTo>
                    <a:pt x="92" y="604"/>
                  </a:lnTo>
                  <a:lnTo>
                    <a:pt x="84" y="594"/>
                  </a:lnTo>
                  <a:lnTo>
                    <a:pt x="78" y="584"/>
                  </a:lnTo>
                  <a:lnTo>
                    <a:pt x="73" y="572"/>
                  </a:lnTo>
                  <a:lnTo>
                    <a:pt x="68" y="558"/>
                  </a:lnTo>
                  <a:lnTo>
                    <a:pt x="65" y="545"/>
                  </a:lnTo>
                  <a:lnTo>
                    <a:pt x="62" y="529"/>
                  </a:lnTo>
                  <a:lnTo>
                    <a:pt x="61" y="513"/>
                  </a:lnTo>
                  <a:lnTo>
                    <a:pt x="61" y="495"/>
                  </a:lnTo>
                  <a:lnTo>
                    <a:pt x="61" y="495"/>
                  </a:lnTo>
                  <a:lnTo>
                    <a:pt x="62" y="432"/>
                  </a:lnTo>
                  <a:lnTo>
                    <a:pt x="63" y="361"/>
                  </a:lnTo>
                  <a:lnTo>
                    <a:pt x="66" y="288"/>
                  </a:lnTo>
                  <a:lnTo>
                    <a:pt x="67" y="222"/>
                  </a:lnTo>
                  <a:lnTo>
                    <a:pt x="0" y="224"/>
                  </a:lnTo>
                  <a:lnTo>
                    <a:pt x="0" y="224"/>
                  </a:lnTo>
                  <a:lnTo>
                    <a:pt x="3" y="211"/>
                  </a:lnTo>
                  <a:lnTo>
                    <a:pt x="4" y="199"/>
                  </a:lnTo>
                  <a:lnTo>
                    <a:pt x="4" y="199"/>
                  </a:lnTo>
                  <a:lnTo>
                    <a:pt x="3" y="186"/>
                  </a:lnTo>
                  <a:lnTo>
                    <a:pt x="0" y="174"/>
                  </a:lnTo>
                  <a:lnTo>
                    <a:pt x="67" y="176"/>
                  </a:lnTo>
                  <a:lnTo>
                    <a:pt x="67" y="176"/>
                  </a:lnTo>
                  <a:lnTo>
                    <a:pt x="67" y="121"/>
                  </a:lnTo>
                  <a:lnTo>
                    <a:pt x="63" y="59"/>
                  </a:lnTo>
                  <a:lnTo>
                    <a:pt x="63" y="59"/>
                  </a:lnTo>
                  <a:lnTo>
                    <a:pt x="129" y="30"/>
                  </a:lnTo>
                  <a:lnTo>
                    <a:pt x="194" y="0"/>
                  </a:lnTo>
                  <a:lnTo>
                    <a:pt x="203" y="6"/>
                  </a:lnTo>
                  <a:lnTo>
                    <a:pt x="203" y="6"/>
                  </a:lnTo>
                  <a:lnTo>
                    <a:pt x="200" y="42"/>
                  </a:lnTo>
                  <a:lnTo>
                    <a:pt x="197" y="85"/>
                  </a:lnTo>
                  <a:lnTo>
                    <a:pt x="196" y="131"/>
                  </a:lnTo>
                  <a:lnTo>
                    <a:pt x="195" y="175"/>
                  </a:lnTo>
                  <a:lnTo>
                    <a:pt x="279" y="174"/>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4" name="Freeform 20"/>
            <p:cNvSpPr>
              <a:spLocks/>
            </p:cNvSpPr>
            <p:nvPr/>
          </p:nvSpPr>
          <p:spPr bwMode="auto">
            <a:xfrm>
              <a:off x="5156201" y="377825"/>
              <a:ext cx="230188" cy="373063"/>
            </a:xfrm>
            <a:custGeom>
              <a:avLst/>
              <a:gdLst>
                <a:gd name="T0" fmla="*/ 131 w 291"/>
                <a:gd name="T1" fmla="*/ 128 h 471"/>
                <a:gd name="T2" fmla="*/ 144 w 291"/>
                <a:gd name="T3" fmla="*/ 97 h 471"/>
                <a:gd name="T4" fmla="*/ 158 w 291"/>
                <a:gd name="T5" fmla="*/ 71 h 471"/>
                <a:gd name="T6" fmla="*/ 174 w 291"/>
                <a:gd name="T7" fmla="*/ 48 h 471"/>
                <a:gd name="T8" fmla="*/ 191 w 291"/>
                <a:gd name="T9" fmla="*/ 31 h 471"/>
                <a:gd name="T10" fmla="*/ 210 w 291"/>
                <a:gd name="T11" fmla="*/ 17 h 471"/>
                <a:gd name="T12" fmla="*/ 230 w 291"/>
                <a:gd name="T13" fmla="*/ 7 h 471"/>
                <a:gd name="T14" fmla="*/ 252 w 291"/>
                <a:gd name="T15" fmla="*/ 3 h 471"/>
                <a:gd name="T16" fmla="*/ 275 w 291"/>
                <a:gd name="T17" fmla="*/ 0 h 471"/>
                <a:gd name="T18" fmla="*/ 291 w 291"/>
                <a:gd name="T19" fmla="*/ 1 h 471"/>
                <a:gd name="T20" fmla="*/ 288 w 291"/>
                <a:gd name="T21" fmla="*/ 16 h 471"/>
                <a:gd name="T22" fmla="*/ 284 w 291"/>
                <a:gd name="T23" fmla="*/ 50 h 471"/>
                <a:gd name="T24" fmla="*/ 284 w 291"/>
                <a:gd name="T25" fmla="*/ 69 h 471"/>
                <a:gd name="T26" fmla="*/ 286 w 291"/>
                <a:gd name="T27" fmla="*/ 133 h 471"/>
                <a:gd name="T28" fmla="*/ 277 w 291"/>
                <a:gd name="T29" fmla="*/ 140 h 471"/>
                <a:gd name="T30" fmla="*/ 255 w 291"/>
                <a:gd name="T31" fmla="*/ 130 h 471"/>
                <a:gd name="T32" fmla="*/ 229 w 291"/>
                <a:gd name="T33" fmla="*/ 127 h 471"/>
                <a:gd name="T34" fmla="*/ 217 w 291"/>
                <a:gd name="T35" fmla="*/ 128 h 471"/>
                <a:gd name="T36" fmla="*/ 199 w 291"/>
                <a:gd name="T37" fmla="*/ 132 h 471"/>
                <a:gd name="T38" fmla="*/ 182 w 291"/>
                <a:gd name="T39" fmla="*/ 139 h 471"/>
                <a:gd name="T40" fmla="*/ 167 w 291"/>
                <a:gd name="T41" fmla="*/ 149 h 471"/>
                <a:gd name="T42" fmla="*/ 154 w 291"/>
                <a:gd name="T43" fmla="*/ 163 h 471"/>
                <a:gd name="T44" fmla="*/ 146 w 291"/>
                <a:gd name="T45" fmla="*/ 177 h 471"/>
                <a:gd name="T46" fmla="*/ 139 w 291"/>
                <a:gd name="T47" fmla="*/ 194 h 471"/>
                <a:gd name="T48" fmla="*/ 136 w 291"/>
                <a:gd name="T49" fmla="*/ 212 h 471"/>
                <a:gd name="T50" fmla="*/ 136 w 291"/>
                <a:gd name="T51" fmla="*/ 259 h 471"/>
                <a:gd name="T52" fmla="*/ 136 w 291"/>
                <a:gd name="T53" fmla="*/ 316 h 471"/>
                <a:gd name="T54" fmla="*/ 139 w 291"/>
                <a:gd name="T55" fmla="*/ 421 h 471"/>
                <a:gd name="T56" fmla="*/ 143 w 291"/>
                <a:gd name="T57" fmla="*/ 471 h 471"/>
                <a:gd name="T58" fmla="*/ 93 w 291"/>
                <a:gd name="T59" fmla="*/ 466 h 471"/>
                <a:gd name="T60" fmla="*/ 72 w 291"/>
                <a:gd name="T61" fmla="*/ 466 h 471"/>
                <a:gd name="T62" fmla="*/ 31 w 291"/>
                <a:gd name="T63" fmla="*/ 468 h 471"/>
                <a:gd name="T64" fmla="*/ 0 w 291"/>
                <a:gd name="T65" fmla="*/ 471 h 471"/>
                <a:gd name="T66" fmla="*/ 7 w 291"/>
                <a:gd name="T67" fmla="*/ 370 h 471"/>
                <a:gd name="T68" fmla="*/ 8 w 291"/>
                <a:gd name="T69" fmla="*/ 259 h 471"/>
                <a:gd name="T70" fmla="*/ 8 w 291"/>
                <a:gd name="T71" fmla="*/ 221 h 471"/>
                <a:gd name="T72" fmla="*/ 7 w 291"/>
                <a:gd name="T73" fmla="*/ 112 h 471"/>
                <a:gd name="T74" fmla="*/ 0 w 291"/>
                <a:gd name="T75" fmla="*/ 10 h 471"/>
                <a:gd name="T76" fmla="*/ 33 w 291"/>
                <a:gd name="T77" fmla="*/ 12 h 471"/>
                <a:gd name="T78" fmla="*/ 66 w 291"/>
                <a:gd name="T79" fmla="*/ 15 h 471"/>
                <a:gd name="T80" fmla="*/ 82 w 291"/>
                <a:gd name="T81" fmla="*/ 14 h 471"/>
                <a:gd name="T82" fmla="*/ 132 w 291"/>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471">
                  <a:moveTo>
                    <a:pt x="129" y="127"/>
                  </a:moveTo>
                  <a:lnTo>
                    <a:pt x="131" y="128"/>
                  </a:lnTo>
                  <a:lnTo>
                    <a:pt x="131" y="128"/>
                  </a:lnTo>
                  <a:lnTo>
                    <a:pt x="144" y="97"/>
                  </a:lnTo>
                  <a:lnTo>
                    <a:pt x="151" y="83"/>
                  </a:lnTo>
                  <a:lnTo>
                    <a:pt x="158" y="71"/>
                  </a:lnTo>
                  <a:lnTo>
                    <a:pt x="167" y="60"/>
                  </a:lnTo>
                  <a:lnTo>
                    <a:pt x="174" y="48"/>
                  </a:lnTo>
                  <a:lnTo>
                    <a:pt x="183" y="40"/>
                  </a:lnTo>
                  <a:lnTo>
                    <a:pt x="191" y="31"/>
                  </a:lnTo>
                  <a:lnTo>
                    <a:pt x="200" y="24"/>
                  </a:lnTo>
                  <a:lnTo>
                    <a:pt x="210" y="17"/>
                  </a:lnTo>
                  <a:lnTo>
                    <a:pt x="220" y="12"/>
                  </a:lnTo>
                  <a:lnTo>
                    <a:pt x="230" y="7"/>
                  </a:lnTo>
                  <a:lnTo>
                    <a:pt x="241" y="4"/>
                  </a:lnTo>
                  <a:lnTo>
                    <a:pt x="252" y="3"/>
                  </a:lnTo>
                  <a:lnTo>
                    <a:pt x="263" y="0"/>
                  </a:lnTo>
                  <a:lnTo>
                    <a:pt x="275" y="0"/>
                  </a:lnTo>
                  <a:lnTo>
                    <a:pt x="275" y="0"/>
                  </a:lnTo>
                  <a:lnTo>
                    <a:pt x="291" y="1"/>
                  </a:lnTo>
                  <a:lnTo>
                    <a:pt x="291" y="1"/>
                  </a:lnTo>
                  <a:lnTo>
                    <a:pt x="288" y="16"/>
                  </a:lnTo>
                  <a:lnTo>
                    <a:pt x="286" y="31"/>
                  </a:lnTo>
                  <a:lnTo>
                    <a:pt x="284" y="50"/>
                  </a:lnTo>
                  <a:lnTo>
                    <a:pt x="284" y="69"/>
                  </a:lnTo>
                  <a:lnTo>
                    <a:pt x="284" y="69"/>
                  </a:lnTo>
                  <a:lnTo>
                    <a:pt x="284" y="101"/>
                  </a:lnTo>
                  <a:lnTo>
                    <a:pt x="286" y="133"/>
                  </a:lnTo>
                  <a:lnTo>
                    <a:pt x="277" y="140"/>
                  </a:lnTo>
                  <a:lnTo>
                    <a:pt x="277" y="140"/>
                  </a:lnTo>
                  <a:lnTo>
                    <a:pt x="267" y="135"/>
                  </a:lnTo>
                  <a:lnTo>
                    <a:pt x="255" y="130"/>
                  </a:lnTo>
                  <a:lnTo>
                    <a:pt x="242" y="128"/>
                  </a:lnTo>
                  <a:lnTo>
                    <a:pt x="229" y="127"/>
                  </a:lnTo>
                  <a:lnTo>
                    <a:pt x="229" y="127"/>
                  </a:lnTo>
                  <a:lnTo>
                    <a:pt x="217" y="128"/>
                  </a:lnTo>
                  <a:lnTo>
                    <a:pt x="208" y="129"/>
                  </a:lnTo>
                  <a:lnTo>
                    <a:pt x="199" y="132"/>
                  </a:lnTo>
                  <a:lnTo>
                    <a:pt x="189" y="134"/>
                  </a:lnTo>
                  <a:lnTo>
                    <a:pt x="182" y="139"/>
                  </a:lnTo>
                  <a:lnTo>
                    <a:pt x="174" y="144"/>
                  </a:lnTo>
                  <a:lnTo>
                    <a:pt x="167" y="149"/>
                  </a:lnTo>
                  <a:lnTo>
                    <a:pt x="160" y="155"/>
                  </a:lnTo>
                  <a:lnTo>
                    <a:pt x="154" y="163"/>
                  </a:lnTo>
                  <a:lnTo>
                    <a:pt x="149" y="169"/>
                  </a:lnTo>
                  <a:lnTo>
                    <a:pt x="146" y="177"/>
                  </a:lnTo>
                  <a:lnTo>
                    <a:pt x="142" y="185"/>
                  </a:lnTo>
                  <a:lnTo>
                    <a:pt x="139" y="194"/>
                  </a:lnTo>
                  <a:lnTo>
                    <a:pt x="137" y="202"/>
                  </a:lnTo>
                  <a:lnTo>
                    <a:pt x="136" y="212"/>
                  </a:lnTo>
                  <a:lnTo>
                    <a:pt x="136" y="221"/>
                  </a:lnTo>
                  <a:lnTo>
                    <a:pt x="136" y="259"/>
                  </a:lnTo>
                  <a:lnTo>
                    <a:pt x="136" y="259"/>
                  </a:lnTo>
                  <a:lnTo>
                    <a:pt x="136" y="316"/>
                  </a:lnTo>
                  <a:lnTo>
                    <a:pt x="137" y="370"/>
                  </a:lnTo>
                  <a:lnTo>
                    <a:pt x="139" y="421"/>
                  </a:lnTo>
                  <a:lnTo>
                    <a:pt x="143" y="471"/>
                  </a:lnTo>
                  <a:lnTo>
                    <a:pt x="143" y="471"/>
                  </a:lnTo>
                  <a:lnTo>
                    <a:pt x="112" y="468"/>
                  </a:lnTo>
                  <a:lnTo>
                    <a:pt x="93" y="466"/>
                  </a:lnTo>
                  <a:lnTo>
                    <a:pt x="72" y="466"/>
                  </a:lnTo>
                  <a:lnTo>
                    <a:pt x="72" y="466"/>
                  </a:lnTo>
                  <a:lnTo>
                    <a:pt x="50" y="466"/>
                  </a:lnTo>
                  <a:lnTo>
                    <a:pt x="31" y="468"/>
                  </a:lnTo>
                  <a:lnTo>
                    <a:pt x="0" y="471"/>
                  </a:lnTo>
                  <a:lnTo>
                    <a:pt x="0" y="471"/>
                  </a:lnTo>
                  <a:lnTo>
                    <a:pt x="4" y="421"/>
                  </a:lnTo>
                  <a:lnTo>
                    <a:pt x="7" y="370"/>
                  </a:lnTo>
                  <a:lnTo>
                    <a:pt x="8" y="316"/>
                  </a:lnTo>
                  <a:lnTo>
                    <a:pt x="8" y="259"/>
                  </a:lnTo>
                  <a:lnTo>
                    <a:pt x="8" y="221"/>
                  </a:lnTo>
                  <a:lnTo>
                    <a:pt x="8" y="221"/>
                  </a:lnTo>
                  <a:lnTo>
                    <a:pt x="8" y="165"/>
                  </a:lnTo>
                  <a:lnTo>
                    <a:pt x="7" y="112"/>
                  </a:lnTo>
                  <a:lnTo>
                    <a:pt x="4" y="60"/>
                  </a:lnTo>
                  <a:lnTo>
                    <a:pt x="0" y="10"/>
                  </a:lnTo>
                  <a:lnTo>
                    <a:pt x="0" y="10"/>
                  </a:lnTo>
                  <a:lnTo>
                    <a:pt x="33" y="12"/>
                  </a:lnTo>
                  <a:lnTo>
                    <a:pt x="50" y="14"/>
                  </a:lnTo>
                  <a:lnTo>
                    <a:pt x="66" y="15"/>
                  </a:lnTo>
                  <a:lnTo>
                    <a:pt x="66" y="15"/>
                  </a:lnTo>
                  <a:lnTo>
                    <a:pt x="82" y="14"/>
                  </a:lnTo>
                  <a:lnTo>
                    <a:pt x="98" y="12"/>
                  </a:lnTo>
                  <a:lnTo>
                    <a:pt x="132" y="10"/>
                  </a:lnTo>
                  <a:lnTo>
                    <a:pt x="129"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5" name="Freeform 21"/>
            <p:cNvSpPr>
              <a:spLocks noEditPoints="1"/>
            </p:cNvSpPr>
            <p:nvPr/>
          </p:nvSpPr>
          <p:spPr bwMode="auto">
            <a:xfrm>
              <a:off x="5410201" y="37465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7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7 w 416"/>
                <a:gd name="T81" fmla="*/ 70 h 486"/>
                <a:gd name="T82" fmla="*/ 396 w 416"/>
                <a:gd name="T83" fmla="*/ 104 h 486"/>
                <a:gd name="T84" fmla="*/ 408 w 416"/>
                <a:gd name="T85" fmla="*/ 142 h 486"/>
                <a:gd name="T86" fmla="*/ 415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7 w 416"/>
                <a:gd name="T107" fmla="*/ 42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1" y="403"/>
                  </a:lnTo>
                  <a:lnTo>
                    <a:pt x="212"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7" y="442"/>
                  </a:lnTo>
                  <a:lnTo>
                    <a:pt x="377"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6"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7" y="70"/>
                  </a:lnTo>
                  <a:lnTo>
                    <a:pt x="387" y="85"/>
                  </a:lnTo>
                  <a:lnTo>
                    <a:pt x="396" y="104"/>
                  </a:lnTo>
                  <a:lnTo>
                    <a:pt x="403" y="122"/>
                  </a:lnTo>
                  <a:lnTo>
                    <a:pt x="408" y="142"/>
                  </a:lnTo>
                  <a:lnTo>
                    <a:pt x="412" y="163"/>
                  </a:lnTo>
                  <a:lnTo>
                    <a:pt x="415"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7" y="42"/>
                  </a:lnTo>
                  <a:lnTo>
                    <a:pt x="217" y="42"/>
                  </a:lnTo>
                  <a:lnTo>
                    <a:pt x="208" y="43"/>
                  </a:lnTo>
                  <a:lnTo>
                    <a:pt x="199" y="45"/>
                  </a:lnTo>
                  <a:lnTo>
                    <a:pt x="190" y="50"/>
                  </a:lnTo>
                  <a:lnTo>
                    <a:pt x="183" y="57"/>
                  </a:lnTo>
                  <a:lnTo>
                    <a:pt x="175" y="64"/>
                  </a:lnTo>
                  <a:lnTo>
                    <a:pt x="169" y="73"/>
                  </a:lnTo>
                  <a:lnTo>
                    <a:pt x="164" y="83"/>
                  </a:lnTo>
                  <a:lnTo>
                    <a:pt x="159" y="93"/>
                  </a:lnTo>
                  <a:lnTo>
                    <a:pt x="155"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6" name="Freeform 22"/>
            <p:cNvSpPr>
              <a:spLocks noEditPoints="1"/>
            </p:cNvSpPr>
            <p:nvPr/>
          </p:nvSpPr>
          <p:spPr bwMode="auto">
            <a:xfrm>
              <a:off x="5775326" y="374650"/>
              <a:ext cx="347663" cy="385763"/>
            </a:xfrm>
            <a:custGeom>
              <a:avLst/>
              <a:gdLst>
                <a:gd name="T0" fmla="*/ 52 w 439"/>
                <a:gd name="T1" fmla="*/ 50 h 486"/>
                <a:gd name="T2" fmla="*/ 119 w 439"/>
                <a:gd name="T3" fmla="*/ 17 h 486"/>
                <a:gd name="T4" fmla="*/ 188 w 439"/>
                <a:gd name="T5" fmla="*/ 1 h 486"/>
                <a:gd name="T6" fmla="*/ 229 w 439"/>
                <a:gd name="T7" fmla="*/ 0 h 486"/>
                <a:gd name="T8" fmla="*/ 280 w 439"/>
                <a:gd name="T9" fmla="*/ 8 h 486"/>
                <a:gd name="T10" fmla="*/ 323 w 439"/>
                <a:gd name="T11" fmla="*/ 26 h 486"/>
                <a:gd name="T12" fmla="*/ 357 w 439"/>
                <a:gd name="T13" fmla="*/ 57 h 486"/>
                <a:gd name="T14" fmla="*/ 378 w 439"/>
                <a:gd name="T15" fmla="*/ 99 h 486"/>
                <a:gd name="T16" fmla="*/ 385 w 439"/>
                <a:gd name="T17" fmla="*/ 155 h 486"/>
                <a:gd name="T18" fmla="*/ 384 w 439"/>
                <a:gd name="T19" fmla="*/ 267 h 486"/>
                <a:gd name="T20" fmla="*/ 383 w 439"/>
                <a:gd name="T21" fmla="*/ 391 h 486"/>
                <a:gd name="T22" fmla="*/ 393 w 439"/>
                <a:gd name="T23" fmla="*/ 423 h 486"/>
                <a:gd name="T24" fmla="*/ 404 w 439"/>
                <a:gd name="T25" fmla="*/ 432 h 486"/>
                <a:gd name="T26" fmla="*/ 439 w 439"/>
                <a:gd name="T27" fmla="*/ 437 h 486"/>
                <a:gd name="T28" fmla="*/ 414 w 439"/>
                <a:gd name="T29" fmla="*/ 472 h 486"/>
                <a:gd name="T30" fmla="*/ 372 w 439"/>
                <a:gd name="T31" fmla="*/ 485 h 486"/>
                <a:gd name="T32" fmla="*/ 334 w 439"/>
                <a:gd name="T33" fmla="*/ 485 h 486"/>
                <a:gd name="T34" fmla="*/ 293 w 439"/>
                <a:gd name="T35" fmla="*/ 467 h 486"/>
                <a:gd name="T36" fmla="*/ 266 w 439"/>
                <a:gd name="T37" fmla="*/ 431 h 486"/>
                <a:gd name="T38" fmla="*/ 249 w 439"/>
                <a:gd name="T39" fmla="*/ 430 h 486"/>
                <a:gd name="T40" fmla="*/ 209 w 439"/>
                <a:gd name="T41" fmla="*/ 466 h 486"/>
                <a:gd name="T42" fmla="*/ 157 w 439"/>
                <a:gd name="T43" fmla="*/ 485 h 486"/>
                <a:gd name="T44" fmla="*/ 119 w 439"/>
                <a:gd name="T45" fmla="*/ 485 h 486"/>
                <a:gd name="T46" fmla="*/ 74 w 439"/>
                <a:gd name="T47" fmla="*/ 475 h 486"/>
                <a:gd name="T48" fmla="*/ 40 w 439"/>
                <a:gd name="T49" fmla="*/ 455 h 486"/>
                <a:gd name="T50" fmla="*/ 17 w 439"/>
                <a:gd name="T51" fmla="*/ 427 h 486"/>
                <a:gd name="T52" fmla="*/ 4 w 439"/>
                <a:gd name="T53" fmla="*/ 395 h 486"/>
                <a:gd name="T54" fmla="*/ 0 w 439"/>
                <a:gd name="T55" fmla="*/ 360 h 486"/>
                <a:gd name="T56" fmla="*/ 2 w 439"/>
                <a:gd name="T57" fmla="*/ 332 h 486"/>
                <a:gd name="T58" fmla="*/ 16 w 439"/>
                <a:gd name="T59" fmla="*/ 296 h 486"/>
                <a:gd name="T60" fmla="*/ 38 w 439"/>
                <a:gd name="T61" fmla="*/ 267 h 486"/>
                <a:gd name="T62" fmla="*/ 70 w 439"/>
                <a:gd name="T63" fmla="*/ 246 h 486"/>
                <a:gd name="T64" fmla="*/ 110 w 439"/>
                <a:gd name="T65" fmla="*/ 230 h 486"/>
                <a:gd name="T66" fmla="*/ 177 w 439"/>
                <a:gd name="T67" fmla="*/ 213 h 486"/>
                <a:gd name="T68" fmla="*/ 239 w 439"/>
                <a:gd name="T69" fmla="*/ 191 h 486"/>
                <a:gd name="T70" fmla="*/ 251 w 439"/>
                <a:gd name="T71" fmla="*/ 179 h 486"/>
                <a:gd name="T72" fmla="*/ 257 w 439"/>
                <a:gd name="T73" fmla="*/ 153 h 486"/>
                <a:gd name="T74" fmla="*/ 255 w 439"/>
                <a:gd name="T75" fmla="*/ 137 h 486"/>
                <a:gd name="T76" fmla="*/ 248 w 439"/>
                <a:gd name="T77" fmla="*/ 114 h 486"/>
                <a:gd name="T78" fmla="*/ 233 w 439"/>
                <a:gd name="T79" fmla="*/ 95 h 486"/>
                <a:gd name="T80" fmla="*/ 212 w 439"/>
                <a:gd name="T81" fmla="*/ 80 h 486"/>
                <a:gd name="T82" fmla="*/ 186 w 439"/>
                <a:gd name="T83" fmla="*/ 73 h 486"/>
                <a:gd name="T84" fmla="*/ 166 w 439"/>
                <a:gd name="T85" fmla="*/ 70 h 486"/>
                <a:gd name="T86" fmla="*/ 115 w 439"/>
                <a:gd name="T87" fmla="*/ 80 h 486"/>
                <a:gd name="T88" fmla="*/ 70 w 439"/>
                <a:gd name="T89" fmla="*/ 104 h 486"/>
                <a:gd name="T90" fmla="*/ 44 w 439"/>
                <a:gd name="T91" fmla="*/ 124 h 486"/>
                <a:gd name="T92" fmla="*/ 259 w 439"/>
                <a:gd name="T93" fmla="*/ 225 h 486"/>
                <a:gd name="T94" fmla="*/ 217 w 439"/>
                <a:gd name="T95" fmla="*/ 244 h 486"/>
                <a:gd name="T96" fmla="*/ 176 w 439"/>
                <a:gd name="T97" fmla="*/ 261 h 486"/>
                <a:gd name="T98" fmla="*/ 151 w 439"/>
                <a:gd name="T99" fmla="*/ 282 h 486"/>
                <a:gd name="T100" fmla="*/ 136 w 439"/>
                <a:gd name="T101" fmla="*/ 316 h 486"/>
                <a:gd name="T102" fmla="*/ 133 w 439"/>
                <a:gd name="T103" fmla="*/ 347 h 486"/>
                <a:gd name="T104" fmla="*/ 141 w 439"/>
                <a:gd name="T105" fmla="*/ 390 h 486"/>
                <a:gd name="T106" fmla="*/ 164 w 439"/>
                <a:gd name="T107" fmla="*/ 415 h 486"/>
                <a:gd name="T108" fmla="*/ 188 w 439"/>
                <a:gd name="T109" fmla="*/ 420 h 486"/>
                <a:gd name="T110" fmla="*/ 209 w 439"/>
                <a:gd name="T111" fmla="*/ 416 h 486"/>
                <a:gd name="T112" fmla="*/ 228 w 439"/>
                <a:gd name="T113" fmla="*/ 406 h 486"/>
                <a:gd name="T114" fmla="*/ 243 w 439"/>
                <a:gd name="T115" fmla="*/ 389 h 486"/>
                <a:gd name="T116" fmla="*/ 253 w 439"/>
                <a:gd name="T117" fmla="*/ 367 h 486"/>
                <a:gd name="T118" fmla="*/ 257 w 439"/>
                <a:gd name="T119" fmla="*/ 326 h 486"/>
                <a:gd name="T120" fmla="*/ 259 w 439"/>
                <a:gd name="T121" fmla="*/ 22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486">
                  <a:moveTo>
                    <a:pt x="32" y="67"/>
                  </a:moveTo>
                  <a:lnTo>
                    <a:pt x="32" y="67"/>
                  </a:lnTo>
                  <a:lnTo>
                    <a:pt x="52" y="50"/>
                  </a:lnTo>
                  <a:lnTo>
                    <a:pt x="73" y="38"/>
                  </a:lnTo>
                  <a:lnTo>
                    <a:pt x="95" y="26"/>
                  </a:lnTo>
                  <a:lnTo>
                    <a:pt x="119" y="17"/>
                  </a:lnTo>
                  <a:lnTo>
                    <a:pt x="141" y="9"/>
                  </a:lnTo>
                  <a:lnTo>
                    <a:pt x="164" y="3"/>
                  </a:lnTo>
                  <a:lnTo>
                    <a:pt x="188" y="1"/>
                  </a:lnTo>
                  <a:lnTo>
                    <a:pt x="210" y="0"/>
                  </a:lnTo>
                  <a:lnTo>
                    <a:pt x="210" y="0"/>
                  </a:lnTo>
                  <a:lnTo>
                    <a:pt x="229" y="0"/>
                  </a:lnTo>
                  <a:lnTo>
                    <a:pt x="246" y="1"/>
                  </a:lnTo>
                  <a:lnTo>
                    <a:pt x="264" y="5"/>
                  </a:lnTo>
                  <a:lnTo>
                    <a:pt x="280" y="8"/>
                  </a:lnTo>
                  <a:lnTo>
                    <a:pt x="296" y="13"/>
                  </a:lnTo>
                  <a:lnTo>
                    <a:pt x="310" y="18"/>
                  </a:lnTo>
                  <a:lnTo>
                    <a:pt x="323" y="26"/>
                  </a:lnTo>
                  <a:lnTo>
                    <a:pt x="336" y="34"/>
                  </a:lnTo>
                  <a:lnTo>
                    <a:pt x="347" y="44"/>
                  </a:lnTo>
                  <a:lnTo>
                    <a:pt x="357" y="57"/>
                  </a:lnTo>
                  <a:lnTo>
                    <a:pt x="364" y="69"/>
                  </a:lnTo>
                  <a:lnTo>
                    <a:pt x="372" y="83"/>
                  </a:lnTo>
                  <a:lnTo>
                    <a:pt x="378" y="99"/>
                  </a:lnTo>
                  <a:lnTo>
                    <a:pt x="382" y="116"/>
                  </a:lnTo>
                  <a:lnTo>
                    <a:pt x="384" y="135"/>
                  </a:lnTo>
                  <a:lnTo>
                    <a:pt x="385" y="155"/>
                  </a:lnTo>
                  <a:lnTo>
                    <a:pt x="385" y="155"/>
                  </a:lnTo>
                  <a:lnTo>
                    <a:pt x="384" y="213"/>
                  </a:lnTo>
                  <a:lnTo>
                    <a:pt x="384" y="267"/>
                  </a:lnTo>
                  <a:lnTo>
                    <a:pt x="382" y="370"/>
                  </a:lnTo>
                  <a:lnTo>
                    <a:pt x="382" y="370"/>
                  </a:lnTo>
                  <a:lnTo>
                    <a:pt x="383" y="391"/>
                  </a:lnTo>
                  <a:lnTo>
                    <a:pt x="385" y="406"/>
                  </a:lnTo>
                  <a:lnTo>
                    <a:pt x="389" y="419"/>
                  </a:lnTo>
                  <a:lnTo>
                    <a:pt x="393" y="423"/>
                  </a:lnTo>
                  <a:lnTo>
                    <a:pt x="395" y="426"/>
                  </a:lnTo>
                  <a:lnTo>
                    <a:pt x="399" y="430"/>
                  </a:lnTo>
                  <a:lnTo>
                    <a:pt x="404" y="432"/>
                  </a:lnTo>
                  <a:lnTo>
                    <a:pt x="413" y="435"/>
                  </a:lnTo>
                  <a:lnTo>
                    <a:pt x="425" y="436"/>
                  </a:lnTo>
                  <a:lnTo>
                    <a:pt x="439" y="437"/>
                  </a:lnTo>
                  <a:lnTo>
                    <a:pt x="439" y="460"/>
                  </a:lnTo>
                  <a:lnTo>
                    <a:pt x="439" y="460"/>
                  </a:lnTo>
                  <a:lnTo>
                    <a:pt x="414" y="472"/>
                  </a:lnTo>
                  <a:lnTo>
                    <a:pt x="391" y="480"/>
                  </a:lnTo>
                  <a:lnTo>
                    <a:pt x="382" y="482"/>
                  </a:lnTo>
                  <a:lnTo>
                    <a:pt x="372" y="485"/>
                  </a:lnTo>
                  <a:lnTo>
                    <a:pt x="351" y="486"/>
                  </a:lnTo>
                  <a:lnTo>
                    <a:pt x="351" y="486"/>
                  </a:lnTo>
                  <a:lnTo>
                    <a:pt x="334" y="485"/>
                  </a:lnTo>
                  <a:lnTo>
                    <a:pt x="318" y="481"/>
                  </a:lnTo>
                  <a:lnTo>
                    <a:pt x="306" y="475"/>
                  </a:lnTo>
                  <a:lnTo>
                    <a:pt x="293" y="467"/>
                  </a:lnTo>
                  <a:lnTo>
                    <a:pt x="284" y="457"/>
                  </a:lnTo>
                  <a:lnTo>
                    <a:pt x="274" y="445"/>
                  </a:lnTo>
                  <a:lnTo>
                    <a:pt x="266" y="431"/>
                  </a:lnTo>
                  <a:lnTo>
                    <a:pt x="260" y="416"/>
                  </a:lnTo>
                  <a:lnTo>
                    <a:pt x="260" y="416"/>
                  </a:lnTo>
                  <a:lnTo>
                    <a:pt x="249" y="430"/>
                  </a:lnTo>
                  <a:lnTo>
                    <a:pt x="236" y="444"/>
                  </a:lnTo>
                  <a:lnTo>
                    <a:pt x="223" y="456"/>
                  </a:lnTo>
                  <a:lnTo>
                    <a:pt x="209" y="466"/>
                  </a:lnTo>
                  <a:lnTo>
                    <a:pt x="193" y="475"/>
                  </a:lnTo>
                  <a:lnTo>
                    <a:pt x="176" y="481"/>
                  </a:lnTo>
                  <a:lnTo>
                    <a:pt x="157" y="485"/>
                  </a:lnTo>
                  <a:lnTo>
                    <a:pt x="136" y="486"/>
                  </a:lnTo>
                  <a:lnTo>
                    <a:pt x="136" y="486"/>
                  </a:lnTo>
                  <a:lnTo>
                    <a:pt x="119" y="485"/>
                  </a:lnTo>
                  <a:lnTo>
                    <a:pt x="102" y="483"/>
                  </a:lnTo>
                  <a:lnTo>
                    <a:pt x="88" y="480"/>
                  </a:lnTo>
                  <a:lnTo>
                    <a:pt x="74" y="475"/>
                  </a:lnTo>
                  <a:lnTo>
                    <a:pt x="62" y="468"/>
                  </a:lnTo>
                  <a:lnTo>
                    <a:pt x="50" y="462"/>
                  </a:lnTo>
                  <a:lnTo>
                    <a:pt x="40" y="455"/>
                  </a:lnTo>
                  <a:lnTo>
                    <a:pt x="32" y="446"/>
                  </a:lnTo>
                  <a:lnTo>
                    <a:pt x="24" y="437"/>
                  </a:lnTo>
                  <a:lnTo>
                    <a:pt x="17" y="427"/>
                  </a:lnTo>
                  <a:lnTo>
                    <a:pt x="12" y="416"/>
                  </a:lnTo>
                  <a:lnTo>
                    <a:pt x="7" y="406"/>
                  </a:lnTo>
                  <a:lnTo>
                    <a:pt x="4" y="395"/>
                  </a:lnTo>
                  <a:lnTo>
                    <a:pt x="2" y="384"/>
                  </a:lnTo>
                  <a:lnTo>
                    <a:pt x="0" y="372"/>
                  </a:lnTo>
                  <a:lnTo>
                    <a:pt x="0" y="360"/>
                  </a:lnTo>
                  <a:lnTo>
                    <a:pt x="0" y="360"/>
                  </a:lnTo>
                  <a:lnTo>
                    <a:pt x="1" y="346"/>
                  </a:lnTo>
                  <a:lnTo>
                    <a:pt x="2" y="332"/>
                  </a:lnTo>
                  <a:lnTo>
                    <a:pt x="6" y="318"/>
                  </a:lnTo>
                  <a:lnTo>
                    <a:pt x="9" y="307"/>
                  </a:lnTo>
                  <a:lnTo>
                    <a:pt x="16" y="296"/>
                  </a:lnTo>
                  <a:lnTo>
                    <a:pt x="22" y="286"/>
                  </a:lnTo>
                  <a:lnTo>
                    <a:pt x="29" y="276"/>
                  </a:lnTo>
                  <a:lnTo>
                    <a:pt x="38" y="267"/>
                  </a:lnTo>
                  <a:lnTo>
                    <a:pt x="48" y="260"/>
                  </a:lnTo>
                  <a:lnTo>
                    <a:pt x="58" y="253"/>
                  </a:lnTo>
                  <a:lnTo>
                    <a:pt x="70" y="246"/>
                  </a:lnTo>
                  <a:lnTo>
                    <a:pt x="83" y="240"/>
                  </a:lnTo>
                  <a:lnTo>
                    <a:pt x="96" y="235"/>
                  </a:lnTo>
                  <a:lnTo>
                    <a:pt x="110" y="230"/>
                  </a:lnTo>
                  <a:lnTo>
                    <a:pt x="141" y="222"/>
                  </a:lnTo>
                  <a:lnTo>
                    <a:pt x="141" y="222"/>
                  </a:lnTo>
                  <a:lnTo>
                    <a:pt x="177" y="213"/>
                  </a:lnTo>
                  <a:lnTo>
                    <a:pt x="204" y="204"/>
                  </a:lnTo>
                  <a:lnTo>
                    <a:pt x="224" y="198"/>
                  </a:lnTo>
                  <a:lnTo>
                    <a:pt x="239" y="191"/>
                  </a:lnTo>
                  <a:lnTo>
                    <a:pt x="244" y="187"/>
                  </a:lnTo>
                  <a:lnTo>
                    <a:pt x="249" y="183"/>
                  </a:lnTo>
                  <a:lnTo>
                    <a:pt x="251" y="179"/>
                  </a:lnTo>
                  <a:lnTo>
                    <a:pt x="254" y="176"/>
                  </a:lnTo>
                  <a:lnTo>
                    <a:pt x="256" y="166"/>
                  </a:lnTo>
                  <a:lnTo>
                    <a:pt x="257" y="153"/>
                  </a:lnTo>
                  <a:lnTo>
                    <a:pt x="257" y="153"/>
                  </a:lnTo>
                  <a:lnTo>
                    <a:pt x="256" y="145"/>
                  </a:lnTo>
                  <a:lnTo>
                    <a:pt x="255" y="137"/>
                  </a:lnTo>
                  <a:lnTo>
                    <a:pt x="254" y="129"/>
                  </a:lnTo>
                  <a:lnTo>
                    <a:pt x="251" y="121"/>
                  </a:lnTo>
                  <a:lnTo>
                    <a:pt x="248" y="114"/>
                  </a:lnTo>
                  <a:lnTo>
                    <a:pt x="244" y="107"/>
                  </a:lnTo>
                  <a:lnTo>
                    <a:pt x="239" y="101"/>
                  </a:lnTo>
                  <a:lnTo>
                    <a:pt x="233" y="95"/>
                  </a:lnTo>
                  <a:lnTo>
                    <a:pt x="226" y="90"/>
                  </a:lnTo>
                  <a:lnTo>
                    <a:pt x="220" y="85"/>
                  </a:lnTo>
                  <a:lnTo>
                    <a:pt x="212" y="80"/>
                  </a:lnTo>
                  <a:lnTo>
                    <a:pt x="204" y="78"/>
                  </a:lnTo>
                  <a:lnTo>
                    <a:pt x="195" y="74"/>
                  </a:lnTo>
                  <a:lnTo>
                    <a:pt x="186" y="73"/>
                  </a:lnTo>
                  <a:lnTo>
                    <a:pt x="176" y="71"/>
                  </a:lnTo>
                  <a:lnTo>
                    <a:pt x="166" y="70"/>
                  </a:lnTo>
                  <a:lnTo>
                    <a:pt x="166" y="70"/>
                  </a:lnTo>
                  <a:lnTo>
                    <a:pt x="148" y="71"/>
                  </a:lnTo>
                  <a:lnTo>
                    <a:pt x="132" y="75"/>
                  </a:lnTo>
                  <a:lnTo>
                    <a:pt x="115" y="80"/>
                  </a:lnTo>
                  <a:lnTo>
                    <a:pt x="99" y="86"/>
                  </a:lnTo>
                  <a:lnTo>
                    <a:pt x="84" y="95"/>
                  </a:lnTo>
                  <a:lnTo>
                    <a:pt x="70" y="104"/>
                  </a:lnTo>
                  <a:lnTo>
                    <a:pt x="59" y="114"/>
                  </a:lnTo>
                  <a:lnTo>
                    <a:pt x="52" y="124"/>
                  </a:lnTo>
                  <a:lnTo>
                    <a:pt x="44" y="124"/>
                  </a:lnTo>
                  <a:lnTo>
                    <a:pt x="32" y="67"/>
                  </a:lnTo>
                  <a:close/>
                  <a:moveTo>
                    <a:pt x="259" y="225"/>
                  </a:moveTo>
                  <a:lnTo>
                    <a:pt x="259" y="225"/>
                  </a:lnTo>
                  <a:lnTo>
                    <a:pt x="249" y="230"/>
                  </a:lnTo>
                  <a:lnTo>
                    <a:pt x="238" y="235"/>
                  </a:lnTo>
                  <a:lnTo>
                    <a:pt x="217" y="244"/>
                  </a:lnTo>
                  <a:lnTo>
                    <a:pt x="195" y="251"/>
                  </a:lnTo>
                  <a:lnTo>
                    <a:pt x="186" y="256"/>
                  </a:lnTo>
                  <a:lnTo>
                    <a:pt x="176" y="261"/>
                  </a:lnTo>
                  <a:lnTo>
                    <a:pt x="167" y="267"/>
                  </a:lnTo>
                  <a:lnTo>
                    <a:pt x="158" y="275"/>
                  </a:lnTo>
                  <a:lnTo>
                    <a:pt x="151" y="282"/>
                  </a:lnTo>
                  <a:lnTo>
                    <a:pt x="145" y="292"/>
                  </a:lnTo>
                  <a:lnTo>
                    <a:pt x="140" y="303"/>
                  </a:lnTo>
                  <a:lnTo>
                    <a:pt x="136" y="316"/>
                  </a:lnTo>
                  <a:lnTo>
                    <a:pt x="133" y="331"/>
                  </a:lnTo>
                  <a:lnTo>
                    <a:pt x="133" y="347"/>
                  </a:lnTo>
                  <a:lnTo>
                    <a:pt x="133" y="347"/>
                  </a:lnTo>
                  <a:lnTo>
                    <a:pt x="133" y="364"/>
                  </a:lnTo>
                  <a:lnTo>
                    <a:pt x="137" y="378"/>
                  </a:lnTo>
                  <a:lnTo>
                    <a:pt x="141" y="390"/>
                  </a:lnTo>
                  <a:lnTo>
                    <a:pt x="148" y="401"/>
                  </a:lnTo>
                  <a:lnTo>
                    <a:pt x="156" y="409"/>
                  </a:lnTo>
                  <a:lnTo>
                    <a:pt x="164" y="415"/>
                  </a:lnTo>
                  <a:lnTo>
                    <a:pt x="176" y="419"/>
                  </a:lnTo>
                  <a:lnTo>
                    <a:pt x="188" y="420"/>
                  </a:lnTo>
                  <a:lnTo>
                    <a:pt x="188" y="420"/>
                  </a:lnTo>
                  <a:lnTo>
                    <a:pt x="195" y="420"/>
                  </a:lnTo>
                  <a:lnTo>
                    <a:pt x="203" y="419"/>
                  </a:lnTo>
                  <a:lnTo>
                    <a:pt x="209" y="416"/>
                  </a:lnTo>
                  <a:lnTo>
                    <a:pt x="217" y="414"/>
                  </a:lnTo>
                  <a:lnTo>
                    <a:pt x="223" y="410"/>
                  </a:lnTo>
                  <a:lnTo>
                    <a:pt x="228" y="406"/>
                  </a:lnTo>
                  <a:lnTo>
                    <a:pt x="234" y="401"/>
                  </a:lnTo>
                  <a:lnTo>
                    <a:pt x="239" y="396"/>
                  </a:lnTo>
                  <a:lnTo>
                    <a:pt x="243" y="389"/>
                  </a:lnTo>
                  <a:lnTo>
                    <a:pt x="246" y="383"/>
                  </a:lnTo>
                  <a:lnTo>
                    <a:pt x="250" y="375"/>
                  </a:lnTo>
                  <a:lnTo>
                    <a:pt x="253" y="367"/>
                  </a:lnTo>
                  <a:lnTo>
                    <a:pt x="256" y="347"/>
                  </a:lnTo>
                  <a:lnTo>
                    <a:pt x="257" y="326"/>
                  </a:lnTo>
                  <a:lnTo>
                    <a:pt x="257" y="326"/>
                  </a:lnTo>
                  <a:lnTo>
                    <a:pt x="259" y="263"/>
                  </a:lnTo>
                  <a:lnTo>
                    <a:pt x="259" y="225"/>
                  </a:lnTo>
                  <a:lnTo>
                    <a:pt x="259" y="225"/>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7" name="Freeform 23"/>
            <p:cNvSpPr>
              <a:spLocks/>
            </p:cNvSpPr>
            <p:nvPr/>
          </p:nvSpPr>
          <p:spPr bwMode="auto">
            <a:xfrm>
              <a:off x="6170613" y="374650"/>
              <a:ext cx="555625" cy="376238"/>
            </a:xfrm>
            <a:custGeom>
              <a:avLst/>
              <a:gdLst>
                <a:gd name="T0" fmla="*/ 135 w 700"/>
                <a:gd name="T1" fmla="*/ 83 h 473"/>
                <a:gd name="T2" fmla="*/ 181 w 700"/>
                <a:gd name="T3" fmla="*/ 34 h 473"/>
                <a:gd name="T4" fmla="*/ 237 w 700"/>
                <a:gd name="T5" fmla="*/ 5 h 473"/>
                <a:gd name="T6" fmla="*/ 269 w 700"/>
                <a:gd name="T7" fmla="*/ 0 h 473"/>
                <a:gd name="T8" fmla="*/ 290 w 700"/>
                <a:gd name="T9" fmla="*/ 0 h 473"/>
                <a:gd name="T10" fmla="*/ 320 w 700"/>
                <a:gd name="T11" fmla="*/ 6 h 473"/>
                <a:gd name="T12" fmla="*/ 346 w 700"/>
                <a:gd name="T13" fmla="*/ 17 h 473"/>
                <a:gd name="T14" fmla="*/ 368 w 700"/>
                <a:gd name="T15" fmla="*/ 36 h 473"/>
                <a:gd name="T16" fmla="*/ 402 w 700"/>
                <a:gd name="T17" fmla="*/ 90 h 473"/>
                <a:gd name="T18" fmla="*/ 433 w 700"/>
                <a:gd name="T19" fmla="*/ 52 h 473"/>
                <a:gd name="T20" fmla="*/ 489 w 700"/>
                <a:gd name="T21" fmla="*/ 12 h 473"/>
                <a:gd name="T22" fmla="*/ 540 w 700"/>
                <a:gd name="T23" fmla="*/ 0 h 473"/>
                <a:gd name="T24" fmla="*/ 567 w 700"/>
                <a:gd name="T25" fmla="*/ 0 h 473"/>
                <a:gd name="T26" fmla="*/ 613 w 700"/>
                <a:gd name="T27" fmla="*/ 9 h 473"/>
                <a:gd name="T28" fmla="*/ 650 w 700"/>
                <a:gd name="T29" fmla="*/ 32 h 473"/>
                <a:gd name="T30" fmla="*/ 676 w 700"/>
                <a:gd name="T31" fmla="*/ 65 h 473"/>
                <a:gd name="T32" fmla="*/ 693 w 700"/>
                <a:gd name="T33" fmla="*/ 114 h 473"/>
                <a:gd name="T34" fmla="*/ 698 w 700"/>
                <a:gd name="T35" fmla="*/ 174 h 473"/>
                <a:gd name="T36" fmla="*/ 696 w 700"/>
                <a:gd name="T37" fmla="*/ 260 h 473"/>
                <a:gd name="T38" fmla="*/ 695 w 700"/>
                <a:gd name="T39" fmla="*/ 334 h 473"/>
                <a:gd name="T40" fmla="*/ 700 w 700"/>
                <a:gd name="T41" fmla="*/ 473 h 473"/>
                <a:gd name="T42" fmla="*/ 667 w 700"/>
                <a:gd name="T43" fmla="*/ 470 h 473"/>
                <a:gd name="T44" fmla="*/ 588 w 700"/>
                <a:gd name="T45" fmla="*/ 470 h 473"/>
                <a:gd name="T46" fmla="*/ 556 w 700"/>
                <a:gd name="T47" fmla="*/ 473 h 473"/>
                <a:gd name="T48" fmla="*/ 564 w 700"/>
                <a:gd name="T49" fmla="*/ 353 h 473"/>
                <a:gd name="T50" fmla="*/ 567 w 700"/>
                <a:gd name="T51" fmla="*/ 199 h 473"/>
                <a:gd name="T52" fmla="*/ 562 w 700"/>
                <a:gd name="T53" fmla="*/ 148 h 473"/>
                <a:gd name="T54" fmla="*/ 551 w 700"/>
                <a:gd name="T55" fmla="*/ 120 h 473"/>
                <a:gd name="T56" fmla="*/ 535 w 700"/>
                <a:gd name="T57" fmla="*/ 99 h 473"/>
                <a:gd name="T58" fmla="*/ 515 w 700"/>
                <a:gd name="T59" fmla="*/ 88 h 473"/>
                <a:gd name="T60" fmla="*/ 489 w 700"/>
                <a:gd name="T61" fmla="*/ 83 h 473"/>
                <a:gd name="T62" fmla="*/ 468 w 700"/>
                <a:gd name="T63" fmla="*/ 86 h 473"/>
                <a:gd name="T64" fmla="*/ 444 w 700"/>
                <a:gd name="T65" fmla="*/ 100 h 473"/>
                <a:gd name="T66" fmla="*/ 428 w 700"/>
                <a:gd name="T67" fmla="*/ 121 h 473"/>
                <a:gd name="T68" fmla="*/ 417 w 700"/>
                <a:gd name="T69" fmla="*/ 156 h 473"/>
                <a:gd name="T70" fmla="*/ 413 w 700"/>
                <a:gd name="T71" fmla="*/ 261 h 473"/>
                <a:gd name="T72" fmla="*/ 414 w 700"/>
                <a:gd name="T73" fmla="*/ 372 h 473"/>
                <a:gd name="T74" fmla="*/ 421 w 700"/>
                <a:gd name="T75" fmla="*/ 473 h 473"/>
                <a:gd name="T76" fmla="*/ 350 w 700"/>
                <a:gd name="T77" fmla="*/ 468 h 473"/>
                <a:gd name="T78" fmla="*/ 309 w 700"/>
                <a:gd name="T79" fmla="*/ 470 h 473"/>
                <a:gd name="T80" fmla="*/ 282 w 700"/>
                <a:gd name="T81" fmla="*/ 423 h 473"/>
                <a:gd name="T82" fmla="*/ 285 w 700"/>
                <a:gd name="T83" fmla="*/ 261 h 473"/>
                <a:gd name="T84" fmla="*/ 284 w 700"/>
                <a:gd name="T85" fmla="*/ 176 h 473"/>
                <a:gd name="T86" fmla="*/ 274 w 700"/>
                <a:gd name="T87" fmla="*/ 122 h 473"/>
                <a:gd name="T88" fmla="*/ 262 w 700"/>
                <a:gd name="T89" fmla="*/ 101 h 473"/>
                <a:gd name="T90" fmla="*/ 243 w 700"/>
                <a:gd name="T91" fmla="*/ 88 h 473"/>
                <a:gd name="T92" fmla="*/ 218 w 700"/>
                <a:gd name="T93" fmla="*/ 83 h 473"/>
                <a:gd name="T94" fmla="*/ 199 w 700"/>
                <a:gd name="T95" fmla="*/ 85 h 473"/>
                <a:gd name="T96" fmla="*/ 174 w 700"/>
                <a:gd name="T97" fmla="*/ 98 h 473"/>
                <a:gd name="T98" fmla="*/ 156 w 700"/>
                <a:gd name="T99" fmla="*/ 120 h 473"/>
                <a:gd name="T100" fmla="*/ 144 w 700"/>
                <a:gd name="T101" fmla="*/ 152 h 473"/>
                <a:gd name="T102" fmla="*/ 137 w 700"/>
                <a:gd name="T103" fmla="*/ 192 h 473"/>
                <a:gd name="T104" fmla="*/ 135 w 700"/>
                <a:gd name="T105" fmla="*/ 261 h 473"/>
                <a:gd name="T106" fmla="*/ 140 w 700"/>
                <a:gd name="T107" fmla="*/ 423 h 473"/>
                <a:gd name="T108" fmla="*/ 113 w 700"/>
                <a:gd name="T109" fmla="*/ 470 h 473"/>
                <a:gd name="T110" fmla="*/ 72 w 700"/>
                <a:gd name="T111" fmla="*/ 468 h 473"/>
                <a:gd name="T112" fmla="*/ 0 w 700"/>
                <a:gd name="T113" fmla="*/ 473 h 473"/>
                <a:gd name="T114" fmla="*/ 6 w 700"/>
                <a:gd name="T115" fmla="*/ 372 h 473"/>
                <a:gd name="T116" fmla="*/ 8 w 700"/>
                <a:gd name="T117" fmla="*/ 223 h 473"/>
                <a:gd name="T118" fmla="*/ 6 w 700"/>
                <a:gd name="T119" fmla="*/ 114 h 473"/>
                <a:gd name="T120" fmla="*/ 0 w 700"/>
                <a:gd name="T121" fmla="*/ 12 h 473"/>
                <a:gd name="T122" fmla="*/ 68 w 700"/>
                <a:gd name="T123" fmla="*/ 17 h 473"/>
                <a:gd name="T124" fmla="*/ 102 w 700"/>
                <a:gd name="T125" fmla="*/ 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3"/>
                  </a:moveTo>
                  <a:lnTo>
                    <a:pt x="135" y="83"/>
                  </a:lnTo>
                  <a:lnTo>
                    <a:pt x="135" y="83"/>
                  </a:lnTo>
                  <a:lnTo>
                    <a:pt x="150" y="65"/>
                  </a:lnTo>
                  <a:lnTo>
                    <a:pt x="165" y="48"/>
                  </a:lnTo>
                  <a:lnTo>
                    <a:pt x="181" y="34"/>
                  </a:lnTo>
                  <a:lnTo>
                    <a:pt x="199" y="22"/>
                  </a:lnTo>
                  <a:lnTo>
                    <a:pt x="217" y="12"/>
                  </a:lnTo>
                  <a:lnTo>
                    <a:pt x="237" y="5"/>
                  </a:lnTo>
                  <a:lnTo>
                    <a:pt x="247" y="2"/>
                  </a:lnTo>
                  <a:lnTo>
                    <a:pt x="258" y="1"/>
                  </a:lnTo>
                  <a:lnTo>
                    <a:pt x="269" y="0"/>
                  </a:lnTo>
                  <a:lnTo>
                    <a:pt x="279" y="0"/>
                  </a:lnTo>
                  <a:lnTo>
                    <a:pt x="279" y="0"/>
                  </a:lnTo>
                  <a:lnTo>
                    <a:pt x="290" y="0"/>
                  </a:lnTo>
                  <a:lnTo>
                    <a:pt x="300" y="1"/>
                  </a:lnTo>
                  <a:lnTo>
                    <a:pt x="310" y="2"/>
                  </a:lnTo>
                  <a:lnTo>
                    <a:pt x="320" y="6"/>
                  </a:lnTo>
                  <a:lnTo>
                    <a:pt x="329" y="8"/>
                  </a:lnTo>
                  <a:lnTo>
                    <a:pt x="337" y="12"/>
                  </a:lnTo>
                  <a:lnTo>
                    <a:pt x="346"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9" y="12"/>
                  </a:lnTo>
                  <a:lnTo>
                    <a:pt x="509" y="6"/>
                  </a:lnTo>
                  <a:lnTo>
                    <a:pt x="528" y="1"/>
                  </a:lnTo>
                  <a:lnTo>
                    <a:pt x="540" y="0"/>
                  </a:lnTo>
                  <a:lnTo>
                    <a:pt x="550" y="0"/>
                  </a:lnTo>
                  <a:lnTo>
                    <a:pt x="550" y="0"/>
                  </a:lnTo>
                  <a:lnTo>
                    <a:pt x="567" y="0"/>
                  </a:lnTo>
                  <a:lnTo>
                    <a:pt x="583" y="2"/>
                  </a:lnTo>
                  <a:lnTo>
                    <a:pt x="599" y="5"/>
                  </a:lnTo>
                  <a:lnTo>
                    <a:pt x="613" y="9"/>
                  </a:lnTo>
                  <a:lnTo>
                    <a:pt x="626" y="16"/>
                  </a:lnTo>
                  <a:lnTo>
                    <a:pt x="639" y="23"/>
                  </a:lnTo>
                  <a:lnTo>
                    <a:pt x="650" y="32"/>
                  </a:lnTo>
                  <a:lnTo>
                    <a:pt x="660" y="42"/>
                  </a:lnTo>
                  <a:lnTo>
                    <a:pt x="669" y="53"/>
                  </a:lnTo>
                  <a:lnTo>
                    <a:pt x="676" y="65"/>
                  </a:lnTo>
                  <a:lnTo>
                    <a:pt x="683" y="80"/>
                  </a:lnTo>
                  <a:lnTo>
                    <a:pt x="688" y="96"/>
                  </a:lnTo>
                  <a:lnTo>
                    <a:pt x="693" y="114"/>
                  </a:lnTo>
                  <a:lnTo>
                    <a:pt x="696" y="132"/>
                  </a:lnTo>
                  <a:lnTo>
                    <a:pt x="698" y="152"/>
                  </a:lnTo>
                  <a:lnTo>
                    <a:pt x="698" y="174"/>
                  </a:lnTo>
                  <a:lnTo>
                    <a:pt x="698" y="174"/>
                  </a:lnTo>
                  <a:lnTo>
                    <a:pt x="698" y="220"/>
                  </a:lnTo>
                  <a:lnTo>
                    <a:pt x="696" y="260"/>
                  </a:lnTo>
                  <a:lnTo>
                    <a:pt x="695" y="298"/>
                  </a:lnTo>
                  <a:lnTo>
                    <a:pt x="695" y="334"/>
                  </a:lnTo>
                  <a:lnTo>
                    <a:pt x="695" y="334"/>
                  </a:lnTo>
                  <a:lnTo>
                    <a:pt x="695" y="367"/>
                  </a:lnTo>
                  <a:lnTo>
                    <a:pt x="696" y="401"/>
                  </a:lnTo>
                  <a:lnTo>
                    <a:pt x="700" y="473"/>
                  </a:lnTo>
                  <a:lnTo>
                    <a:pt x="700" y="473"/>
                  </a:lnTo>
                  <a:lnTo>
                    <a:pt x="685" y="471"/>
                  </a:lnTo>
                  <a:lnTo>
                    <a:pt x="667" y="470"/>
                  </a:lnTo>
                  <a:lnTo>
                    <a:pt x="628" y="468"/>
                  </a:lnTo>
                  <a:lnTo>
                    <a:pt x="628" y="468"/>
                  </a:lnTo>
                  <a:lnTo>
                    <a:pt x="588" y="470"/>
                  </a:lnTo>
                  <a:lnTo>
                    <a:pt x="571" y="471"/>
                  </a:lnTo>
                  <a:lnTo>
                    <a:pt x="556" y="473"/>
                  </a:lnTo>
                  <a:lnTo>
                    <a:pt x="556" y="473"/>
                  </a:lnTo>
                  <a:lnTo>
                    <a:pt x="559" y="446"/>
                  </a:lnTo>
                  <a:lnTo>
                    <a:pt x="562" y="418"/>
                  </a:lnTo>
                  <a:lnTo>
                    <a:pt x="564" y="353"/>
                  </a:lnTo>
                  <a:lnTo>
                    <a:pt x="567" y="280"/>
                  </a:lnTo>
                  <a:lnTo>
                    <a:pt x="567" y="199"/>
                  </a:lnTo>
                  <a:lnTo>
                    <a:pt x="567" y="199"/>
                  </a:lnTo>
                  <a:lnTo>
                    <a:pt x="566" y="172"/>
                  </a:lnTo>
                  <a:lnTo>
                    <a:pt x="563" y="160"/>
                  </a:lnTo>
                  <a:lnTo>
                    <a:pt x="562" y="148"/>
                  </a:lnTo>
                  <a:lnTo>
                    <a:pt x="558" y="137"/>
                  </a:lnTo>
                  <a:lnTo>
                    <a:pt x="554" y="127"/>
                  </a:lnTo>
                  <a:lnTo>
                    <a:pt x="551" y="120"/>
                  </a:lnTo>
                  <a:lnTo>
                    <a:pt x="546" y="111"/>
                  </a:lnTo>
                  <a:lnTo>
                    <a:pt x="541" y="105"/>
                  </a:lnTo>
                  <a:lnTo>
                    <a:pt x="535" y="99"/>
                  </a:lnTo>
                  <a:lnTo>
                    <a:pt x="528" y="94"/>
                  </a:lnTo>
                  <a:lnTo>
                    <a:pt x="522" y="90"/>
                  </a:lnTo>
                  <a:lnTo>
                    <a:pt x="515" y="88"/>
                  </a:lnTo>
                  <a:lnTo>
                    <a:pt x="506" y="85"/>
                  </a:lnTo>
                  <a:lnTo>
                    <a:pt x="497" y="84"/>
                  </a:lnTo>
                  <a:lnTo>
                    <a:pt x="489" y="83"/>
                  </a:lnTo>
                  <a:lnTo>
                    <a:pt x="489" y="83"/>
                  </a:lnTo>
                  <a:lnTo>
                    <a:pt x="478" y="84"/>
                  </a:lnTo>
                  <a:lnTo>
                    <a:pt x="468" y="86"/>
                  </a:lnTo>
                  <a:lnTo>
                    <a:pt x="459" y="89"/>
                  </a:lnTo>
                  <a:lnTo>
                    <a:pt x="450" y="94"/>
                  </a:lnTo>
                  <a:lnTo>
                    <a:pt x="444" y="100"/>
                  </a:lnTo>
                  <a:lnTo>
                    <a:pt x="438" y="106"/>
                  </a:lnTo>
                  <a:lnTo>
                    <a:pt x="432" y="112"/>
                  </a:lnTo>
                  <a:lnTo>
                    <a:pt x="428" y="121"/>
                  </a:lnTo>
                  <a:lnTo>
                    <a:pt x="424" y="130"/>
                  </a:lnTo>
                  <a:lnTo>
                    <a:pt x="421" y="138"/>
                  </a:lnTo>
                  <a:lnTo>
                    <a:pt x="417" y="156"/>
                  </a:lnTo>
                  <a:lnTo>
                    <a:pt x="414" y="174"/>
                  </a:lnTo>
                  <a:lnTo>
                    <a:pt x="413" y="193"/>
                  </a:lnTo>
                  <a:lnTo>
                    <a:pt x="413" y="261"/>
                  </a:lnTo>
                  <a:lnTo>
                    <a:pt x="413" y="261"/>
                  </a:lnTo>
                  <a:lnTo>
                    <a:pt x="413" y="318"/>
                  </a:lnTo>
                  <a:lnTo>
                    <a:pt x="414" y="372"/>
                  </a:lnTo>
                  <a:lnTo>
                    <a:pt x="417" y="423"/>
                  </a:lnTo>
                  <a:lnTo>
                    <a:pt x="421" y="473"/>
                  </a:lnTo>
                  <a:lnTo>
                    <a:pt x="421" y="473"/>
                  </a:lnTo>
                  <a:lnTo>
                    <a:pt x="390" y="470"/>
                  </a:lnTo>
                  <a:lnTo>
                    <a:pt x="371" y="468"/>
                  </a:lnTo>
                  <a:lnTo>
                    <a:pt x="350" y="468"/>
                  </a:lnTo>
                  <a:lnTo>
                    <a:pt x="350" y="468"/>
                  </a:lnTo>
                  <a:lnTo>
                    <a:pt x="328" y="468"/>
                  </a:lnTo>
                  <a:lnTo>
                    <a:pt x="309" y="470"/>
                  </a:lnTo>
                  <a:lnTo>
                    <a:pt x="278" y="473"/>
                  </a:lnTo>
                  <a:lnTo>
                    <a:pt x="278" y="473"/>
                  </a:lnTo>
                  <a:lnTo>
                    <a:pt x="282" y="423"/>
                  </a:lnTo>
                  <a:lnTo>
                    <a:pt x="284" y="372"/>
                  </a:lnTo>
                  <a:lnTo>
                    <a:pt x="285" y="318"/>
                  </a:lnTo>
                  <a:lnTo>
                    <a:pt x="285" y="261"/>
                  </a:lnTo>
                  <a:lnTo>
                    <a:pt x="285" y="203"/>
                  </a:lnTo>
                  <a:lnTo>
                    <a:pt x="285" y="203"/>
                  </a:lnTo>
                  <a:lnTo>
                    <a:pt x="284" y="176"/>
                  </a:lnTo>
                  <a:lnTo>
                    <a:pt x="282" y="152"/>
                  </a:lnTo>
                  <a:lnTo>
                    <a:pt x="278" y="132"/>
                  </a:lnTo>
                  <a:lnTo>
                    <a:pt x="274" y="122"/>
                  </a:lnTo>
                  <a:lnTo>
                    <a:pt x="270" y="115"/>
                  </a:lnTo>
                  <a:lnTo>
                    <a:pt x="267" y="107"/>
                  </a:lnTo>
                  <a:lnTo>
                    <a:pt x="262" y="101"/>
                  </a:lnTo>
                  <a:lnTo>
                    <a:pt x="257" y="95"/>
                  </a:lnTo>
                  <a:lnTo>
                    <a:pt x="251" y="91"/>
                  </a:lnTo>
                  <a:lnTo>
                    <a:pt x="243" y="88"/>
                  </a:lnTo>
                  <a:lnTo>
                    <a:pt x="236" y="85"/>
                  </a:lnTo>
                  <a:lnTo>
                    <a:pt x="228" y="84"/>
                  </a:lnTo>
                  <a:lnTo>
                    <a:pt x="218" y="83"/>
                  </a:lnTo>
                  <a:lnTo>
                    <a:pt x="218" y="83"/>
                  </a:lnTo>
                  <a:lnTo>
                    <a:pt x="208" y="84"/>
                  </a:lnTo>
                  <a:lnTo>
                    <a:pt x="199" y="85"/>
                  </a:lnTo>
                  <a:lnTo>
                    <a:pt x="190" y="89"/>
                  </a:lnTo>
                  <a:lnTo>
                    <a:pt x="181" y="93"/>
                  </a:lnTo>
                  <a:lnTo>
                    <a:pt x="174" y="98"/>
                  </a:lnTo>
                  <a:lnTo>
                    <a:pt x="168" y="105"/>
                  </a:lnTo>
                  <a:lnTo>
                    <a:pt x="161" y="112"/>
                  </a:lnTo>
                  <a:lnTo>
                    <a:pt x="156" y="120"/>
                  </a:lnTo>
                  <a:lnTo>
                    <a:pt x="151" y="130"/>
                  </a:lnTo>
                  <a:lnTo>
                    <a:pt x="146" y="141"/>
                  </a:lnTo>
                  <a:lnTo>
                    <a:pt x="144" y="152"/>
                  </a:lnTo>
                  <a:lnTo>
                    <a:pt x="140" y="165"/>
                  </a:lnTo>
                  <a:lnTo>
                    <a:pt x="139" y="178"/>
                  </a:lnTo>
                  <a:lnTo>
                    <a:pt x="137" y="192"/>
                  </a:lnTo>
                  <a:lnTo>
                    <a:pt x="135" y="223"/>
                  </a:lnTo>
                  <a:lnTo>
                    <a:pt x="135" y="261"/>
                  </a:lnTo>
                  <a:lnTo>
                    <a:pt x="135" y="261"/>
                  </a:lnTo>
                  <a:lnTo>
                    <a:pt x="137" y="318"/>
                  </a:lnTo>
                  <a:lnTo>
                    <a:pt x="138" y="372"/>
                  </a:lnTo>
                  <a:lnTo>
                    <a:pt x="140" y="423"/>
                  </a:lnTo>
                  <a:lnTo>
                    <a:pt x="144" y="473"/>
                  </a:lnTo>
                  <a:lnTo>
                    <a:pt x="144" y="473"/>
                  </a:lnTo>
                  <a:lnTo>
                    <a:pt x="113" y="470"/>
                  </a:lnTo>
                  <a:lnTo>
                    <a:pt x="93" y="468"/>
                  </a:lnTo>
                  <a:lnTo>
                    <a:pt x="72" y="468"/>
                  </a:lnTo>
                  <a:lnTo>
                    <a:pt x="72" y="468"/>
                  </a:lnTo>
                  <a:lnTo>
                    <a:pt x="51" y="468"/>
                  </a:lnTo>
                  <a:lnTo>
                    <a:pt x="31" y="470"/>
                  </a:lnTo>
                  <a:lnTo>
                    <a:pt x="0" y="473"/>
                  </a:lnTo>
                  <a:lnTo>
                    <a:pt x="0" y="473"/>
                  </a:lnTo>
                  <a:lnTo>
                    <a:pt x="4" y="423"/>
                  </a:lnTo>
                  <a:lnTo>
                    <a:pt x="6" y="372"/>
                  </a:lnTo>
                  <a:lnTo>
                    <a:pt x="8" y="318"/>
                  </a:lnTo>
                  <a:lnTo>
                    <a:pt x="8" y="261"/>
                  </a:lnTo>
                  <a:lnTo>
                    <a:pt x="8" y="223"/>
                  </a:lnTo>
                  <a:lnTo>
                    <a:pt x="8" y="223"/>
                  </a:lnTo>
                  <a:lnTo>
                    <a:pt x="8" y="167"/>
                  </a:lnTo>
                  <a:lnTo>
                    <a:pt x="6" y="114"/>
                  </a:lnTo>
                  <a:lnTo>
                    <a:pt x="4" y="62"/>
                  </a:lnTo>
                  <a:lnTo>
                    <a:pt x="0" y="12"/>
                  </a:lnTo>
                  <a:lnTo>
                    <a:pt x="0" y="12"/>
                  </a:lnTo>
                  <a:lnTo>
                    <a:pt x="35" y="14"/>
                  </a:lnTo>
                  <a:lnTo>
                    <a:pt x="51" y="16"/>
                  </a:lnTo>
                  <a:lnTo>
                    <a:pt x="68" y="17"/>
                  </a:lnTo>
                  <a:lnTo>
                    <a:pt x="68" y="17"/>
                  </a:lnTo>
                  <a:lnTo>
                    <a:pt x="86" y="16"/>
                  </a:lnTo>
                  <a:lnTo>
                    <a:pt x="102" y="14"/>
                  </a:lnTo>
                  <a:lnTo>
                    <a:pt x="138" y="12"/>
                  </a:lnTo>
                  <a:lnTo>
                    <a:pt x="134" y="83"/>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48" name="Freeform 24"/>
            <p:cNvSpPr>
              <a:spLocks/>
            </p:cNvSpPr>
            <p:nvPr/>
          </p:nvSpPr>
          <p:spPr bwMode="auto">
            <a:xfrm>
              <a:off x="3519488" y="808038"/>
              <a:ext cx="3214688" cy="420688"/>
            </a:xfrm>
            <a:custGeom>
              <a:avLst/>
              <a:gdLst>
                <a:gd name="T0" fmla="*/ 3976 w 4051"/>
                <a:gd name="T1" fmla="*/ 24 h 530"/>
                <a:gd name="T2" fmla="*/ 3892 w 4051"/>
                <a:gd name="T3" fmla="*/ 73 h 530"/>
                <a:gd name="T4" fmla="*/ 3689 w 4051"/>
                <a:gd name="T5" fmla="*/ 154 h 530"/>
                <a:gd name="T6" fmla="*/ 3477 w 4051"/>
                <a:gd name="T7" fmla="*/ 202 h 530"/>
                <a:gd name="T8" fmla="*/ 3257 w 4051"/>
                <a:gd name="T9" fmla="*/ 230 h 530"/>
                <a:gd name="T10" fmla="*/ 2962 w 4051"/>
                <a:gd name="T11" fmla="*/ 237 h 530"/>
                <a:gd name="T12" fmla="*/ 2741 w 4051"/>
                <a:gd name="T13" fmla="*/ 226 h 530"/>
                <a:gd name="T14" fmla="*/ 2446 w 4051"/>
                <a:gd name="T15" fmla="*/ 193 h 530"/>
                <a:gd name="T16" fmla="*/ 2223 w 4051"/>
                <a:gd name="T17" fmla="*/ 158 h 530"/>
                <a:gd name="T18" fmla="*/ 1712 w 4051"/>
                <a:gd name="T19" fmla="*/ 51 h 530"/>
                <a:gd name="T20" fmla="*/ 1838 w 4051"/>
                <a:gd name="T21" fmla="*/ 155 h 530"/>
                <a:gd name="T22" fmla="*/ 2130 w 4051"/>
                <a:gd name="T23" fmla="*/ 241 h 530"/>
                <a:gd name="T24" fmla="*/ 2353 w 4051"/>
                <a:gd name="T25" fmla="*/ 291 h 530"/>
                <a:gd name="T26" fmla="*/ 2656 w 4051"/>
                <a:gd name="T27" fmla="*/ 338 h 530"/>
                <a:gd name="T28" fmla="*/ 2884 w 4051"/>
                <a:gd name="T29" fmla="*/ 356 h 530"/>
                <a:gd name="T30" fmla="*/ 3140 w 4051"/>
                <a:gd name="T31" fmla="*/ 355 h 530"/>
                <a:gd name="T32" fmla="*/ 3396 w 4051"/>
                <a:gd name="T33" fmla="*/ 326 h 530"/>
                <a:gd name="T34" fmla="*/ 3272 w 4051"/>
                <a:gd name="T35" fmla="*/ 371 h 530"/>
                <a:gd name="T36" fmla="*/ 3113 w 4051"/>
                <a:gd name="T37" fmla="*/ 405 h 530"/>
                <a:gd name="T38" fmla="*/ 2882 w 4051"/>
                <a:gd name="T39" fmla="*/ 422 h 530"/>
                <a:gd name="T40" fmla="*/ 2713 w 4051"/>
                <a:gd name="T41" fmla="*/ 418 h 530"/>
                <a:gd name="T42" fmla="*/ 2487 w 4051"/>
                <a:gd name="T43" fmla="*/ 395 h 530"/>
                <a:gd name="T44" fmla="*/ 2305 w 4051"/>
                <a:gd name="T45" fmla="*/ 362 h 530"/>
                <a:gd name="T46" fmla="*/ 2094 w 4051"/>
                <a:gd name="T47" fmla="*/ 315 h 530"/>
                <a:gd name="T48" fmla="*/ 1792 w 4051"/>
                <a:gd name="T49" fmla="*/ 231 h 530"/>
                <a:gd name="T50" fmla="*/ 1453 w 4051"/>
                <a:gd name="T51" fmla="*/ 117 h 530"/>
                <a:gd name="T52" fmla="*/ 1276 w 4051"/>
                <a:gd name="T53" fmla="*/ 71 h 530"/>
                <a:gd name="T54" fmla="*/ 1033 w 4051"/>
                <a:gd name="T55" fmla="*/ 40 h 530"/>
                <a:gd name="T56" fmla="*/ 849 w 4051"/>
                <a:gd name="T57" fmla="*/ 40 h 530"/>
                <a:gd name="T58" fmla="*/ 605 w 4051"/>
                <a:gd name="T59" fmla="*/ 73 h 530"/>
                <a:gd name="T60" fmla="*/ 429 w 4051"/>
                <a:gd name="T61" fmla="*/ 124 h 530"/>
                <a:gd name="T62" fmla="*/ 204 w 4051"/>
                <a:gd name="T63" fmla="*/ 221 h 530"/>
                <a:gd name="T64" fmla="*/ 73 w 4051"/>
                <a:gd name="T65" fmla="*/ 300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20 w 4051"/>
                <a:gd name="T79" fmla="*/ 147 h 530"/>
                <a:gd name="T80" fmla="*/ 1252 w 4051"/>
                <a:gd name="T81" fmla="*/ 181 h 530"/>
                <a:gd name="T82" fmla="*/ 1421 w 4051"/>
                <a:gd name="T83" fmla="*/ 229 h 530"/>
                <a:gd name="T84" fmla="*/ 1758 w 4051"/>
                <a:gd name="T85" fmla="*/ 345 h 530"/>
                <a:gd name="T86" fmla="*/ 1946 w 4051"/>
                <a:gd name="T87" fmla="*/ 401 h 530"/>
                <a:gd name="T88" fmla="*/ 2195 w 4051"/>
                <a:gd name="T89" fmla="*/ 463 h 530"/>
                <a:gd name="T90" fmla="*/ 2432 w 4051"/>
                <a:gd name="T91" fmla="*/ 504 h 530"/>
                <a:gd name="T92" fmla="*/ 2657 w 4051"/>
                <a:gd name="T93" fmla="*/ 526 h 530"/>
                <a:gd name="T94" fmla="*/ 2827 w 4051"/>
                <a:gd name="T95" fmla="*/ 530 h 530"/>
                <a:gd name="T96" fmla="*/ 3071 w 4051"/>
                <a:gd name="T97" fmla="*/ 509 h 530"/>
                <a:gd name="T98" fmla="*/ 3250 w 4051"/>
                <a:gd name="T99" fmla="*/ 469 h 530"/>
                <a:gd name="T100" fmla="*/ 3369 w 4051"/>
                <a:gd name="T101" fmla="*/ 426 h 530"/>
                <a:gd name="T102" fmla="*/ 3478 w 4051"/>
                <a:gd name="T103" fmla="*/ 371 h 530"/>
                <a:gd name="T104" fmla="*/ 3572 w 4051"/>
                <a:gd name="T105" fmla="*/ 305 h 530"/>
                <a:gd name="T106" fmla="*/ 3684 w 4051"/>
                <a:gd name="T107" fmla="*/ 256 h 530"/>
                <a:gd name="T108" fmla="*/ 3851 w 4051"/>
                <a:gd name="T109" fmla="*/ 184 h 530"/>
                <a:gd name="T110" fmla="*/ 3966 w 4051"/>
                <a:gd name="T111" fmla="*/ 113 h 530"/>
                <a:gd name="T112" fmla="*/ 4012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2" y="0"/>
                  </a:moveTo>
                  <a:lnTo>
                    <a:pt x="4012" y="0"/>
                  </a:lnTo>
                  <a:lnTo>
                    <a:pt x="4002" y="6"/>
                  </a:lnTo>
                  <a:lnTo>
                    <a:pt x="3976" y="24"/>
                  </a:lnTo>
                  <a:lnTo>
                    <a:pt x="3938" y="49"/>
                  </a:lnTo>
                  <a:lnTo>
                    <a:pt x="3916" y="61"/>
                  </a:lnTo>
                  <a:lnTo>
                    <a:pt x="3892" y="73"/>
                  </a:lnTo>
                  <a:lnTo>
                    <a:pt x="3892" y="73"/>
                  </a:lnTo>
                  <a:lnTo>
                    <a:pt x="3842" y="97"/>
                  </a:lnTo>
                  <a:lnTo>
                    <a:pt x="3793" y="118"/>
                  </a:lnTo>
                  <a:lnTo>
                    <a:pt x="3741" y="137"/>
                  </a:lnTo>
                  <a:lnTo>
                    <a:pt x="3689" y="154"/>
                  </a:lnTo>
                  <a:lnTo>
                    <a:pt x="3637" y="169"/>
                  </a:lnTo>
                  <a:lnTo>
                    <a:pt x="3583" y="181"/>
                  </a:lnTo>
                  <a:lnTo>
                    <a:pt x="3530" y="193"/>
                  </a:lnTo>
                  <a:lnTo>
                    <a:pt x="3477" y="202"/>
                  </a:lnTo>
                  <a:lnTo>
                    <a:pt x="3477" y="202"/>
                  </a:lnTo>
                  <a:lnTo>
                    <a:pt x="3403" y="214"/>
                  </a:lnTo>
                  <a:lnTo>
                    <a:pt x="3330" y="222"/>
                  </a:lnTo>
                  <a:lnTo>
                    <a:pt x="3257" y="230"/>
                  </a:lnTo>
                  <a:lnTo>
                    <a:pt x="3184" y="235"/>
                  </a:lnTo>
                  <a:lnTo>
                    <a:pt x="3109" y="237"/>
                  </a:lnTo>
                  <a:lnTo>
                    <a:pt x="3036" y="238"/>
                  </a:lnTo>
                  <a:lnTo>
                    <a:pt x="2962" y="237"/>
                  </a:lnTo>
                  <a:lnTo>
                    <a:pt x="2889" y="235"/>
                  </a:lnTo>
                  <a:lnTo>
                    <a:pt x="2889" y="235"/>
                  </a:lnTo>
                  <a:lnTo>
                    <a:pt x="2814" y="231"/>
                  </a:lnTo>
                  <a:lnTo>
                    <a:pt x="2741" y="226"/>
                  </a:lnTo>
                  <a:lnTo>
                    <a:pt x="2667" y="219"/>
                  </a:lnTo>
                  <a:lnTo>
                    <a:pt x="2592" y="211"/>
                  </a:lnTo>
                  <a:lnTo>
                    <a:pt x="2519" y="202"/>
                  </a:lnTo>
                  <a:lnTo>
                    <a:pt x="2446" y="193"/>
                  </a:lnTo>
                  <a:lnTo>
                    <a:pt x="2371" y="183"/>
                  </a:lnTo>
                  <a:lnTo>
                    <a:pt x="2298" y="170"/>
                  </a:lnTo>
                  <a:lnTo>
                    <a:pt x="2298" y="170"/>
                  </a:lnTo>
                  <a:lnTo>
                    <a:pt x="2223" y="158"/>
                  </a:lnTo>
                  <a:lnTo>
                    <a:pt x="2148" y="143"/>
                  </a:lnTo>
                  <a:lnTo>
                    <a:pt x="1999" y="114"/>
                  </a:lnTo>
                  <a:lnTo>
                    <a:pt x="1853" y="82"/>
                  </a:lnTo>
                  <a:lnTo>
                    <a:pt x="1712" y="51"/>
                  </a:lnTo>
                  <a:lnTo>
                    <a:pt x="1696" y="104"/>
                  </a:lnTo>
                  <a:lnTo>
                    <a:pt x="1696" y="104"/>
                  </a:lnTo>
                  <a:lnTo>
                    <a:pt x="1766" y="131"/>
                  </a:lnTo>
                  <a:lnTo>
                    <a:pt x="1838" y="155"/>
                  </a:lnTo>
                  <a:lnTo>
                    <a:pt x="1910" y="179"/>
                  </a:lnTo>
                  <a:lnTo>
                    <a:pt x="1982" y="200"/>
                  </a:lnTo>
                  <a:lnTo>
                    <a:pt x="2055" y="221"/>
                  </a:lnTo>
                  <a:lnTo>
                    <a:pt x="2130" y="241"/>
                  </a:lnTo>
                  <a:lnTo>
                    <a:pt x="2203" y="258"/>
                  </a:lnTo>
                  <a:lnTo>
                    <a:pt x="2277" y="276"/>
                  </a:lnTo>
                  <a:lnTo>
                    <a:pt x="2277" y="276"/>
                  </a:lnTo>
                  <a:lnTo>
                    <a:pt x="2353" y="291"/>
                  </a:lnTo>
                  <a:lnTo>
                    <a:pt x="2427" y="305"/>
                  </a:lnTo>
                  <a:lnTo>
                    <a:pt x="2503" y="318"/>
                  </a:lnTo>
                  <a:lnTo>
                    <a:pt x="2579" y="329"/>
                  </a:lnTo>
                  <a:lnTo>
                    <a:pt x="2656" y="338"/>
                  </a:lnTo>
                  <a:lnTo>
                    <a:pt x="2731" y="345"/>
                  </a:lnTo>
                  <a:lnTo>
                    <a:pt x="2808" y="351"/>
                  </a:lnTo>
                  <a:lnTo>
                    <a:pt x="2884" y="356"/>
                  </a:lnTo>
                  <a:lnTo>
                    <a:pt x="2884" y="356"/>
                  </a:lnTo>
                  <a:lnTo>
                    <a:pt x="2948" y="358"/>
                  </a:lnTo>
                  <a:lnTo>
                    <a:pt x="3013" y="359"/>
                  </a:lnTo>
                  <a:lnTo>
                    <a:pt x="3076" y="358"/>
                  </a:lnTo>
                  <a:lnTo>
                    <a:pt x="3140" y="355"/>
                  </a:lnTo>
                  <a:lnTo>
                    <a:pt x="3205" y="351"/>
                  </a:lnTo>
                  <a:lnTo>
                    <a:pt x="3268" y="345"/>
                  </a:lnTo>
                  <a:lnTo>
                    <a:pt x="3333" y="336"/>
                  </a:lnTo>
                  <a:lnTo>
                    <a:pt x="3396" y="326"/>
                  </a:lnTo>
                  <a:lnTo>
                    <a:pt x="3396" y="326"/>
                  </a:lnTo>
                  <a:lnTo>
                    <a:pt x="3356" y="343"/>
                  </a:lnTo>
                  <a:lnTo>
                    <a:pt x="3315" y="358"/>
                  </a:lnTo>
                  <a:lnTo>
                    <a:pt x="3272" y="371"/>
                  </a:lnTo>
                  <a:lnTo>
                    <a:pt x="3226" y="382"/>
                  </a:lnTo>
                  <a:lnTo>
                    <a:pt x="3226" y="382"/>
                  </a:lnTo>
                  <a:lnTo>
                    <a:pt x="3170" y="395"/>
                  </a:lnTo>
                  <a:lnTo>
                    <a:pt x="3113" y="405"/>
                  </a:lnTo>
                  <a:lnTo>
                    <a:pt x="3056" y="412"/>
                  </a:lnTo>
                  <a:lnTo>
                    <a:pt x="2998" y="417"/>
                  </a:lnTo>
                  <a:lnTo>
                    <a:pt x="2941" y="421"/>
                  </a:lnTo>
                  <a:lnTo>
                    <a:pt x="2882" y="422"/>
                  </a:lnTo>
                  <a:lnTo>
                    <a:pt x="2825" y="422"/>
                  </a:lnTo>
                  <a:lnTo>
                    <a:pt x="2767" y="421"/>
                  </a:lnTo>
                  <a:lnTo>
                    <a:pt x="2767" y="421"/>
                  </a:lnTo>
                  <a:lnTo>
                    <a:pt x="2713" y="418"/>
                  </a:lnTo>
                  <a:lnTo>
                    <a:pt x="2658" y="415"/>
                  </a:lnTo>
                  <a:lnTo>
                    <a:pt x="2602" y="408"/>
                  </a:lnTo>
                  <a:lnTo>
                    <a:pt x="2545" y="402"/>
                  </a:lnTo>
                  <a:lnTo>
                    <a:pt x="2487" y="395"/>
                  </a:lnTo>
                  <a:lnTo>
                    <a:pt x="2427" y="385"/>
                  </a:lnTo>
                  <a:lnTo>
                    <a:pt x="2367" y="375"/>
                  </a:lnTo>
                  <a:lnTo>
                    <a:pt x="2305" y="362"/>
                  </a:lnTo>
                  <a:lnTo>
                    <a:pt x="2305" y="362"/>
                  </a:lnTo>
                  <a:lnTo>
                    <a:pt x="2254" y="353"/>
                  </a:lnTo>
                  <a:lnTo>
                    <a:pt x="2203" y="341"/>
                  </a:lnTo>
                  <a:lnTo>
                    <a:pt x="2149" y="329"/>
                  </a:lnTo>
                  <a:lnTo>
                    <a:pt x="2094" y="315"/>
                  </a:lnTo>
                  <a:lnTo>
                    <a:pt x="1977" y="284"/>
                  </a:lnTo>
                  <a:lnTo>
                    <a:pt x="1849" y="248"/>
                  </a:lnTo>
                  <a:lnTo>
                    <a:pt x="1849" y="248"/>
                  </a:lnTo>
                  <a:lnTo>
                    <a:pt x="1792" y="231"/>
                  </a:lnTo>
                  <a:lnTo>
                    <a:pt x="1735" y="211"/>
                  </a:lnTo>
                  <a:lnTo>
                    <a:pt x="1622" y="173"/>
                  </a:lnTo>
                  <a:lnTo>
                    <a:pt x="1510" y="134"/>
                  </a:lnTo>
                  <a:lnTo>
                    <a:pt x="1453" y="117"/>
                  </a:lnTo>
                  <a:lnTo>
                    <a:pt x="1395" y="100"/>
                  </a:lnTo>
                  <a:lnTo>
                    <a:pt x="1395" y="100"/>
                  </a:lnTo>
                  <a:lnTo>
                    <a:pt x="1336" y="85"/>
                  </a:lnTo>
                  <a:lnTo>
                    <a:pt x="1276" y="71"/>
                  </a:lnTo>
                  <a:lnTo>
                    <a:pt x="1216" y="60"/>
                  </a:lnTo>
                  <a:lnTo>
                    <a:pt x="1155" y="51"/>
                  </a:lnTo>
                  <a:lnTo>
                    <a:pt x="1094" y="45"/>
                  </a:lnTo>
                  <a:lnTo>
                    <a:pt x="1033" y="40"/>
                  </a:lnTo>
                  <a:lnTo>
                    <a:pt x="971" y="38"/>
                  </a:lnTo>
                  <a:lnTo>
                    <a:pt x="909" y="38"/>
                  </a:lnTo>
                  <a:lnTo>
                    <a:pt x="909" y="38"/>
                  </a:lnTo>
                  <a:lnTo>
                    <a:pt x="849" y="40"/>
                  </a:lnTo>
                  <a:lnTo>
                    <a:pt x="788" y="45"/>
                  </a:lnTo>
                  <a:lnTo>
                    <a:pt x="727" y="52"/>
                  </a:lnTo>
                  <a:lnTo>
                    <a:pt x="666" y="62"/>
                  </a:lnTo>
                  <a:lnTo>
                    <a:pt x="605" y="73"/>
                  </a:lnTo>
                  <a:lnTo>
                    <a:pt x="546" y="88"/>
                  </a:lnTo>
                  <a:lnTo>
                    <a:pt x="488" y="104"/>
                  </a:lnTo>
                  <a:lnTo>
                    <a:pt x="429" y="124"/>
                  </a:lnTo>
                  <a:lnTo>
                    <a:pt x="429" y="124"/>
                  </a:lnTo>
                  <a:lnTo>
                    <a:pt x="372" y="145"/>
                  </a:lnTo>
                  <a:lnTo>
                    <a:pt x="315" y="168"/>
                  </a:lnTo>
                  <a:lnTo>
                    <a:pt x="259" y="194"/>
                  </a:lnTo>
                  <a:lnTo>
                    <a:pt x="204" y="221"/>
                  </a:lnTo>
                  <a:lnTo>
                    <a:pt x="150" y="251"/>
                  </a:lnTo>
                  <a:lnTo>
                    <a:pt x="124" y="267"/>
                  </a:lnTo>
                  <a:lnTo>
                    <a:pt x="98" y="284"/>
                  </a:lnTo>
                  <a:lnTo>
                    <a:pt x="73" y="300"/>
                  </a:lnTo>
                  <a:lnTo>
                    <a:pt x="49" y="319"/>
                  </a:lnTo>
                  <a:lnTo>
                    <a:pt x="24" y="338"/>
                  </a:lnTo>
                  <a:lnTo>
                    <a:pt x="0" y="356"/>
                  </a:lnTo>
                  <a:lnTo>
                    <a:pt x="35" y="401"/>
                  </a:lnTo>
                  <a:lnTo>
                    <a:pt x="35" y="401"/>
                  </a:lnTo>
                  <a:lnTo>
                    <a:pt x="71" y="379"/>
                  </a:lnTo>
                  <a:lnTo>
                    <a:pt x="112" y="353"/>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1"/>
                  </a:lnTo>
                  <a:lnTo>
                    <a:pt x="565" y="180"/>
                  </a:lnTo>
                  <a:lnTo>
                    <a:pt x="620" y="169"/>
                  </a:lnTo>
                  <a:lnTo>
                    <a:pt x="676" y="159"/>
                  </a:lnTo>
                  <a:lnTo>
                    <a:pt x="732" y="152"/>
                  </a:lnTo>
                  <a:lnTo>
                    <a:pt x="789" y="147"/>
                  </a:lnTo>
                  <a:lnTo>
                    <a:pt x="845" y="143"/>
                  </a:lnTo>
                  <a:lnTo>
                    <a:pt x="902" y="142"/>
                  </a:lnTo>
                  <a:lnTo>
                    <a:pt x="902" y="142"/>
                  </a:lnTo>
                  <a:lnTo>
                    <a:pt x="960" y="143"/>
                  </a:lnTo>
                  <a:lnTo>
                    <a:pt x="1020" y="147"/>
                  </a:lnTo>
                  <a:lnTo>
                    <a:pt x="1078" y="152"/>
                  </a:lnTo>
                  <a:lnTo>
                    <a:pt x="1136" y="159"/>
                  </a:lnTo>
                  <a:lnTo>
                    <a:pt x="1193" y="169"/>
                  </a:lnTo>
                  <a:lnTo>
                    <a:pt x="1252" y="181"/>
                  </a:lnTo>
                  <a:lnTo>
                    <a:pt x="1309" y="195"/>
                  </a:lnTo>
                  <a:lnTo>
                    <a:pt x="1364" y="210"/>
                  </a:lnTo>
                  <a:lnTo>
                    <a:pt x="1364" y="210"/>
                  </a:lnTo>
                  <a:lnTo>
                    <a:pt x="1421" y="229"/>
                  </a:lnTo>
                  <a:lnTo>
                    <a:pt x="1477" y="247"/>
                  </a:lnTo>
                  <a:lnTo>
                    <a:pt x="1590" y="287"/>
                  </a:lnTo>
                  <a:lnTo>
                    <a:pt x="1702" y="326"/>
                  </a:lnTo>
                  <a:lnTo>
                    <a:pt x="1758" y="345"/>
                  </a:lnTo>
                  <a:lnTo>
                    <a:pt x="1815" y="364"/>
                  </a:lnTo>
                  <a:lnTo>
                    <a:pt x="1815" y="364"/>
                  </a:lnTo>
                  <a:lnTo>
                    <a:pt x="1880" y="382"/>
                  </a:lnTo>
                  <a:lnTo>
                    <a:pt x="1946" y="401"/>
                  </a:lnTo>
                  <a:lnTo>
                    <a:pt x="2009" y="418"/>
                  </a:lnTo>
                  <a:lnTo>
                    <a:pt x="2073" y="434"/>
                  </a:lnTo>
                  <a:lnTo>
                    <a:pt x="2135" y="449"/>
                  </a:lnTo>
                  <a:lnTo>
                    <a:pt x="2195" y="463"/>
                  </a:lnTo>
                  <a:lnTo>
                    <a:pt x="2256" y="474"/>
                  </a:lnTo>
                  <a:lnTo>
                    <a:pt x="2316" y="485"/>
                  </a:lnTo>
                  <a:lnTo>
                    <a:pt x="2374" y="495"/>
                  </a:lnTo>
                  <a:lnTo>
                    <a:pt x="2432" y="504"/>
                  </a:lnTo>
                  <a:lnTo>
                    <a:pt x="2489" y="511"/>
                  </a:lnTo>
                  <a:lnTo>
                    <a:pt x="2546" y="518"/>
                  </a:lnTo>
                  <a:lnTo>
                    <a:pt x="2602" y="522"/>
                  </a:lnTo>
                  <a:lnTo>
                    <a:pt x="2657" y="526"/>
                  </a:lnTo>
                  <a:lnTo>
                    <a:pt x="2711" y="529"/>
                  </a:lnTo>
                  <a:lnTo>
                    <a:pt x="2765" y="530"/>
                  </a:lnTo>
                  <a:lnTo>
                    <a:pt x="2765" y="530"/>
                  </a:lnTo>
                  <a:lnTo>
                    <a:pt x="2827" y="530"/>
                  </a:lnTo>
                  <a:lnTo>
                    <a:pt x="2887" y="527"/>
                  </a:lnTo>
                  <a:lnTo>
                    <a:pt x="2948" y="524"/>
                  </a:lnTo>
                  <a:lnTo>
                    <a:pt x="3010" y="518"/>
                  </a:lnTo>
                  <a:lnTo>
                    <a:pt x="3071" y="509"/>
                  </a:lnTo>
                  <a:lnTo>
                    <a:pt x="3131" y="499"/>
                  </a:lnTo>
                  <a:lnTo>
                    <a:pt x="3190" y="485"/>
                  </a:lnTo>
                  <a:lnTo>
                    <a:pt x="3250" y="469"/>
                  </a:lnTo>
                  <a:lnTo>
                    <a:pt x="3250" y="469"/>
                  </a:lnTo>
                  <a:lnTo>
                    <a:pt x="3281" y="459"/>
                  </a:lnTo>
                  <a:lnTo>
                    <a:pt x="3310" y="449"/>
                  </a:lnTo>
                  <a:lnTo>
                    <a:pt x="3340" y="438"/>
                  </a:lnTo>
                  <a:lnTo>
                    <a:pt x="3369" y="426"/>
                  </a:lnTo>
                  <a:lnTo>
                    <a:pt x="3397" y="413"/>
                  </a:lnTo>
                  <a:lnTo>
                    <a:pt x="3424" y="400"/>
                  </a:lnTo>
                  <a:lnTo>
                    <a:pt x="3452" y="386"/>
                  </a:lnTo>
                  <a:lnTo>
                    <a:pt x="3478" y="371"/>
                  </a:lnTo>
                  <a:lnTo>
                    <a:pt x="3478" y="371"/>
                  </a:lnTo>
                  <a:lnTo>
                    <a:pt x="3511" y="350"/>
                  </a:lnTo>
                  <a:lnTo>
                    <a:pt x="3542" y="328"/>
                  </a:lnTo>
                  <a:lnTo>
                    <a:pt x="3572" y="305"/>
                  </a:lnTo>
                  <a:lnTo>
                    <a:pt x="3598" y="282"/>
                  </a:lnTo>
                  <a:lnTo>
                    <a:pt x="3598" y="282"/>
                  </a:lnTo>
                  <a:lnTo>
                    <a:pt x="3641" y="269"/>
                  </a:lnTo>
                  <a:lnTo>
                    <a:pt x="3684" y="256"/>
                  </a:lnTo>
                  <a:lnTo>
                    <a:pt x="3727" y="240"/>
                  </a:lnTo>
                  <a:lnTo>
                    <a:pt x="3769" y="222"/>
                  </a:lnTo>
                  <a:lnTo>
                    <a:pt x="3810" y="204"/>
                  </a:lnTo>
                  <a:lnTo>
                    <a:pt x="3851" y="184"/>
                  </a:lnTo>
                  <a:lnTo>
                    <a:pt x="3891" y="162"/>
                  </a:lnTo>
                  <a:lnTo>
                    <a:pt x="3929" y="138"/>
                  </a:lnTo>
                  <a:lnTo>
                    <a:pt x="3929" y="138"/>
                  </a:lnTo>
                  <a:lnTo>
                    <a:pt x="3966" y="113"/>
                  </a:lnTo>
                  <a:lnTo>
                    <a:pt x="3999" y="90"/>
                  </a:lnTo>
                  <a:lnTo>
                    <a:pt x="4026" y="65"/>
                  </a:lnTo>
                  <a:lnTo>
                    <a:pt x="4051" y="41"/>
                  </a:lnTo>
                  <a:lnTo>
                    <a:pt x="4012"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39741561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ack Cover">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cstate="print">
            <a:extLst>
              <a:ext uri="{28A0092B-C50C-407E-A947-70E740481C1C}">
                <a14:useLocalDpi xmlns:a14="http://schemas.microsoft.com/office/drawing/2010/main" val="0"/>
              </a:ext>
            </a:extLst>
          </a:blip>
          <a:srcRect r="9448"/>
          <a:stretch/>
        </p:blipFill>
        <p:spPr>
          <a:xfrm>
            <a:off x="0" y="0"/>
            <a:ext cx="12192000" cy="6858000"/>
          </a:xfrm>
          <a:prstGeom prst="rect">
            <a:avLst/>
          </a:prstGeom>
        </p:spPr>
      </p:pic>
      <p:sp>
        <p:nvSpPr>
          <p:cNvPr id="4" name="フッター プレースホルダー 3"/>
          <p:cNvSpPr>
            <a:spLocks noGrp="1"/>
          </p:cNvSpPr>
          <p:nvPr>
            <p:ph type="ftr" sz="quarter" idx="11"/>
          </p:nvPr>
        </p:nvSpPr>
        <p:spPr>
          <a:xfrm>
            <a:off x="335360" y="4005064"/>
            <a:ext cx="2880000" cy="180000"/>
          </a:xfrm>
        </p:spPr>
        <p:txBody>
          <a:bodyPr anchor="t" anchorCtr="0"/>
          <a:lstStyle>
            <a:lvl1pPr algn="l">
              <a:defRPr>
                <a:solidFill>
                  <a:schemeClr val="bg1"/>
                </a:solidFill>
              </a:defRPr>
            </a:lvl1pPr>
          </a:lstStyle>
          <a:p>
            <a:r>
              <a:rPr lang="en-US" altLang="ja-JP"/>
              <a:t>©Canon IT Solutions Inc.  All rights reserved.</a:t>
            </a:r>
            <a:endParaRPr lang="ja-JP" altLang="en-US"/>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1" y="2852936"/>
            <a:ext cx="1298508" cy="951570"/>
          </a:xfrm>
          <a:prstGeom prst="rect">
            <a:avLst/>
          </a:prstGeom>
        </p:spPr>
      </p:pic>
    </p:spTree>
    <p:extLst>
      <p:ext uri="{BB962C8B-B14F-4D97-AF65-F5344CB8AC3E}">
        <p14:creationId xmlns:p14="http://schemas.microsoft.com/office/powerpoint/2010/main" val="3200676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op">
    <p:bg>
      <p:bgPr>
        <a:solidFill>
          <a:schemeClr val="tx2"/>
        </a:solidFill>
        <a:effectLst/>
      </p:bgPr>
    </p:bg>
    <p:spTree>
      <p:nvGrpSpPr>
        <p:cNvPr id="1" name=""/>
        <p:cNvGrpSpPr/>
        <p:nvPr/>
      </p:nvGrpSpPr>
      <p:grpSpPr>
        <a:xfrm>
          <a:off x="0" y="0"/>
          <a:ext cx="0" cy="0"/>
          <a:chOff x="0" y="0"/>
          <a:chExt cx="0" cy="0"/>
        </a:xfrm>
      </p:grpSpPr>
      <p:sp>
        <p:nvSpPr>
          <p:cNvPr id="4" name="正方形/長方形 3"/>
          <p:cNvSpPr/>
          <p:nvPr userDrawn="1"/>
        </p:nvSpPr>
        <p:spPr>
          <a:xfrm>
            <a:off x="0" y="768000"/>
            <a:ext cx="12192000" cy="5323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3" name="図 2"/>
          <p:cNvPicPr>
            <a:picLocks noChangeAspect="1"/>
          </p:cNvPicPr>
          <p:nvPr userDrawn="1"/>
        </p:nvPicPr>
        <p:blipFill rotWithShape="1">
          <a:blip r:embed="rId2">
            <a:extLst>
              <a:ext uri="{28A0092B-C50C-407E-A947-70E740481C1C}">
                <a14:useLocalDpi xmlns:a14="http://schemas.microsoft.com/office/drawing/2010/main" val="0"/>
              </a:ext>
            </a:extLst>
          </a:blip>
          <a:srcRect t="17418" r="3269"/>
          <a:stretch/>
        </p:blipFill>
        <p:spPr>
          <a:xfrm>
            <a:off x="7152117" y="0"/>
            <a:ext cx="5040560" cy="1498173"/>
          </a:xfrm>
          <a:prstGeom prst="rect">
            <a:avLst/>
          </a:prstGeom>
        </p:spPr>
      </p:pic>
      <p:pic>
        <p:nvPicPr>
          <p:cNvPr id="19" name="図 18"/>
          <p:cNvPicPr>
            <a:picLocks noChangeAspect="1"/>
          </p:cNvPicPr>
          <p:nvPr userDrawn="1"/>
        </p:nvPicPr>
        <p:blipFill rotWithShape="1">
          <a:blip r:embed="rId3">
            <a:extLst>
              <a:ext uri="{28A0092B-C50C-407E-A947-70E740481C1C}">
                <a14:useLocalDpi xmlns:a14="http://schemas.microsoft.com/office/drawing/2010/main" val="0"/>
              </a:ext>
            </a:extLst>
          </a:blip>
          <a:srcRect r="22655"/>
          <a:stretch/>
        </p:blipFill>
        <p:spPr>
          <a:xfrm>
            <a:off x="9456375" y="1273139"/>
            <a:ext cx="2736304" cy="4023092"/>
          </a:xfrm>
          <a:prstGeom prst="rect">
            <a:avLst/>
          </a:prstGeom>
        </p:spPr>
      </p:pic>
      <p:sp>
        <p:nvSpPr>
          <p:cNvPr id="5"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bg1"/>
                </a:solidFill>
              </a:defRPr>
            </a:lvl1pPr>
          </a:lstStyle>
          <a:p>
            <a:r>
              <a:rPr lang="en-US" altLang="ja-JP"/>
              <a:t>©Canon IT Solutions Inc.  All rights reserved.</a:t>
            </a:r>
            <a:endParaRPr lang="ja-JP" altLang="en-US"/>
          </a:p>
        </p:txBody>
      </p:sp>
      <p:pic>
        <p:nvPicPr>
          <p:cNvPr id="7" name="図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68492" y="3058773"/>
            <a:ext cx="745141" cy="491611"/>
          </a:xfrm>
          <a:prstGeom prst="rect">
            <a:avLst/>
          </a:prstGeom>
        </p:spPr>
      </p:pic>
      <p:pic>
        <p:nvPicPr>
          <p:cNvPr id="8" name="図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452858" y="2084851"/>
            <a:ext cx="357765" cy="675547"/>
          </a:xfrm>
          <a:prstGeom prst="rect">
            <a:avLst/>
          </a:prstGeom>
        </p:spPr>
      </p:pic>
      <p:pic>
        <p:nvPicPr>
          <p:cNvPr id="9" name="図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888422" y="1769166"/>
            <a:ext cx="655212" cy="799173"/>
          </a:xfrm>
          <a:prstGeom prst="rect">
            <a:avLst/>
          </a:prstGeom>
        </p:spPr>
      </p:pic>
      <p:pic>
        <p:nvPicPr>
          <p:cNvPr id="10" name="図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848528" y="4421966"/>
            <a:ext cx="691176" cy="850677"/>
          </a:xfrm>
          <a:prstGeom prst="rect">
            <a:avLst/>
          </a:prstGeom>
        </p:spPr>
      </p:pic>
      <p:pic>
        <p:nvPicPr>
          <p:cNvPr id="11" name="図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976320" y="2973367"/>
            <a:ext cx="1656451" cy="1140751"/>
          </a:xfrm>
          <a:prstGeom prst="rect">
            <a:avLst/>
          </a:prstGeom>
        </p:spPr>
      </p:pic>
      <p:sp>
        <p:nvSpPr>
          <p:cNvPr id="2" name="タイトル 1"/>
          <p:cNvSpPr>
            <a:spLocks noGrp="1"/>
          </p:cNvSpPr>
          <p:nvPr>
            <p:ph type="title"/>
          </p:nvPr>
        </p:nvSpPr>
        <p:spPr>
          <a:xfrm>
            <a:off x="478367" y="2226901"/>
            <a:ext cx="8257927" cy="1968219"/>
          </a:xfrm>
          <a:prstGeom prst="rect">
            <a:avLst/>
          </a:prstGeom>
        </p:spPr>
        <p:txBody>
          <a:bodyPr lIns="0" tIns="0" rIns="0" bIns="0" anchor="ctr" anchorCtr="0"/>
          <a:lstStyle>
            <a:lvl1pPr algn="l">
              <a:lnSpc>
                <a:spcPct val="110000"/>
              </a:lnSpc>
              <a:defRPr sz="3733" b="1">
                <a:solidFill>
                  <a:schemeClr val="tx2"/>
                </a:solidFill>
              </a:defRPr>
            </a:lvl1pPr>
          </a:lstStyle>
          <a:p>
            <a:r>
              <a:rPr kumimoji="1" lang="ja-JP" altLang="en-US"/>
              <a:t>マスター タイトルの書式設定</a:t>
            </a:r>
          </a:p>
        </p:txBody>
      </p:sp>
      <p:grpSp>
        <p:nvGrpSpPr>
          <p:cNvPr id="18" name="グループ化 17"/>
          <p:cNvGrpSpPr/>
          <p:nvPr userDrawn="1"/>
        </p:nvGrpSpPr>
        <p:grpSpPr>
          <a:xfrm>
            <a:off x="7047690" y="243694"/>
            <a:ext cx="1304561" cy="256981"/>
            <a:chOff x="5220072" y="159482"/>
            <a:chExt cx="978421" cy="192736"/>
          </a:xfrm>
        </p:grpSpPr>
        <p:pic>
          <p:nvPicPr>
            <p:cNvPr id="12" name="図 11">
              <a:extLst>
                <a:ext uri="{FF2B5EF4-FFF2-40B4-BE49-F238E27FC236}">
                  <a16:creationId xmlns:a16="http://schemas.microsoft.com/office/drawing/2014/main" id="{4D1CD444-5459-AA4B-A08B-5554E81CFD1F}"/>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220072" y="159482"/>
              <a:ext cx="720941" cy="192736"/>
            </a:xfrm>
            <a:prstGeom prst="rect">
              <a:avLst/>
            </a:prstGeom>
          </p:spPr>
        </p:pic>
        <p:grpSp>
          <p:nvGrpSpPr>
            <p:cNvPr id="17" name="グループ化 16"/>
            <p:cNvGrpSpPr/>
            <p:nvPr userDrawn="1"/>
          </p:nvGrpSpPr>
          <p:grpSpPr>
            <a:xfrm>
              <a:off x="5976156" y="159482"/>
              <a:ext cx="222337" cy="72008"/>
              <a:chOff x="5976156" y="159482"/>
              <a:chExt cx="222337" cy="72008"/>
            </a:xfrm>
          </p:grpSpPr>
          <p:sp>
            <p:nvSpPr>
              <p:cNvPr id="14" name="円/楕円 13"/>
              <p:cNvSpPr/>
              <p:nvPr userDrawn="1"/>
            </p:nvSpPr>
            <p:spPr>
              <a:xfrm>
                <a:off x="5976156" y="159482"/>
                <a:ext cx="72008"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5" name="円/楕円 14"/>
              <p:cNvSpPr/>
              <p:nvPr userDrawn="1"/>
            </p:nvSpPr>
            <p:spPr>
              <a:xfrm>
                <a:off x="6083306" y="170286"/>
                <a:ext cx="50400" cy="50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sp>
            <p:nvSpPr>
              <p:cNvPr id="16" name="円/楕円 15"/>
              <p:cNvSpPr/>
              <p:nvPr userDrawn="1"/>
            </p:nvSpPr>
            <p:spPr>
              <a:xfrm>
                <a:off x="6162493" y="17748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grpSp>
      </p:grpSp>
      <p:sp>
        <p:nvSpPr>
          <p:cNvPr id="20" name="スライド番号プレースホルダー 5"/>
          <p:cNvSpPr>
            <a:spLocks noGrp="1"/>
          </p:cNvSpPr>
          <p:nvPr>
            <p:ph type="sldNum" sz="quarter" idx="4"/>
          </p:nvPr>
        </p:nvSpPr>
        <p:spPr>
          <a:xfrm>
            <a:off x="11233633" y="6405331"/>
            <a:ext cx="480000" cy="180000"/>
          </a:xfrm>
          <a:prstGeom prst="rect">
            <a:avLst/>
          </a:prstGeom>
        </p:spPr>
        <p:txBody>
          <a:bodyPr vert="horz" lIns="0" tIns="0" rIns="0" bIns="0" rtlCol="0" anchor="b" anchorCtr="0"/>
          <a:lstStyle>
            <a:lvl1pPr algn="r">
              <a:defRPr sz="1200">
                <a:solidFill>
                  <a:schemeClr val="tx2"/>
                </a:solidFill>
              </a:defRPr>
            </a:lvl1pPr>
          </a:lstStyle>
          <a:p>
            <a:pPr defTabSz="1219170"/>
            <a:fld id="{78AE49ED-73EF-499C-8307-28EB0E7CF529}" type="slidenum">
              <a:rPr lang="ja-JP" altLang="en-US" smtClean="0">
                <a:solidFill>
                  <a:srgbClr val="008CCF"/>
                </a:solidFill>
              </a:rPr>
              <a:pPr defTabSz="1219170"/>
              <a:t>‹#›</a:t>
            </a:fld>
            <a:endParaRPr lang="ja-JP" altLang="en-US">
              <a:solidFill>
                <a:srgbClr val="008CCF"/>
              </a:solidFill>
            </a:endParaRPr>
          </a:p>
        </p:txBody>
      </p:sp>
      <p:pic>
        <p:nvPicPr>
          <p:cNvPr id="21" name="図 20" descr="ロゴ&#10;&#10;AI によって生成されたコンテンツは間違っている可能性があります。">
            <a:extLst>
              <a:ext uri="{FF2B5EF4-FFF2-40B4-BE49-F238E27FC236}">
                <a16:creationId xmlns:a16="http://schemas.microsoft.com/office/drawing/2014/main" id="{2854681F-BC7F-2D66-7B9D-3DF715E49272}"/>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96016" y="263175"/>
            <a:ext cx="1661932" cy="1063684"/>
          </a:xfrm>
          <a:prstGeom prst="rect">
            <a:avLst/>
          </a:prstGeom>
        </p:spPr>
      </p:pic>
    </p:spTree>
    <p:extLst>
      <p:ext uri="{BB962C8B-B14F-4D97-AF65-F5344CB8AC3E}">
        <p14:creationId xmlns:p14="http://schemas.microsoft.com/office/powerpoint/2010/main" val="238638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1"/>
        </a:solidFill>
        <a:effectLst/>
      </p:bgPr>
    </p:bg>
    <p:spTree>
      <p:nvGrpSpPr>
        <p:cNvPr id="1" name=""/>
        <p:cNvGrpSpPr/>
        <p:nvPr/>
      </p:nvGrpSpPr>
      <p:grpSpPr>
        <a:xfrm>
          <a:off x="0" y="0"/>
          <a:ext cx="0" cy="0"/>
          <a:chOff x="0" y="0"/>
          <a:chExt cx="0" cy="0"/>
        </a:xfrm>
      </p:grpSpPr>
      <p:sp>
        <p:nvSpPr>
          <p:cNvPr id="3" name="正方形/長方形 2"/>
          <p:cNvSpPr/>
          <p:nvPr userDrawn="1"/>
        </p:nvSpPr>
        <p:spPr>
          <a:xfrm>
            <a:off x="0" y="0"/>
            <a:ext cx="57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l="15347" r="1" b="29513"/>
          <a:stretch/>
        </p:blipFill>
        <p:spPr>
          <a:xfrm>
            <a:off x="0" y="4628669"/>
            <a:ext cx="3723189" cy="2256249"/>
          </a:xfrm>
          <a:prstGeom prst="rect">
            <a:avLst/>
          </a:prstGeom>
        </p:spPr>
      </p:pic>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96267" y="372700"/>
            <a:ext cx="1920000" cy="340000"/>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プレースホルダー 13"/>
          <p:cNvSpPr>
            <a:spLocks noGrp="1"/>
          </p:cNvSpPr>
          <p:nvPr>
            <p:ph type="body" sz="quarter" idx="14"/>
          </p:nvPr>
        </p:nvSpPr>
        <p:spPr>
          <a:xfrm>
            <a:off x="4223791" y="1076739"/>
            <a:ext cx="7508127" cy="4970183"/>
          </a:xfrm>
          <a:prstGeom prst="rect">
            <a:avLst/>
          </a:prstGeom>
        </p:spPr>
        <p:txBody>
          <a:bodyPr lIns="0" tIns="0" rIns="0" bIns="0" anchor="t" anchorCtr="0"/>
          <a:lstStyle>
            <a:lvl1pPr marL="0" indent="0">
              <a:lnSpc>
                <a:spcPct val="100000"/>
              </a:lnSpc>
              <a:spcBef>
                <a:spcPts val="0"/>
              </a:spcBef>
              <a:spcAft>
                <a:spcPts val="0"/>
              </a:spcAft>
              <a:buFontTx/>
              <a:buNone/>
              <a:tabLst/>
              <a:defRPr sz="2400" b="1">
                <a:solidFill>
                  <a:schemeClr val="tx2"/>
                </a:solidFill>
                <a:latin typeface="+mn-ea"/>
                <a:ea typeface="+mn-ea"/>
              </a:defRPr>
            </a:lvl1pPr>
            <a:lvl2pPr>
              <a:defRPr sz="1600">
                <a:latin typeface="+mn-ea"/>
                <a:ea typeface="+mn-ea"/>
              </a:defRPr>
            </a:lvl2pPr>
            <a:lvl3pPr>
              <a:defRPr sz="1600">
                <a:latin typeface="+mn-ea"/>
                <a:ea typeface="+mn-ea"/>
              </a:defRPr>
            </a:lvl3pPr>
            <a:lvl4pPr>
              <a:defRPr sz="1600">
                <a:latin typeface="+mn-ea"/>
                <a:ea typeface="+mn-ea"/>
              </a:defRPr>
            </a:lvl4pPr>
            <a:lvl5pPr>
              <a:defRPr sz="1600">
                <a:latin typeface="+mn-ea"/>
                <a:ea typeface="+mn-ea"/>
              </a:defRPr>
            </a:lvl5pPr>
          </a:lstStyle>
          <a:p>
            <a:pPr lvl="0"/>
            <a:r>
              <a:rPr kumimoji="1" lang="ja-JP" altLang="en-US"/>
              <a:t>マスター テキストの書式設定</a:t>
            </a:r>
            <a:endParaRPr kumimoji="1" lang="en-US" altLang="ja-JP"/>
          </a:p>
        </p:txBody>
      </p:sp>
      <p:pic>
        <p:nvPicPr>
          <p:cNvPr id="11" name="図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80775" y="3725817"/>
            <a:ext cx="440171" cy="428139"/>
          </a:xfrm>
          <a:prstGeom prst="rect">
            <a:avLst/>
          </a:prstGeom>
        </p:spPr>
      </p:pic>
      <p:pic>
        <p:nvPicPr>
          <p:cNvPr id="12" name="図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rot="20264642">
            <a:off x="423643" y="5081211"/>
            <a:ext cx="387191" cy="551549"/>
          </a:xfrm>
          <a:prstGeom prst="rect">
            <a:avLst/>
          </a:prstGeom>
        </p:spPr>
      </p:pic>
      <p:pic>
        <p:nvPicPr>
          <p:cNvPr id="13" name="図 12"/>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87584" y="5596293"/>
            <a:ext cx="611121" cy="512513"/>
          </a:xfrm>
          <a:prstGeom prst="rect">
            <a:avLst/>
          </a:prstGeom>
        </p:spPr>
      </p:pic>
      <p:pic>
        <p:nvPicPr>
          <p:cNvPr id="14" name="図 13"/>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783633" y="5349214"/>
            <a:ext cx="448679" cy="697708"/>
          </a:xfrm>
          <a:prstGeom prst="rect">
            <a:avLst/>
          </a:prstGeom>
        </p:spPr>
      </p:pic>
      <p:pic>
        <p:nvPicPr>
          <p:cNvPr id="15" name="図 1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103446" y="4005064"/>
            <a:ext cx="1267007" cy="1138179"/>
          </a:xfrm>
          <a:prstGeom prst="rect">
            <a:avLst/>
          </a:prstGeom>
        </p:spPr>
      </p:pic>
      <p:sp>
        <p:nvSpPr>
          <p:cNvPr id="17" name="スライド番号プレースホルダー 5"/>
          <p:cNvSpPr>
            <a:spLocks noGrp="1"/>
          </p:cNvSpPr>
          <p:nvPr>
            <p:ph type="sldNum" sz="quarter" idx="12"/>
          </p:nvPr>
        </p:nvSpPr>
        <p:spPr>
          <a:xfrm>
            <a:off x="11491919" y="6567379"/>
            <a:ext cx="480000" cy="180000"/>
          </a:xfrm>
        </p:spPr>
        <p:txBody>
          <a:body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sp>
        <p:nvSpPr>
          <p:cNvPr id="19" name="フッター プレースホルダー 1"/>
          <p:cNvSpPr>
            <a:spLocks noGrp="1"/>
          </p:cNvSpPr>
          <p:nvPr>
            <p:ph type="ftr" sz="quarter" idx="3"/>
          </p:nvPr>
        </p:nvSpPr>
        <p:spPr>
          <a:xfrm>
            <a:off x="155340" y="6567379"/>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pic>
        <p:nvPicPr>
          <p:cNvPr id="5" name="図 4" descr="ロゴ&#10;&#10;AI によって生成されたコンテンツは間違っている可能性があります。">
            <a:extLst>
              <a:ext uri="{FF2B5EF4-FFF2-40B4-BE49-F238E27FC236}">
                <a16:creationId xmlns:a16="http://schemas.microsoft.com/office/drawing/2014/main" id="{EFFB7052-C09A-67ED-B96E-4DF7720DDBAB}"/>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2209351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p:spTree>
      <p:nvGrpSpPr>
        <p:cNvPr id="1" name=""/>
        <p:cNvGrpSpPr/>
        <p:nvPr/>
      </p:nvGrpSpPr>
      <p:grpSpPr>
        <a:xfrm>
          <a:off x="0" y="0"/>
          <a:ext cx="0" cy="0"/>
          <a:chOff x="0" y="0"/>
          <a:chExt cx="0" cy="0"/>
        </a:xfrm>
      </p:grpSpPr>
      <p:sp>
        <p:nvSpPr>
          <p:cNvPr id="7" name="正方形/長方形 6"/>
          <p:cNvSpPr/>
          <p:nvPr userDrawn="1"/>
        </p:nvSpPr>
        <p:spPr>
          <a:xfrm>
            <a:off x="0" y="0"/>
            <a:ext cx="1920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1" lang="ja-JP" altLang="en-US" sz="2400" b="0" i="0" u="none" strike="noStrike" kern="1200" cap="none" spc="0" normalizeH="0" baseline="0" noProof="0">
              <a:ln>
                <a:noFill/>
              </a:ln>
              <a:solidFill>
                <a:prstClr val="white"/>
              </a:solidFill>
              <a:effectLst/>
              <a:uLnTx/>
              <a:uFillTx/>
              <a:latin typeface="メイリオ"/>
              <a:ea typeface="メイリオ"/>
              <a:cs typeface="+mn-cs"/>
            </a:endParaRPr>
          </a:p>
        </p:txBody>
      </p:sp>
      <p:pic>
        <p:nvPicPr>
          <p:cNvPr id="2" name="図 1"/>
          <p:cNvPicPr>
            <a:picLocks noChangeAspect="1"/>
          </p:cNvPicPr>
          <p:nvPr userDrawn="1"/>
        </p:nvPicPr>
        <p:blipFill rotWithShape="1">
          <a:blip r:embed="rId2">
            <a:extLst>
              <a:ext uri="{28A0092B-C50C-407E-A947-70E740481C1C}">
                <a14:useLocalDpi xmlns:a14="http://schemas.microsoft.com/office/drawing/2010/main" val="0"/>
              </a:ext>
            </a:extLst>
          </a:blip>
          <a:srcRect l="33463" b="24413"/>
          <a:stretch/>
        </p:blipFill>
        <p:spPr>
          <a:xfrm>
            <a:off x="-677" y="1916833"/>
            <a:ext cx="3245401" cy="4944548"/>
          </a:xfrm>
          <a:prstGeom prst="rect">
            <a:avLst/>
          </a:prstGeom>
        </p:spPr>
      </p:pic>
      <p:sp>
        <p:nvSpPr>
          <p:cNvPr id="3" name="スライド番号プレースホルダー 2"/>
          <p:cNvSpPr>
            <a:spLocks noGrp="1"/>
          </p:cNvSpPr>
          <p:nvPr>
            <p:ph type="sldNum" sz="quarter" idx="10"/>
          </p:nvPr>
        </p:nvSpPr>
        <p:spPr>
          <a:xfrm>
            <a:off x="11232000" y="6480000"/>
            <a:ext cx="480000" cy="180000"/>
          </a:xfrm>
        </p:spPr>
        <p:txBody>
          <a:body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sp>
        <p:nvSpPr>
          <p:cNvPr id="6" name="タイトル 1"/>
          <p:cNvSpPr>
            <a:spLocks noGrp="1"/>
          </p:cNvSpPr>
          <p:nvPr>
            <p:ph type="title"/>
          </p:nvPr>
        </p:nvSpPr>
        <p:spPr>
          <a:xfrm>
            <a:off x="2495600" y="1700807"/>
            <a:ext cx="9120667" cy="2688300"/>
          </a:xfrm>
          <a:prstGeom prst="rect">
            <a:avLst/>
          </a:prstGeom>
        </p:spPr>
        <p:txBody>
          <a:bodyPr lIns="0" tIns="0" rIns="0" bIns="0" anchor="ctr" anchorCtr="0"/>
          <a:lstStyle>
            <a:lvl1pPr algn="l">
              <a:lnSpc>
                <a:spcPct val="100000"/>
              </a:lnSpc>
              <a:defRPr sz="3200" b="1">
                <a:solidFill>
                  <a:schemeClr val="tx2"/>
                </a:solidFill>
              </a:defRPr>
            </a:lvl1pPr>
          </a:lstStyle>
          <a:p>
            <a:r>
              <a:rPr kumimoji="1" lang="ja-JP" altLang="en-US"/>
              <a:t>マスター タイトルの書式設定</a:t>
            </a:r>
          </a:p>
        </p:txBody>
      </p:sp>
      <p:pic>
        <p:nvPicPr>
          <p:cNvPr id="8" name="Picture 5" descr="\\psf\Host\Volumes\IOHD\G5-temp01_n\SuperStream\SS_Branding_2015\SuperStream_Logo_201506\corporate\ms_office\logo_corp_nega.w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696267" y="372700"/>
            <a:ext cx="1920000" cy="340000"/>
          </a:xfrm>
          <a:prstGeom prst="rect">
            <a:avLst/>
          </a:prstGeom>
          <a:noFill/>
          <a:extLst>
            <a:ext uri="{909E8E84-426E-40DD-AFC4-6F175D3DCCD1}">
              <a14:hiddenFill xmlns:a14="http://schemas.microsoft.com/office/drawing/2010/main">
                <a:solidFill>
                  <a:srgbClr val="FFFFFF"/>
                </a:solidFill>
              </a14:hiddenFill>
            </a:ext>
          </a:extLst>
        </p:spPr>
      </p:pic>
      <p:sp>
        <p:nvSpPr>
          <p:cNvPr id="11"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pic>
        <p:nvPicPr>
          <p:cNvPr id="9" name="図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3989" y="998669"/>
            <a:ext cx="787716" cy="734107"/>
          </a:xfrm>
          <a:prstGeom prst="rect">
            <a:avLst/>
          </a:prstGeom>
        </p:spPr>
      </p:pic>
      <p:pic>
        <p:nvPicPr>
          <p:cNvPr id="10" name="図 9"/>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7454" y="3765038"/>
            <a:ext cx="447405" cy="683661"/>
          </a:xfrm>
          <a:prstGeom prst="rect">
            <a:avLst/>
          </a:prstGeom>
        </p:spPr>
      </p:pic>
      <p:pic>
        <p:nvPicPr>
          <p:cNvPr id="12" name="図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385446" y="2578674"/>
            <a:ext cx="637877" cy="547620"/>
          </a:xfrm>
          <a:prstGeom prst="rect">
            <a:avLst/>
          </a:prstGeom>
        </p:spPr>
      </p:pic>
      <p:pic>
        <p:nvPicPr>
          <p:cNvPr id="13" name="図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71398" y="5695137"/>
            <a:ext cx="630581" cy="468507"/>
          </a:xfrm>
          <a:prstGeom prst="rect">
            <a:avLst/>
          </a:prstGeom>
        </p:spPr>
      </p:pic>
      <p:pic>
        <p:nvPicPr>
          <p:cNvPr id="14" name="図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631504" y="5106334"/>
            <a:ext cx="687872" cy="405341"/>
          </a:xfrm>
          <a:prstGeom prst="rect">
            <a:avLst/>
          </a:prstGeom>
        </p:spPr>
      </p:pic>
      <p:pic>
        <p:nvPicPr>
          <p:cNvPr id="4" name="図 3" descr="ロゴ&#10;&#10;AI によって生成されたコンテンツは間違っている可能性があります。">
            <a:extLst>
              <a:ext uri="{FF2B5EF4-FFF2-40B4-BE49-F238E27FC236}">
                <a16:creationId xmlns:a16="http://schemas.microsoft.com/office/drawing/2014/main" id="{84DDAF61-D91F-31E5-23F3-5EC43F90C38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658482" y="372700"/>
            <a:ext cx="2181034" cy="378946"/>
          </a:xfrm>
          <a:prstGeom prst="rect">
            <a:avLst/>
          </a:prstGeom>
        </p:spPr>
      </p:pic>
    </p:spTree>
    <p:extLst>
      <p:ext uri="{BB962C8B-B14F-4D97-AF65-F5344CB8AC3E}">
        <p14:creationId xmlns:p14="http://schemas.microsoft.com/office/powerpoint/2010/main" val="2045354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4"/>
          </p:nvPr>
        </p:nvSpPr>
        <p:spPr>
          <a:xfrm>
            <a:off x="11232000" y="6480000"/>
            <a:ext cx="480000" cy="180000"/>
          </a:xfrm>
          <a:prstGeom prst="rect">
            <a:avLst/>
          </a:prstGeom>
        </p:spPr>
        <p:txBody>
          <a:bodyPr vert="horz" lIns="0" tIns="0" rIns="0" bIns="0" rtlCol="0" anchor="b" anchorCtr="0"/>
          <a:lstStyle>
            <a:lvl1pPr algn="r">
              <a:defRPr sz="900">
                <a:solidFill>
                  <a:schemeClr val="tx1">
                    <a:lumMod val="50000"/>
                    <a:lumOff val="50000"/>
                  </a:schemeClr>
                </a:solidFill>
              </a:defRPr>
            </a:lvl1pPr>
          </a:lstStyle>
          <a:p>
            <a:fld id="{78AE49ED-73EF-499C-8307-28EB0E7CF529}" type="slidenum">
              <a:rPr lang="ja-JP" altLang="en-US" smtClean="0"/>
              <a:pPr/>
              <a:t>‹#›</a:t>
            </a:fld>
            <a:endParaRPr lang="ja-JP" altLang="en-US"/>
          </a:p>
        </p:txBody>
      </p:sp>
      <p:sp>
        <p:nvSpPr>
          <p:cNvPr id="2" name="フッター プレースホルダー 1"/>
          <p:cNvSpPr>
            <a:spLocks noGrp="1"/>
          </p:cNvSpPr>
          <p:nvPr>
            <p:ph type="ftr" sz="quarter" idx="3"/>
          </p:nvPr>
        </p:nvSpPr>
        <p:spPr>
          <a:xfrm>
            <a:off x="480000" y="6444000"/>
            <a:ext cx="2880000" cy="180000"/>
          </a:xfrm>
          <a:prstGeom prst="rect">
            <a:avLst/>
          </a:prstGeom>
        </p:spPr>
        <p:txBody>
          <a:bodyPr vert="horz" lIns="0" tIns="0" rIns="0" bIns="0" rtlCol="0" anchor="b" anchorCtr="0"/>
          <a:lstStyle>
            <a:lvl1pPr algn="l">
              <a:defRPr sz="600">
                <a:solidFill>
                  <a:schemeClr val="tx1">
                    <a:tint val="75000"/>
                  </a:schemeClr>
                </a:solidFill>
              </a:defRPr>
            </a:lvl1pPr>
          </a:lstStyle>
          <a:p>
            <a:r>
              <a:rPr lang="en-US" altLang="ja-JP"/>
              <a:t>©2023  SuperStream Inc. All rights reserved.</a:t>
            </a:r>
            <a:endParaRPr lang="ja-JP" altLang="en-US"/>
          </a:p>
        </p:txBody>
      </p:sp>
      <p:pic>
        <p:nvPicPr>
          <p:cNvPr id="4" name="図 3"/>
          <p:cNvPicPr>
            <a:picLocks noChangeAspect="1"/>
          </p:cNvPicPr>
          <p:nvPr/>
        </p:nvPicPr>
        <p:blipFill rotWithShape="1">
          <a:blip r:embed="rId8" cstate="print">
            <a:extLst>
              <a:ext uri="{28A0092B-C50C-407E-A947-70E740481C1C}">
                <a14:useLocalDpi xmlns:a14="http://schemas.microsoft.com/office/drawing/2010/main" val="0"/>
              </a:ext>
            </a:extLst>
          </a:blip>
          <a:srcRect t="1" r="809" b="1"/>
          <a:stretch/>
        </p:blipFill>
        <p:spPr>
          <a:xfrm>
            <a:off x="2" y="-1"/>
            <a:ext cx="12191999" cy="6858001"/>
          </a:xfrm>
          <a:prstGeom prst="rect">
            <a:avLst/>
          </a:prstGeom>
        </p:spPr>
      </p:pic>
      <p:sp>
        <p:nvSpPr>
          <p:cNvPr id="7" name="テキスト プレースホルダー 13"/>
          <p:cNvSpPr txBox="1">
            <a:spLocks/>
          </p:cNvSpPr>
          <p:nvPr/>
        </p:nvSpPr>
        <p:spPr>
          <a:xfrm>
            <a:off x="480000" y="1152000"/>
            <a:ext cx="11232000" cy="5148000"/>
          </a:xfrm>
          <a:prstGeom prst="rect">
            <a:avLst/>
          </a:prstGeom>
        </p:spPr>
        <p:txBody>
          <a:bodyPr lIns="0" tIns="0" rIns="0" bIns="0"/>
          <a:lstStyle>
            <a:lvl1pPr marL="285750" indent="-285750" algn="l" defTabSz="914400" rtl="0" eaLnBrk="1" latinLnBrk="0" hangingPunct="1">
              <a:lnSpc>
                <a:spcPct val="100000"/>
              </a:lnSpc>
              <a:spcBef>
                <a:spcPts val="0"/>
              </a:spcBef>
              <a:buClr>
                <a:schemeClr val="accent1"/>
              </a:buClr>
              <a:buFont typeface="Wingdings" panose="05000000000000000000" pitchFamily="2" charset="2"/>
              <a:buChar char="n"/>
              <a:defRPr kumimoji="1" sz="2400" kern="1200">
                <a:solidFill>
                  <a:schemeClr val="tx1"/>
                </a:solidFill>
                <a:latin typeface="+mn-ea"/>
                <a:ea typeface="+mn-ea"/>
                <a:cs typeface="+mn-cs"/>
              </a:defRPr>
            </a:lvl1pPr>
            <a:lvl2pPr marL="742950" indent="-285750" algn="l" defTabSz="914400" rtl="0" eaLnBrk="1" latinLnBrk="0" hangingPunct="1">
              <a:spcBef>
                <a:spcPct val="20000"/>
              </a:spcBef>
              <a:buClr>
                <a:srgbClr val="00B0F0"/>
              </a:buClr>
              <a:buFont typeface="Wingdings" panose="05000000000000000000" pitchFamily="2" charset="2"/>
              <a:buChar char="Ø"/>
              <a:defRPr kumimoji="1" sz="2000" kern="1200">
                <a:solidFill>
                  <a:schemeClr val="tx1"/>
                </a:solidFill>
                <a:latin typeface="+mn-ea"/>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200" kern="1200">
                <a:solidFill>
                  <a:schemeClr val="tx1"/>
                </a:solidFill>
                <a:latin typeface="+mn-ea"/>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r>
              <a:rPr lang="ja-JP" altLang="en-US" sz="2400"/>
              <a:t>マスター テキストの書式設定</a:t>
            </a:r>
            <a:endParaRPr lang="en-US" altLang="ja-JP" sz="2400"/>
          </a:p>
          <a:p>
            <a:pPr lvl="1"/>
            <a:endParaRPr lang="en-US" altLang="ja-JP" sz="2000"/>
          </a:p>
        </p:txBody>
      </p:sp>
      <p:sp>
        <p:nvSpPr>
          <p:cNvPr id="8" name="タイトル 1"/>
          <p:cNvSpPr txBox="1">
            <a:spLocks/>
          </p:cNvSpPr>
          <p:nvPr/>
        </p:nvSpPr>
        <p:spPr>
          <a:xfrm>
            <a:off x="480000" y="116633"/>
            <a:ext cx="8448315" cy="720000"/>
          </a:xfrm>
          <a:prstGeom prst="rect">
            <a:avLst/>
          </a:prstGeom>
        </p:spPr>
        <p:txBody>
          <a:bodyPr lIns="0" tIns="0" rIns="0" bIns="0" anchor="ctr" anchorCtr="0"/>
          <a:lstStyle>
            <a:lvl1pPr algn="l" defTabSz="914400" rtl="0" eaLnBrk="1" latinLnBrk="0" hangingPunct="1">
              <a:lnSpc>
                <a:spcPts val="2100"/>
              </a:lnSpc>
              <a:spcBef>
                <a:spcPct val="0"/>
              </a:spcBef>
              <a:buNone/>
              <a:defRPr kumimoji="1" sz="2400" b="1" kern="1200">
                <a:solidFill>
                  <a:schemeClr val="bg1"/>
                </a:solidFill>
                <a:latin typeface="+mj-lt"/>
                <a:ea typeface="+mj-ea"/>
                <a:cs typeface="+mj-cs"/>
              </a:defRPr>
            </a:lvl1pPr>
          </a:lstStyle>
          <a:p>
            <a:r>
              <a:rPr lang="ja-JP" altLang="en-US" sz="2400"/>
              <a:t>マスター タイトルの書式設定</a:t>
            </a:r>
          </a:p>
        </p:txBody>
      </p:sp>
      <p:sp>
        <p:nvSpPr>
          <p:cNvPr id="9" name="フッター プレースホルダー 1"/>
          <p:cNvSpPr txBox="1">
            <a:spLocks/>
          </p:cNvSpPr>
          <p:nvPr/>
        </p:nvSpPr>
        <p:spPr>
          <a:xfrm>
            <a:off x="480000" y="6444000"/>
            <a:ext cx="2880000" cy="180000"/>
          </a:xfrm>
          <a:prstGeom prst="rect">
            <a:avLst/>
          </a:prstGeom>
        </p:spPr>
        <p:txBody>
          <a:bodyPr vert="horz" lIns="0" tIns="0" rIns="0" bIns="0" rtlCol="0" anchor="b" anchorCtr="0"/>
          <a:lstStyle>
            <a:defPPr>
              <a:defRPr lang="ja-JP"/>
            </a:defPPr>
            <a:lvl1pPr marL="0" algn="l" defTabSz="914400" rtl="0" eaLnBrk="1" latinLnBrk="0" hangingPunct="1">
              <a:defRPr kumimoji="1" sz="6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t>©Canon IT Solutions Inc.  All rights reserved.</a:t>
            </a:r>
            <a:endParaRPr lang="ja-JP" altLang="en-US"/>
          </a:p>
        </p:txBody>
      </p:sp>
      <p:grpSp>
        <p:nvGrpSpPr>
          <p:cNvPr id="10" name="グループ化 9"/>
          <p:cNvGrpSpPr>
            <a:grpSpLocks noChangeAspect="1"/>
          </p:cNvGrpSpPr>
          <p:nvPr/>
        </p:nvGrpSpPr>
        <p:grpSpPr>
          <a:xfrm>
            <a:off x="10416480" y="742914"/>
            <a:ext cx="1440000" cy="237815"/>
            <a:chOff x="1154113" y="0"/>
            <a:chExt cx="5580063" cy="1228726"/>
          </a:xfrm>
        </p:grpSpPr>
        <p:sp>
          <p:nvSpPr>
            <p:cNvPr id="11" name="Freeform 7"/>
            <p:cNvSpPr>
              <a:spLocks/>
            </p:cNvSpPr>
            <p:nvPr/>
          </p:nvSpPr>
          <p:spPr bwMode="auto">
            <a:xfrm>
              <a:off x="1704976" y="0"/>
              <a:ext cx="171450" cy="173038"/>
            </a:xfrm>
            <a:custGeom>
              <a:avLst/>
              <a:gdLst>
                <a:gd name="T0" fmla="*/ 108 w 217"/>
                <a:gd name="T1" fmla="*/ 217 h 217"/>
                <a:gd name="T2" fmla="*/ 130 w 217"/>
                <a:gd name="T3" fmla="*/ 215 h 217"/>
                <a:gd name="T4" fmla="*/ 150 w 217"/>
                <a:gd name="T5" fmla="*/ 208 h 217"/>
                <a:gd name="T6" fmla="*/ 169 w 217"/>
                <a:gd name="T7" fmla="*/ 198 h 217"/>
                <a:gd name="T8" fmla="*/ 185 w 217"/>
                <a:gd name="T9" fmla="*/ 185 h 217"/>
                <a:gd name="T10" fmla="*/ 199 w 217"/>
                <a:gd name="T11" fmla="*/ 169 h 217"/>
                <a:gd name="T12" fmla="*/ 209 w 217"/>
                <a:gd name="T13" fmla="*/ 150 h 217"/>
                <a:gd name="T14" fmla="*/ 215 w 217"/>
                <a:gd name="T15" fmla="*/ 130 h 217"/>
                <a:gd name="T16" fmla="*/ 217 w 217"/>
                <a:gd name="T17" fmla="*/ 108 h 217"/>
                <a:gd name="T18" fmla="*/ 216 w 217"/>
                <a:gd name="T19" fmla="*/ 97 h 217"/>
                <a:gd name="T20" fmla="*/ 212 w 217"/>
                <a:gd name="T21" fmla="*/ 76 h 217"/>
                <a:gd name="T22" fmla="*/ 204 w 217"/>
                <a:gd name="T23" fmla="*/ 57 h 217"/>
                <a:gd name="T24" fmla="*/ 193 w 217"/>
                <a:gd name="T25" fmla="*/ 40 h 217"/>
                <a:gd name="T26" fmla="*/ 178 w 217"/>
                <a:gd name="T27" fmla="*/ 25 h 217"/>
                <a:gd name="T28" fmla="*/ 160 w 217"/>
                <a:gd name="T29" fmla="*/ 12 h 217"/>
                <a:gd name="T30" fmla="*/ 140 w 217"/>
                <a:gd name="T31" fmla="*/ 5 h 217"/>
                <a:gd name="T32" fmla="*/ 119 w 217"/>
                <a:gd name="T33" fmla="*/ 0 h 217"/>
                <a:gd name="T34" fmla="*/ 108 w 217"/>
                <a:gd name="T35" fmla="*/ 0 h 217"/>
                <a:gd name="T36" fmla="*/ 86 w 217"/>
                <a:gd name="T37" fmla="*/ 2 h 217"/>
                <a:gd name="T38" fmla="*/ 66 w 217"/>
                <a:gd name="T39" fmla="*/ 9 h 217"/>
                <a:gd name="T40" fmla="*/ 47 w 217"/>
                <a:gd name="T41" fmla="*/ 19 h 217"/>
                <a:gd name="T42" fmla="*/ 31 w 217"/>
                <a:gd name="T43" fmla="*/ 31 h 217"/>
                <a:gd name="T44" fmla="*/ 19 w 217"/>
                <a:gd name="T45" fmla="*/ 47 h 217"/>
                <a:gd name="T46" fmla="*/ 8 w 217"/>
                <a:gd name="T47" fmla="*/ 66 h 217"/>
                <a:gd name="T48" fmla="*/ 2 w 217"/>
                <a:gd name="T49" fmla="*/ 87 h 217"/>
                <a:gd name="T50" fmla="*/ 0 w 217"/>
                <a:gd name="T51" fmla="*/ 108 h 217"/>
                <a:gd name="T52" fmla="*/ 0 w 217"/>
                <a:gd name="T53" fmla="*/ 119 h 217"/>
                <a:gd name="T54" fmla="*/ 5 w 217"/>
                <a:gd name="T55" fmla="*/ 140 h 217"/>
                <a:gd name="T56" fmla="*/ 13 w 217"/>
                <a:gd name="T57" fmla="*/ 160 h 217"/>
                <a:gd name="T58" fmla="*/ 25 w 217"/>
                <a:gd name="T59" fmla="*/ 177 h 217"/>
                <a:gd name="T60" fmla="*/ 39 w 217"/>
                <a:gd name="T61" fmla="*/ 192 h 217"/>
                <a:gd name="T62" fmla="*/ 56 w 217"/>
                <a:gd name="T63" fmla="*/ 203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8"/>
                  </a:lnTo>
                  <a:lnTo>
                    <a:pt x="160" y="203"/>
                  </a:lnTo>
                  <a:lnTo>
                    <a:pt x="169" y="198"/>
                  </a:lnTo>
                  <a:lnTo>
                    <a:pt x="178" y="192"/>
                  </a:lnTo>
                  <a:lnTo>
                    <a:pt x="185" y="185"/>
                  </a:lnTo>
                  <a:lnTo>
                    <a:pt x="193" y="177"/>
                  </a:lnTo>
                  <a:lnTo>
                    <a:pt x="199" y="169"/>
                  </a:lnTo>
                  <a:lnTo>
                    <a:pt x="204" y="160"/>
                  </a:lnTo>
                  <a:lnTo>
                    <a:pt x="209" y="150"/>
                  </a:lnTo>
                  <a:lnTo>
                    <a:pt x="212" y="140"/>
                  </a:lnTo>
                  <a:lnTo>
                    <a:pt x="215" y="130"/>
                  </a:lnTo>
                  <a:lnTo>
                    <a:pt x="216" y="119"/>
                  </a:lnTo>
                  <a:lnTo>
                    <a:pt x="217" y="108"/>
                  </a:lnTo>
                  <a:lnTo>
                    <a:pt x="217" y="108"/>
                  </a:lnTo>
                  <a:lnTo>
                    <a:pt x="216" y="97"/>
                  </a:lnTo>
                  <a:lnTo>
                    <a:pt x="215" y="87"/>
                  </a:lnTo>
                  <a:lnTo>
                    <a:pt x="212" y="76"/>
                  </a:lnTo>
                  <a:lnTo>
                    <a:pt x="209" y="66"/>
                  </a:lnTo>
                  <a:lnTo>
                    <a:pt x="204" y="57"/>
                  </a:lnTo>
                  <a:lnTo>
                    <a:pt x="199" y="47"/>
                  </a:lnTo>
                  <a:lnTo>
                    <a:pt x="193" y="40"/>
                  </a:lnTo>
                  <a:lnTo>
                    <a:pt x="185" y="31"/>
                  </a:lnTo>
                  <a:lnTo>
                    <a:pt x="178" y="25"/>
                  </a:lnTo>
                  <a:lnTo>
                    <a:pt x="169" y="19"/>
                  </a:lnTo>
                  <a:lnTo>
                    <a:pt x="160" y="12"/>
                  </a:lnTo>
                  <a:lnTo>
                    <a:pt x="150" y="9"/>
                  </a:lnTo>
                  <a:lnTo>
                    <a:pt x="140" y="5"/>
                  </a:lnTo>
                  <a:lnTo>
                    <a:pt x="130" y="2"/>
                  </a:lnTo>
                  <a:lnTo>
                    <a:pt x="119" y="0"/>
                  </a:lnTo>
                  <a:lnTo>
                    <a:pt x="108" y="0"/>
                  </a:lnTo>
                  <a:lnTo>
                    <a:pt x="108" y="0"/>
                  </a:lnTo>
                  <a:lnTo>
                    <a:pt x="97" y="0"/>
                  </a:lnTo>
                  <a:lnTo>
                    <a:pt x="86" y="2"/>
                  </a:lnTo>
                  <a:lnTo>
                    <a:pt x="76" y="5"/>
                  </a:lnTo>
                  <a:lnTo>
                    <a:pt x="66" y="9"/>
                  </a:lnTo>
                  <a:lnTo>
                    <a:pt x="56" y="12"/>
                  </a:lnTo>
                  <a:lnTo>
                    <a:pt x="47" y="19"/>
                  </a:lnTo>
                  <a:lnTo>
                    <a:pt x="39" y="25"/>
                  </a:lnTo>
                  <a:lnTo>
                    <a:pt x="31" y="31"/>
                  </a:lnTo>
                  <a:lnTo>
                    <a:pt x="25" y="40"/>
                  </a:lnTo>
                  <a:lnTo>
                    <a:pt x="19" y="47"/>
                  </a:lnTo>
                  <a:lnTo>
                    <a:pt x="13" y="57"/>
                  </a:lnTo>
                  <a:lnTo>
                    <a:pt x="8" y="66"/>
                  </a:lnTo>
                  <a:lnTo>
                    <a:pt x="5" y="76"/>
                  </a:lnTo>
                  <a:lnTo>
                    <a:pt x="2" y="87"/>
                  </a:lnTo>
                  <a:lnTo>
                    <a:pt x="0" y="97"/>
                  </a:lnTo>
                  <a:lnTo>
                    <a:pt x="0" y="108"/>
                  </a:lnTo>
                  <a:lnTo>
                    <a:pt x="0" y="108"/>
                  </a:lnTo>
                  <a:lnTo>
                    <a:pt x="0" y="119"/>
                  </a:lnTo>
                  <a:lnTo>
                    <a:pt x="2" y="130"/>
                  </a:lnTo>
                  <a:lnTo>
                    <a:pt x="5" y="140"/>
                  </a:lnTo>
                  <a:lnTo>
                    <a:pt x="8" y="150"/>
                  </a:lnTo>
                  <a:lnTo>
                    <a:pt x="13" y="160"/>
                  </a:lnTo>
                  <a:lnTo>
                    <a:pt x="19" y="169"/>
                  </a:lnTo>
                  <a:lnTo>
                    <a:pt x="25" y="177"/>
                  </a:lnTo>
                  <a:lnTo>
                    <a:pt x="31" y="185"/>
                  </a:lnTo>
                  <a:lnTo>
                    <a:pt x="39" y="192"/>
                  </a:lnTo>
                  <a:lnTo>
                    <a:pt x="47" y="198"/>
                  </a:lnTo>
                  <a:lnTo>
                    <a:pt x="56" y="203"/>
                  </a:lnTo>
                  <a:lnTo>
                    <a:pt x="66" y="208"/>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2" name="Freeform 8"/>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3" name="Freeform 9"/>
            <p:cNvSpPr>
              <a:spLocks/>
            </p:cNvSpPr>
            <p:nvPr/>
          </p:nvSpPr>
          <p:spPr bwMode="auto">
            <a:xfrm>
              <a:off x="1154113" y="260350"/>
              <a:ext cx="1084263" cy="909638"/>
            </a:xfrm>
            <a:custGeom>
              <a:avLst/>
              <a:gdLst>
                <a:gd name="T0" fmla="*/ 1236 w 1367"/>
                <a:gd name="T1" fmla="*/ 662 h 1146"/>
                <a:gd name="T2" fmla="*/ 1124 w 1367"/>
                <a:gd name="T3" fmla="*/ 814 h 1146"/>
                <a:gd name="T4" fmla="*/ 966 w 1367"/>
                <a:gd name="T5" fmla="*/ 921 h 1146"/>
                <a:gd name="T6" fmla="*/ 776 w 1367"/>
                <a:gd name="T7" fmla="*/ 969 h 1146"/>
                <a:gd name="T8" fmla="*/ 623 w 1367"/>
                <a:gd name="T9" fmla="*/ 959 h 1146"/>
                <a:gd name="T10" fmla="*/ 453 w 1367"/>
                <a:gd name="T11" fmla="*/ 893 h 1146"/>
                <a:gd name="T12" fmla="*/ 315 w 1367"/>
                <a:gd name="T13" fmla="*/ 778 h 1146"/>
                <a:gd name="T14" fmla="*/ 267 w 1367"/>
                <a:gd name="T15" fmla="*/ 691 h 1146"/>
                <a:gd name="T16" fmla="*/ 344 w 1367"/>
                <a:gd name="T17" fmla="*/ 688 h 1146"/>
                <a:gd name="T18" fmla="*/ 439 w 1367"/>
                <a:gd name="T19" fmla="*/ 662 h 1146"/>
                <a:gd name="T20" fmla="*/ 526 w 1367"/>
                <a:gd name="T21" fmla="*/ 612 h 1146"/>
                <a:gd name="T22" fmla="*/ 587 w 1367"/>
                <a:gd name="T23" fmla="*/ 557 h 1146"/>
                <a:gd name="T24" fmla="*/ 644 w 1367"/>
                <a:gd name="T25" fmla="*/ 475 h 1146"/>
                <a:gd name="T26" fmla="*/ 680 w 1367"/>
                <a:gd name="T27" fmla="*/ 382 h 1146"/>
                <a:gd name="T28" fmla="*/ 692 w 1367"/>
                <a:gd name="T29" fmla="*/ 283 h 1146"/>
                <a:gd name="T30" fmla="*/ 701 w 1367"/>
                <a:gd name="T31" fmla="*/ 241 h 1146"/>
                <a:gd name="T32" fmla="*/ 732 w 1367"/>
                <a:gd name="T33" fmla="*/ 200 h 1146"/>
                <a:gd name="T34" fmla="*/ 778 w 1367"/>
                <a:gd name="T35" fmla="*/ 178 h 1146"/>
                <a:gd name="T36" fmla="*/ 821 w 1367"/>
                <a:gd name="T37" fmla="*/ 178 h 1146"/>
                <a:gd name="T38" fmla="*/ 868 w 1367"/>
                <a:gd name="T39" fmla="*/ 200 h 1146"/>
                <a:gd name="T40" fmla="*/ 898 w 1367"/>
                <a:gd name="T41" fmla="*/ 241 h 1146"/>
                <a:gd name="T42" fmla="*/ 907 w 1367"/>
                <a:gd name="T43" fmla="*/ 410 h 1146"/>
                <a:gd name="T44" fmla="*/ 1054 w 1367"/>
                <a:gd name="T45" fmla="*/ 160 h 1146"/>
                <a:gd name="T46" fmla="*/ 997 w 1367"/>
                <a:gd name="T47" fmla="*/ 81 h 1146"/>
                <a:gd name="T48" fmla="*/ 918 w 1367"/>
                <a:gd name="T49" fmla="*/ 25 h 1146"/>
                <a:gd name="T50" fmla="*/ 820 w 1367"/>
                <a:gd name="T51" fmla="*/ 0 h 1146"/>
                <a:gd name="T52" fmla="*/ 716 w 1367"/>
                <a:gd name="T53" fmla="*/ 13 h 1146"/>
                <a:gd name="T54" fmla="*/ 599 w 1367"/>
                <a:gd name="T55" fmla="*/ 82 h 1146"/>
                <a:gd name="T56" fmla="*/ 530 w 1367"/>
                <a:gd name="T57" fmla="*/ 199 h 1146"/>
                <a:gd name="T58" fmla="*/ 515 w 1367"/>
                <a:gd name="T59" fmla="*/ 307 h 1146"/>
                <a:gd name="T60" fmla="*/ 477 w 1367"/>
                <a:gd name="T61" fmla="*/ 412 h 1146"/>
                <a:gd name="T62" fmla="*/ 412 w 1367"/>
                <a:gd name="T63" fmla="*/ 478 h 1146"/>
                <a:gd name="T64" fmla="*/ 306 w 1367"/>
                <a:gd name="T65" fmla="*/ 515 h 1146"/>
                <a:gd name="T66" fmla="*/ 251 w 1367"/>
                <a:gd name="T67" fmla="*/ 511 h 1146"/>
                <a:gd name="T68" fmla="*/ 207 w 1367"/>
                <a:gd name="T69" fmla="*/ 485 h 1146"/>
                <a:gd name="T70" fmla="*/ 180 w 1367"/>
                <a:gd name="T71" fmla="*/ 441 h 1146"/>
                <a:gd name="T72" fmla="*/ 176 w 1367"/>
                <a:gd name="T73" fmla="*/ 406 h 1146"/>
                <a:gd name="T74" fmla="*/ 14 w 1367"/>
                <a:gd name="T75" fmla="*/ 293 h 1146"/>
                <a:gd name="T76" fmla="*/ 0 w 1367"/>
                <a:gd name="T77" fmla="*/ 410 h 1146"/>
                <a:gd name="T78" fmla="*/ 15 w 1367"/>
                <a:gd name="T79" fmla="*/ 557 h 1146"/>
                <a:gd name="T80" fmla="*/ 72 w 1367"/>
                <a:gd name="T81" fmla="*/ 729 h 1146"/>
                <a:gd name="T82" fmla="*/ 169 w 1367"/>
                <a:gd name="T83" fmla="*/ 877 h 1146"/>
                <a:gd name="T84" fmla="*/ 296 w 1367"/>
                <a:gd name="T85" fmla="*/ 999 h 1146"/>
                <a:gd name="T86" fmla="*/ 450 w 1367"/>
                <a:gd name="T87" fmla="*/ 1088 h 1146"/>
                <a:gd name="T88" fmla="*/ 624 w 1367"/>
                <a:gd name="T89" fmla="*/ 1138 h 1146"/>
                <a:gd name="T90" fmla="*/ 761 w 1367"/>
                <a:gd name="T91" fmla="*/ 1145 h 1146"/>
                <a:gd name="T92" fmla="*/ 882 w 1367"/>
                <a:gd name="T93" fmla="*/ 1132 h 1146"/>
                <a:gd name="T94" fmla="*/ 997 w 1367"/>
                <a:gd name="T95" fmla="*/ 1098 h 1146"/>
                <a:gd name="T96" fmla="*/ 1103 w 1367"/>
                <a:gd name="T97" fmla="*/ 1049 h 1146"/>
                <a:gd name="T98" fmla="*/ 1282 w 1367"/>
                <a:gd name="T99" fmla="*/ 902 h 1146"/>
                <a:gd name="T100" fmla="*/ 1367 w 1367"/>
                <a:gd name="T101" fmla="*/ 789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7" h="1146">
                  <a:moveTo>
                    <a:pt x="1367" y="789"/>
                  </a:moveTo>
                  <a:lnTo>
                    <a:pt x="1238" y="660"/>
                  </a:lnTo>
                  <a:lnTo>
                    <a:pt x="1238" y="660"/>
                  </a:lnTo>
                  <a:lnTo>
                    <a:pt x="1236" y="662"/>
                  </a:lnTo>
                  <a:lnTo>
                    <a:pt x="1236" y="662"/>
                  </a:lnTo>
                  <a:lnTo>
                    <a:pt x="1218" y="695"/>
                  </a:lnTo>
                  <a:lnTo>
                    <a:pt x="1197" y="727"/>
                  </a:lnTo>
                  <a:lnTo>
                    <a:pt x="1174" y="758"/>
                  </a:lnTo>
                  <a:lnTo>
                    <a:pt x="1150" y="787"/>
                  </a:lnTo>
                  <a:lnTo>
                    <a:pt x="1124" y="814"/>
                  </a:lnTo>
                  <a:lnTo>
                    <a:pt x="1095" y="840"/>
                  </a:lnTo>
                  <a:lnTo>
                    <a:pt x="1065" y="862"/>
                  </a:lnTo>
                  <a:lnTo>
                    <a:pt x="1033" y="885"/>
                  </a:lnTo>
                  <a:lnTo>
                    <a:pt x="1001" y="903"/>
                  </a:lnTo>
                  <a:lnTo>
                    <a:pt x="966" y="921"/>
                  </a:lnTo>
                  <a:lnTo>
                    <a:pt x="930" y="936"/>
                  </a:lnTo>
                  <a:lnTo>
                    <a:pt x="894" y="948"/>
                  </a:lnTo>
                  <a:lnTo>
                    <a:pt x="856" y="958"/>
                  </a:lnTo>
                  <a:lnTo>
                    <a:pt x="817" y="964"/>
                  </a:lnTo>
                  <a:lnTo>
                    <a:pt x="776" y="969"/>
                  </a:lnTo>
                  <a:lnTo>
                    <a:pt x="737" y="970"/>
                  </a:lnTo>
                  <a:lnTo>
                    <a:pt x="737" y="970"/>
                  </a:lnTo>
                  <a:lnTo>
                    <a:pt x="698" y="969"/>
                  </a:lnTo>
                  <a:lnTo>
                    <a:pt x="660" y="965"/>
                  </a:lnTo>
                  <a:lnTo>
                    <a:pt x="623" y="959"/>
                  </a:lnTo>
                  <a:lnTo>
                    <a:pt x="587" y="951"/>
                  </a:lnTo>
                  <a:lnTo>
                    <a:pt x="552" y="939"/>
                  </a:lnTo>
                  <a:lnTo>
                    <a:pt x="517" y="926"/>
                  </a:lnTo>
                  <a:lnTo>
                    <a:pt x="485" y="911"/>
                  </a:lnTo>
                  <a:lnTo>
                    <a:pt x="453" y="893"/>
                  </a:lnTo>
                  <a:lnTo>
                    <a:pt x="422" y="874"/>
                  </a:lnTo>
                  <a:lnTo>
                    <a:pt x="393" y="853"/>
                  </a:lnTo>
                  <a:lnTo>
                    <a:pt x="365" y="829"/>
                  </a:lnTo>
                  <a:lnTo>
                    <a:pt x="339" y="804"/>
                  </a:lnTo>
                  <a:lnTo>
                    <a:pt x="315" y="778"/>
                  </a:lnTo>
                  <a:lnTo>
                    <a:pt x="291" y="751"/>
                  </a:lnTo>
                  <a:lnTo>
                    <a:pt x="270" y="721"/>
                  </a:lnTo>
                  <a:lnTo>
                    <a:pt x="252" y="690"/>
                  </a:lnTo>
                  <a:lnTo>
                    <a:pt x="252" y="690"/>
                  </a:lnTo>
                  <a:lnTo>
                    <a:pt x="267" y="691"/>
                  </a:lnTo>
                  <a:lnTo>
                    <a:pt x="283" y="693"/>
                  </a:lnTo>
                  <a:lnTo>
                    <a:pt x="283" y="693"/>
                  </a:lnTo>
                  <a:lnTo>
                    <a:pt x="303" y="691"/>
                  </a:lnTo>
                  <a:lnTo>
                    <a:pt x="324" y="690"/>
                  </a:lnTo>
                  <a:lnTo>
                    <a:pt x="344" y="688"/>
                  </a:lnTo>
                  <a:lnTo>
                    <a:pt x="363" y="685"/>
                  </a:lnTo>
                  <a:lnTo>
                    <a:pt x="383" y="680"/>
                  </a:lnTo>
                  <a:lnTo>
                    <a:pt x="402" y="675"/>
                  </a:lnTo>
                  <a:lnTo>
                    <a:pt x="420" y="669"/>
                  </a:lnTo>
                  <a:lnTo>
                    <a:pt x="439" y="662"/>
                  </a:lnTo>
                  <a:lnTo>
                    <a:pt x="458" y="653"/>
                  </a:lnTo>
                  <a:lnTo>
                    <a:pt x="475" y="644"/>
                  </a:lnTo>
                  <a:lnTo>
                    <a:pt x="492" y="634"/>
                  </a:lnTo>
                  <a:lnTo>
                    <a:pt x="510" y="624"/>
                  </a:lnTo>
                  <a:lnTo>
                    <a:pt x="526" y="612"/>
                  </a:lnTo>
                  <a:lnTo>
                    <a:pt x="542" y="600"/>
                  </a:lnTo>
                  <a:lnTo>
                    <a:pt x="557" y="587"/>
                  </a:lnTo>
                  <a:lnTo>
                    <a:pt x="572" y="572"/>
                  </a:lnTo>
                  <a:lnTo>
                    <a:pt x="572" y="572"/>
                  </a:lnTo>
                  <a:lnTo>
                    <a:pt x="587" y="557"/>
                  </a:lnTo>
                  <a:lnTo>
                    <a:pt x="599" y="542"/>
                  </a:lnTo>
                  <a:lnTo>
                    <a:pt x="611" y="526"/>
                  </a:lnTo>
                  <a:lnTo>
                    <a:pt x="624" y="510"/>
                  </a:lnTo>
                  <a:lnTo>
                    <a:pt x="634" y="493"/>
                  </a:lnTo>
                  <a:lnTo>
                    <a:pt x="644" y="475"/>
                  </a:lnTo>
                  <a:lnTo>
                    <a:pt x="654" y="458"/>
                  </a:lnTo>
                  <a:lnTo>
                    <a:pt x="661" y="440"/>
                  </a:lnTo>
                  <a:lnTo>
                    <a:pt x="668" y="421"/>
                  </a:lnTo>
                  <a:lnTo>
                    <a:pt x="675" y="402"/>
                  </a:lnTo>
                  <a:lnTo>
                    <a:pt x="680" y="382"/>
                  </a:lnTo>
                  <a:lnTo>
                    <a:pt x="685" y="364"/>
                  </a:lnTo>
                  <a:lnTo>
                    <a:pt x="687" y="344"/>
                  </a:lnTo>
                  <a:lnTo>
                    <a:pt x="690" y="324"/>
                  </a:lnTo>
                  <a:lnTo>
                    <a:pt x="692" y="303"/>
                  </a:lnTo>
                  <a:lnTo>
                    <a:pt x="692" y="283"/>
                  </a:lnTo>
                  <a:lnTo>
                    <a:pt x="692" y="283"/>
                  </a:lnTo>
                  <a:lnTo>
                    <a:pt x="692" y="272"/>
                  </a:lnTo>
                  <a:lnTo>
                    <a:pt x="695" y="261"/>
                  </a:lnTo>
                  <a:lnTo>
                    <a:pt x="697" y="251"/>
                  </a:lnTo>
                  <a:lnTo>
                    <a:pt x="701" y="241"/>
                  </a:lnTo>
                  <a:lnTo>
                    <a:pt x="704" y="232"/>
                  </a:lnTo>
                  <a:lnTo>
                    <a:pt x="711" y="222"/>
                  </a:lnTo>
                  <a:lnTo>
                    <a:pt x="717" y="215"/>
                  </a:lnTo>
                  <a:lnTo>
                    <a:pt x="723" y="208"/>
                  </a:lnTo>
                  <a:lnTo>
                    <a:pt x="732" y="200"/>
                  </a:lnTo>
                  <a:lnTo>
                    <a:pt x="739" y="194"/>
                  </a:lnTo>
                  <a:lnTo>
                    <a:pt x="748" y="189"/>
                  </a:lnTo>
                  <a:lnTo>
                    <a:pt x="758" y="184"/>
                  </a:lnTo>
                  <a:lnTo>
                    <a:pt x="768" y="180"/>
                  </a:lnTo>
                  <a:lnTo>
                    <a:pt x="778" y="178"/>
                  </a:lnTo>
                  <a:lnTo>
                    <a:pt x="789" y="177"/>
                  </a:lnTo>
                  <a:lnTo>
                    <a:pt x="800" y="175"/>
                  </a:lnTo>
                  <a:lnTo>
                    <a:pt x="800" y="175"/>
                  </a:lnTo>
                  <a:lnTo>
                    <a:pt x="810" y="177"/>
                  </a:lnTo>
                  <a:lnTo>
                    <a:pt x="821" y="178"/>
                  </a:lnTo>
                  <a:lnTo>
                    <a:pt x="831" y="180"/>
                  </a:lnTo>
                  <a:lnTo>
                    <a:pt x="841" y="184"/>
                  </a:lnTo>
                  <a:lnTo>
                    <a:pt x="851" y="189"/>
                  </a:lnTo>
                  <a:lnTo>
                    <a:pt x="859" y="194"/>
                  </a:lnTo>
                  <a:lnTo>
                    <a:pt x="868" y="200"/>
                  </a:lnTo>
                  <a:lnTo>
                    <a:pt x="876" y="208"/>
                  </a:lnTo>
                  <a:lnTo>
                    <a:pt x="882" y="215"/>
                  </a:lnTo>
                  <a:lnTo>
                    <a:pt x="888" y="222"/>
                  </a:lnTo>
                  <a:lnTo>
                    <a:pt x="894" y="232"/>
                  </a:lnTo>
                  <a:lnTo>
                    <a:pt x="898" y="241"/>
                  </a:lnTo>
                  <a:lnTo>
                    <a:pt x="902" y="251"/>
                  </a:lnTo>
                  <a:lnTo>
                    <a:pt x="904" y="261"/>
                  </a:lnTo>
                  <a:lnTo>
                    <a:pt x="907" y="272"/>
                  </a:lnTo>
                  <a:lnTo>
                    <a:pt x="907" y="283"/>
                  </a:lnTo>
                  <a:lnTo>
                    <a:pt x="907" y="410"/>
                  </a:lnTo>
                  <a:lnTo>
                    <a:pt x="1054" y="160"/>
                  </a:lnTo>
                  <a:lnTo>
                    <a:pt x="1054" y="160"/>
                  </a:lnTo>
                  <a:lnTo>
                    <a:pt x="1054" y="160"/>
                  </a:lnTo>
                  <a:lnTo>
                    <a:pt x="1054" y="160"/>
                  </a:lnTo>
                  <a:lnTo>
                    <a:pt x="1054" y="160"/>
                  </a:lnTo>
                  <a:lnTo>
                    <a:pt x="1045" y="143"/>
                  </a:lnTo>
                  <a:lnTo>
                    <a:pt x="1034" y="127"/>
                  </a:lnTo>
                  <a:lnTo>
                    <a:pt x="1023" y="111"/>
                  </a:lnTo>
                  <a:lnTo>
                    <a:pt x="1011" y="96"/>
                  </a:lnTo>
                  <a:lnTo>
                    <a:pt x="997" y="81"/>
                  </a:lnTo>
                  <a:lnTo>
                    <a:pt x="983" y="69"/>
                  </a:lnTo>
                  <a:lnTo>
                    <a:pt x="967" y="56"/>
                  </a:lnTo>
                  <a:lnTo>
                    <a:pt x="951" y="45"/>
                  </a:lnTo>
                  <a:lnTo>
                    <a:pt x="935" y="35"/>
                  </a:lnTo>
                  <a:lnTo>
                    <a:pt x="918" y="25"/>
                  </a:lnTo>
                  <a:lnTo>
                    <a:pt x="899" y="18"/>
                  </a:lnTo>
                  <a:lnTo>
                    <a:pt x="881" y="12"/>
                  </a:lnTo>
                  <a:lnTo>
                    <a:pt x="861" y="7"/>
                  </a:lnTo>
                  <a:lnTo>
                    <a:pt x="841" y="3"/>
                  </a:lnTo>
                  <a:lnTo>
                    <a:pt x="820" y="0"/>
                  </a:lnTo>
                  <a:lnTo>
                    <a:pt x="800" y="0"/>
                  </a:lnTo>
                  <a:lnTo>
                    <a:pt x="800" y="0"/>
                  </a:lnTo>
                  <a:lnTo>
                    <a:pt x="770" y="2"/>
                  </a:lnTo>
                  <a:lnTo>
                    <a:pt x="743" y="5"/>
                  </a:lnTo>
                  <a:lnTo>
                    <a:pt x="716" y="13"/>
                  </a:lnTo>
                  <a:lnTo>
                    <a:pt x="690" y="23"/>
                  </a:lnTo>
                  <a:lnTo>
                    <a:pt x="665" y="34"/>
                  </a:lnTo>
                  <a:lnTo>
                    <a:pt x="641" y="49"/>
                  </a:lnTo>
                  <a:lnTo>
                    <a:pt x="620" y="65"/>
                  </a:lnTo>
                  <a:lnTo>
                    <a:pt x="599" y="82"/>
                  </a:lnTo>
                  <a:lnTo>
                    <a:pt x="582" y="103"/>
                  </a:lnTo>
                  <a:lnTo>
                    <a:pt x="564" y="124"/>
                  </a:lnTo>
                  <a:lnTo>
                    <a:pt x="551" y="148"/>
                  </a:lnTo>
                  <a:lnTo>
                    <a:pt x="538" y="173"/>
                  </a:lnTo>
                  <a:lnTo>
                    <a:pt x="530" y="199"/>
                  </a:lnTo>
                  <a:lnTo>
                    <a:pt x="522" y="226"/>
                  </a:lnTo>
                  <a:lnTo>
                    <a:pt x="518" y="253"/>
                  </a:lnTo>
                  <a:lnTo>
                    <a:pt x="516" y="283"/>
                  </a:lnTo>
                  <a:lnTo>
                    <a:pt x="516" y="283"/>
                  </a:lnTo>
                  <a:lnTo>
                    <a:pt x="515" y="307"/>
                  </a:lnTo>
                  <a:lnTo>
                    <a:pt x="512" y="329"/>
                  </a:lnTo>
                  <a:lnTo>
                    <a:pt x="506" y="351"/>
                  </a:lnTo>
                  <a:lnTo>
                    <a:pt x="499" y="373"/>
                  </a:lnTo>
                  <a:lnTo>
                    <a:pt x="489" y="394"/>
                  </a:lnTo>
                  <a:lnTo>
                    <a:pt x="477" y="412"/>
                  </a:lnTo>
                  <a:lnTo>
                    <a:pt x="464" y="431"/>
                  </a:lnTo>
                  <a:lnTo>
                    <a:pt x="448" y="448"/>
                  </a:lnTo>
                  <a:lnTo>
                    <a:pt x="448" y="448"/>
                  </a:lnTo>
                  <a:lnTo>
                    <a:pt x="430" y="464"/>
                  </a:lnTo>
                  <a:lnTo>
                    <a:pt x="412" y="478"/>
                  </a:lnTo>
                  <a:lnTo>
                    <a:pt x="393" y="489"/>
                  </a:lnTo>
                  <a:lnTo>
                    <a:pt x="372" y="499"/>
                  </a:lnTo>
                  <a:lnTo>
                    <a:pt x="351" y="506"/>
                  </a:lnTo>
                  <a:lnTo>
                    <a:pt x="329" y="513"/>
                  </a:lnTo>
                  <a:lnTo>
                    <a:pt x="306" y="515"/>
                  </a:lnTo>
                  <a:lnTo>
                    <a:pt x="283" y="516"/>
                  </a:lnTo>
                  <a:lnTo>
                    <a:pt x="283" y="516"/>
                  </a:lnTo>
                  <a:lnTo>
                    <a:pt x="272" y="516"/>
                  </a:lnTo>
                  <a:lnTo>
                    <a:pt x="262" y="514"/>
                  </a:lnTo>
                  <a:lnTo>
                    <a:pt x="251" y="511"/>
                  </a:lnTo>
                  <a:lnTo>
                    <a:pt x="241" y="508"/>
                  </a:lnTo>
                  <a:lnTo>
                    <a:pt x="232" y="504"/>
                  </a:lnTo>
                  <a:lnTo>
                    <a:pt x="223" y="498"/>
                  </a:lnTo>
                  <a:lnTo>
                    <a:pt x="215" y="492"/>
                  </a:lnTo>
                  <a:lnTo>
                    <a:pt x="207" y="485"/>
                  </a:lnTo>
                  <a:lnTo>
                    <a:pt x="200" y="478"/>
                  </a:lnTo>
                  <a:lnTo>
                    <a:pt x="193" y="469"/>
                  </a:lnTo>
                  <a:lnTo>
                    <a:pt x="189" y="461"/>
                  </a:lnTo>
                  <a:lnTo>
                    <a:pt x="184" y="451"/>
                  </a:lnTo>
                  <a:lnTo>
                    <a:pt x="180" y="441"/>
                  </a:lnTo>
                  <a:lnTo>
                    <a:pt x="177" y="431"/>
                  </a:lnTo>
                  <a:lnTo>
                    <a:pt x="176" y="420"/>
                  </a:lnTo>
                  <a:lnTo>
                    <a:pt x="175" y="410"/>
                  </a:lnTo>
                  <a:lnTo>
                    <a:pt x="175" y="410"/>
                  </a:lnTo>
                  <a:lnTo>
                    <a:pt x="176" y="406"/>
                  </a:lnTo>
                  <a:lnTo>
                    <a:pt x="24" y="255"/>
                  </a:lnTo>
                  <a:lnTo>
                    <a:pt x="24" y="255"/>
                  </a:lnTo>
                  <a:lnTo>
                    <a:pt x="24" y="257"/>
                  </a:lnTo>
                  <a:lnTo>
                    <a:pt x="24" y="257"/>
                  </a:lnTo>
                  <a:lnTo>
                    <a:pt x="14" y="293"/>
                  </a:lnTo>
                  <a:lnTo>
                    <a:pt x="6" y="332"/>
                  </a:lnTo>
                  <a:lnTo>
                    <a:pt x="4" y="350"/>
                  </a:lnTo>
                  <a:lnTo>
                    <a:pt x="1" y="370"/>
                  </a:lnTo>
                  <a:lnTo>
                    <a:pt x="0" y="390"/>
                  </a:lnTo>
                  <a:lnTo>
                    <a:pt x="0" y="410"/>
                  </a:lnTo>
                  <a:lnTo>
                    <a:pt x="0" y="410"/>
                  </a:lnTo>
                  <a:lnTo>
                    <a:pt x="1" y="447"/>
                  </a:lnTo>
                  <a:lnTo>
                    <a:pt x="4" y="484"/>
                  </a:lnTo>
                  <a:lnTo>
                    <a:pt x="9" y="521"/>
                  </a:lnTo>
                  <a:lnTo>
                    <a:pt x="15" y="557"/>
                  </a:lnTo>
                  <a:lnTo>
                    <a:pt x="22" y="593"/>
                  </a:lnTo>
                  <a:lnTo>
                    <a:pt x="33" y="628"/>
                  </a:lnTo>
                  <a:lnTo>
                    <a:pt x="45" y="663"/>
                  </a:lnTo>
                  <a:lnTo>
                    <a:pt x="58" y="696"/>
                  </a:lnTo>
                  <a:lnTo>
                    <a:pt x="72" y="729"/>
                  </a:lnTo>
                  <a:lnTo>
                    <a:pt x="89" y="760"/>
                  </a:lnTo>
                  <a:lnTo>
                    <a:pt x="107" y="791"/>
                  </a:lnTo>
                  <a:lnTo>
                    <a:pt x="125" y="820"/>
                  </a:lnTo>
                  <a:lnTo>
                    <a:pt x="146" y="850"/>
                  </a:lnTo>
                  <a:lnTo>
                    <a:pt x="169" y="877"/>
                  </a:lnTo>
                  <a:lnTo>
                    <a:pt x="191" y="905"/>
                  </a:lnTo>
                  <a:lnTo>
                    <a:pt x="216" y="929"/>
                  </a:lnTo>
                  <a:lnTo>
                    <a:pt x="242" y="954"/>
                  </a:lnTo>
                  <a:lnTo>
                    <a:pt x="268" y="978"/>
                  </a:lnTo>
                  <a:lnTo>
                    <a:pt x="296" y="999"/>
                  </a:lnTo>
                  <a:lnTo>
                    <a:pt x="325" y="1020"/>
                  </a:lnTo>
                  <a:lnTo>
                    <a:pt x="355" y="1039"/>
                  </a:lnTo>
                  <a:lnTo>
                    <a:pt x="386" y="1057"/>
                  </a:lnTo>
                  <a:lnTo>
                    <a:pt x="417" y="1073"/>
                  </a:lnTo>
                  <a:lnTo>
                    <a:pt x="450" y="1088"/>
                  </a:lnTo>
                  <a:lnTo>
                    <a:pt x="484" y="1101"/>
                  </a:lnTo>
                  <a:lnTo>
                    <a:pt x="517" y="1113"/>
                  </a:lnTo>
                  <a:lnTo>
                    <a:pt x="552" y="1123"/>
                  </a:lnTo>
                  <a:lnTo>
                    <a:pt x="588" y="1130"/>
                  </a:lnTo>
                  <a:lnTo>
                    <a:pt x="624" y="1138"/>
                  </a:lnTo>
                  <a:lnTo>
                    <a:pt x="661" y="1142"/>
                  </a:lnTo>
                  <a:lnTo>
                    <a:pt x="698" y="1145"/>
                  </a:lnTo>
                  <a:lnTo>
                    <a:pt x="737" y="1146"/>
                  </a:lnTo>
                  <a:lnTo>
                    <a:pt x="737" y="1146"/>
                  </a:lnTo>
                  <a:lnTo>
                    <a:pt x="761" y="1145"/>
                  </a:lnTo>
                  <a:lnTo>
                    <a:pt x="786" y="1144"/>
                  </a:lnTo>
                  <a:lnTo>
                    <a:pt x="810" y="1143"/>
                  </a:lnTo>
                  <a:lnTo>
                    <a:pt x="835" y="1139"/>
                  </a:lnTo>
                  <a:lnTo>
                    <a:pt x="858" y="1135"/>
                  </a:lnTo>
                  <a:lnTo>
                    <a:pt x="882" y="1132"/>
                  </a:lnTo>
                  <a:lnTo>
                    <a:pt x="905" y="1127"/>
                  </a:lnTo>
                  <a:lnTo>
                    <a:pt x="929" y="1120"/>
                  </a:lnTo>
                  <a:lnTo>
                    <a:pt x="951" y="1114"/>
                  </a:lnTo>
                  <a:lnTo>
                    <a:pt x="975" y="1107"/>
                  </a:lnTo>
                  <a:lnTo>
                    <a:pt x="997" y="1098"/>
                  </a:lnTo>
                  <a:lnTo>
                    <a:pt x="1018" y="1089"/>
                  </a:lnTo>
                  <a:lnTo>
                    <a:pt x="1041" y="1081"/>
                  </a:lnTo>
                  <a:lnTo>
                    <a:pt x="1062" y="1070"/>
                  </a:lnTo>
                  <a:lnTo>
                    <a:pt x="1081" y="1060"/>
                  </a:lnTo>
                  <a:lnTo>
                    <a:pt x="1103" y="1049"/>
                  </a:lnTo>
                  <a:lnTo>
                    <a:pt x="1142" y="1024"/>
                  </a:lnTo>
                  <a:lnTo>
                    <a:pt x="1179" y="996"/>
                  </a:lnTo>
                  <a:lnTo>
                    <a:pt x="1215" y="968"/>
                  </a:lnTo>
                  <a:lnTo>
                    <a:pt x="1250" y="936"/>
                  </a:lnTo>
                  <a:lnTo>
                    <a:pt x="1282" y="902"/>
                  </a:lnTo>
                  <a:lnTo>
                    <a:pt x="1312" y="867"/>
                  </a:lnTo>
                  <a:lnTo>
                    <a:pt x="1341" y="830"/>
                  </a:lnTo>
                  <a:lnTo>
                    <a:pt x="1365" y="791"/>
                  </a:lnTo>
                  <a:lnTo>
                    <a:pt x="1365" y="791"/>
                  </a:lnTo>
                  <a:lnTo>
                    <a:pt x="1367" y="789"/>
                  </a:lnTo>
                  <a:lnTo>
                    <a:pt x="1367" y="789"/>
                  </a:lnTo>
                  <a:close/>
                </a:path>
              </a:pathLst>
            </a:custGeom>
            <a:solidFill>
              <a:srgbClr val="F8B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4" name="Freeform 10"/>
            <p:cNvSpPr>
              <a:spLocks/>
            </p:cNvSpPr>
            <p:nvPr/>
          </p:nvSpPr>
          <p:spPr bwMode="auto">
            <a:xfrm>
              <a:off x="2024063" y="103188"/>
              <a:ext cx="171450" cy="173038"/>
            </a:xfrm>
            <a:custGeom>
              <a:avLst/>
              <a:gdLst>
                <a:gd name="T0" fmla="*/ 108 w 217"/>
                <a:gd name="T1" fmla="*/ 217 h 217"/>
                <a:gd name="T2" fmla="*/ 130 w 217"/>
                <a:gd name="T3" fmla="*/ 215 h 217"/>
                <a:gd name="T4" fmla="*/ 150 w 217"/>
                <a:gd name="T5" fmla="*/ 209 h 217"/>
                <a:gd name="T6" fmla="*/ 169 w 217"/>
                <a:gd name="T7" fmla="*/ 199 h 217"/>
                <a:gd name="T8" fmla="*/ 185 w 217"/>
                <a:gd name="T9" fmla="*/ 185 h 217"/>
                <a:gd name="T10" fmla="*/ 199 w 217"/>
                <a:gd name="T11" fmla="*/ 169 h 217"/>
                <a:gd name="T12" fmla="*/ 208 w 217"/>
                <a:gd name="T13" fmla="*/ 150 h 217"/>
                <a:gd name="T14" fmla="*/ 215 w 217"/>
                <a:gd name="T15" fmla="*/ 130 h 217"/>
                <a:gd name="T16" fmla="*/ 217 w 217"/>
                <a:gd name="T17" fmla="*/ 108 h 217"/>
                <a:gd name="T18" fmla="*/ 216 w 217"/>
                <a:gd name="T19" fmla="*/ 97 h 217"/>
                <a:gd name="T20" fmla="*/ 212 w 217"/>
                <a:gd name="T21" fmla="*/ 76 h 217"/>
                <a:gd name="T22" fmla="*/ 203 w 217"/>
                <a:gd name="T23" fmla="*/ 56 h 217"/>
                <a:gd name="T24" fmla="*/ 192 w 217"/>
                <a:gd name="T25" fmla="*/ 39 h 217"/>
                <a:gd name="T26" fmla="*/ 177 w 217"/>
                <a:gd name="T27" fmla="*/ 25 h 217"/>
                <a:gd name="T28" fmla="*/ 160 w 217"/>
                <a:gd name="T29" fmla="*/ 13 h 217"/>
                <a:gd name="T30" fmla="*/ 140 w 217"/>
                <a:gd name="T31" fmla="*/ 4 h 217"/>
                <a:gd name="T32" fmla="*/ 119 w 217"/>
                <a:gd name="T33" fmla="*/ 0 h 217"/>
                <a:gd name="T34" fmla="*/ 108 w 217"/>
                <a:gd name="T35" fmla="*/ 0 h 217"/>
                <a:gd name="T36" fmla="*/ 86 w 217"/>
                <a:gd name="T37" fmla="*/ 1 h 217"/>
                <a:gd name="T38" fmla="*/ 66 w 217"/>
                <a:gd name="T39" fmla="*/ 8 h 217"/>
                <a:gd name="T40" fmla="*/ 47 w 217"/>
                <a:gd name="T41" fmla="*/ 19 h 217"/>
                <a:gd name="T42" fmla="*/ 31 w 217"/>
                <a:gd name="T43" fmla="*/ 31 h 217"/>
                <a:gd name="T44" fmla="*/ 19 w 217"/>
                <a:gd name="T45" fmla="*/ 47 h 217"/>
                <a:gd name="T46" fmla="*/ 8 w 217"/>
                <a:gd name="T47" fmla="*/ 66 h 217"/>
                <a:gd name="T48" fmla="*/ 1 w 217"/>
                <a:gd name="T49" fmla="*/ 86 h 217"/>
                <a:gd name="T50" fmla="*/ 0 w 217"/>
                <a:gd name="T51" fmla="*/ 108 h 217"/>
                <a:gd name="T52" fmla="*/ 0 w 217"/>
                <a:gd name="T53" fmla="*/ 119 h 217"/>
                <a:gd name="T54" fmla="*/ 5 w 217"/>
                <a:gd name="T55" fmla="*/ 140 h 217"/>
                <a:gd name="T56" fmla="*/ 13 w 217"/>
                <a:gd name="T57" fmla="*/ 160 h 217"/>
                <a:gd name="T58" fmla="*/ 25 w 217"/>
                <a:gd name="T59" fmla="*/ 178 h 217"/>
                <a:gd name="T60" fmla="*/ 39 w 217"/>
                <a:gd name="T61" fmla="*/ 192 h 217"/>
                <a:gd name="T62" fmla="*/ 56 w 217"/>
                <a:gd name="T63" fmla="*/ 204 h 217"/>
                <a:gd name="T64" fmla="*/ 76 w 217"/>
                <a:gd name="T65" fmla="*/ 212 h 217"/>
                <a:gd name="T66" fmla="*/ 97 w 217"/>
                <a:gd name="T67" fmla="*/ 216 h 217"/>
                <a:gd name="T68" fmla="*/ 108 w 217"/>
                <a:gd name="T69"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7" h="217">
                  <a:moveTo>
                    <a:pt x="108" y="217"/>
                  </a:moveTo>
                  <a:lnTo>
                    <a:pt x="108" y="217"/>
                  </a:lnTo>
                  <a:lnTo>
                    <a:pt x="119" y="216"/>
                  </a:lnTo>
                  <a:lnTo>
                    <a:pt x="130" y="215"/>
                  </a:lnTo>
                  <a:lnTo>
                    <a:pt x="140" y="212"/>
                  </a:lnTo>
                  <a:lnTo>
                    <a:pt x="150" y="209"/>
                  </a:lnTo>
                  <a:lnTo>
                    <a:pt x="160" y="204"/>
                  </a:lnTo>
                  <a:lnTo>
                    <a:pt x="169" y="199"/>
                  </a:lnTo>
                  <a:lnTo>
                    <a:pt x="177" y="192"/>
                  </a:lnTo>
                  <a:lnTo>
                    <a:pt x="185" y="185"/>
                  </a:lnTo>
                  <a:lnTo>
                    <a:pt x="192" y="178"/>
                  </a:lnTo>
                  <a:lnTo>
                    <a:pt x="199" y="169"/>
                  </a:lnTo>
                  <a:lnTo>
                    <a:pt x="203" y="160"/>
                  </a:lnTo>
                  <a:lnTo>
                    <a:pt x="208" y="150"/>
                  </a:lnTo>
                  <a:lnTo>
                    <a:pt x="212" y="140"/>
                  </a:lnTo>
                  <a:lnTo>
                    <a:pt x="215" y="130"/>
                  </a:lnTo>
                  <a:lnTo>
                    <a:pt x="216" y="119"/>
                  </a:lnTo>
                  <a:lnTo>
                    <a:pt x="217" y="108"/>
                  </a:lnTo>
                  <a:lnTo>
                    <a:pt x="217" y="108"/>
                  </a:lnTo>
                  <a:lnTo>
                    <a:pt x="216" y="97"/>
                  </a:lnTo>
                  <a:lnTo>
                    <a:pt x="215" y="86"/>
                  </a:lnTo>
                  <a:lnTo>
                    <a:pt x="212" y="76"/>
                  </a:lnTo>
                  <a:lnTo>
                    <a:pt x="208" y="66"/>
                  </a:lnTo>
                  <a:lnTo>
                    <a:pt x="203" y="56"/>
                  </a:lnTo>
                  <a:lnTo>
                    <a:pt x="199" y="47"/>
                  </a:lnTo>
                  <a:lnTo>
                    <a:pt x="192" y="39"/>
                  </a:lnTo>
                  <a:lnTo>
                    <a:pt x="185" y="31"/>
                  </a:lnTo>
                  <a:lnTo>
                    <a:pt x="177" y="25"/>
                  </a:lnTo>
                  <a:lnTo>
                    <a:pt x="169" y="19"/>
                  </a:lnTo>
                  <a:lnTo>
                    <a:pt x="160" y="13"/>
                  </a:lnTo>
                  <a:lnTo>
                    <a:pt x="150" y="8"/>
                  </a:lnTo>
                  <a:lnTo>
                    <a:pt x="140" y="4"/>
                  </a:lnTo>
                  <a:lnTo>
                    <a:pt x="130" y="1"/>
                  </a:lnTo>
                  <a:lnTo>
                    <a:pt x="119" y="0"/>
                  </a:lnTo>
                  <a:lnTo>
                    <a:pt x="108" y="0"/>
                  </a:lnTo>
                  <a:lnTo>
                    <a:pt x="108" y="0"/>
                  </a:lnTo>
                  <a:lnTo>
                    <a:pt x="97" y="0"/>
                  </a:lnTo>
                  <a:lnTo>
                    <a:pt x="86" y="1"/>
                  </a:lnTo>
                  <a:lnTo>
                    <a:pt x="76" y="4"/>
                  </a:lnTo>
                  <a:lnTo>
                    <a:pt x="66" y="8"/>
                  </a:lnTo>
                  <a:lnTo>
                    <a:pt x="56" y="13"/>
                  </a:lnTo>
                  <a:lnTo>
                    <a:pt x="47" y="19"/>
                  </a:lnTo>
                  <a:lnTo>
                    <a:pt x="39" y="25"/>
                  </a:lnTo>
                  <a:lnTo>
                    <a:pt x="31" y="31"/>
                  </a:lnTo>
                  <a:lnTo>
                    <a:pt x="25" y="39"/>
                  </a:lnTo>
                  <a:lnTo>
                    <a:pt x="19" y="47"/>
                  </a:lnTo>
                  <a:lnTo>
                    <a:pt x="13" y="56"/>
                  </a:lnTo>
                  <a:lnTo>
                    <a:pt x="8" y="66"/>
                  </a:lnTo>
                  <a:lnTo>
                    <a:pt x="5" y="76"/>
                  </a:lnTo>
                  <a:lnTo>
                    <a:pt x="1" y="86"/>
                  </a:lnTo>
                  <a:lnTo>
                    <a:pt x="0" y="97"/>
                  </a:lnTo>
                  <a:lnTo>
                    <a:pt x="0" y="108"/>
                  </a:lnTo>
                  <a:lnTo>
                    <a:pt x="0" y="108"/>
                  </a:lnTo>
                  <a:lnTo>
                    <a:pt x="0" y="119"/>
                  </a:lnTo>
                  <a:lnTo>
                    <a:pt x="1" y="130"/>
                  </a:lnTo>
                  <a:lnTo>
                    <a:pt x="5" y="140"/>
                  </a:lnTo>
                  <a:lnTo>
                    <a:pt x="8" y="150"/>
                  </a:lnTo>
                  <a:lnTo>
                    <a:pt x="13" y="160"/>
                  </a:lnTo>
                  <a:lnTo>
                    <a:pt x="19" y="169"/>
                  </a:lnTo>
                  <a:lnTo>
                    <a:pt x="25" y="178"/>
                  </a:lnTo>
                  <a:lnTo>
                    <a:pt x="31" y="185"/>
                  </a:lnTo>
                  <a:lnTo>
                    <a:pt x="39" y="192"/>
                  </a:lnTo>
                  <a:lnTo>
                    <a:pt x="47" y="199"/>
                  </a:lnTo>
                  <a:lnTo>
                    <a:pt x="56" y="204"/>
                  </a:lnTo>
                  <a:lnTo>
                    <a:pt x="66" y="209"/>
                  </a:lnTo>
                  <a:lnTo>
                    <a:pt x="76" y="212"/>
                  </a:lnTo>
                  <a:lnTo>
                    <a:pt x="86" y="215"/>
                  </a:lnTo>
                  <a:lnTo>
                    <a:pt x="97" y="216"/>
                  </a:lnTo>
                  <a:lnTo>
                    <a:pt x="108" y="217"/>
                  </a:lnTo>
                  <a:lnTo>
                    <a:pt x="108" y="217"/>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5" name="Freeform 11"/>
            <p:cNvSpPr>
              <a:spLocks/>
            </p:cNvSpPr>
            <p:nvPr/>
          </p:nvSpPr>
          <p:spPr bwMode="auto">
            <a:xfrm>
              <a:off x="1173163" y="198438"/>
              <a:ext cx="385763" cy="385763"/>
            </a:xfrm>
            <a:custGeom>
              <a:avLst/>
              <a:gdLst>
                <a:gd name="T0" fmla="*/ 0 w 486"/>
                <a:gd name="T1" fmla="*/ 333 h 486"/>
                <a:gd name="T2" fmla="*/ 151 w 486"/>
                <a:gd name="T3" fmla="*/ 486 h 486"/>
                <a:gd name="T4" fmla="*/ 151 w 486"/>
                <a:gd name="T5" fmla="*/ 486 h 486"/>
                <a:gd name="T6" fmla="*/ 152 w 486"/>
                <a:gd name="T7" fmla="*/ 468 h 486"/>
                <a:gd name="T8" fmla="*/ 153 w 486"/>
                <a:gd name="T9" fmla="*/ 451 h 486"/>
                <a:gd name="T10" fmla="*/ 156 w 486"/>
                <a:gd name="T11" fmla="*/ 435 h 486"/>
                <a:gd name="T12" fmla="*/ 158 w 486"/>
                <a:gd name="T13" fmla="*/ 418 h 486"/>
                <a:gd name="T14" fmla="*/ 162 w 486"/>
                <a:gd name="T15" fmla="*/ 401 h 486"/>
                <a:gd name="T16" fmla="*/ 167 w 486"/>
                <a:gd name="T17" fmla="*/ 387 h 486"/>
                <a:gd name="T18" fmla="*/ 172 w 486"/>
                <a:gd name="T19" fmla="*/ 370 h 486"/>
                <a:gd name="T20" fmla="*/ 178 w 486"/>
                <a:gd name="T21" fmla="*/ 356 h 486"/>
                <a:gd name="T22" fmla="*/ 184 w 486"/>
                <a:gd name="T23" fmla="*/ 341 h 486"/>
                <a:gd name="T24" fmla="*/ 192 w 486"/>
                <a:gd name="T25" fmla="*/ 326 h 486"/>
                <a:gd name="T26" fmla="*/ 199 w 486"/>
                <a:gd name="T27" fmla="*/ 312 h 486"/>
                <a:gd name="T28" fmla="*/ 208 w 486"/>
                <a:gd name="T29" fmla="*/ 298 h 486"/>
                <a:gd name="T30" fmla="*/ 218 w 486"/>
                <a:gd name="T31" fmla="*/ 286 h 486"/>
                <a:gd name="T32" fmla="*/ 228 w 486"/>
                <a:gd name="T33" fmla="*/ 274 h 486"/>
                <a:gd name="T34" fmla="*/ 238 w 486"/>
                <a:gd name="T35" fmla="*/ 261 h 486"/>
                <a:gd name="T36" fmla="*/ 249 w 486"/>
                <a:gd name="T37" fmla="*/ 249 h 486"/>
                <a:gd name="T38" fmla="*/ 261 w 486"/>
                <a:gd name="T39" fmla="*/ 238 h 486"/>
                <a:gd name="T40" fmla="*/ 272 w 486"/>
                <a:gd name="T41" fmla="*/ 228 h 486"/>
                <a:gd name="T42" fmla="*/ 286 w 486"/>
                <a:gd name="T43" fmla="*/ 218 h 486"/>
                <a:gd name="T44" fmla="*/ 298 w 486"/>
                <a:gd name="T45" fmla="*/ 209 h 486"/>
                <a:gd name="T46" fmla="*/ 312 w 486"/>
                <a:gd name="T47" fmla="*/ 200 h 486"/>
                <a:gd name="T48" fmla="*/ 326 w 486"/>
                <a:gd name="T49" fmla="*/ 192 h 486"/>
                <a:gd name="T50" fmla="*/ 341 w 486"/>
                <a:gd name="T51" fmla="*/ 184 h 486"/>
                <a:gd name="T52" fmla="*/ 356 w 486"/>
                <a:gd name="T53" fmla="*/ 178 h 486"/>
                <a:gd name="T54" fmla="*/ 370 w 486"/>
                <a:gd name="T55" fmla="*/ 172 h 486"/>
                <a:gd name="T56" fmla="*/ 387 w 486"/>
                <a:gd name="T57" fmla="*/ 167 h 486"/>
                <a:gd name="T58" fmla="*/ 401 w 486"/>
                <a:gd name="T59" fmla="*/ 162 h 486"/>
                <a:gd name="T60" fmla="*/ 418 w 486"/>
                <a:gd name="T61" fmla="*/ 158 h 486"/>
                <a:gd name="T62" fmla="*/ 435 w 486"/>
                <a:gd name="T63" fmla="*/ 156 h 486"/>
                <a:gd name="T64" fmla="*/ 451 w 486"/>
                <a:gd name="T65" fmla="*/ 153 h 486"/>
                <a:gd name="T66" fmla="*/ 468 w 486"/>
                <a:gd name="T67" fmla="*/ 152 h 486"/>
                <a:gd name="T68" fmla="*/ 486 w 486"/>
                <a:gd name="T69" fmla="*/ 151 h 486"/>
                <a:gd name="T70" fmla="*/ 333 w 486"/>
                <a:gd name="T71" fmla="*/ 0 h 486"/>
                <a:gd name="T72" fmla="*/ 333 w 486"/>
                <a:gd name="T73" fmla="*/ 0 h 486"/>
                <a:gd name="T74" fmla="*/ 303 w 486"/>
                <a:gd name="T75" fmla="*/ 9 h 486"/>
                <a:gd name="T76" fmla="*/ 275 w 486"/>
                <a:gd name="T77" fmla="*/ 21 h 486"/>
                <a:gd name="T78" fmla="*/ 248 w 486"/>
                <a:gd name="T79" fmla="*/ 34 h 486"/>
                <a:gd name="T80" fmla="*/ 220 w 486"/>
                <a:gd name="T81" fmla="*/ 50 h 486"/>
                <a:gd name="T82" fmla="*/ 196 w 486"/>
                <a:gd name="T83" fmla="*/ 67 h 486"/>
                <a:gd name="T84" fmla="*/ 171 w 486"/>
                <a:gd name="T85" fmla="*/ 85 h 486"/>
                <a:gd name="T86" fmla="*/ 147 w 486"/>
                <a:gd name="T87" fmla="*/ 105 h 486"/>
                <a:gd name="T88" fmla="*/ 125 w 486"/>
                <a:gd name="T89" fmla="*/ 125 h 486"/>
                <a:gd name="T90" fmla="*/ 105 w 486"/>
                <a:gd name="T91" fmla="*/ 147 h 486"/>
                <a:gd name="T92" fmla="*/ 85 w 486"/>
                <a:gd name="T93" fmla="*/ 171 h 486"/>
                <a:gd name="T94" fmla="*/ 67 w 486"/>
                <a:gd name="T95" fmla="*/ 196 h 486"/>
                <a:gd name="T96" fmla="*/ 50 w 486"/>
                <a:gd name="T97" fmla="*/ 222 h 486"/>
                <a:gd name="T98" fmla="*/ 36 w 486"/>
                <a:gd name="T99" fmla="*/ 248 h 486"/>
                <a:gd name="T100" fmla="*/ 22 w 486"/>
                <a:gd name="T101" fmla="*/ 275 h 486"/>
                <a:gd name="T102" fmla="*/ 9 w 486"/>
                <a:gd name="T103" fmla="*/ 303 h 486"/>
                <a:gd name="T104" fmla="*/ 0 w 486"/>
                <a:gd name="T105" fmla="*/ 333 h 486"/>
                <a:gd name="T106" fmla="*/ 0 w 486"/>
                <a:gd name="T107"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86" h="486">
                  <a:moveTo>
                    <a:pt x="0" y="333"/>
                  </a:moveTo>
                  <a:lnTo>
                    <a:pt x="151" y="486"/>
                  </a:lnTo>
                  <a:lnTo>
                    <a:pt x="151" y="486"/>
                  </a:lnTo>
                  <a:lnTo>
                    <a:pt x="152" y="468"/>
                  </a:lnTo>
                  <a:lnTo>
                    <a:pt x="153" y="451"/>
                  </a:lnTo>
                  <a:lnTo>
                    <a:pt x="156" y="435"/>
                  </a:lnTo>
                  <a:lnTo>
                    <a:pt x="158" y="418"/>
                  </a:lnTo>
                  <a:lnTo>
                    <a:pt x="162" y="401"/>
                  </a:lnTo>
                  <a:lnTo>
                    <a:pt x="167" y="387"/>
                  </a:lnTo>
                  <a:lnTo>
                    <a:pt x="172" y="370"/>
                  </a:lnTo>
                  <a:lnTo>
                    <a:pt x="178" y="356"/>
                  </a:lnTo>
                  <a:lnTo>
                    <a:pt x="184" y="341"/>
                  </a:lnTo>
                  <a:lnTo>
                    <a:pt x="192" y="326"/>
                  </a:lnTo>
                  <a:lnTo>
                    <a:pt x="199" y="312"/>
                  </a:lnTo>
                  <a:lnTo>
                    <a:pt x="208" y="298"/>
                  </a:lnTo>
                  <a:lnTo>
                    <a:pt x="218" y="286"/>
                  </a:lnTo>
                  <a:lnTo>
                    <a:pt x="228" y="274"/>
                  </a:lnTo>
                  <a:lnTo>
                    <a:pt x="238" y="261"/>
                  </a:lnTo>
                  <a:lnTo>
                    <a:pt x="249" y="249"/>
                  </a:lnTo>
                  <a:lnTo>
                    <a:pt x="261" y="238"/>
                  </a:lnTo>
                  <a:lnTo>
                    <a:pt x="272" y="228"/>
                  </a:lnTo>
                  <a:lnTo>
                    <a:pt x="286" y="218"/>
                  </a:lnTo>
                  <a:lnTo>
                    <a:pt x="298" y="209"/>
                  </a:lnTo>
                  <a:lnTo>
                    <a:pt x="312" y="200"/>
                  </a:lnTo>
                  <a:lnTo>
                    <a:pt x="326" y="192"/>
                  </a:lnTo>
                  <a:lnTo>
                    <a:pt x="341" y="184"/>
                  </a:lnTo>
                  <a:lnTo>
                    <a:pt x="356" y="178"/>
                  </a:lnTo>
                  <a:lnTo>
                    <a:pt x="370" y="172"/>
                  </a:lnTo>
                  <a:lnTo>
                    <a:pt x="387" y="167"/>
                  </a:lnTo>
                  <a:lnTo>
                    <a:pt x="401" y="162"/>
                  </a:lnTo>
                  <a:lnTo>
                    <a:pt x="418" y="158"/>
                  </a:lnTo>
                  <a:lnTo>
                    <a:pt x="435" y="156"/>
                  </a:lnTo>
                  <a:lnTo>
                    <a:pt x="451" y="153"/>
                  </a:lnTo>
                  <a:lnTo>
                    <a:pt x="468" y="152"/>
                  </a:lnTo>
                  <a:lnTo>
                    <a:pt x="486" y="151"/>
                  </a:lnTo>
                  <a:lnTo>
                    <a:pt x="333" y="0"/>
                  </a:lnTo>
                  <a:lnTo>
                    <a:pt x="333" y="0"/>
                  </a:lnTo>
                  <a:lnTo>
                    <a:pt x="303" y="9"/>
                  </a:lnTo>
                  <a:lnTo>
                    <a:pt x="275" y="21"/>
                  </a:lnTo>
                  <a:lnTo>
                    <a:pt x="248" y="34"/>
                  </a:lnTo>
                  <a:lnTo>
                    <a:pt x="220" y="50"/>
                  </a:lnTo>
                  <a:lnTo>
                    <a:pt x="196" y="67"/>
                  </a:lnTo>
                  <a:lnTo>
                    <a:pt x="171" y="85"/>
                  </a:lnTo>
                  <a:lnTo>
                    <a:pt x="147" y="105"/>
                  </a:lnTo>
                  <a:lnTo>
                    <a:pt x="125" y="125"/>
                  </a:lnTo>
                  <a:lnTo>
                    <a:pt x="105" y="147"/>
                  </a:lnTo>
                  <a:lnTo>
                    <a:pt x="85" y="171"/>
                  </a:lnTo>
                  <a:lnTo>
                    <a:pt x="67" y="196"/>
                  </a:lnTo>
                  <a:lnTo>
                    <a:pt x="50" y="222"/>
                  </a:lnTo>
                  <a:lnTo>
                    <a:pt x="36" y="248"/>
                  </a:lnTo>
                  <a:lnTo>
                    <a:pt x="22" y="275"/>
                  </a:lnTo>
                  <a:lnTo>
                    <a:pt x="9" y="303"/>
                  </a:lnTo>
                  <a:lnTo>
                    <a:pt x="0" y="333"/>
                  </a:lnTo>
                  <a:lnTo>
                    <a:pt x="0" y="333"/>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6" name="Freeform 12"/>
            <p:cNvSpPr>
              <a:spLocks/>
            </p:cNvSpPr>
            <p:nvPr/>
          </p:nvSpPr>
          <p:spPr bwMode="auto">
            <a:xfrm>
              <a:off x="1689101" y="358775"/>
              <a:ext cx="635000" cy="528638"/>
            </a:xfrm>
            <a:custGeom>
              <a:avLst/>
              <a:gdLst>
                <a:gd name="T0" fmla="*/ 488 w 800"/>
                <a:gd name="T1" fmla="*/ 2 h 665"/>
                <a:gd name="T2" fmla="*/ 407 w 800"/>
                <a:gd name="T3" fmla="*/ 22 h 665"/>
                <a:gd name="T4" fmla="*/ 337 w 800"/>
                <a:gd name="T5" fmla="*/ 65 h 665"/>
                <a:gd name="T6" fmla="*/ 282 w 800"/>
                <a:gd name="T7" fmla="*/ 125 h 665"/>
                <a:gd name="T8" fmla="*/ 246 w 800"/>
                <a:gd name="T9" fmla="*/ 199 h 665"/>
                <a:gd name="T10" fmla="*/ 234 w 800"/>
                <a:gd name="T11" fmla="*/ 284 h 665"/>
                <a:gd name="T12" fmla="*/ 230 w 800"/>
                <a:gd name="T13" fmla="*/ 330 h 665"/>
                <a:gd name="T14" fmla="*/ 206 w 800"/>
                <a:gd name="T15" fmla="*/ 393 h 665"/>
                <a:gd name="T16" fmla="*/ 165 w 800"/>
                <a:gd name="T17" fmla="*/ 449 h 665"/>
                <a:gd name="T18" fmla="*/ 129 w 800"/>
                <a:gd name="T19" fmla="*/ 477 h 665"/>
                <a:gd name="T20" fmla="*/ 69 w 800"/>
                <a:gd name="T21" fmla="*/ 507 h 665"/>
                <a:gd name="T22" fmla="*/ 0 w 800"/>
                <a:gd name="T23" fmla="*/ 517 h 665"/>
                <a:gd name="T24" fmla="*/ 168 w 800"/>
                <a:gd name="T25" fmla="*/ 657 h 665"/>
                <a:gd name="T26" fmla="*/ 224 w 800"/>
                <a:gd name="T27" fmla="*/ 626 h 665"/>
                <a:gd name="T28" fmla="*/ 275 w 800"/>
                <a:gd name="T29" fmla="*/ 588 h 665"/>
                <a:gd name="T30" fmla="*/ 303 w 800"/>
                <a:gd name="T31" fmla="*/ 558 h 665"/>
                <a:gd name="T32" fmla="*/ 341 w 800"/>
                <a:gd name="T33" fmla="*/ 511 h 665"/>
                <a:gd name="T34" fmla="*/ 370 w 800"/>
                <a:gd name="T35" fmla="*/ 459 h 665"/>
                <a:gd name="T36" fmla="*/ 392 w 800"/>
                <a:gd name="T37" fmla="*/ 403 h 665"/>
                <a:gd name="T38" fmla="*/ 405 w 800"/>
                <a:gd name="T39" fmla="*/ 345 h 665"/>
                <a:gd name="T40" fmla="*/ 410 w 800"/>
                <a:gd name="T41" fmla="*/ 284 h 665"/>
                <a:gd name="T42" fmla="*/ 412 w 800"/>
                <a:gd name="T43" fmla="*/ 261 h 665"/>
                <a:gd name="T44" fmla="*/ 422 w 800"/>
                <a:gd name="T45" fmla="*/ 232 h 665"/>
                <a:gd name="T46" fmla="*/ 441 w 800"/>
                <a:gd name="T47" fmla="*/ 207 h 665"/>
                <a:gd name="T48" fmla="*/ 466 w 800"/>
                <a:gd name="T49" fmla="*/ 188 h 665"/>
                <a:gd name="T50" fmla="*/ 495 w 800"/>
                <a:gd name="T51" fmla="*/ 178 h 665"/>
                <a:gd name="T52" fmla="*/ 516 w 800"/>
                <a:gd name="T53" fmla="*/ 176 h 665"/>
                <a:gd name="T54" fmla="*/ 549 w 800"/>
                <a:gd name="T55" fmla="*/ 181 h 665"/>
                <a:gd name="T56" fmla="*/ 577 w 800"/>
                <a:gd name="T57" fmla="*/ 194 h 665"/>
                <a:gd name="T58" fmla="*/ 599 w 800"/>
                <a:gd name="T59" fmla="*/ 216 h 665"/>
                <a:gd name="T60" fmla="*/ 616 w 800"/>
                <a:gd name="T61" fmla="*/ 242 h 665"/>
                <a:gd name="T62" fmla="*/ 623 w 800"/>
                <a:gd name="T63" fmla="*/ 273 h 665"/>
                <a:gd name="T64" fmla="*/ 623 w 800"/>
                <a:gd name="T65" fmla="*/ 317 h 665"/>
                <a:gd name="T66" fmla="*/ 608 w 800"/>
                <a:gd name="T67" fmla="*/ 415 h 665"/>
                <a:gd name="T68" fmla="*/ 577 w 800"/>
                <a:gd name="T69" fmla="*/ 507 h 665"/>
                <a:gd name="T70" fmla="*/ 692 w 800"/>
                <a:gd name="T71" fmla="*/ 665 h 665"/>
                <a:gd name="T72" fmla="*/ 735 w 800"/>
                <a:gd name="T73" fmla="*/ 585 h 665"/>
                <a:gd name="T74" fmla="*/ 767 w 800"/>
                <a:gd name="T75" fmla="*/ 501 h 665"/>
                <a:gd name="T76" fmla="*/ 783 w 800"/>
                <a:gd name="T77" fmla="*/ 441 h 665"/>
                <a:gd name="T78" fmla="*/ 799 w 800"/>
                <a:gd name="T79" fmla="*/ 323 h 665"/>
                <a:gd name="T80" fmla="*/ 798 w 800"/>
                <a:gd name="T81" fmla="*/ 254 h 665"/>
                <a:gd name="T82" fmla="*/ 778 w 800"/>
                <a:gd name="T83" fmla="*/ 173 h 665"/>
                <a:gd name="T84" fmla="*/ 735 w 800"/>
                <a:gd name="T85" fmla="*/ 104 h 665"/>
                <a:gd name="T86" fmla="*/ 675 w 800"/>
                <a:gd name="T87" fmla="*/ 48 h 665"/>
                <a:gd name="T88" fmla="*/ 601 w 800"/>
                <a:gd name="T89" fmla="*/ 13 h 665"/>
                <a:gd name="T90" fmla="*/ 516 w 800"/>
                <a:gd name="T91" fmla="*/ 0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 h="665">
                  <a:moveTo>
                    <a:pt x="516" y="0"/>
                  </a:moveTo>
                  <a:lnTo>
                    <a:pt x="516" y="0"/>
                  </a:lnTo>
                  <a:lnTo>
                    <a:pt x="488" y="2"/>
                  </a:lnTo>
                  <a:lnTo>
                    <a:pt x="459" y="6"/>
                  </a:lnTo>
                  <a:lnTo>
                    <a:pt x="433" y="13"/>
                  </a:lnTo>
                  <a:lnTo>
                    <a:pt x="407" y="22"/>
                  </a:lnTo>
                  <a:lnTo>
                    <a:pt x="382" y="34"/>
                  </a:lnTo>
                  <a:lnTo>
                    <a:pt x="359" y="48"/>
                  </a:lnTo>
                  <a:lnTo>
                    <a:pt x="337" y="65"/>
                  </a:lnTo>
                  <a:lnTo>
                    <a:pt x="317" y="83"/>
                  </a:lnTo>
                  <a:lnTo>
                    <a:pt x="298" y="104"/>
                  </a:lnTo>
                  <a:lnTo>
                    <a:pt x="282" y="125"/>
                  </a:lnTo>
                  <a:lnTo>
                    <a:pt x="268" y="149"/>
                  </a:lnTo>
                  <a:lnTo>
                    <a:pt x="256" y="173"/>
                  </a:lnTo>
                  <a:lnTo>
                    <a:pt x="246" y="199"/>
                  </a:lnTo>
                  <a:lnTo>
                    <a:pt x="240" y="227"/>
                  </a:lnTo>
                  <a:lnTo>
                    <a:pt x="235" y="254"/>
                  </a:lnTo>
                  <a:lnTo>
                    <a:pt x="234" y="284"/>
                  </a:lnTo>
                  <a:lnTo>
                    <a:pt x="234" y="284"/>
                  </a:lnTo>
                  <a:lnTo>
                    <a:pt x="232" y="306"/>
                  </a:lnTo>
                  <a:lnTo>
                    <a:pt x="230" y="330"/>
                  </a:lnTo>
                  <a:lnTo>
                    <a:pt x="224" y="352"/>
                  </a:lnTo>
                  <a:lnTo>
                    <a:pt x="216" y="373"/>
                  </a:lnTo>
                  <a:lnTo>
                    <a:pt x="206" y="393"/>
                  </a:lnTo>
                  <a:lnTo>
                    <a:pt x="195" y="413"/>
                  </a:lnTo>
                  <a:lnTo>
                    <a:pt x="182" y="431"/>
                  </a:lnTo>
                  <a:lnTo>
                    <a:pt x="165" y="449"/>
                  </a:lnTo>
                  <a:lnTo>
                    <a:pt x="165" y="449"/>
                  </a:lnTo>
                  <a:lnTo>
                    <a:pt x="148" y="464"/>
                  </a:lnTo>
                  <a:lnTo>
                    <a:pt x="129" y="477"/>
                  </a:lnTo>
                  <a:lnTo>
                    <a:pt x="110" y="490"/>
                  </a:lnTo>
                  <a:lnTo>
                    <a:pt x="90" y="500"/>
                  </a:lnTo>
                  <a:lnTo>
                    <a:pt x="69" y="507"/>
                  </a:lnTo>
                  <a:lnTo>
                    <a:pt x="46" y="512"/>
                  </a:lnTo>
                  <a:lnTo>
                    <a:pt x="23" y="516"/>
                  </a:lnTo>
                  <a:lnTo>
                    <a:pt x="0" y="517"/>
                  </a:lnTo>
                  <a:lnTo>
                    <a:pt x="148" y="665"/>
                  </a:lnTo>
                  <a:lnTo>
                    <a:pt x="148" y="665"/>
                  </a:lnTo>
                  <a:lnTo>
                    <a:pt x="168" y="657"/>
                  </a:lnTo>
                  <a:lnTo>
                    <a:pt x="186" y="648"/>
                  </a:lnTo>
                  <a:lnTo>
                    <a:pt x="205" y="637"/>
                  </a:lnTo>
                  <a:lnTo>
                    <a:pt x="224" y="626"/>
                  </a:lnTo>
                  <a:lnTo>
                    <a:pt x="241" y="615"/>
                  </a:lnTo>
                  <a:lnTo>
                    <a:pt x="257" y="601"/>
                  </a:lnTo>
                  <a:lnTo>
                    <a:pt x="275" y="588"/>
                  </a:lnTo>
                  <a:lnTo>
                    <a:pt x="289" y="573"/>
                  </a:lnTo>
                  <a:lnTo>
                    <a:pt x="289" y="573"/>
                  </a:lnTo>
                  <a:lnTo>
                    <a:pt x="303" y="558"/>
                  </a:lnTo>
                  <a:lnTo>
                    <a:pt x="317" y="543"/>
                  </a:lnTo>
                  <a:lnTo>
                    <a:pt x="329" y="527"/>
                  </a:lnTo>
                  <a:lnTo>
                    <a:pt x="341" y="511"/>
                  </a:lnTo>
                  <a:lnTo>
                    <a:pt x="351" y="493"/>
                  </a:lnTo>
                  <a:lnTo>
                    <a:pt x="361" y="476"/>
                  </a:lnTo>
                  <a:lnTo>
                    <a:pt x="370" y="459"/>
                  </a:lnTo>
                  <a:lnTo>
                    <a:pt x="379" y="440"/>
                  </a:lnTo>
                  <a:lnTo>
                    <a:pt x="386" y="421"/>
                  </a:lnTo>
                  <a:lnTo>
                    <a:pt x="392" y="403"/>
                  </a:lnTo>
                  <a:lnTo>
                    <a:pt x="397" y="383"/>
                  </a:lnTo>
                  <a:lnTo>
                    <a:pt x="401" y="364"/>
                  </a:lnTo>
                  <a:lnTo>
                    <a:pt x="405" y="345"/>
                  </a:lnTo>
                  <a:lnTo>
                    <a:pt x="407" y="323"/>
                  </a:lnTo>
                  <a:lnTo>
                    <a:pt x="408" y="304"/>
                  </a:lnTo>
                  <a:lnTo>
                    <a:pt x="410" y="284"/>
                  </a:lnTo>
                  <a:lnTo>
                    <a:pt x="410" y="284"/>
                  </a:lnTo>
                  <a:lnTo>
                    <a:pt x="410" y="273"/>
                  </a:lnTo>
                  <a:lnTo>
                    <a:pt x="412" y="261"/>
                  </a:lnTo>
                  <a:lnTo>
                    <a:pt x="415" y="251"/>
                  </a:lnTo>
                  <a:lnTo>
                    <a:pt x="418" y="242"/>
                  </a:lnTo>
                  <a:lnTo>
                    <a:pt x="422" y="232"/>
                  </a:lnTo>
                  <a:lnTo>
                    <a:pt x="428" y="223"/>
                  </a:lnTo>
                  <a:lnTo>
                    <a:pt x="435" y="216"/>
                  </a:lnTo>
                  <a:lnTo>
                    <a:pt x="441" y="207"/>
                  </a:lnTo>
                  <a:lnTo>
                    <a:pt x="448" y="201"/>
                  </a:lnTo>
                  <a:lnTo>
                    <a:pt x="457" y="194"/>
                  </a:lnTo>
                  <a:lnTo>
                    <a:pt x="466" y="188"/>
                  </a:lnTo>
                  <a:lnTo>
                    <a:pt x="475" y="185"/>
                  </a:lnTo>
                  <a:lnTo>
                    <a:pt x="485" y="181"/>
                  </a:lnTo>
                  <a:lnTo>
                    <a:pt x="495" y="178"/>
                  </a:lnTo>
                  <a:lnTo>
                    <a:pt x="506" y="176"/>
                  </a:lnTo>
                  <a:lnTo>
                    <a:pt x="516" y="176"/>
                  </a:lnTo>
                  <a:lnTo>
                    <a:pt x="516" y="176"/>
                  </a:lnTo>
                  <a:lnTo>
                    <a:pt x="528" y="176"/>
                  </a:lnTo>
                  <a:lnTo>
                    <a:pt x="539" y="178"/>
                  </a:lnTo>
                  <a:lnTo>
                    <a:pt x="549" y="181"/>
                  </a:lnTo>
                  <a:lnTo>
                    <a:pt x="559" y="185"/>
                  </a:lnTo>
                  <a:lnTo>
                    <a:pt x="568" y="188"/>
                  </a:lnTo>
                  <a:lnTo>
                    <a:pt x="577" y="194"/>
                  </a:lnTo>
                  <a:lnTo>
                    <a:pt x="585" y="201"/>
                  </a:lnTo>
                  <a:lnTo>
                    <a:pt x="593" y="207"/>
                  </a:lnTo>
                  <a:lnTo>
                    <a:pt x="599" y="216"/>
                  </a:lnTo>
                  <a:lnTo>
                    <a:pt x="606" y="223"/>
                  </a:lnTo>
                  <a:lnTo>
                    <a:pt x="611" y="232"/>
                  </a:lnTo>
                  <a:lnTo>
                    <a:pt x="616" y="242"/>
                  </a:lnTo>
                  <a:lnTo>
                    <a:pt x="619" y="251"/>
                  </a:lnTo>
                  <a:lnTo>
                    <a:pt x="622" y="261"/>
                  </a:lnTo>
                  <a:lnTo>
                    <a:pt x="623" y="273"/>
                  </a:lnTo>
                  <a:lnTo>
                    <a:pt x="624" y="284"/>
                  </a:lnTo>
                  <a:lnTo>
                    <a:pt x="624" y="284"/>
                  </a:lnTo>
                  <a:lnTo>
                    <a:pt x="623" y="317"/>
                  </a:lnTo>
                  <a:lnTo>
                    <a:pt x="621" y="351"/>
                  </a:lnTo>
                  <a:lnTo>
                    <a:pt x="616" y="383"/>
                  </a:lnTo>
                  <a:lnTo>
                    <a:pt x="608" y="415"/>
                  </a:lnTo>
                  <a:lnTo>
                    <a:pt x="599" y="446"/>
                  </a:lnTo>
                  <a:lnTo>
                    <a:pt x="590" y="477"/>
                  </a:lnTo>
                  <a:lnTo>
                    <a:pt x="577" y="507"/>
                  </a:lnTo>
                  <a:lnTo>
                    <a:pt x="563" y="536"/>
                  </a:lnTo>
                  <a:lnTo>
                    <a:pt x="692" y="665"/>
                  </a:lnTo>
                  <a:lnTo>
                    <a:pt x="692" y="665"/>
                  </a:lnTo>
                  <a:lnTo>
                    <a:pt x="707" y="638"/>
                  </a:lnTo>
                  <a:lnTo>
                    <a:pt x="721" y="612"/>
                  </a:lnTo>
                  <a:lnTo>
                    <a:pt x="735" y="585"/>
                  </a:lnTo>
                  <a:lnTo>
                    <a:pt x="746" y="558"/>
                  </a:lnTo>
                  <a:lnTo>
                    <a:pt x="757" y="529"/>
                  </a:lnTo>
                  <a:lnTo>
                    <a:pt x="767" y="501"/>
                  </a:lnTo>
                  <a:lnTo>
                    <a:pt x="776" y="471"/>
                  </a:lnTo>
                  <a:lnTo>
                    <a:pt x="783" y="441"/>
                  </a:lnTo>
                  <a:lnTo>
                    <a:pt x="783" y="441"/>
                  </a:lnTo>
                  <a:lnTo>
                    <a:pt x="790" y="403"/>
                  </a:lnTo>
                  <a:lnTo>
                    <a:pt x="795" y="363"/>
                  </a:lnTo>
                  <a:lnTo>
                    <a:pt x="799" y="323"/>
                  </a:lnTo>
                  <a:lnTo>
                    <a:pt x="800" y="284"/>
                  </a:lnTo>
                  <a:lnTo>
                    <a:pt x="800" y="284"/>
                  </a:lnTo>
                  <a:lnTo>
                    <a:pt x="798" y="254"/>
                  </a:lnTo>
                  <a:lnTo>
                    <a:pt x="794" y="227"/>
                  </a:lnTo>
                  <a:lnTo>
                    <a:pt x="787" y="199"/>
                  </a:lnTo>
                  <a:lnTo>
                    <a:pt x="778" y="173"/>
                  </a:lnTo>
                  <a:lnTo>
                    <a:pt x="766" y="149"/>
                  </a:lnTo>
                  <a:lnTo>
                    <a:pt x="751" y="125"/>
                  </a:lnTo>
                  <a:lnTo>
                    <a:pt x="735" y="104"/>
                  </a:lnTo>
                  <a:lnTo>
                    <a:pt x="717" y="83"/>
                  </a:lnTo>
                  <a:lnTo>
                    <a:pt x="696" y="65"/>
                  </a:lnTo>
                  <a:lnTo>
                    <a:pt x="675" y="48"/>
                  </a:lnTo>
                  <a:lnTo>
                    <a:pt x="652" y="34"/>
                  </a:lnTo>
                  <a:lnTo>
                    <a:pt x="627" y="22"/>
                  </a:lnTo>
                  <a:lnTo>
                    <a:pt x="601" y="13"/>
                  </a:lnTo>
                  <a:lnTo>
                    <a:pt x="573" y="6"/>
                  </a:lnTo>
                  <a:lnTo>
                    <a:pt x="546" y="2"/>
                  </a:lnTo>
                  <a:lnTo>
                    <a:pt x="516" y="0"/>
                  </a:lnTo>
                  <a:lnTo>
                    <a:pt x="516"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7" name="Freeform 13"/>
            <p:cNvSpPr>
              <a:spLocks/>
            </p:cNvSpPr>
            <p:nvPr/>
          </p:nvSpPr>
          <p:spPr bwMode="auto">
            <a:xfrm>
              <a:off x="2593976" y="219075"/>
              <a:ext cx="320675" cy="541338"/>
            </a:xfrm>
            <a:custGeom>
              <a:avLst/>
              <a:gdLst>
                <a:gd name="T0" fmla="*/ 323 w 406"/>
                <a:gd name="T1" fmla="*/ 123 h 684"/>
                <a:gd name="T2" fmla="*/ 294 w 406"/>
                <a:gd name="T3" fmla="*/ 86 h 684"/>
                <a:gd name="T4" fmla="*/ 272 w 406"/>
                <a:gd name="T5" fmla="*/ 71 h 684"/>
                <a:gd name="T6" fmla="*/ 236 w 406"/>
                <a:gd name="T7" fmla="*/ 61 h 684"/>
                <a:gd name="T8" fmla="*/ 205 w 406"/>
                <a:gd name="T9" fmla="*/ 60 h 684"/>
                <a:gd name="T10" fmla="*/ 175 w 406"/>
                <a:gd name="T11" fmla="*/ 67 h 684"/>
                <a:gd name="T12" fmla="*/ 150 w 406"/>
                <a:gd name="T13" fmla="*/ 80 h 684"/>
                <a:gd name="T14" fmla="*/ 132 w 406"/>
                <a:gd name="T15" fmla="*/ 98 h 684"/>
                <a:gd name="T16" fmla="*/ 120 w 406"/>
                <a:gd name="T17" fmla="*/ 121 h 684"/>
                <a:gd name="T18" fmla="*/ 116 w 406"/>
                <a:gd name="T19" fmla="*/ 145 h 684"/>
                <a:gd name="T20" fmla="*/ 119 w 406"/>
                <a:gd name="T21" fmla="*/ 170 h 684"/>
                <a:gd name="T22" fmla="*/ 135 w 406"/>
                <a:gd name="T23" fmla="*/ 200 h 684"/>
                <a:gd name="T24" fmla="*/ 161 w 406"/>
                <a:gd name="T25" fmla="*/ 225 h 684"/>
                <a:gd name="T26" fmla="*/ 261 w 406"/>
                <a:gd name="T27" fmla="*/ 278 h 684"/>
                <a:gd name="T28" fmla="*/ 326 w 406"/>
                <a:gd name="T29" fmla="*/ 317 h 684"/>
                <a:gd name="T30" fmla="*/ 361 w 406"/>
                <a:gd name="T31" fmla="*/ 346 h 684"/>
                <a:gd name="T32" fmla="*/ 387 w 406"/>
                <a:gd name="T33" fmla="*/ 384 h 684"/>
                <a:gd name="T34" fmla="*/ 403 w 406"/>
                <a:gd name="T35" fmla="*/ 431 h 684"/>
                <a:gd name="T36" fmla="*/ 406 w 406"/>
                <a:gd name="T37" fmla="*/ 468 h 684"/>
                <a:gd name="T38" fmla="*/ 396 w 406"/>
                <a:gd name="T39" fmla="*/ 535 h 684"/>
                <a:gd name="T40" fmla="*/ 366 w 406"/>
                <a:gd name="T41" fmla="*/ 592 h 684"/>
                <a:gd name="T42" fmla="*/ 319 w 406"/>
                <a:gd name="T43" fmla="*/ 637 h 684"/>
                <a:gd name="T44" fmla="*/ 257 w 406"/>
                <a:gd name="T45" fmla="*/ 668 h 684"/>
                <a:gd name="T46" fmla="*/ 181 w 406"/>
                <a:gd name="T47" fmla="*/ 683 h 684"/>
                <a:gd name="T48" fmla="*/ 128 w 406"/>
                <a:gd name="T49" fmla="*/ 683 h 684"/>
                <a:gd name="T50" fmla="*/ 61 w 406"/>
                <a:gd name="T51" fmla="*/ 671 h 684"/>
                <a:gd name="T52" fmla="*/ 11 w 406"/>
                <a:gd name="T53" fmla="*/ 650 h 684"/>
                <a:gd name="T54" fmla="*/ 9 w 406"/>
                <a:gd name="T55" fmla="*/ 611 h 684"/>
                <a:gd name="T56" fmla="*/ 27 w 406"/>
                <a:gd name="T57" fmla="*/ 521 h 684"/>
                <a:gd name="T58" fmla="*/ 47 w 406"/>
                <a:gd name="T59" fmla="*/ 531 h 684"/>
                <a:gd name="T60" fmla="*/ 60 w 406"/>
                <a:gd name="T61" fmla="*/ 561 h 684"/>
                <a:gd name="T62" fmla="*/ 78 w 406"/>
                <a:gd name="T63" fmla="*/ 586 h 684"/>
                <a:gd name="T64" fmla="*/ 104 w 406"/>
                <a:gd name="T65" fmla="*/ 607 h 684"/>
                <a:gd name="T66" fmla="*/ 137 w 406"/>
                <a:gd name="T67" fmla="*/ 619 h 684"/>
                <a:gd name="T68" fmla="*/ 178 w 406"/>
                <a:gd name="T69" fmla="*/ 624 h 684"/>
                <a:gd name="T70" fmla="*/ 204 w 406"/>
                <a:gd name="T71" fmla="*/ 623 h 684"/>
                <a:gd name="T72" fmla="*/ 236 w 406"/>
                <a:gd name="T73" fmla="*/ 613 h 684"/>
                <a:gd name="T74" fmla="*/ 261 w 406"/>
                <a:gd name="T75" fmla="*/ 596 h 684"/>
                <a:gd name="T76" fmla="*/ 278 w 406"/>
                <a:gd name="T77" fmla="*/ 573 h 684"/>
                <a:gd name="T78" fmla="*/ 287 w 406"/>
                <a:gd name="T79" fmla="*/ 547 h 684"/>
                <a:gd name="T80" fmla="*/ 289 w 406"/>
                <a:gd name="T81" fmla="*/ 527 h 684"/>
                <a:gd name="T82" fmla="*/ 282 w 406"/>
                <a:gd name="T83" fmla="*/ 492 h 684"/>
                <a:gd name="T84" fmla="*/ 262 w 406"/>
                <a:gd name="T85" fmla="*/ 463 h 684"/>
                <a:gd name="T86" fmla="*/ 222 w 406"/>
                <a:gd name="T87" fmla="*/ 432 h 684"/>
                <a:gd name="T88" fmla="*/ 120 w 406"/>
                <a:gd name="T89" fmla="*/ 380 h 684"/>
                <a:gd name="T90" fmla="*/ 71 w 406"/>
                <a:gd name="T91" fmla="*/ 346 h 684"/>
                <a:gd name="T92" fmla="*/ 40 w 406"/>
                <a:gd name="T93" fmla="*/ 315 h 684"/>
                <a:gd name="T94" fmla="*/ 16 w 406"/>
                <a:gd name="T95" fmla="*/ 274 h 684"/>
                <a:gd name="T96" fmla="*/ 5 w 406"/>
                <a:gd name="T97" fmla="*/ 225 h 684"/>
                <a:gd name="T98" fmla="*/ 5 w 406"/>
                <a:gd name="T99" fmla="*/ 181 h 684"/>
                <a:gd name="T100" fmla="*/ 23 w 406"/>
                <a:gd name="T101" fmla="*/ 117 h 684"/>
                <a:gd name="T102" fmla="*/ 55 w 406"/>
                <a:gd name="T103" fmla="*/ 67 h 684"/>
                <a:gd name="T104" fmla="*/ 102 w 406"/>
                <a:gd name="T105" fmla="*/ 30 h 684"/>
                <a:gd name="T106" fmla="*/ 156 w 406"/>
                <a:gd name="T107" fmla="*/ 8 h 684"/>
                <a:gd name="T108" fmla="*/ 218 w 406"/>
                <a:gd name="T109" fmla="*/ 0 h 684"/>
                <a:gd name="T110" fmla="*/ 267 w 406"/>
                <a:gd name="T111" fmla="*/ 4 h 684"/>
                <a:gd name="T112" fmla="*/ 328 w 406"/>
                <a:gd name="T113" fmla="*/ 20 h 684"/>
                <a:gd name="T114" fmla="*/ 376 w 406"/>
                <a:gd name="T115" fmla="*/ 47 h 684"/>
                <a:gd name="T116" fmla="*/ 361 w 406"/>
                <a:gd name="T117" fmla="*/ 9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6" h="684">
                  <a:moveTo>
                    <a:pt x="330" y="142"/>
                  </a:moveTo>
                  <a:lnTo>
                    <a:pt x="330" y="142"/>
                  </a:lnTo>
                  <a:lnTo>
                    <a:pt x="323" y="123"/>
                  </a:lnTo>
                  <a:lnTo>
                    <a:pt x="313" y="106"/>
                  </a:lnTo>
                  <a:lnTo>
                    <a:pt x="300" y="92"/>
                  </a:lnTo>
                  <a:lnTo>
                    <a:pt x="294" y="86"/>
                  </a:lnTo>
                  <a:lnTo>
                    <a:pt x="287" y="81"/>
                  </a:lnTo>
                  <a:lnTo>
                    <a:pt x="279" y="76"/>
                  </a:lnTo>
                  <a:lnTo>
                    <a:pt x="272" y="71"/>
                  </a:lnTo>
                  <a:lnTo>
                    <a:pt x="263" y="69"/>
                  </a:lnTo>
                  <a:lnTo>
                    <a:pt x="254" y="65"/>
                  </a:lnTo>
                  <a:lnTo>
                    <a:pt x="236" y="61"/>
                  </a:lnTo>
                  <a:lnTo>
                    <a:pt x="215" y="60"/>
                  </a:lnTo>
                  <a:lnTo>
                    <a:pt x="215" y="60"/>
                  </a:lnTo>
                  <a:lnTo>
                    <a:pt x="205" y="60"/>
                  </a:lnTo>
                  <a:lnTo>
                    <a:pt x="194" y="61"/>
                  </a:lnTo>
                  <a:lnTo>
                    <a:pt x="185" y="64"/>
                  </a:lnTo>
                  <a:lnTo>
                    <a:pt x="175" y="67"/>
                  </a:lnTo>
                  <a:lnTo>
                    <a:pt x="166" y="71"/>
                  </a:lnTo>
                  <a:lnTo>
                    <a:pt x="158" y="75"/>
                  </a:lnTo>
                  <a:lnTo>
                    <a:pt x="150" y="80"/>
                  </a:lnTo>
                  <a:lnTo>
                    <a:pt x="144" y="86"/>
                  </a:lnTo>
                  <a:lnTo>
                    <a:pt x="138" y="92"/>
                  </a:lnTo>
                  <a:lnTo>
                    <a:pt x="132" y="98"/>
                  </a:lnTo>
                  <a:lnTo>
                    <a:pt x="127" y="106"/>
                  </a:lnTo>
                  <a:lnTo>
                    <a:pt x="123" y="113"/>
                  </a:lnTo>
                  <a:lnTo>
                    <a:pt x="120" y="121"/>
                  </a:lnTo>
                  <a:lnTo>
                    <a:pt x="118" y="129"/>
                  </a:lnTo>
                  <a:lnTo>
                    <a:pt x="117" y="137"/>
                  </a:lnTo>
                  <a:lnTo>
                    <a:pt x="116" y="145"/>
                  </a:lnTo>
                  <a:lnTo>
                    <a:pt x="116" y="145"/>
                  </a:lnTo>
                  <a:lnTo>
                    <a:pt x="117" y="158"/>
                  </a:lnTo>
                  <a:lnTo>
                    <a:pt x="119" y="170"/>
                  </a:lnTo>
                  <a:lnTo>
                    <a:pt x="123" y="181"/>
                  </a:lnTo>
                  <a:lnTo>
                    <a:pt x="128" y="191"/>
                  </a:lnTo>
                  <a:lnTo>
                    <a:pt x="135" y="200"/>
                  </a:lnTo>
                  <a:lnTo>
                    <a:pt x="143" y="209"/>
                  </a:lnTo>
                  <a:lnTo>
                    <a:pt x="151" y="217"/>
                  </a:lnTo>
                  <a:lnTo>
                    <a:pt x="161" y="225"/>
                  </a:lnTo>
                  <a:lnTo>
                    <a:pt x="184" y="240"/>
                  </a:lnTo>
                  <a:lnTo>
                    <a:pt x="207" y="252"/>
                  </a:lnTo>
                  <a:lnTo>
                    <a:pt x="261" y="278"/>
                  </a:lnTo>
                  <a:lnTo>
                    <a:pt x="288" y="293"/>
                  </a:lnTo>
                  <a:lnTo>
                    <a:pt x="314" y="308"/>
                  </a:lnTo>
                  <a:lnTo>
                    <a:pt x="326" y="317"/>
                  </a:lnTo>
                  <a:lnTo>
                    <a:pt x="339" y="325"/>
                  </a:lnTo>
                  <a:lnTo>
                    <a:pt x="350" y="335"/>
                  </a:lnTo>
                  <a:lnTo>
                    <a:pt x="361" y="346"/>
                  </a:lnTo>
                  <a:lnTo>
                    <a:pt x="370" y="358"/>
                  </a:lnTo>
                  <a:lnTo>
                    <a:pt x="380" y="370"/>
                  </a:lnTo>
                  <a:lnTo>
                    <a:pt x="387" y="384"/>
                  </a:lnTo>
                  <a:lnTo>
                    <a:pt x="393" y="397"/>
                  </a:lnTo>
                  <a:lnTo>
                    <a:pt x="398" y="413"/>
                  </a:lnTo>
                  <a:lnTo>
                    <a:pt x="403" y="431"/>
                  </a:lnTo>
                  <a:lnTo>
                    <a:pt x="404" y="448"/>
                  </a:lnTo>
                  <a:lnTo>
                    <a:pt x="406" y="468"/>
                  </a:lnTo>
                  <a:lnTo>
                    <a:pt x="406" y="468"/>
                  </a:lnTo>
                  <a:lnTo>
                    <a:pt x="404" y="492"/>
                  </a:lnTo>
                  <a:lnTo>
                    <a:pt x="401" y="514"/>
                  </a:lnTo>
                  <a:lnTo>
                    <a:pt x="396" y="535"/>
                  </a:lnTo>
                  <a:lnTo>
                    <a:pt x="388" y="556"/>
                  </a:lnTo>
                  <a:lnTo>
                    <a:pt x="378" y="575"/>
                  </a:lnTo>
                  <a:lnTo>
                    <a:pt x="366" y="592"/>
                  </a:lnTo>
                  <a:lnTo>
                    <a:pt x="352" y="609"/>
                  </a:lnTo>
                  <a:lnTo>
                    <a:pt x="336" y="624"/>
                  </a:lnTo>
                  <a:lnTo>
                    <a:pt x="319" y="637"/>
                  </a:lnTo>
                  <a:lnTo>
                    <a:pt x="300" y="649"/>
                  </a:lnTo>
                  <a:lnTo>
                    <a:pt x="279" y="659"/>
                  </a:lnTo>
                  <a:lnTo>
                    <a:pt x="257" y="668"/>
                  </a:lnTo>
                  <a:lnTo>
                    <a:pt x="233" y="675"/>
                  </a:lnTo>
                  <a:lnTo>
                    <a:pt x="207" y="680"/>
                  </a:lnTo>
                  <a:lnTo>
                    <a:pt x="181" y="683"/>
                  </a:lnTo>
                  <a:lnTo>
                    <a:pt x="153" y="684"/>
                  </a:lnTo>
                  <a:lnTo>
                    <a:pt x="153" y="684"/>
                  </a:lnTo>
                  <a:lnTo>
                    <a:pt x="128" y="683"/>
                  </a:lnTo>
                  <a:lnTo>
                    <a:pt x="104" y="680"/>
                  </a:lnTo>
                  <a:lnTo>
                    <a:pt x="82" y="676"/>
                  </a:lnTo>
                  <a:lnTo>
                    <a:pt x="61" y="671"/>
                  </a:lnTo>
                  <a:lnTo>
                    <a:pt x="42" y="665"/>
                  </a:lnTo>
                  <a:lnTo>
                    <a:pt x="26" y="658"/>
                  </a:lnTo>
                  <a:lnTo>
                    <a:pt x="11" y="650"/>
                  </a:lnTo>
                  <a:lnTo>
                    <a:pt x="0" y="643"/>
                  </a:lnTo>
                  <a:lnTo>
                    <a:pt x="0" y="643"/>
                  </a:lnTo>
                  <a:lnTo>
                    <a:pt x="9" y="611"/>
                  </a:lnTo>
                  <a:lnTo>
                    <a:pt x="15" y="582"/>
                  </a:lnTo>
                  <a:lnTo>
                    <a:pt x="23" y="552"/>
                  </a:lnTo>
                  <a:lnTo>
                    <a:pt x="27" y="521"/>
                  </a:lnTo>
                  <a:lnTo>
                    <a:pt x="46" y="521"/>
                  </a:lnTo>
                  <a:lnTo>
                    <a:pt x="46" y="521"/>
                  </a:lnTo>
                  <a:lnTo>
                    <a:pt x="47" y="531"/>
                  </a:lnTo>
                  <a:lnTo>
                    <a:pt x="51" y="541"/>
                  </a:lnTo>
                  <a:lnTo>
                    <a:pt x="55" y="551"/>
                  </a:lnTo>
                  <a:lnTo>
                    <a:pt x="60" y="561"/>
                  </a:lnTo>
                  <a:lnTo>
                    <a:pt x="65" y="570"/>
                  </a:lnTo>
                  <a:lnTo>
                    <a:pt x="71" y="578"/>
                  </a:lnTo>
                  <a:lnTo>
                    <a:pt x="78" y="586"/>
                  </a:lnTo>
                  <a:lnTo>
                    <a:pt x="86" y="593"/>
                  </a:lnTo>
                  <a:lnTo>
                    <a:pt x="94" y="601"/>
                  </a:lnTo>
                  <a:lnTo>
                    <a:pt x="104" y="607"/>
                  </a:lnTo>
                  <a:lnTo>
                    <a:pt x="114" y="612"/>
                  </a:lnTo>
                  <a:lnTo>
                    <a:pt x="125" y="616"/>
                  </a:lnTo>
                  <a:lnTo>
                    <a:pt x="137" y="619"/>
                  </a:lnTo>
                  <a:lnTo>
                    <a:pt x="150" y="622"/>
                  </a:lnTo>
                  <a:lnTo>
                    <a:pt x="163" y="624"/>
                  </a:lnTo>
                  <a:lnTo>
                    <a:pt x="178" y="624"/>
                  </a:lnTo>
                  <a:lnTo>
                    <a:pt x="178" y="624"/>
                  </a:lnTo>
                  <a:lnTo>
                    <a:pt x="191" y="624"/>
                  </a:lnTo>
                  <a:lnTo>
                    <a:pt x="204" y="623"/>
                  </a:lnTo>
                  <a:lnTo>
                    <a:pt x="215" y="621"/>
                  </a:lnTo>
                  <a:lnTo>
                    <a:pt x="226" y="617"/>
                  </a:lnTo>
                  <a:lnTo>
                    <a:pt x="236" y="613"/>
                  </a:lnTo>
                  <a:lnTo>
                    <a:pt x="245" y="608"/>
                  </a:lnTo>
                  <a:lnTo>
                    <a:pt x="253" y="602"/>
                  </a:lnTo>
                  <a:lnTo>
                    <a:pt x="261" y="596"/>
                  </a:lnTo>
                  <a:lnTo>
                    <a:pt x="267" y="589"/>
                  </a:lnTo>
                  <a:lnTo>
                    <a:pt x="273" y="582"/>
                  </a:lnTo>
                  <a:lnTo>
                    <a:pt x="278" y="573"/>
                  </a:lnTo>
                  <a:lnTo>
                    <a:pt x="282" y="565"/>
                  </a:lnTo>
                  <a:lnTo>
                    <a:pt x="284" y="556"/>
                  </a:lnTo>
                  <a:lnTo>
                    <a:pt x="287" y="547"/>
                  </a:lnTo>
                  <a:lnTo>
                    <a:pt x="288" y="537"/>
                  </a:lnTo>
                  <a:lnTo>
                    <a:pt x="289" y="527"/>
                  </a:lnTo>
                  <a:lnTo>
                    <a:pt x="289" y="527"/>
                  </a:lnTo>
                  <a:lnTo>
                    <a:pt x="288" y="514"/>
                  </a:lnTo>
                  <a:lnTo>
                    <a:pt x="285" y="503"/>
                  </a:lnTo>
                  <a:lnTo>
                    <a:pt x="282" y="492"/>
                  </a:lnTo>
                  <a:lnTo>
                    <a:pt x="277" y="480"/>
                  </a:lnTo>
                  <a:lnTo>
                    <a:pt x="271" y="472"/>
                  </a:lnTo>
                  <a:lnTo>
                    <a:pt x="262" y="463"/>
                  </a:lnTo>
                  <a:lnTo>
                    <a:pt x="253" y="454"/>
                  </a:lnTo>
                  <a:lnTo>
                    <a:pt x="245" y="447"/>
                  </a:lnTo>
                  <a:lnTo>
                    <a:pt x="222" y="432"/>
                  </a:lnTo>
                  <a:lnTo>
                    <a:pt x="199" y="420"/>
                  </a:lnTo>
                  <a:lnTo>
                    <a:pt x="147" y="394"/>
                  </a:lnTo>
                  <a:lnTo>
                    <a:pt x="120" y="380"/>
                  </a:lnTo>
                  <a:lnTo>
                    <a:pt x="94" y="364"/>
                  </a:lnTo>
                  <a:lnTo>
                    <a:pt x="82" y="355"/>
                  </a:lnTo>
                  <a:lnTo>
                    <a:pt x="71" y="346"/>
                  </a:lnTo>
                  <a:lnTo>
                    <a:pt x="60" y="336"/>
                  </a:lnTo>
                  <a:lnTo>
                    <a:pt x="49" y="327"/>
                  </a:lnTo>
                  <a:lnTo>
                    <a:pt x="40" y="315"/>
                  </a:lnTo>
                  <a:lnTo>
                    <a:pt x="31" y="303"/>
                  </a:lnTo>
                  <a:lnTo>
                    <a:pt x="24" y="289"/>
                  </a:lnTo>
                  <a:lnTo>
                    <a:pt x="16" y="274"/>
                  </a:lnTo>
                  <a:lnTo>
                    <a:pt x="11" y="260"/>
                  </a:lnTo>
                  <a:lnTo>
                    <a:pt x="8" y="242"/>
                  </a:lnTo>
                  <a:lnTo>
                    <a:pt x="5" y="225"/>
                  </a:lnTo>
                  <a:lnTo>
                    <a:pt x="4" y="205"/>
                  </a:lnTo>
                  <a:lnTo>
                    <a:pt x="4" y="205"/>
                  </a:lnTo>
                  <a:lnTo>
                    <a:pt x="5" y="181"/>
                  </a:lnTo>
                  <a:lnTo>
                    <a:pt x="9" y="158"/>
                  </a:lnTo>
                  <a:lnTo>
                    <a:pt x="15" y="137"/>
                  </a:lnTo>
                  <a:lnTo>
                    <a:pt x="23" y="117"/>
                  </a:lnTo>
                  <a:lnTo>
                    <a:pt x="31" y="100"/>
                  </a:lnTo>
                  <a:lnTo>
                    <a:pt x="42" y="82"/>
                  </a:lnTo>
                  <a:lnTo>
                    <a:pt x="55" y="67"/>
                  </a:lnTo>
                  <a:lnTo>
                    <a:pt x="70" y="54"/>
                  </a:lnTo>
                  <a:lnTo>
                    <a:pt x="85" y="41"/>
                  </a:lnTo>
                  <a:lnTo>
                    <a:pt x="102" y="30"/>
                  </a:lnTo>
                  <a:lnTo>
                    <a:pt x="119" y="21"/>
                  </a:lnTo>
                  <a:lnTo>
                    <a:pt x="138" y="14"/>
                  </a:lnTo>
                  <a:lnTo>
                    <a:pt x="156" y="8"/>
                  </a:lnTo>
                  <a:lnTo>
                    <a:pt x="178" y="4"/>
                  </a:lnTo>
                  <a:lnTo>
                    <a:pt x="197" y="2"/>
                  </a:lnTo>
                  <a:lnTo>
                    <a:pt x="218" y="0"/>
                  </a:lnTo>
                  <a:lnTo>
                    <a:pt x="218" y="0"/>
                  </a:lnTo>
                  <a:lnTo>
                    <a:pt x="245" y="2"/>
                  </a:lnTo>
                  <a:lnTo>
                    <a:pt x="267" y="4"/>
                  </a:lnTo>
                  <a:lnTo>
                    <a:pt x="289" y="8"/>
                  </a:lnTo>
                  <a:lnTo>
                    <a:pt x="309" y="14"/>
                  </a:lnTo>
                  <a:lnTo>
                    <a:pt x="328" y="20"/>
                  </a:lnTo>
                  <a:lnTo>
                    <a:pt x="345" y="28"/>
                  </a:lnTo>
                  <a:lnTo>
                    <a:pt x="361" y="38"/>
                  </a:lnTo>
                  <a:lnTo>
                    <a:pt x="376" y="47"/>
                  </a:lnTo>
                  <a:lnTo>
                    <a:pt x="376" y="47"/>
                  </a:lnTo>
                  <a:lnTo>
                    <a:pt x="367" y="69"/>
                  </a:lnTo>
                  <a:lnTo>
                    <a:pt x="361" y="90"/>
                  </a:lnTo>
                  <a:lnTo>
                    <a:pt x="345" y="142"/>
                  </a:lnTo>
                  <a:lnTo>
                    <a:pt x="330"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8" name="Freeform 14"/>
            <p:cNvSpPr>
              <a:spLocks/>
            </p:cNvSpPr>
            <p:nvPr/>
          </p:nvSpPr>
          <p:spPr bwMode="auto">
            <a:xfrm>
              <a:off x="2987676" y="384175"/>
              <a:ext cx="339725" cy="376238"/>
            </a:xfrm>
            <a:custGeom>
              <a:avLst/>
              <a:gdLst>
                <a:gd name="T0" fmla="*/ 294 w 429"/>
                <a:gd name="T1" fmla="*/ 389 h 474"/>
                <a:gd name="T2" fmla="*/ 281 w 429"/>
                <a:gd name="T3" fmla="*/ 408 h 474"/>
                <a:gd name="T4" fmla="*/ 250 w 429"/>
                <a:gd name="T5" fmla="*/ 439 h 474"/>
                <a:gd name="T6" fmla="*/ 212 w 429"/>
                <a:gd name="T7" fmla="*/ 460 h 474"/>
                <a:gd name="T8" fmla="*/ 183 w 429"/>
                <a:gd name="T9" fmla="*/ 470 h 474"/>
                <a:gd name="T10" fmla="*/ 161 w 429"/>
                <a:gd name="T11" fmla="*/ 474 h 474"/>
                <a:gd name="T12" fmla="*/ 150 w 429"/>
                <a:gd name="T13" fmla="*/ 474 h 474"/>
                <a:gd name="T14" fmla="*/ 117 w 429"/>
                <a:gd name="T15" fmla="*/ 471 h 474"/>
                <a:gd name="T16" fmla="*/ 87 w 429"/>
                <a:gd name="T17" fmla="*/ 464 h 474"/>
                <a:gd name="T18" fmla="*/ 61 w 429"/>
                <a:gd name="T19" fmla="*/ 450 h 474"/>
                <a:gd name="T20" fmla="*/ 40 w 429"/>
                <a:gd name="T21" fmla="*/ 432 h 474"/>
                <a:gd name="T22" fmla="*/ 24 w 429"/>
                <a:gd name="T23" fmla="*/ 407 h 474"/>
                <a:gd name="T24" fmla="*/ 11 w 429"/>
                <a:gd name="T25" fmla="*/ 377 h 474"/>
                <a:gd name="T26" fmla="*/ 4 w 429"/>
                <a:gd name="T27" fmla="*/ 341 h 474"/>
                <a:gd name="T28" fmla="*/ 2 w 429"/>
                <a:gd name="T29" fmla="*/ 298 h 474"/>
                <a:gd name="T30" fmla="*/ 2 w 429"/>
                <a:gd name="T31" fmla="*/ 253 h 474"/>
                <a:gd name="T32" fmla="*/ 5 w 429"/>
                <a:gd name="T33" fmla="*/ 175 h 474"/>
                <a:gd name="T34" fmla="*/ 5 w 429"/>
                <a:gd name="T35" fmla="*/ 138 h 474"/>
                <a:gd name="T36" fmla="*/ 4 w 429"/>
                <a:gd name="T37" fmla="*/ 72 h 474"/>
                <a:gd name="T38" fmla="*/ 0 w 429"/>
                <a:gd name="T39" fmla="*/ 0 h 474"/>
                <a:gd name="T40" fmla="*/ 33 w 429"/>
                <a:gd name="T41" fmla="*/ 2 h 474"/>
                <a:gd name="T42" fmla="*/ 72 w 429"/>
                <a:gd name="T43" fmla="*/ 5 h 474"/>
                <a:gd name="T44" fmla="*/ 129 w 429"/>
                <a:gd name="T45" fmla="*/ 1 h 474"/>
                <a:gd name="T46" fmla="*/ 144 w 429"/>
                <a:gd name="T47" fmla="*/ 0 h 474"/>
                <a:gd name="T48" fmla="*/ 138 w 429"/>
                <a:gd name="T49" fmla="*/ 56 h 474"/>
                <a:gd name="T50" fmla="*/ 133 w 429"/>
                <a:gd name="T51" fmla="*/ 192 h 474"/>
                <a:gd name="T52" fmla="*/ 133 w 429"/>
                <a:gd name="T53" fmla="*/ 273 h 474"/>
                <a:gd name="T54" fmla="*/ 137 w 429"/>
                <a:gd name="T55" fmla="*/ 314 h 474"/>
                <a:gd name="T56" fmla="*/ 142 w 429"/>
                <a:gd name="T57" fmla="*/ 335 h 474"/>
                <a:gd name="T58" fmla="*/ 149 w 429"/>
                <a:gd name="T59" fmla="*/ 353 h 474"/>
                <a:gd name="T60" fmla="*/ 159 w 429"/>
                <a:gd name="T61" fmla="*/ 368 h 474"/>
                <a:gd name="T62" fmla="*/ 171 w 429"/>
                <a:gd name="T63" fmla="*/ 378 h 474"/>
                <a:gd name="T64" fmla="*/ 185 w 429"/>
                <a:gd name="T65" fmla="*/ 386 h 474"/>
                <a:gd name="T66" fmla="*/ 202 w 429"/>
                <a:gd name="T67" fmla="*/ 389 h 474"/>
                <a:gd name="T68" fmla="*/ 211 w 429"/>
                <a:gd name="T69" fmla="*/ 389 h 474"/>
                <a:gd name="T70" fmla="*/ 231 w 429"/>
                <a:gd name="T71" fmla="*/ 387 h 474"/>
                <a:gd name="T72" fmla="*/ 248 w 429"/>
                <a:gd name="T73" fmla="*/ 381 h 474"/>
                <a:gd name="T74" fmla="*/ 263 w 429"/>
                <a:gd name="T75" fmla="*/ 368 h 474"/>
                <a:gd name="T76" fmla="*/ 274 w 429"/>
                <a:gd name="T77" fmla="*/ 352 h 474"/>
                <a:gd name="T78" fmla="*/ 283 w 429"/>
                <a:gd name="T79" fmla="*/ 332 h 474"/>
                <a:gd name="T80" fmla="*/ 289 w 429"/>
                <a:gd name="T81" fmla="*/ 309 h 474"/>
                <a:gd name="T82" fmla="*/ 293 w 429"/>
                <a:gd name="T83" fmla="*/ 280 h 474"/>
                <a:gd name="T84" fmla="*/ 294 w 429"/>
                <a:gd name="T85" fmla="*/ 211 h 474"/>
                <a:gd name="T86" fmla="*/ 294 w 429"/>
                <a:gd name="T87" fmla="*/ 155 h 474"/>
                <a:gd name="T88" fmla="*/ 290 w 429"/>
                <a:gd name="T89" fmla="*/ 50 h 474"/>
                <a:gd name="T90" fmla="*/ 287 w 429"/>
                <a:gd name="T91" fmla="*/ 0 h 474"/>
                <a:gd name="T92" fmla="*/ 336 w 429"/>
                <a:gd name="T93" fmla="*/ 4 h 474"/>
                <a:gd name="T94" fmla="*/ 359 w 429"/>
                <a:gd name="T95" fmla="*/ 5 h 474"/>
                <a:gd name="T96" fmla="*/ 398 w 429"/>
                <a:gd name="T97" fmla="*/ 2 h 474"/>
                <a:gd name="T98" fmla="*/ 429 w 429"/>
                <a:gd name="T99" fmla="*/ 0 h 474"/>
                <a:gd name="T100" fmla="*/ 423 w 429"/>
                <a:gd name="T101" fmla="*/ 102 h 474"/>
                <a:gd name="T102" fmla="*/ 422 w 429"/>
                <a:gd name="T103" fmla="*/ 211 h 474"/>
                <a:gd name="T104" fmla="*/ 422 w 429"/>
                <a:gd name="T105" fmla="*/ 249 h 474"/>
                <a:gd name="T106" fmla="*/ 423 w 429"/>
                <a:gd name="T107" fmla="*/ 360 h 474"/>
                <a:gd name="T108" fmla="*/ 429 w 429"/>
                <a:gd name="T109" fmla="*/ 461 h 474"/>
                <a:gd name="T110" fmla="*/ 396 w 429"/>
                <a:gd name="T111" fmla="*/ 458 h 474"/>
                <a:gd name="T112" fmla="*/ 362 w 429"/>
                <a:gd name="T113" fmla="*/ 456 h 474"/>
                <a:gd name="T114" fmla="*/ 345 w 429"/>
                <a:gd name="T115" fmla="*/ 456 h 474"/>
                <a:gd name="T116" fmla="*/ 292 w 429"/>
                <a:gd name="T117" fmla="*/ 4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9" h="474">
                  <a:moveTo>
                    <a:pt x="297" y="389"/>
                  </a:moveTo>
                  <a:lnTo>
                    <a:pt x="294" y="389"/>
                  </a:lnTo>
                  <a:lnTo>
                    <a:pt x="294" y="389"/>
                  </a:lnTo>
                  <a:lnTo>
                    <a:pt x="281" y="408"/>
                  </a:lnTo>
                  <a:lnTo>
                    <a:pt x="266" y="424"/>
                  </a:lnTo>
                  <a:lnTo>
                    <a:pt x="250" y="439"/>
                  </a:lnTo>
                  <a:lnTo>
                    <a:pt x="231" y="451"/>
                  </a:lnTo>
                  <a:lnTo>
                    <a:pt x="212" y="460"/>
                  </a:lnTo>
                  <a:lnTo>
                    <a:pt x="192" y="468"/>
                  </a:lnTo>
                  <a:lnTo>
                    <a:pt x="183" y="470"/>
                  </a:lnTo>
                  <a:lnTo>
                    <a:pt x="173" y="473"/>
                  </a:lnTo>
                  <a:lnTo>
                    <a:pt x="161" y="474"/>
                  </a:lnTo>
                  <a:lnTo>
                    <a:pt x="150" y="474"/>
                  </a:lnTo>
                  <a:lnTo>
                    <a:pt x="150" y="474"/>
                  </a:lnTo>
                  <a:lnTo>
                    <a:pt x="133" y="473"/>
                  </a:lnTo>
                  <a:lnTo>
                    <a:pt x="117" y="471"/>
                  </a:lnTo>
                  <a:lnTo>
                    <a:pt x="101" y="468"/>
                  </a:lnTo>
                  <a:lnTo>
                    <a:pt x="87" y="464"/>
                  </a:lnTo>
                  <a:lnTo>
                    <a:pt x="73" y="458"/>
                  </a:lnTo>
                  <a:lnTo>
                    <a:pt x="61" y="450"/>
                  </a:lnTo>
                  <a:lnTo>
                    <a:pt x="50" y="442"/>
                  </a:lnTo>
                  <a:lnTo>
                    <a:pt x="40" y="432"/>
                  </a:lnTo>
                  <a:lnTo>
                    <a:pt x="31" y="420"/>
                  </a:lnTo>
                  <a:lnTo>
                    <a:pt x="24" y="407"/>
                  </a:lnTo>
                  <a:lnTo>
                    <a:pt x="16" y="393"/>
                  </a:lnTo>
                  <a:lnTo>
                    <a:pt x="11" y="377"/>
                  </a:lnTo>
                  <a:lnTo>
                    <a:pt x="6" y="360"/>
                  </a:lnTo>
                  <a:lnTo>
                    <a:pt x="4" y="341"/>
                  </a:lnTo>
                  <a:lnTo>
                    <a:pt x="2" y="320"/>
                  </a:lnTo>
                  <a:lnTo>
                    <a:pt x="2" y="298"/>
                  </a:lnTo>
                  <a:lnTo>
                    <a:pt x="2" y="298"/>
                  </a:lnTo>
                  <a:lnTo>
                    <a:pt x="2" y="253"/>
                  </a:lnTo>
                  <a:lnTo>
                    <a:pt x="4" y="212"/>
                  </a:lnTo>
                  <a:lnTo>
                    <a:pt x="5" y="175"/>
                  </a:lnTo>
                  <a:lnTo>
                    <a:pt x="5" y="138"/>
                  </a:lnTo>
                  <a:lnTo>
                    <a:pt x="5" y="138"/>
                  </a:lnTo>
                  <a:lnTo>
                    <a:pt x="5" y="107"/>
                  </a:lnTo>
                  <a:lnTo>
                    <a:pt x="4" y="72"/>
                  </a:lnTo>
                  <a:lnTo>
                    <a:pt x="0" y="0"/>
                  </a:lnTo>
                  <a:lnTo>
                    <a:pt x="0" y="0"/>
                  </a:lnTo>
                  <a:lnTo>
                    <a:pt x="15" y="1"/>
                  </a:lnTo>
                  <a:lnTo>
                    <a:pt x="33" y="2"/>
                  </a:lnTo>
                  <a:lnTo>
                    <a:pt x="72" y="5"/>
                  </a:lnTo>
                  <a:lnTo>
                    <a:pt x="72" y="5"/>
                  </a:lnTo>
                  <a:lnTo>
                    <a:pt x="112" y="2"/>
                  </a:lnTo>
                  <a:lnTo>
                    <a:pt x="129" y="1"/>
                  </a:lnTo>
                  <a:lnTo>
                    <a:pt x="144" y="0"/>
                  </a:lnTo>
                  <a:lnTo>
                    <a:pt x="144" y="0"/>
                  </a:lnTo>
                  <a:lnTo>
                    <a:pt x="140" y="26"/>
                  </a:lnTo>
                  <a:lnTo>
                    <a:pt x="138" y="56"/>
                  </a:lnTo>
                  <a:lnTo>
                    <a:pt x="135" y="120"/>
                  </a:lnTo>
                  <a:lnTo>
                    <a:pt x="133" y="192"/>
                  </a:lnTo>
                  <a:lnTo>
                    <a:pt x="133" y="273"/>
                  </a:lnTo>
                  <a:lnTo>
                    <a:pt x="133" y="273"/>
                  </a:lnTo>
                  <a:lnTo>
                    <a:pt x="134" y="301"/>
                  </a:lnTo>
                  <a:lnTo>
                    <a:pt x="137" y="314"/>
                  </a:lnTo>
                  <a:lnTo>
                    <a:pt x="138" y="325"/>
                  </a:lnTo>
                  <a:lnTo>
                    <a:pt x="142" y="335"/>
                  </a:lnTo>
                  <a:lnTo>
                    <a:pt x="145" y="345"/>
                  </a:lnTo>
                  <a:lnTo>
                    <a:pt x="149" y="353"/>
                  </a:lnTo>
                  <a:lnTo>
                    <a:pt x="154" y="361"/>
                  </a:lnTo>
                  <a:lnTo>
                    <a:pt x="159" y="368"/>
                  </a:lnTo>
                  <a:lnTo>
                    <a:pt x="165" y="373"/>
                  </a:lnTo>
                  <a:lnTo>
                    <a:pt x="171" y="378"/>
                  </a:lnTo>
                  <a:lnTo>
                    <a:pt x="178" y="383"/>
                  </a:lnTo>
                  <a:lnTo>
                    <a:pt x="185" y="386"/>
                  </a:lnTo>
                  <a:lnTo>
                    <a:pt x="194" y="388"/>
                  </a:lnTo>
                  <a:lnTo>
                    <a:pt x="202" y="389"/>
                  </a:lnTo>
                  <a:lnTo>
                    <a:pt x="211" y="389"/>
                  </a:lnTo>
                  <a:lnTo>
                    <a:pt x="211" y="389"/>
                  </a:lnTo>
                  <a:lnTo>
                    <a:pt x="221" y="389"/>
                  </a:lnTo>
                  <a:lnTo>
                    <a:pt x="231" y="387"/>
                  </a:lnTo>
                  <a:lnTo>
                    <a:pt x="240" y="384"/>
                  </a:lnTo>
                  <a:lnTo>
                    <a:pt x="248" y="381"/>
                  </a:lnTo>
                  <a:lnTo>
                    <a:pt x="256" y="375"/>
                  </a:lnTo>
                  <a:lnTo>
                    <a:pt x="263" y="368"/>
                  </a:lnTo>
                  <a:lnTo>
                    <a:pt x="269" y="361"/>
                  </a:lnTo>
                  <a:lnTo>
                    <a:pt x="274" y="352"/>
                  </a:lnTo>
                  <a:lnTo>
                    <a:pt x="279" y="344"/>
                  </a:lnTo>
                  <a:lnTo>
                    <a:pt x="283" y="332"/>
                  </a:lnTo>
                  <a:lnTo>
                    <a:pt x="287" y="321"/>
                  </a:lnTo>
                  <a:lnTo>
                    <a:pt x="289" y="309"/>
                  </a:lnTo>
                  <a:lnTo>
                    <a:pt x="292" y="295"/>
                  </a:lnTo>
                  <a:lnTo>
                    <a:pt x="293" y="280"/>
                  </a:lnTo>
                  <a:lnTo>
                    <a:pt x="294" y="249"/>
                  </a:lnTo>
                  <a:lnTo>
                    <a:pt x="294" y="211"/>
                  </a:lnTo>
                  <a:lnTo>
                    <a:pt x="294" y="211"/>
                  </a:lnTo>
                  <a:lnTo>
                    <a:pt x="294" y="155"/>
                  </a:lnTo>
                  <a:lnTo>
                    <a:pt x="293" y="102"/>
                  </a:lnTo>
                  <a:lnTo>
                    <a:pt x="290" y="50"/>
                  </a:lnTo>
                  <a:lnTo>
                    <a:pt x="287" y="0"/>
                  </a:lnTo>
                  <a:lnTo>
                    <a:pt x="287" y="0"/>
                  </a:lnTo>
                  <a:lnTo>
                    <a:pt x="318" y="2"/>
                  </a:lnTo>
                  <a:lnTo>
                    <a:pt x="336" y="4"/>
                  </a:lnTo>
                  <a:lnTo>
                    <a:pt x="359" y="5"/>
                  </a:lnTo>
                  <a:lnTo>
                    <a:pt x="359" y="5"/>
                  </a:lnTo>
                  <a:lnTo>
                    <a:pt x="380" y="4"/>
                  </a:lnTo>
                  <a:lnTo>
                    <a:pt x="398" y="2"/>
                  </a:lnTo>
                  <a:lnTo>
                    <a:pt x="429" y="0"/>
                  </a:lnTo>
                  <a:lnTo>
                    <a:pt x="429" y="0"/>
                  </a:lnTo>
                  <a:lnTo>
                    <a:pt x="426" y="50"/>
                  </a:lnTo>
                  <a:lnTo>
                    <a:pt x="423" y="102"/>
                  </a:lnTo>
                  <a:lnTo>
                    <a:pt x="422" y="155"/>
                  </a:lnTo>
                  <a:lnTo>
                    <a:pt x="422" y="211"/>
                  </a:lnTo>
                  <a:lnTo>
                    <a:pt x="422" y="249"/>
                  </a:lnTo>
                  <a:lnTo>
                    <a:pt x="422" y="249"/>
                  </a:lnTo>
                  <a:lnTo>
                    <a:pt x="422" y="306"/>
                  </a:lnTo>
                  <a:lnTo>
                    <a:pt x="423" y="360"/>
                  </a:lnTo>
                  <a:lnTo>
                    <a:pt x="426" y="411"/>
                  </a:lnTo>
                  <a:lnTo>
                    <a:pt x="429" y="461"/>
                  </a:lnTo>
                  <a:lnTo>
                    <a:pt x="429" y="461"/>
                  </a:lnTo>
                  <a:lnTo>
                    <a:pt x="396" y="458"/>
                  </a:lnTo>
                  <a:lnTo>
                    <a:pt x="379" y="456"/>
                  </a:lnTo>
                  <a:lnTo>
                    <a:pt x="362" y="456"/>
                  </a:lnTo>
                  <a:lnTo>
                    <a:pt x="362" y="456"/>
                  </a:lnTo>
                  <a:lnTo>
                    <a:pt x="345" y="456"/>
                  </a:lnTo>
                  <a:lnTo>
                    <a:pt x="328" y="458"/>
                  </a:lnTo>
                  <a:lnTo>
                    <a:pt x="292" y="461"/>
                  </a:lnTo>
                  <a:lnTo>
                    <a:pt x="297" y="38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19" name="Freeform 15"/>
            <p:cNvSpPr>
              <a:spLocks noEditPoints="1"/>
            </p:cNvSpPr>
            <p:nvPr/>
          </p:nvSpPr>
          <p:spPr bwMode="auto">
            <a:xfrm>
              <a:off x="3411538" y="374650"/>
              <a:ext cx="355600" cy="574675"/>
            </a:xfrm>
            <a:custGeom>
              <a:avLst/>
              <a:gdLst>
                <a:gd name="T0" fmla="*/ 6 w 448"/>
                <a:gd name="T1" fmla="*/ 253 h 724"/>
                <a:gd name="T2" fmla="*/ 0 w 448"/>
                <a:gd name="T3" fmla="*/ 12 h 724"/>
                <a:gd name="T4" fmla="*/ 49 w 448"/>
                <a:gd name="T5" fmla="*/ 16 h 724"/>
                <a:gd name="T6" fmla="*/ 83 w 448"/>
                <a:gd name="T7" fmla="*/ 16 h 724"/>
                <a:gd name="T8" fmla="*/ 132 w 448"/>
                <a:gd name="T9" fmla="*/ 12 h 724"/>
                <a:gd name="T10" fmla="*/ 125 w 448"/>
                <a:gd name="T11" fmla="*/ 94 h 724"/>
                <a:gd name="T12" fmla="*/ 131 w 448"/>
                <a:gd name="T13" fmla="*/ 84 h 724"/>
                <a:gd name="T14" fmla="*/ 146 w 448"/>
                <a:gd name="T15" fmla="*/ 57 h 724"/>
                <a:gd name="T16" fmla="*/ 168 w 448"/>
                <a:gd name="T17" fmla="*/ 33 h 724"/>
                <a:gd name="T18" fmla="*/ 195 w 448"/>
                <a:gd name="T19" fmla="*/ 14 h 724"/>
                <a:gd name="T20" fmla="*/ 227 w 448"/>
                <a:gd name="T21" fmla="*/ 3 h 724"/>
                <a:gd name="T22" fmla="*/ 263 w 448"/>
                <a:gd name="T23" fmla="*/ 0 h 724"/>
                <a:gd name="T24" fmla="*/ 299 w 448"/>
                <a:gd name="T25" fmla="*/ 2 h 724"/>
                <a:gd name="T26" fmla="*/ 348 w 448"/>
                <a:gd name="T27" fmla="*/ 21 h 724"/>
                <a:gd name="T28" fmla="*/ 392 w 448"/>
                <a:gd name="T29" fmla="*/ 55 h 724"/>
                <a:gd name="T30" fmla="*/ 424 w 448"/>
                <a:gd name="T31" fmla="*/ 106 h 724"/>
                <a:gd name="T32" fmla="*/ 444 w 448"/>
                <a:gd name="T33" fmla="*/ 177 h 724"/>
                <a:gd name="T34" fmla="*/ 448 w 448"/>
                <a:gd name="T35" fmla="*/ 235 h 724"/>
                <a:gd name="T36" fmla="*/ 439 w 448"/>
                <a:gd name="T37" fmla="*/ 326 h 724"/>
                <a:gd name="T38" fmla="*/ 413 w 448"/>
                <a:gd name="T39" fmla="*/ 394 h 724"/>
                <a:gd name="T40" fmla="*/ 376 w 448"/>
                <a:gd name="T41" fmla="*/ 442 h 724"/>
                <a:gd name="T42" fmla="*/ 328 w 448"/>
                <a:gd name="T43" fmla="*/ 472 h 724"/>
                <a:gd name="T44" fmla="*/ 278 w 448"/>
                <a:gd name="T45" fmla="*/ 485 h 724"/>
                <a:gd name="T46" fmla="*/ 239 w 448"/>
                <a:gd name="T47" fmla="*/ 485 h 724"/>
                <a:gd name="T48" fmla="*/ 186 w 448"/>
                <a:gd name="T49" fmla="*/ 468 h 724"/>
                <a:gd name="T50" fmla="*/ 146 w 448"/>
                <a:gd name="T51" fmla="*/ 432 h 724"/>
                <a:gd name="T52" fmla="*/ 135 w 448"/>
                <a:gd name="T53" fmla="*/ 416 h 724"/>
                <a:gd name="T54" fmla="*/ 139 w 448"/>
                <a:gd name="T55" fmla="*/ 669 h 724"/>
                <a:gd name="T56" fmla="*/ 142 w 448"/>
                <a:gd name="T57" fmla="*/ 724 h 724"/>
                <a:gd name="T58" fmla="*/ 70 w 448"/>
                <a:gd name="T59" fmla="*/ 719 h 724"/>
                <a:gd name="T60" fmla="*/ 13 w 448"/>
                <a:gd name="T61" fmla="*/ 721 h 724"/>
                <a:gd name="T62" fmla="*/ 2 w 448"/>
                <a:gd name="T63" fmla="*/ 645 h 724"/>
                <a:gd name="T64" fmla="*/ 7 w 448"/>
                <a:gd name="T65" fmla="*/ 394 h 724"/>
                <a:gd name="T66" fmla="*/ 222 w 448"/>
                <a:gd name="T67" fmla="*/ 58 h 724"/>
                <a:gd name="T68" fmla="*/ 196 w 448"/>
                <a:gd name="T69" fmla="*/ 64 h 724"/>
                <a:gd name="T70" fmla="*/ 172 w 448"/>
                <a:gd name="T71" fmla="*/ 83 h 724"/>
                <a:gd name="T72" fmla="*/ 152 w 448"/>
                <a:gd name="T73" fmla="*/ 115 h 724"/>
                <a:gd name="T74" fmla="*/ 137 w 448"/>
                <a:gd name="T75" fmla="*/ 162 h 724"/>
                <a:gd name="T76" fmla="*/ 130 w 448"/>
                <a:gd name="T77" fmla="*/ 227 h 724"/>
                <a:gd name="T78" fmla="*/ 130 w 448"/>
                <a:gd name="T79" fmla="*/ 274 h 724"/>
                <a:gd name="T80" fmla="*/ 136 w 448"/>
                <a:gd name="T81" fmla="*/ 328 h 724"/>
                <a:gd name="T82" fmla="*/ 147 w 448"/>
                <a:gd name="T83" fmla="*/ 370 h 724"/>
                <a:gd name="T84" fmla="*/ 166 w 448"/>
                <a:gd name="T85" fmla="*/ 399 h 724"/>
                <a:gd name="T86" fmla="*/ 190 w 448"/>
                <a:gd name="T87" fmla="*/ 416 h 724"/>
                <a:gd name="T88" fmla="*/ 218 w 448"/>
                <a:gd name="T89" fmla="*/ 423 h 724"/>
                <a:gd name="T90" fmla="*/ 237 w 448"/>
                <a:gd name="T91" fmla="*/ 420 h 724"/>
                <a:gd name="T92" fmla="*/ 263 w 448"/>
                <a:gd name="T93" fmla="*/ 405 h 724"/>
                <a:gd name="T94" fmla="*/ 283 w 448"/>
                <a:gd name="T95" fmla="*/ 377 h 724"/>
                <a:gd name="T96" fmla="*/ 297 w 448"/>
                <a:gd name="T97" fmla="*/ 336 h 724"/>
                <a:gd name="T98" fmla="*/ 305 w 448"/>
                <a:gd name="T99" fmla="*/ 281 h 724"/>
                <a:gd name="T100" fmla="*/ 306 w 448"/>
                <a:gd name="T101" fmla="*/ 238 h 724"/>
                <a:gd name="T102" fmla="*/ 302 w 448"/>
                <a:gd name="T103" fmla="*/ 174 h 724"/>
                <a:gd name="T104" fmla="*/ 292 w 448"/>
                <a:gd name="T105" fmla="*/ 126 h 724"/>
                <a:gd name="T106" fmla="*/ 278 w 448"/>
                <a:gd name="T107" fmla="*/ 90 h 724"/>
                <a:gd name="T108" fmla="*/ 257 w 448"/>
                <a:gd name="T109" fmla="*/ 69 h 724"/>
                <a:gd name="T110" fmla="*/ 230 w 448"/>
                <a:gd name="T111" fmla="*/ 59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8" h="724">
                  <a:moveTo>
                    <a:pt x="7" y="342"/>
                  </a:moveTo>
                  <a:lnTo>
                    <a:pt x="7" y="342"/>
                  </a:lnTo>
                  <a:lnTo>
                    <a:pt x="6" y="253"/>
                  </a:lnTo>
                  <a:lnTo>
                    <a:pt x="5" y="171"/>
                  </a:lnTo>
                  <a:lnTo>
                    <a:pt x="2" y="91"/>
                  </a:lnTo>
                  <a:lnTo>
                    <a:pt x="0" y="12"/>
                  </a:lnTo>
                  <a:lnTo>
                    <a:pt x="0" y="12"/>
                  </a:lnTo>
                  <a:lnTo>
                    <a:pt x="33" y="14"/>
                  </a:lnTo>
                  <a:lnTo>
                    <a:pt x="49" y="16"/>
                  </a:lnTo>
                  <a:lnTo>
                    <a:pt x="66" y="17"/>
                  </a:lnTo>
                  <a:lnTo>
                    <a:pt x="66" y="17"/>
                  </a:lnTo>
                  <a:lnTo>
                    <a:pt x="83" y="16"/>
                  </a:lnTo>
                  <a:lnTo>
                    <a:pt x="99" y="14"/>
                  </a:lnTo>
                  <a:lnTo>
                    <a:pt x="132" y="12"/>
                  </a:lnTo>
                  <a:lnTo>
                    <a:pt x="132" y="12"/>
                  </a:lnTo>
                  <a:lnTo>
                    <a:pt x="128" y="50"/>
                  </a:lnTo>
                  <a:lnTo>
                    <a:pt x="126" y="71"/>
                  </a:lnTo>
                  <a:lnTo>
                    <a:pt x="125" y="94"/>
                  </a:lnTo>
                  <a:lnTo>
                    <a:pt x="128" y="94"/>
                  </a:lnTo>
                  <a:lnTo>
                    <a:pt x="128" y="94"/>
                  </a:lnTo>
                  <a:lnTo>
                    <a:pt x="131" y="84"/>
                  </a:lnTo>
                  <a:lnTo>
                    <a:pt x="135" y="74"/>
                  </a:lnTo>
                  <a:lnTo>
                    <a:pt x="141" y="65"/>
                  </a:lnTo>
                  <a:lnTo>
                    <a:pt x="146" y="57"/>
                  </a:lnTo>
                  <a:lnTo>
                    <a:pt x="154" y="48"/>
                  </a:lnTo>
                  <a:lnTo>
                    <a:pt x="160" y="40"/>
                  </a:lnTo>
                  <a:lnTo>
                    <a:pt x="168" y="33"/>
                  </a:lnTo>
                  <a:lnTo>
                    <a:pt x="176" y="27"/>
                  </a:lnTo>
                  <a:lnTo>
                    <a:pt x="186" y="21"/>
                  </a:lnTo>
                  <a:lnTo>
                    <a:pt x="195" y="14"/>
                  </a:lnTo>
                  <a:lnTo>
                    <a:pt x="204" y="11"/>
                  </a:lnTo>
                  <a:lnTo>
                    <a:pt x="216" y="7"/>
                  </a:lnTo>
                  <a:lnTo>
                    <a:pt x="227" y="3"/>
                  </a:lnTo>
                  <a:lnTo>
                    <a:pt x="238" y="1"/>
                  </a:lnTo>
                  <a:lnTo>
                    <a:pt x="250" y="0"/>
                  </a:lnTo>
                  <a:lnTo>
                    <a:pt x="263" y="0"/>
                  </a:lnTo>
                  <a:lnTo>
                    <a:pt x="263" y="0"/>
                  </a:lnTo>
                  <a:lnTo>
                    <a:pt x="280" y="0"/>
                  </a:lnTo>
                  <a:lnTo>
                    <a:pt x="299" y="2"/>
                  </a:lnTo>
                  <a:lnTo>
                    <a:pt x="316" y="7"/>
                  </a:lnTo>
                  <a:lnTo>
                    <a:pt x="332" y="13"/>
                  </a:lnTo>
                  <a:lnTo>
                    <a:pt x="348" y="21"/>
                  </a:lnTo>
                  <a:lnTo>
                    <a:pt x="363" y="31"/>
                  </a:lnTo>
                  <a:lnTo>
                    <a:pt x="378" y="42"/>
                  </a:lnTo>
                  <a:lnTo>
                    <a:pt x="392" y="55"/>
                  </a:lnTo>
                  <a:lnTo>
                    <a:pt x="404" y="70"/>
                  </a:lnTo>
                  <a:lnTo>
                    <a:pt x="414" y="88"/>
                  </a:lnTo>
                  <a:lnTo>
                    <a:pt x="424" y="106"/>
                  </a:lnTo>
                  <a:lnTo>
                    <a:pt x="433" y="129"/>
                  </a:lnTo>
                  <a:lnTo>
                    <a:pt x="439" y="151"/>
                  </a:lnTo>
                  <a:lnTo>
                    <a:pt x="444" y="177"/>
                  </a:lnTo>
                  <a:lnTo>
                    <a:pt x="446" y="204"/>
                  </a:lnTo>
                  <a:lnTo>
                    <a:pt x="448" y="235"/>
                  </a:lnTo>
                  <a:lnTo>
                    <a:pt x="448" y="235"/>
                  </a:lnTo>
                  <a:lnTo>
                    <a:pt x="446" y="267"/>
                  </a:lnTo>
                  <a:lnTo>
                    <a:pt x="444" y="297"/>
                  </a:lnTo>
                  <a:lnTo>
                    <a:pt x="439" y="326"/>
                  </a:lnTo>
                  <a:lnTo>
                    <a:pt x="431" y="351"/>
                  </a:lnTo>
                  <a:lnTo>
                    <a:pt x="423" y="373"/>
                  </a:lnTo>
                  <a:lnTo>
                    <a:pt x="413" y="394"/>
                  </a:lnTo>
                  <a:lnTo>
                    <a:pt x="402" y="413"/>
                  </a:lnTo>
                  <a:lnTo>
                    <a:pt x="389" y="429"/>
                  </a:lnTo>
                  <a:lnTo>
                    <a:pt x="376" y="442"/>
                  </a:lnTo>
                  <a:lnTo>
                    <a:pt x="361" y="454"/>
                  </a:lnTo>
                  <a:lnTo>
                    <a:pt x="345" y="463"/>
                  </a:lnTo>
                  <a:lnTo>
                    <a:pt x="328" y="472"/>
                  </a:lnTo>
                  <a:lnTo>
                    <a:pt x="312" y="478"/>
                  </a:lnTo>
                  <a:lnTo>
                    <a:pt x="295" y="482"/>
                  </a:lnTo>
                  <a:lnTo>
                    <a:pt x="278" y="485"/>
                  </a:lnTo>
                  <a:lnTo>
                    <a:pt x="260" y="486"/>
                  </a:lnTo>
                  <a:lnTo>
                    <a:pt x="260" y="486"/>
                  </a:lnTo>
                  <a:lnTo>
                    <a:pt x="239" y="485"/>
                  </a:lnTo>
                  <a:lnTo>
                    <a:pt x="221" y="481"/>
                  </a:lnTo>
                  <a:lnTo>
                    <a:pt x="202" y="476"/>
                  </a:lnTo>
                  <a:lnTo>
                    <a:pt x="186" y="468"/>
                  </a:lnTo>
                  <a:lnTo>
                    <a:pt x="171" y="458"/>
                  </a:lnTo>
                  <a:lnTo>
                    <a:pt x="157" y="446"/>
                  </a:lnTo>
                  <a:lnTo>
                    <a:pt x="146" y="432"/>
                  </a:lnTo>
                  <a:lnTo>
                    <a:pt x="136" y="416"/>
                  </a:lnTo>
                  <a:lnTo>
                    <a:pt x="135" y="416"/>
                  </a:lnTo>
                  <a:lnTo>
                    <a:pt x="135" y="416"/>
                  </a:lnTo>
                  <a:lnTo>
                    <a:pt x="135" y="496"/>
                  </a:lnTo>
                  <a:lnTo>
                    <a:pt x="136" y="587"/>
                  </a:lnTo>
                  <a:lnTo>
                    <a:pt x="139" y="669"/>
                  </a:lnTo>
                  <a:lnTo>
                    <a:pt x="140" y="702"/>
                  </a:lnTo>
                  <a:lnTo>
                    <a:pt x="142" y="724"/>
                  </a:lnTo>
                  <a:lnTo>
                    <a:pt x="142" y="724"/>
                  </a:lnTo>
                  <a:lnTo>
                    <a:pt x="129" y="721"/>
                  </a:lnTo>
                  <a:lnTo>
                    <a:pt x="111" y="720"/>
                  </a:lnTo>
                  <a:lnTo>
                    <a:pt x="70" y="719"/>
                  </a:lnTo>
                  <a:lnTo>
                    <a:pt x="70" y="719"/>
                  </a:lnTo>
                  <a:lnTo>
                    <a:pt x="31" y="720"/>
                  </a:lnTo>
                  <a:lnTo>
                    <a:pt x="13" y="721"/>
                  </a:lnTo>
                  <a:lnTo>
                    <a:pt x="0" y="724"/>
                  </a:lnTo>
                  <a:lnTo>
                    <a:pt x="0" y="724"/>
                  </a:lnTo>
                  <a:lnTo>
                    <a:pt x="2" y="645"/>
                  </a:lnTo>
                  <a:lnTo>
                    <a:pt x="5" y="565"/>
                  </a:lnTo>
                  <a:lnTo>
                    <a:pt x="6" y="483"/>
                  </a:lnTo>
                  <a:lnTo>
                    <a:pt x="7" y="394"/>
                  </a:lnTo>
                  <a:lnTo>
                    <a:pt x="7" y="342"/>
                  </a:lnTo>
                  <a:close/>
                  <a:moveTo>
                    <a:pt x="222" y="58"/>
                  </a:moveTo>
                  <a:lnTo>
                    <a:pt x="222" y="58"/>
                  </a:lnTo>
                  <a:lnTo>
                    <a:pt x="213" y="59"/>
                  </a:lnTo>
                  <a:lnTo>
                    <a:pt x="204" y="60"/>
                  </a:lnTo>
                  <a:lnTo>
                    <a:pt x="196" y="64"/>
                  </a:lnTo>
                  <a:lnTo>
                    <a:pt x="187" y="69"/>
                  </a:lnTo>
                  <a:lnTo>
                    <a:pt x="180" y="75"/>
                  </a:lnTo>
                  <a:lnTo>
                    <a:pt x="172" y="83"/>
                  </a:lnTo>
                  <a:lnTo>
                    <a:pt x="165" y="91"/>
                  </a:lnTo>
                  <a:lnTo>
                    <a:pt x="159" y="103"/>
                  </a:lnTo>
                  <a:lnTo>
                    <a:pt x="152" y="115"/>
                  </a:lnTo>
                  <a:lnTo>
                    <a:pt x="146" y="129"/>
                  </a:lnTo>
                  <a:lnTo>
                    <a:pt x="141" y="145"/>
                  </a:lnTo>
                  <a:lnTo>
                    <a:pt x="137" y="162"/>
                  </a:lnTo>
                  <a:lnTo>
                    <a:pt x="135" y="182"/>
                  </a:lnTo>
                  <a:lnTo>
                    <a:pt x="132" y="203"/>
                  </a:lnTo>
                  <a:lnTo>
                    <a:pt x="130" y="227"/>
                  </a:lnTo>
                  <a:lnTo>
                    <a:pt x="130" y="253"/>
                  </a:lnTo>
                  <a:lnTo>
                    <a:pt x="130" y="253"/>
                  </a:lnTo>
                  <a:lnTo>
                    <a:pt x="130" y="274"/>
                  </a:lnTo>
                  <a:lnTo>
                    <a:pt x="131" y="294"/>
                  </a:lnTo>
                  <a:lnTo>
                    <a:pt x="134" y="311"/>
                  </a:lnTo>
                  <a:lnTo>
                    <a:pt x="136" y="328"/>
                  </a:lnTo>
                  <a:lnTo>
                    <a:pt x="139" y="343"/>
                  </a:lnTo>
                  <a:lnTo>
                    <a:pt x="144" y="357"/>
                  </a:lnTo>
                  <a:lnTo>
                    <a:pt x="147" y="370"/>
                  </a:lnTo>
                  <a:lnTo>
                    <a:pt x="154" y="382"/>
                  </a:lnTo>
                  <a:lnTo>
                    <a:pt x="159" y="390"/>
                  </a:lnTo>
                  <a:lnTo>
                    <a:pt x="166" y="399"/>
                  </a:lnTo>
                  <a:lnTo>
                    <a:pt x="173" y="406"/>
                  </a:lnTo>
                  <a:lnTo>
                    <a:pt x="181" y="413"/>
                  </a:lnTo>
                  <a:lnTo>
                    <a:pt x="190" y="416"/>
                  </a:lnTo>
                  <a:lnTo>
                    <a:pt x="198" y="420"/>
                  </a:lnTo>
                  <a:lnTo>
                    <a:pt x="208" y="423"/>
                  </a:lnTo>
                  <a:lnTo>
                    <a:pt x="218" y="423"/>
                  </a:lnTo>
                  <a:lnTo>
                    <a:pt x="218" y="423"/>
                  </a:lnTo>
                  <a:lnTo>
                    <a:pt x="228" y="423"/>
                  </a:lnTo>
                  <a:lnTo>
                    <a:pt x="237" y="420"/>
                  </a:lnTo>
                  <a:lnTo>
                    <a:pt x="247" y="416"/>
                  </a:lnTo>
                  <a:lnTo>
                    <a:pt x="254" y="411"/>
                  </a:lnTo>
                  <a:lnTo>
                    <a:pt x="263" y="405"/>
                  </a:lnTo>
                  <a:lnTo>
                    <a:pt x="270" y="396"/>
                  </a:lnTo>
                  <a:lnTo>
                    <a:pt x="276" y="388"/>
                  </a:lnTo>
                  <a:lnTo>
                    <a:pt x="283" y="377"/>
                  </a:lnTo>
                  <a:lnTo>
                    <a:pt x="288" y="364"/>
                  </a:lnTo>
                  <a:lnTo>
                    <a:pt x="292" y="351"/>
                  </a:lnTo>
                  <a:lnTo>
                    <a:pt x="297" y="336"/>
                  </a:lnTo>
                  <a:lnTo>
                    <a:pt x="300" y="320"/>
                  </a:lnTo>
                  <a:lnTo>
                    <a:pt x="302" y="301"/>
                  </a:lnTo>
                  <a:lnTo>
                    <a:pt x="305" y="281"/>
                  </a:lnTo>
                  <a:lnTo>
                    <a:pt x="306" y="260"/>
                  </a:lnTo>
                  <a:lnTo>
                    <a:pt x="306" y="238"/>
                  </a:lnTo>
                  <a:lnTo>
                    <a:pt x="306" y="238"/>
                  </a:lnTo>
                  <a:lnTo>
                    <a:pt x="306" y="215"/>
                  </a:lnTo>
                  <a:lnTo>
                    <a:pt x="305" y="194"/>
                  </a:lnTo>
                  <a:lnTo>
                    <a:pt x="302" y="174"/>
                  </a:lnTo>
                  <a:lnTo>
                    <a:pt x="300" y="157"/>
                  </a:lnTo>
                  <a:lnTo>
                    <a:pt x="297" y="140"/>
                  </a:lnTo>
                  <a:lnTo>
                    <a:pt x="292" y="126"/>
                  </a:lnTo>
                  <a:lnTo>
                    <a:pt x="289" y="112"/>
                  </a:lnTo>
                  <a:lnTo>
                    <a:pt x="283" y="101"/>
                  </a:lnTo>
                  <a:lnTo>
                    <a:pt x="278" y="90"/>
                  </a:lnTo>
                  <a:lnTo>
                    <a:pt x="270" y="81"/>
                  </a:lnTo>
                  <a:lnTo>
                    <a:pt x="264" y="74"/>
                  </a:lnTo>
                  <a:lnTo>
                    <a:pt x="257" y="69"/>
                  </a:lnTo>
                  <a:lnTo>
                    <a:pt x="248" y="64"/>
                  </a:lnTo>
                  <a:lnTo>
                    <a:pt x="240" y="60"/>
                  </a:lnTo>
                  <a:lnTo>
                    <a:pt x="230" y="59"/>
                  </a:lnTo>
                  <a:lnTo>
                    <a:pt x="222" y="58"/>
                  </a:lnTo>
                  <a:lnTo>
                    <a:pt x="222" y="58"/>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0" name="Freeform 16"/>
            <p:cNvSpPr>
              <a:spLocks noEditPoints="1"/>
            </p:cNvSpPr>
            <p:nvPr/>
          </p:nvSpPr>
          <p:spPr bwMode="auto">
            <a:xfrm>
              <a:off x="3819526" y="374650"/>
              <a:ext cx="330200"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3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8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8 w 416"/>
                <a:gd name="T81" fmla="*/ 70 h 486"/>
                <a:gd name="T82" fmla="*/ 396 w 416"/>
                <a:gd name="T83" fmla="*/ 104 h 486"/>
                <a:gd name="T84" fmla="*/ 409 w 416"/>
                <a:gd name="T85" fmla="*/ 142 h 486"/>
                <a:gd name="T86" fmla="*/ 416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8 w 416"/>
                <a:gd name="T107" fmla="*/ 42 h 486"/>
                <a:gd name="T108" fmla="*/ 208 w 416"/>
                <a:gd name="T109" fmla="*/ 43 h 486"/>
                <a:gd name="T110" fmla="*/ 190 w 416"/>
                <a:gd name="T111" fmla="*/ 50 h 486"/>
                <a:gd name="T112" fmla="*/ 175 w 416"/>
                <a:gd name="T113" fmla="*/ 64 h 486"/>
                <a:gd name="T114" fmla="*/ 164 w 416"/>
                <a:gd name="T115" fmla="*/ 83 h 486"/>
                <a:gd name="T116" fmla="*/ 156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0" y="403"/>
                  </a:lnTo>
                  <a:lnTo>
                    <a:pt x="213"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8" y="442"/>
                  </a:lnTo>
                  <a:lnTo>
                    <a:pt x="378"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7"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7"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8" y="70"/>
                  </a:lnTo>
                  <a:lnTo>
                    <a:pt x="387" y="85"/>
                  </a:lnTo>
                  <a:lnTo>
                    <a:pt x="396" y="104"/>
                  </a:lnTo>
                  <a:lnTo>
                    <a:pt x="404" y="122"/>
                  </a:lnTo>
                  <a:lnTo>
                    <a:pt x="409" y="142"/>
                  </a:lnTo>
                  <a:lnTo>
                    <a:pt x="413" y="163"/>
                  </a:lnTo>
                  <a:lnTo>
                    <a:pt x="416"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8" y="42"/>
                  </a:lnTo>
                  <a:lnTo>
                    <a:pt x="218" y="42"/>
                  </a:lnTo>
                  <a:lnTo>
                    <a:pt x="208" y="43"/>
                  </a:lnTo>
                  <a:lnTo>
                    <a:pt x="199" y="45"/>
                  </a:lnTo>
                  <a:lnTo>
                    <a:pt x="190" y="50"/>
                  </a:lnTo>
                  <a:lnTo>
                    <a:pt x="183" y="57"/>
                  </a:lnTo>
                  <a:lnTo>
                    <a:pt x="175" y="64"/>
                  </a:lnTo>
                  <a:lnTo>
                    <a:pt x="169" y="73"/>
                  </a:lnTo>
                  <a:lnTo>
                    <a:pt x="164" y="83"/>
                  </a:lnTo>
                  <a:lnTo>
                    <a:pt x="159" y="93"/>
                  </a:lnTo>
                  <a:lnTo>
                    <a:pt x="156"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1" name="Freeform 17"/>
            <p:cNvSpPr>
              <a:spLocks/>
            </p:cNvSpPr>
            <p:nvPr/>
          </p:nvSpPr>
          <p:spPr bwMode="auto">
            <a:xfrm>
              <a:off x="4211638" y="377825"/>
              <a:ext cx="230188" cy="373063"/>
            </a:xfrm>
            <a:custGeom>
              <a:avLst/>
              <a:gdLst>
                <a:gd name="T0" fmla="*/ 130 w 289"/>
                <a:gd name="T1" fmla="*/ 128 h 471"/>
                <a:gd name="T2" fmla="*/ 144 w 289"/>
                <a:gd name="T3" fmla="*/ 97 h 471"/>
                <a:gd name="T4" fmla="*/ 158 w 289"/>
                <a:gd name="T5" fmla="*/ 71 h 471"/>
                <a:gd name="T6" fmla="*/ 174 w 289"/>
                <a:gd name="T7" fmla="*/ 48 h 471"/>
                <a:gd name="T8" fmla="*/ 191 w 289"/>
                <a:gd name="T9" fmla="*/ 31 h 471"/>
                <a:gd name="T10" fmla="*/ 210 w 289"/>
                <a:gd name="T11" fmla="*/ 17 h 471"/>
                <a:gd name="T12" fmla="*/ 230 w 289"/>
                <a:gd name="T13" fmla="*/ 7 h 471"/>
                <a:gd name="T14" fmla="*/ 251 w 289"/>
                <a:gd name="T15" fmla="*/ 3 h 471"/>
                <a:gd name="T16" fmla="*/ 274 w 289"/>
                <a:gd name="T17" fmla="*/ 0 h 471"/>
                <a:gd name="T18" fmla="*/ 289 w 289"/>
                <a:gd name="T19" fmla="*/ 1 h 471"/>
                <a:gd name="T20" fmla="*/ 287 w 289"/>
                <a:gd name="T21" fmla="*/ 16 h 471"/>
                <a:gd name="T22" fmla="*/ 284 w 289"/>
                <a:gd name="T23" fmla="*/ 50 h 471"/>
                <a:gd name="T24" fmla="*/ 284 w 289"/>
                <a:gd name="T25" fmla="*/ 69 h 471"/>
                <a:gd name="T26" fmla="*/ 284 w 289"/>
                <a:gd name="T27" fmla="*/ 133 h 471"/>
                <a:gd name="T28" fmla="*/ 277 w 289"/>
                <a:gd name="T29" fmla="*/ 140 h 471"/>
                <a:gd name="T30" fmla="*/ 254 w 289"/>
                <a:gd name="T31" fmla="*/ 130 h 471"/>
                <a:gd name="T32" fmla="*/ 227 w 289"/>
                <a:gd name="T33" fmla="*/ 127 h 471"/>
                <a:gd name="T34" fmla="*/ 217 w 289"/>
                <a:gd name="T35" fmla="*/ 128 h 471"/>
                <a:gd name="T36" fmla="*/ 197 w 289"/>
                <a:gd name="T37" fmla="*/ 132 h 471"/>
                <a:gd name="T38" fmla="*/ 181 w 289"/>
                <a:gd name="T39" fmla="*/ 139 h 471"/>
                <a:gd name="T40" fmla="*/ 166 w 289"/>
                <a:gd name="T41" fmla="*/ 149 h 471"/>
                <a:gd name="T42" fmla="*/ 154 w 289"/>
                <a:gd name="T43" fmla="*/ 163 h 471"/>
                <a:gd name="T44" fmla="*/ 145 w 289"/>
                <a:gd name="T45" fmla="*/ 177 h 471"/>
                <a:gd name="T46" fmla="*/ 139 w 289"/>
                <a:gd name="T47" fmla="*/ 194 h 471"/>
                <a:gd name="T48" fmla="*/ 135 w 289"/>
                <a:gd name="T49" fmla="*/ 212 h 471"/>
                <a:gd name="T50" fmla="*/ 135 w 289"/>
                <a:gd name="T51" fmla="*/ 259 h 471"/>
                <a:gd name="T52" fmla="*/ 135 w 289"/>
                <a:gd name="T53" fmla="*/ 316 h 471"/>
                <a:gd name="T54" fmla="*/ 139 w 289"/>
                <a:gd name="T55" fmla="*/ 421 h 471"/>
                <a:gd name="T56" fmla="*/ 143 w 289"/>
                <a:gd name="T57" fmla="*/ 471 h 471"/>
                <a:gd name="T58" fmla="*/ 92 w 289"/>
                <a:gd name="T59" fmla="*/ 466 h 471"/>
                <a:gd name="T60" fmla="*/ 71 w 289"/>
                <a:gd name="T61" fmla="*/ 466 h 471"/>
                <a:gd name="T62" fmla="*/ 31 w 289"/>
                <a:gd name="T63" fmla="*/ 468 h 471"/>
                <a:gd name="T64" fmla="*/ 0 w 289"/>
                <a:gd name="T65" fmla="*/ 471 h 471"/>
                <a:gd name="T66" fmla="*/ 5 w 289"/>
                <a:gd name="T67" fmla="*/ 370 h 471"/>
                <a:gd name="T68" fmla="*/ 8 w 289"/>
                <a:gd name="T69" fmla="*/ 259 h 471"/>
                <a:gd name="T70" fmla="*/ 8 w 289"/>
                <a:gd name="T71" fmla="*/ 221 h 471"/>
                <a:gd name="T72" fmla="*/ 5 w 289"/>
                <a:gd name="T73" fmla="*/ 112 h 471"/>
                <a:gd name="T74" fmla="*/ 0 w 289"/>
                <a:gd name="T75" fmla="*/ 10 h 471"/>
                <a:gd name="T76" fmla="*/ 32 w 289"/>
                <a:gd name="T77" fmla="*/ 12 h 471"/>
                <a:gd name="T78" fmla="*/ 66 w 289"/>
                <a:gd name="T79" fmla="*/ 15 h 471"/>
                <a:gd name="T80" fmla="*/ 82 w 289"/>
                <a:gd name="T81" fmla="*/ 14 h 471"/>
                <a:gd name="T82" fmla="*/ 132 w 289"/>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471">
                  <a:moveTo>
                    <a:pt x="128" y="127"/>
                  </a:moveTo>
                  <a:lnTo>
                    <a:pt x="130" y="128"/>
                  </a:lnTo>
                  <a:lnTo>
                    <a:pt x="130" y="128"/>
                  </a:lnTo>
                  <a:lnTo>
                    <a:pt x="144" y="97"/>
                  </a:lnTo>
                  <a:lnTo>
                    <a:pt x="150" y="83"/>
                  </a:lnTo>
                  <a:lnTo>
                    <a:pt x="158" y="71"/>
                  </a:lnTo>
                  <a:lnTo>
                    <a:pt x="165" y="60"/>
                  </a:lnTo>
                  <a:lnTo>
                    <a:pt x="174" y="48"/>
                  </a:lnTo>
                  <a:lnTo>
                    <a:pt x="182" y="40"/>
                  </a:lnTo>
                  <a:lnTo>
                    <a:pt x="191" y="31"/>
                  </a:lnTo>
                  <a:lnTo>
                    <a:pt x="200" y="24"/>
                  </a:lnTo>
                  <a:lnTo>
                    <a:pt x="210" y="17"/>
                  </a:lnTo>
                  <a:lnTo>
                    <a:pt x="220" y="12"/>
                  </a:lnTo>
                  <a:lnTo>
                    <a:pt x="230" y="7"/>
                  </a:lnTo>
                  <a:lnTo>
                    <a:pt x="239" y="4"/>
                  </a:lnTo>
                  <a:lnTo>
                    <a:pt x="251" y="3"/>
                  </a:lnTo>
                  <a:lnTo>
                    <a:pt x="263" y="0"/>
                  </a:lnTo>
                  <a:lnTo>
                    <a:pt x="274" y="0"/>
                  </a:lnTo>
                  <a:lnTo>
                    <a:pt x="274" y="0"/>
                  </a:lnTo>
                  <a:lnTo>
                    <a:pt x="289" y="1"/>
                  </a:lnTo>
                  <a:lnTo>
                    <a:pt x="289" y="1"/>
                  </a:lnTo>
                  <a:lnTo>
                    <a:pt x="287" y="16"/>
                  </a:lnTo>
                  <a:lnTo>
                    <a:pt x="285" y="31"/>
                  </a:lnTo>
                  <a:lnTo>
                    <a:pt x="284" y="50"/>
                  </a:lnTo>
                  <a:lnTo>
                    <a:pt x="284" y="69"/>
                  </a:lnTo>
                  <a:lnTo>
                    <a:pt x="284" y="69"/>
                  </a:lnTo>
                  <a:lnTo>
                    <a:pt x="284" y="101"/>
                  </a:lnTo>
                  <a:lnTo>
                    <a:pt x="284" y="133"/>
                  </a:lnTo>
                  <a:lnTo>
                    <a:pt x="277" y="140"/>
                  </a:lnTo>
                  <a:lnTo>
                    <a:pt x="277" y="140"/>
                  </a:lnTo>
                  <a:lnTo>
                    <a:pt x="265" y="135"/>
                  </a:lnTo>
                  <a:lnTo>
                    <a:pt x="254" y="130"/>
                  </a:lnTo>
                  <a:lnTo>
                    <a:pt x="242" y="128"/>
                  </a:lnTo>
                  <a:lnTo>
                    <a:pt x="227" y="127"/>
                  </a:lnTo>
                  <a:lnTo>
                    <a:pt x="227" y="127"/>
                  </a:lnTo>
                  <a:lnTo>
                    <a:pt x="217" y="128"/>
                  </a:lnTo>
                  <a:lnTo>
                    <a:pt x="207" y="129"/>
                  </a:lnTo>
                  <a:lnTo>
                    <a:pt x="197" y="132"/>
                  </a:lnTo>
                  <a:lnTo>
                    <a:pt x="189" y="134"/>
                  </a:lnTo>
                  <a:lnTo>
                    <a:pt x="181" y="139"/>
                  </a:lnTo>
                  <a:lnTo>
                    <a:pt x="172" y="144"/>
                  </a:lnTo>
                  <a:lnTo>
                    <a:pt x="166" y="149"/>
                  </a:lnTo>
                  <a:lnTo>
                    <a:pt x="160" y="155"/>
                  </a:lnTo>
                  <a:lnTo>
                    <a:pt x="154" y="163"/>
                  </a:lnTo>
                  <a:lnTo>
                    <a:pt x="149" y="169"/>
                  </a:lnTo>
                  <a:lnTo>
                    <a:pt x="145" y="177"/>
                  </a:lnTo>
                  <a:lnTo>
                    <a:pt x="141" y="185"/>
                  </a:lnTo>
                  <a:lnTo>
                    <a:pt x="139" y="194"/>
                  </a:lnTo>
                  <a:lnTo>
                    <a:pt x="137" y="202"/>
                  </a:lnTo>
                  <a:lnTo>
                    <a:pt x="135" y="212"/>
                  </a:lnTo>
                  <a:lnTo>
                    <a:pt x="135" y="221"/>
                  </a:lnTo>
                  <a:lnTo>
                    <a:pt x="135" y="259"/>
                  </a:lnTo>
                  <a:lnTo>
                    <a:pt x="135" y="259"/>
                  </a:lnTo>
                  <a:lnTo>
                    <a:pt x="135" y="316"/>
                  </a:lnTo>
                  <a:lnTo>
                    <a:pt x="137" y="370"/>
                  </a:lnTo>
                  <a:lnTo>
                    <a:pt x="139" y="421"/>
                  </a:lnTo>
                  <a:lnTo>
                    <a:pt x="143" y="471"/>
                  </a:lnTo>
                  <a:lnTo>
                    <a:pt x="143" y="471"/>
                  </a:lnTo>
                  <a:lnTo>
                    <a:pt x="112" y="468"/>
                  </a:lnTo>
                  <a:lnTo>
                    <a:pt x="92" y="466"/>
                  </a:lnTo>
                  <a:lnTo>
                    <a:pt x="71" y="466"/>
                  </a:lnTo>
                  <a:lnTo>
                    <a:pt x="71" y="466"/>
                  </a:lnTo>
                  <a:lnTo>
                    <a:pt x="50" y="466"/>
                  </a:lnTo>
                  <a:lnTo>
                    <a:pt x="31" y="468"/>
                  </a:lnTo>
                  <a:lnTo>
                    <a:pt x="0" y="471"/>
                  </a:lnTo>
                  <a:lnTo>
                    <a:pt x="0" y="471"/>
                  </a:lnTo>
                  <a:lnTo>
                    <a:pt x="3" y="421"/>
                  </a:lnTo>
                  <a:lnTo>
                    <a:pt x="5" y="370"/>
                  </a:lnTo>
                  <a:lnTo>
                    <a:pt x="6" y="316"/>
                  </a:lnTo>
                  <a:lnTo>
                    <a:pt x="8" y="259"/>
                  </a:lnTo>
                  <a:lnTo>
                    <a:pt x="8" y="221"/>
                  </a:lnTo>
                  <a:lnTo>
                    <a:pt x="8" y="221"/>
                  </a:lnTo>
                  <a:lnTo>
                    <a:pt x="6" y="165"/>
                  </a:lnTo>
                  <a:lnTo>
                    <a:pt x="5" y="112"/>
                  </a:lnTo>
                  <a:lnTo>
                    <a:pt x="3" y="60"/>
                  </a:lnTo>
                  <a:lnTo>
                    <a:pt x="0" y="10"/>
                  </a:lnTo>
                  <a:lnTo>
                    <a:pt x="0" y="10"/>
                  </a:lnTo>
                  <a:lnTo>
                    <a:pt x="32" y="12"/>
                  </a:lnTo>
                  <a:lnTo>
                    <a:pt x="48" y="14"/>
                  </a:lnTo>
                  <a:lnTo>
                    <a:pt x="66" y="15"/>
                  </a:lnTo>
                  <a:lnTo>
                    <a:pt x="66" y="15"/>
                  </a:lnTo>
                  <a:lnTo>
                    <a:pt x="82" y="14"/>
                  </a:lnTo>
                  <a:lnTo>
                    <a:pt x="98" y="12"/>
                  </a:lnTo>
                  <a:lnTo>
                    <a:pt x="132" y="10"/>
                  </a:lnTo>
                  <a:lnTo>
                    <a:pt x="128"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2" name="Freeform 18"/>
            <p:cNvSpPr>
              <a:spLocks/>
            </p:cNvSpPr>
            <p:nvPr/>
          </p:nvSpPr>
          <p:spPr bwMode="auto">
            <a:xfrm>
              <a:off x="4511676" y="219075"/>
              <a:ext cx="322263" cy="541338"/>
            </a:xfrm>
            <a:custGeom>
              <a:avLst/>
              <a:gdLst>
                <a:gd name="T0" fmla="*/ 323 w 407"/>
                <a:gd name="T1" fmla="*/ 123 h 684"/>
                <a:gd name="T2" fmla="*/ 294 w 407"/>
                <a:gd name="T3" fmla="*/ 86 h 684"/>
                <a:gd name="T4" fmla="*/ 273 w 407"/>
                <a:gd name="T5" fmla="*/ 71 h 684"/>
                <a:gd name="T6" fmla="*/ 237 w 407"/>
                <a:gd name="T7" fmla="*/ 61 h 684"/>
                <a:gd name="T8" fmla="*/ 205 w 407"/>
                <a:gd name="T9" fmla="*/ 60 h 684"/>
                <a:gd name="T10" fmla="*/ 176 w 407"/>
                <a:gd name="T11" fmla="*/ 67 h 684"/>
                <a:gd name="T12" fmla="*/ 151 w 407"/>
                <a:gd name="T13" fmla="*/ 80 h 684"/>
                <a:gd name="T14" fmla="*/ 133 w 407"/>
                <a:gd name="T15" fmla="*/ 98 h 684"/>
                <a:gd name="T16" fmla="*/ 120 w 407"/>
                <a:gd name="T17" fmla="*/ 121 h 684"/>
                <a:gd name="T18" fmla="*/ 117 w 407"/>
                <a:gd name="T19" fmla="*/ 145 h 684"/>
                <a:gd name="T20" fmla="*/ 119 w 407"/>
                <a:gd name="T21" fmla="*/ 170 h 684"/>
                <a:gd name="T22" fmla="*/ 135 w 407"/>
                <a:gd name="T23" fmla="*/ 200 h 684"/>
                <a:gd name="T24" fmla="*/ 161 w 407"/>
                <a:gd name="T25" fmla="*/ 225 h 684"/>
                <a:gd name="T26" fmla="*/ 262 w 407"/>
                <a:gd name="T27" fmla="*/ 278 h 684"/>
                <a:gd name="T28" fmla="*/ 328 w 407"/>
                <a:gd name="T29" fmla="*/ 317 h 684"/>
                <a:gd name="T30" fmla="*/ 361 w 407"/>
                <a:gd name="T31" fmla="*/ 346 h 684"/>
                <a:gd name="T32" fmla="*/ 387 w 407"/>
                <a:gd name="T33" fmla="*/ 384 h 684"/>
                <a:gd name="T34" fmla="*/ 403 w 407"/>
                <a:gd name="T35" fmla="*/ 431 h 684"/>
                <a:gd name="T36" fmla="*/ 407 w 407"/>
                <a:gd name="T37" fmla="*/ 468 h 684"/>
                <a:gd name="T38" fmla="*/ 396 w 407"/>
                <a:gd name="T39" fmla="*/ 535 h 684"/>
                <a:gd name="T40" fmla="*/ 366 w 407"/>
                <a:gd name="T41" fmla="*/ 592 h 684"/>
                <a:gd name="T42" fmla="*/ 319 w 407"/>
                <a:gd name="T43" fmla="*/ 637 h 684"/>
                <a:gd name="T44" fmla="*/ 257 w 407"/>
                <a:gd name="T45" fmla="*/ 668 h 684"/>
                <a:gd name="T46" fmla="*/ 181 w 407"/>
                <a:gd name="T47" fmla="*/ 683 h 684"/>
                <a:gd name="T48" fmla="*/ 129 w 407"/>
                <a:gd name="T49" fmla="*/ 683 h 684"/>
                <a:gd name="T50" fmla="*/ 62 w 407"/>
                <a:gd name="T51" fmla="*/ 671 h 684"/>
                <a:gd name="T52" fmla="*/ 11 w 407"/>
                <a:gd name="T53" fmla="*/ 650 h 684"/>
                <a:gd name="T54" fmla="*/ 9 w 407"/>
                <a:gd name="T55" fmla="*/ 611 h 684"/>
                <a:gd name="T56" fmla="*/ 27 w 407"/>
                <a:gd name="T57" fmla="*/ 521 h 684"/>
                <a:gd name="T58" fmla="*/ 48 w 407"/>
                <a:gd name="T59" fmla="*/ 531 h 684"/>
                <a:gd name="T60" fmla="*/ 60 w 407"/>
                <a:gd name="T61" fmla="*/ 561 h 684"/>
                <a:gd name="T62" fmla="*/ 79 w 407"/>
                <a:gd name="T63" fmla="*/ 586 h 684"/>
                <a:gd name="T64" fmla="*/ 104 w 407"/>
                <a:gd name="T65" fmla="*/ 607 h 684"/>
                <a:gd name="T66" fmla="*/ 138 w 407"/>
                <a:gd name="T67" fmla="*/ 619 h 684"/>
                <a:gd name="T68" fmla="*/ 177 w 407"/>
                <a:gd name="T69" fmla="*/ 624 h 684"/>
                <a:gd name="T70" fmla="*/ 204 w 407"/>
                <a:gd name="T71" fmla="*/ 623 h 684"/>
                <a:gd name="T72" fmla="*/ 236 w 407"/>
                <a:gd name="T73" fmla="*/ 613 h 684"/>
                <a:gd name="T74" fmla="*/ 262 w 407"/>
                <a:gd name="T75" fmla="*/ 596 h 684"/>
                <a:gd name="T76" fmla="*/ 278 w 407"/>
                <a:gd name="T77" fmla="*/ 573 h 684"/>
                <a:gd name="T78" fmla="*/ 288 w 407"/>
                <a:gd name="T79" fmla="*/ 547 h 684"/>
                <a:gd name="T80" fmla="*/ 289 w 407"/>
                <a:gd name="T81" fmla="*/ 527 h 684"/>
                <a:gd name="T82" fmla="*/ 282 w 407"/>
                <a:gd name="T83" fmla="*/ 492 h 684"/>
                <a:gd name="T84" fmla="*/ 263 w 407"/>
                <a:gd name="T85" fmla="*/ 463 h 684"/>
                <a:gd name="T86" fmla="*/ 223 w 407"/>
                <a:gd name="T87" fmla="*/ 432 h 684"/>
                <a:gd name="T88" fmla="*/ 120 w 407"/>
                <a:gd name="T89" fmla="*/ 380 h 684"/>
                <a:gd name="T90" fmla="*/ 71 w 407"/>
                <a:gd name="T91" fmla="*/ 346 h 684"/>
                <a:gd name="T92" fmla="*/ 40 w 407"/>
                <a:gd name="T93" fmla="*/ 315 h 684"/>
                <a:gd name="T94" fmla="*/ 17 w 407"/>
                <a:gd name="T95" fmla="*/ 274 h 684"/>
                <a:gd name="T96" fmla="*/ 6 w 407"/>
                <a:gd name="T97" fmla="*/ 225 h 684"/>
                <a:gd name="T98" fmla="*/ 6 w 407"/>
                <a:gd name="T99" fmla="*/ 181 h 684"/>
                <a:gd name="T100" fmla="*/ 22 w 407"/>
                <a:gd name="T101" fmla="*/ 117 h 684"/>
                <a:gd name="T102" fmla="*/ 56 w 407"/>
                <a:gd name="T103" fmla="*/ 67 h 684"/>
                <a:gd name="T104" fmla="*/ 102 w 407"/>
                <a:gd name="T105" fmla="*/ 30 h 684"/>
                <a:gd name="T106" fmla="*/ 158 w 407"/>
                <a:gd name="T107" fmla="*/ 8 h 684"/>
                <a:gd name="T108" fmla="*/ 220 w 407"/>
                <a:gd name="T109" fmla="*/ 0 h 684"/>
                <a:gd name="T110" fmla="*/ 268 w 407"/>
                <a:gd name="T111" fmla="*/ 4 h 684"/>
                <a:gd name="T112" fmla="*/ 329 w 407"/>
                <a:gd name="T113" fmla="*/ 20 h 684"/>
                <a:gd name="T114" fmla="*/ 376 w 407"/>
                <a:gd name="T115" fmla="*/ 47 h 684"/>
                <a:gd name="T116" fmla="*/ 345 w 407"/>
                <a:gd name="T117" fmla="*/ 142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 h="684">
                  <a:moveTo>
                    <a:pt x="331" y="142"/>
                  </a:moveTo>
                  <a:lnTo>
                    <a:pt x="331" y="142"/>
                  </a:lnTo>
                  <a:lnTo>
                    <a:pt x="323" y="123"/>
                  </a:lnTo>
                  <a:lnTo>
                    <a:pt x="313" y="106"/>
                  </a:lnTo>
                  <a:lnTo>
                    <a:pt x="301" y="92"/>
                  </a:lnTo>
                  <a:lnTo>
                    <a:pt x="294" y="86"/>
                  </a:lnTo>
                  <a:lnTo>
                    <a:pt x="288" y="81"/>
                  </a:lnTo>
                  <a:lnTo>
                    <a:pt x="280" y="76"/>
                  </a:lnTo>
                  <a:lnTo>
                    <a:pt x="273" y="71"/>
                  </a:lnTo>
                  <a:lnTo>
                    <a:pt x="264" y="69"/>
                  </a:lnTo>
                  <a:lnTo>
                    <a:pt x="256" y="65"/>
                  </a:lnTo>
                  <a:lnTo>
                    <a:pt x="237" y="61"/>
                  </a:lnTo>
                  <a:lnTo>
                    <a:pt x="216" y="60"/>
                  </a:lnTo>
                  <a:lnTo>
                    <a:pt x="216" y="60"/>
                  </a:lnTo>
                  <a:lnTo>
                    <a:pt x="205" y="60"/>
                  </a:lnTo>
                  <a:lnTo>
                    <a:pt x="195" y="61"/>
                  </a:lnTo>
                  <a:lnTo>
                    <a:pt x="185" y="64"/>
                  </a:lnTo>
                  <a:lnTo>
                    <a:pt x="176" y="67"/>
                  </a:lnTo>
                  <a:lnTo>
                    <a:pt x="166" y="71"/>
                  </a:lnTo>
                  <a:lnTo>
                    <a:pt x="159" y="75"/>
                  </a:lnTo>
                  <a:lnTo>
                    <a:pt x="151" y="80"/>
                  </a:lnTo>
                  <a:lnTo>
                    <a:pt x="144" y="86"/>
                  </a:lnTo>
                  <a:lnTo>
                    <a:pt x="138" y="92"/>
                  </a:lnTo>
                  <a:lnTo>
                    <a:pt x="133" y="98"/>
                  </a:lnTo>
                  <a:lnTo>
                    <a:pt x="128" y="106"/>
                  </a:lnTo>
                  <a:lnTo>
                    <a:pt x="124" y="113"/>
                  </a:lnTo>
                  <a:lnTo>
                    <a:pt x="120" y="121"/>
                  </a:lnTo>
                  <a:lnTo>
                    <a:pt x="118" y="129"/>
                  </a:lnTo>
                  <a:lnTo>
                    <a:pt x="117" y="137"/>
                  </a:lnTo>
                  <a:lnTo>
                    <a:pt x="117" y="145"/>
                  </a:lnTo>
                  <a:lnTo>
                    <a:pt x="117" y="145"/>
                  </a:lnTo>
                  <a:lnTo>
                    <a:pt x="117" y="158"/>
                  </a:lnTo>
                  <a:lnTo>
                    <a:pt x="119" y="170"/>
                  </a:lnTo>
                  <a:lnTo>
                    <a:pt x="124" y="181"/>
                  </a:lnTo>
                  <a:lnTo>
                    <a:pt x="129" y="191"/>
                  </a:lnTo>
                  <a:lnTo>
                    <a:pt x="135" y="200"/>
                  </a:lnTo>
                  <a:lnTo>
                    <a:pt x="143" y="209"/>
                  </a:lnTo>
                  <a:lnTo>
                    <a:pt x="151" y="217"/>
                  </a:lnTo>
                  <a:lnTo>
                    <a:pt x="161" y="225"/>
                  </a:lnTo>
                  <a:lnTo>
                    <a:pt x="184" y="240"/>
                  </a:lnTo>
                  <a:lnTo>
                    <a:pt x="208" y="252"/>
                  </a:lnTo>
                  <a:lnTo>
                    <a:pt x="262" y="278"/>
                  </a:lnTo>
                  <a:lnTo>
                    <a:pt x="289" y="293"/>
                  </a:lnTo>
                  <a:lnTo>
                    <a:pt x="315" y="308"/>
                  </a:lnTo>
                  <a:lnTo>
                    <a:pt x="328" y="317"/>
                  </a:lnTo>
                  <a:lnTo>
                    <a:pt x="339" y="325"/>
                  </a:lnTo>
                  <a:lnTo>
                    <a:pt x="351" y="335"/>
                  </a:lnTo>
                  <a:lnTo>
                    <a:pt x="361" y="346"/>
                  </a:lnTo>
                  <a:lnTo>
                    <a:pt x="371" y="358"/>
                  </a:lnTo>
                  <a:lnTo>
                    <a:pt x="380" y="370"/>
                  </a:lnTo>
                  <a:lnTo>
                    <a:pt x="387" y="384"/>
                  </a:lnTo>
                  <a:lnTo>
                    <a:pt x="394" y="397"/>
                  </a:lnTo>
                  <a:lnTo>
                    <a:pt x="399" y="413"/>
                  </a:lnTo>
                  <a:lnTo>
                    <a:pt x="403" y="431"/>
                  </a:lnTo>
                  <a:lnTo>
                    <a:pt x="406" y="448"/>
                  </a:lnTo>
                  <a:lnTo>
                    <a:pt x="407" y="468"/>
                  </a:lnTo>
                  <a:lnTo>
                    <a:pt x="407" y="468"/>
                  </a:lnTo>
                  <a:lnTo>
                    <a:pt x="406" y="492"/>
                  </a:lnTo>
                  <a:lnTo>
                    <a:pt x="402" y="514"/>
                  </a:lnTo>
                  <a:lnTo>
                    <a:pt x="396" y="535"/>
                  </a:lnTo>
                  <a:lnTo>
                    <a:pt x="388" y="556"/>
                  </a:lnTo>
                  <a:lnTo>
                    <a:pt x="378" y="575"/>
                  </a:lnTo>
                  <a:lnTo>
                    <a:pt x="366" y="592"/>
                  </a:lnTo>
                  <a:lnTo>
                    <a:pt x="352" y="609"/>
                  </a:lnTo>
                  <a:lnTo>
                    <a:pt x="337" y="624"/>
                  </a:lnTo>
                  <a:lnTo>
                    <a:pt x="319" y="637"/>
                  </a:lnTo>
                  <a:lnTo>
                    <a:pt x="300" y="649"/>
                  </a:lnTo>
                  <a:lnTo>
                    <a:pt x="279" y="659"/>
                  </a:lnTo>
                  <a:lnTo>
                    <a:pt x="257" y="668"/>
                  </a:lnTo>
                  <a:lnTo>
                    <a:pt x="233" y="675"/>
                  </a:lnTo>
                  <a:lnTo>
                    <a:pt x="208" y="680"/>
                  </a:lnTo>
                  <a:lnTo>
                    <a:pt x="181" y="683"/>
                  </a:lnTo>
                  <a:lnTo>
                    <a:pt x="154" y="684"/>
                  </a:lnTo>
                  <a:lnTo>
                    <a:pt x="154" y="684"/>
                  </a:lnTo>
                  <a:lnTo>
                    <a:pt x="129" y="683"/>
                  </a:lnTo>
                  <a:lnTo>
                    <a:pt x="104" y="680"/>
                  </a:lnTo>
                  <a:lnTo>
                    <a:pt x="82" y="676"/>
                  </a:lnTo>
                  <a:lnTo>
                    <a:pt x="62" y="671"/>
                  </a:lnTo>
                  <a:lnTo>
                    <a:pt x="42" y="665"/>
                  </a:lnTo>
                  <a:lnTo>
                    <a:pt x="26" y="658"/>
                  </a:lnTo>
                  <a:lnTo>
                    <a:pt x="11" y="650"/>
                  </a:lnTo>
                  <a:lnTo>
                    <a:pt x="0" y="643"/>
                  </a:lnTo>
                  <a:lnTo>
                    <a:pt x="0" y="643"/>
                  </a:lnTo>
                  <a:lnTo>
                    <a:pt x="9" y="611"/>
                  </a:lnTo>
                  <a:lnTo>
                    <a:pt x="16" y="582"/>
                  </a:lnTo>
                  <a:lnTo>
                    <a:pt x="22" y="552"/>
                  </a:lnTo>
                  <a:lnTo>
                    <a:pt x="27" y="521"/>
                  </a:lnTo>
                  <a:lnTo>
                    <a:pt x="46" y="521"/>
                  </a:lnTo>
                  <a:lnTo>
                    <a:pt x="46" y="521"/>
                  </a:lnTo>
                  <a:lnTo>
                    <a:pt x="48" y="531"/>
                  </a:lnTo>
                  <a:lnTo>
                    <a:pt x="51" y="541"/>
                  </a:lnTo>
                  <a:lnTo>
                    <a:pt x="56" y="551"/>
                  </a:lnTo>
                  <a:lnTo>
                    <a:pt x="60" y="561"/>
                  </a:lnTo>
                  <a:lnTo>
                    <a:pt x="66" y="570"/>
                  </a:lnTo>
                  <a:lnTo>
                    <a:pt x="72" y="578"/>
                  </a:lnTo>
                  <a:lnTo>
                    <a:pt x="79" y="586"/>
                  </a:lnTo>
                  <a:lnTo>
                    <a:pt x="87" y="593"/>
                  </a:lnTo>
                  <a:lnTo>
                    <a:pt x="96" y="601"/>
                  </a:lnTo>
                  <a:lnTo>
                    <a:pt x="104" y="607"/>
                  </a:lnTo>
                  <a:lnTo>
                    <a:pt x="115" y="612"/>
                  </a:lnTo>
                  <a:lnTo>
                    <a:pt x="125" y="616"/>
                  </a:lnTo>
                  <a:lnTo>
                    <a:pt x="138" y="619"/>
                  </a:lnTo>
                  <a:lnTo>
                    <a:pt x="150" y="622"/>
                  </a:lnTo>
                  <a:lnTo>
                    <a:pt x="164" y="624"/>
                  </a:lnTo>
                  <a:lnTo>
                    <a:pt x="177" y="624"/>
                  </a:lnTo>
                  <a:lnTo>
                    <a:pt x="177" y="624"/>
                  </a:lnTo>
                  <a:lnTo>
                    <a:pt x="191" y="624"/>
                  </a:lnTo>
                  <a:lnTo>
                    <a:pt x="204" y="623"/>
                  </a:lnTo>
                  <a:lnTo>
                    <a:pt x="216" y="621"/>
                  </a:lnTo>
                  <a:lnTo>
                    <a:pt x="226" y="617"/>
                  </a:lnTo>
                  <a:lnTo>
                    <a:pt x="236" y="613"/>
                  </a:lnTo>
                  <a:lnTo>
                    <a:pt x="246" y="608"/>
                  </a:lnTo>
                  <a:lnTo>
                    <a:pt x="254" y="602"/>
                  </a:lnTo>
                  <a:lnTo>
                    <a:pt x="262" y="596"/>
                  </a:lnTo>
                  <a:lnTo>
                    <a:pt x="268" y="589"/>
                  </a:lnTo>
                  <a:lnTo>
                    <a:pt x="273" y="582"/>
                  </a:lnTo>
                  <a:lnTo>
                    <a:pt x="278" y="573"/>
                  </a:lnTo>
                  <a:lnTo>
                    <a:pt x="282" y="565"/>
                  </a:lnTo>
                  <a:lnTo>
                    <a:pt x="285" y="556"/>
                  </a:lnTo>
                  <a:lnTo>
                    <a:pt x="288" y="547"/>
                  </a:lnTo>
                  <a:lnTo>
                    <a:pt x="289" y="537"/>
                  </a:lnTo>
                  <a:lnTo>
                    <a:pt x="289" y="527"/>
                  </a:lnTo>
                  <a:lnTo>
                    <a:pt x="289" y="527"/>
                  </a:lnTo>
                  <a:lnTo>
                    <a:pt x="288" y="514"/>
                  </a:lnTo>
                  <a:lnTo>
                    <a:pt x="285" y="503"/>
                  </a:lnTo>
                  <a:lnTo>
                    <a:pt x="282" y="492"/>
                  </a:lnTo>
                  <a:lnTo>
                    <a:pt x="277" y="480"/>
                  </a:lnTo>
                  <a:lnTo>
                    <a:pt x="270" y="472"/>
                  </a:lnTo>
                  <a:lnTo>
                    <a:pt x="263" y="463"/>
                  </a:lnTo>
                  <a:lnTo>
                    <a:pt x="254" y="454"/>
                  </a:lnTo>
                  <a:lnTo>
                    <a:pt x="244" y="447"/>
                  </a:lnTo>
                  <a:lnTo>
                    <a:pt x="223" y="432"/>
                  </a:lnTo>
                  <a:lnTo>
                    <a:pt x="200" y="420"/>
                  </a:lnTo>
                  <a:lnTo>
                    <a:pt x="146" y="394"/>
                  </a:lnTo>
                  <a:lnTo>
                    <a:pt x="120" y="380"/>
                  </a:lnTo>
                  <a:lnTo>
                    <a:pt x="94" y="364"/>
                  </a:lnTo>
                  <a:lnTo>
                    <a:pt x="83" y="355"/>
                  </a:lnTo>
                  <a:lnTo>
                    <a:pt x="71" y="346"/>
                  </a:lnTo>
                  <a:lnTo>
                    <a:pt x="60" y="336"/>
                  </a:lnTo>
                  <a:lnTo>
                    <a:pt x="50" y="327"/>
                  </a:lnTo>
                  <a:lnTo>
                    <a:pt x="40" y="315"/>
                  </a:lnTo>
                  <a:lnTo>
                    <a:pt x="31" y="303"/>
                  </a:lnTo>
                  <a:lnTo>
                    <a:pt x="24" y="289"/>
                  </a:lnTo>
                  <a:lnTo>
                    <a:pt x="17" y="274"/>
                  </a:lnTo>
                  <a:lnTo>
                    <a:pt x="13" y="260"/>
                  </a:lnTo>
                  <a:lnTo>
                    <a:pt x="8" y="242"/>
                  </a:lnTo>
                  <a:lnTo>
                    <a:pt x="6" y="225"/>
                  </a:lnTo>
                  <a:lnTo>
                    <a:pt x="5" y="205"/>
                  </a:lnTo>
                  <a:lnTo>
                    <a:pt x="5" y="205"/>
                  </a:lnTo>
                  <a:lnTo>
                    <a:pt x="6" y="181"/>
                  </a:lnTo>
                  <a:lnTo>
                    <a:pt x="10" y="158"/>
                  </a:lnTo>
                  <a:lnTo>
                    <a:pt x="15" y="137"/>
                  </a:lnTo>
                  <a:lnTo>
                    <a:pt x="22" y="117"/>
                  </a:lnTo>
                  <a:lnTo>
                    <a:pt x="32" y="100"/>
                  </a:lnTo>
                  <a:lnTo>
                    <a:pt x="44" y="82"/>
                  </a:lnTo>
                  <a:lnTo>
                    <a:pt x="56" y="67"/>
                  </a:lnTo>
                  <a:lnTo>
                    <a:pt x="70" y="54"/>
                  </a:lnTo>
                  <a:lnTo>
                    <a:pt x="86" y="41"/>
                  </a:lnTo>
                  <a:lnTo>
                    <a:pt x="102" y="30"/>
                  </a:lnTo>
                  <a:lnTo>
                    <a:pt x="119" y="21"/>
                  </a:lnTo>
                  <a:lnTo>
                    <a:pt x="138" y="14"/>
                  </a:lnTo>
                  <a:lnTo>
                    <a:pt x="158" y="8"/>
                  </a:lnTo>
                  <a:lnTo>
                    <a:pt x="177" y="4"/>
                  </a:lnTo>
                  <a:lnTo>
                    <a:pt x="199" y="2"/>
                  </a:lnTo>
                  <a:lnTo>
                    <a:pt x="220" y="0"/>
                  </a:lnTo>
                  <a:lnTo>
                    <a:pt x="220" y="0"/>
                  </a:lnTo>
                  <a:lnTo>
                    <a:pt x="244" y="2"/>
                  </a:lnTo>
                  <a:lnTo>
                    <a:pt x="268" y="4"/>
                  </a:lnTo>
                  <a:lnTo>
                    <a:pt x="289" y="8"/>
                  </a:lnTo>
                  <a:lnTo>
                    <a:pt x="310" y="14"/>
                  </a:lnTo>
                  <a:lnTo>
                    <a:pt x="329" y="20"/>
                  </a:lnTo>
                  <a:lnTo>
                    <a:pt x="346" y="28"/>
                  </a:lnTo>
                  <a:lnTo>
                    <a:pt x="361" y="38"/>
                  </a:lnTo>
                  <a:lnTo>
                    <a:pt x="376" y="47"/>
                  </a:lnTo>
                  <a:lnTo>
                    <a:pt x="376" y="47"/>
                  </a:lnTo>
                  <a:lnTo>
                    <a:pt x="361" y="90"/>
                  </a:lnTo>
                  <a:lnTo>
                    <a:pt x="345" y="142"/>
                  </a:lnTo>
                  <a:lnTo>
                    <a:pt x="331" y="142"/>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3" name="Freeform 19"/>
            <p:cNvSpPr>
              <a:spLocks/>
            </p:cNvSpPr>
            <p:nvPr/>
          </p:nvSpPr>
          <p:spPr bwMode="auto">
            <a:xfrm>
              <a:off x="4864101" y="250825"/>
              <a:ext cx="225425" cy="509588"/>
            </a:xfrm>
            <a:custGeom>
              <a:avLst/>
              <a:gdLst>
                <a:gd name="T0" fmla="*/ 279 w 285"/>
                <a:gd name="T1" fmla="*/ 174 h 643"/>
                <a:gd name="T2" fmla="*/ 277 w 285"/>
                <a:gd name="T3" fmla="*/ 199 h 643"/>
                <a:gd name="T4" fmla="*/ 277 w 285"/>
                <a:gd name="T5" fmla="*/ 211 h 643"/>
                <a:gd name="T6" fmla="*/ 195 w 285"/>
                <a:gd name="T7" fmla="*/ 221 h 643"/>
                <a:gd name="T8" fmla="*/ 192 w 285"/>
                <a:gd name="T9" fmla="*/ 271 h 643"/>
                <a:gd name="T10" fmla="*/ 189 w 285"/>
                <a:gd name="T11" fmla="*/ 433 h 643"/>
                <a:gd name="T12" fmla="*/ 189 w 285"/>
                <a:gd name="T13" fmla="*/ 478 h 643"/>
                <a:gd name="T14" fmla="*/ 194 w 285"/>
                <a:gd name="T15" fmla="*/ 541 h 643"/>
                <a:gd name="T16" fmla="*/ 199 w 285"/>
                <a:gd name="T17" fmla="*/ 561 h 643"/>
                <a:gd name="T18" fmla="*/ 206 w 285"/>
                <a:gd name="T19" fmla="*/ 575 h 643"/>
                <a:gd name="T20" fmla="*/ 215 w 285"/>
                <a:gd name="T21" fmla="*/ 583 h 643"/>
                <a:gd name="T22" fmla="*/ 227 w 285"/>
                <a:gd name="T23" fmla="*/ 587 h 643"/>
                <a:gd name="T24" fmla="*/ 242 w 285"/>
                <a:gd name="T25" fmla="*/ 588 h 643"/>
                <a:gd name="T26" fmla="*/ 257 w 285"/>
                <a:gd name="T27" fmla="*/ 588 h 643"/>
                <a:gd name="T28" fmla="*/ 278 w 285"/>
                <a:gd name="T29" fmla="*/ 583 h 643"/>
                <a:gd name="T30" fmla="*/ 285 w 285"/>
                <a:gd name="T31" fmla="*/ 618 h 643"/>
                <a:gd name="T32" fmla="*/ 275 w 285"/>
                <a:gd name="T33" fmla="*/ 623 h 643"/>
                <a:gd name="T34" fmla="*/ 252 w 285"/>
                <a:gd name="T35" fmla="*/ 633 h 643"/>
                <a:gd name="T36" fmla="*/ 225 w 285"/>
                <a:gd name="T37" fmla="*/ 639 h 643"/>
                <a:gd name="T38" fmla="*/ 196 w 285"/>
                <a:gd name="T39" fmla="*/ 642 h 643"/>
                <a:gd name="T40" fmla="*/ 181 w 285"/>
                <a:gd name="T41" fmla="*/ 643 h 643"/>
                <a:gd name="T42" fmla="*/ 154 w 285"/>
                <a:gd name="T43" fmla="*/ 640 h 643"/>
                <a:gd name="T44" fmla="*/ 129 w 285"/>
                <a:gd name="T45" fmla="*/ 633 h 643"/>
                <a:gd name="T46" fmla="*/ 108 w 285"/>
                <a:gd name="T47" fmla="*/ 622 h 643"/>
                <a:gd name="T48" fmla="*/ 92 w 285"/>
                <a:gd name="T49" fmla="*/ 604 h 643"/>
                <a:gd name="T50" fmla="*/ 78 w 285"/>
                <a:gd name="T51" fmla="*/ 584 h 643"/>
                <a:gd name="T52" fmla="*/ 68 w 285"/>
                <a:gd name="T53" fmla="*/ 558 h 643"/>
                <a:gd name="T54" fmla="*/ 62 w 285"/>
                <a:gd name="T55" fmla="*/ 529 h 643"/>
                <a:gd name="T56" fmla="*/ 61 w 285"/>
                <a:gd name="T57" fmla="*/ 495 h 643"/>
                <a:gd name="T58" fmla="*/ 62 w 285"/>
                <a:gd name="T59" fmla="*/ 432 h 643"/>
                <a:gd name="T60" fmla="*/ 66 w 285"/>
                <a:gd name="T61" fmla="*/ 288 h 643"/>
                <a:gd name="T62" fmla="*/ 0 w 285"/>
                <a:gd name="T63" fmla="*/ 224 h 643"/>
                <a:gd name="T64" fmla="*/ 3 w 285"/>
                <a:gd name="T65" fmla="*/ 211 h 643"/>
                <a:gd name="T66" fmla="*/ 4 w 285"/>
                <a:gd name="T67" fmla="*/ 199 h 643"/>
                <a:gd name="T68" fmla="*/ 0 w 285"/>
                <a:gd name="T69" fmla="*/ 174 h 643"/>
                <a:gd name="T70" fmla="*/ 67 w 285"/>
                <a:gd name="T71" fmla="*/ 176 h 643"/>
                <a:gd name="T72" fmla="*/ 63 w 285"/>
                <a:gd name="T73" fmla="*/ 59 h 643"/>
                <a:gd name="T74" fmla="*/ 129 w 285"/>
                <a:gd name="T75" fmla="*/ 30 h 643"/>
                <a:gd name="T76" fmla="*/ 203 w 285"/>
                <a:gd name="T77" fmla="*/ 6 h 643"/>
                <a:gd name="T78" fmla="*/ 200 w 285"/>
                <a:gd name="T79" fmla="*/ 42 h 643"/>
                <a:gd name="T80" fmla="*/ 196 w 285"/>
                <a:gd name="T81" fmla="*/ 131 h 643"/>
                <a:gd name="T82" fmla="*/ 279 w 285"/>
                <a:gd name="T83" fmla="*/ 17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5" h="643">
                  <a:moveTo>
                    <a:pt x="279" y="174"/>
                  </a:moveTo>
                  <a:lnTo>
                    <a:pt x="279" y="174"/>
                  </a:lnTo>
                  <a:lnTo>
                    <a:pt x="277" y="186"/>
                  </a:lnTo>
                  <a:lnTo>
                    <a:pt x="277" y="199"/>
                  </a:lnTo>
                  <a:lnTo>
                    <a:pt x="277" y="199"/>
                  </a:lnTo>
                  <a:lnTo>
                    <a:pt x="277" y="211"/>
                  </a:lnTo>
                  <a:lnTo>
                    <a:pt x="279" y="224"/>
                  </a:lnTo>
                  <a:lnTo>
                    <a:pt x="195" y="221"/>
                  </a:lnTo>
                  <a:lnTo>
                    <a:pt x="195" y="221"/>
                  </a:lnTo>
                  <a:lnTo>
                    <a:pt x="192" y="271"/>
                  </a:lnTo>
                  <a:lnTo>
                    <a:pt x="190" y="329"/>
                  </a:lnTo>
                  <a:lnTo>
                    <a:pt x="189" y="433"/>
                  </a:lnTo>
                  <a:lnTo>
                    <a:pt x="189" y="433"/>
                  </a:lnTo>
                  <a:lnTo>
                    <a:pt x="189" y="478"/>
                  </a:lnTo>
                  <a:lnTo>
                    <a:pt x="191" y="514"/>
                  </a:lnTo>
                  <a:lnTo>
                    <a:pt x="194" y="541"/>
                  </a:lnTo>
                  <a:lnTo>
                    <a:pt x="196" y="552"/>
                  </a:lnTo>
                  <a:lnTo>
                    <a:pt x="199" y="561"/>
                  </a:lnTo>
                  <a:lnTo>
                    <a:pt x="202" y="568"/>
                  </a:lnTo>
                  <a:lnTo>
                    <a:pt x="206" y="575"/>
                  </a:lnTo>
                  <a:lnTo>
                    <a:pt x="210" y="580"/>
                  </a:lnTo>
                  <a:lnTo>
                    <a:pt x="215" y="583"/>
                  </a:lnTo>
                  <a:lnTo>
                    <a:pt x="221" y="586"/>
                  </a:lnTo>
                  <a:lnTo>
                    <a:pt x="227" y="587"/>
                  </a:lnTo>
                  <a:lnTo>
                    <a:pt x="235" y="588"/>
                  </a:lnTo>
                  <a:lnTo>
                    <a:pt x="242" y="588"/>
                  </a:lnTo>
                  <a:lnTo>
                    <a:pt x="242" y="588"/>
                  </a:lnTo>
                  <a:lnTo>
                    <a:pt x="257" y="588"/>
                  </a:lnTo>
                  <a:lnTo>
                    <a:pt x="268" y="586"/>
                  </a:lnTo>
                  <a:lnTo>
                    <a:pt x="278" y="583"/>
                  </a:lnTo>
                  <a:lnTo>
                    <a:pt x="285" y="578"/>
                  </a:lnTo>
                  <a:lnTo>
                    <a:pt x="285" y="618"/>
                  </a:lnTo>
                  <a:lnTo>
                    <a:pt x="285" y="618"/>
                  </a:lnTo>
                  <a:lnTo>
                    <a:pt x="275" y="623"/>
                  </a:lnTo>
                  <a:lnTo>
                    <a:pt x="264" y="628"/>
                  </a:lnTo>
                  <a:lnTo>
                    <a:pt x="252" y="633"/>
                  </a:lnTo>
                  <a:lnTo>
                    <a:pt x="238" y="635"/>
                  </a:lnTo>
                  <a:lnTo>
                    <a:pt x="225" y="639"/>
                  </a:lnTo>
                  <a:lnTo>
                    <a:pt x="210" y="640"/>
                  </a:lnTo>
                  <a:lnTo>
                    <a:pt x="196" y="642"/>
                  </a:lnTo>
                  <a:lnTo>
                    <a:pt x="181" y="643"/>
                  </a:lnTo>
                  <a:lnTo>
                    <a:pt x="181" y="643"/>
                  </a:lnTo>
                  <a:lnTo>
                    <a:pt x="168" y="642"/>
                  </a:lnTo>
                  <a:lnTo>
                    <a:pt x="154" y="640"/>
                  </a:lnTo>
                  <a:lnTo>
                    <a:pt x="141" y="638"/>
                  </a:lnTo>
                  <a:lnTo>
                    <a:pt x="129" y="633"/>
                  </a:lnTo>
                  <a:lnTo>
                    <a:pt x="118" y="628"/>
                  </a:lnTo>
                  <a:lnTo>
                    <a:pt x="108" y="622"/>
                  </a:lnTo>
                  <a:lnTo>
                    <a:pt x="99" y="613"/>
                  </a:lnTo>
                  <a:lnTo>
                    <a:pt x="92" y="604"/>
                  </a:lnTo>
                  <a:lnTo>
                    <a:pt x="84" y="594"/>
                  </a:lnTo>
                  <a:lnTo>
                    <a:pt x="78" y="584"/>
                  </a:lnTo>
                  <a:lnTo>
                    <a:pt x="73" y="572"/>
                  </a:lnTo>
                  <a:lnTo>
                    <a:pt x="68" y="558"/>
                  </a:lnTo>
                  <a:lnTo>
                    <a:pt x="65" y="545"/>
                  </a:lnTo>
                  <a:lnTo>
                    <a:pt x="62" y="529"/>
                  </a:lnTo>
                  <a:lnTo>
                    <a:pt x="61" y="513"/>
                  </a:lnTo>
                  <a:lnTo>
                    <a:pt x="61" y="495"/>
                  </a:lnTo>
                  <a:lnTo>
                    <a:pt x="61" y="495"/>
                  </a:lnTo>
                  <a:lnTo>
                    <a:pt x="62" y="432"/>
                  </a:lnTo>
                  <a:lnTo>
                    <a:pt x="63" y="361"/>
                  </a:lnTo>
                  <a:lnTo>
                    <a:pt x="66" y="288"/>
                  </a:lnTo>
                  <a:lnTo>
                    <a:pt x="67" y="222"/>
                  </a:lnTo>
                  <a:lnTo>
                    <a:pt x="0" y="224"/>
                  </a:lnTo>
                  <a:lnTo>
                    <a:pt x="0" y="224"/>
                  </a:lnTo>
                  <a:lnTo>
                    <a:pt x="3" y="211"/>
                  </a:lnTo>
                  <a:lnTo>
                    <a:pt x="4" y="199"/>
                  </a:lnTo>
                  <a:lnTo>
                    <a:pt x="4" y="199"/>
                  </a:lnTo>
                  <a:lnTo>
                    <a:pt x="3" y="186"/>
                  </a:lnTo>
                  <a:lnTo>
                    <a:pt x="0" y="174"/>
                  </a:lnTo>
                  <a:lnTo>
                    <a:pt x="67" y="176"/>
                  </a:lnTo>
                  <a:lnTo>
                    <a:pt x="67" y="176"/>
                  </a:lnTo>
                  <a:lnTo>
                    <a:pt x="67" y="121"/>
                  </a:lnTo>
                  <a:lnTo>
                    <a:pt x="63" y="59"/>
                  </a:lnTo>
                  <a:lnTo>
                    <a:pt x="63" y="59"/>
                  </a:lnTo>
                  <a:lnTo>
                    <a:pt x="129" y="30"/>
                  </a:lnTo>
                  <a:lnTo>
                    <a:pt x="194" y="0"/>
                  </a:lnTo>
                  <a:lnTo>
                    <a:pt x="203" y="6"/>
                  </a:lnTo>
                  <a:lnTo>
                    <a:pt x="203" y="6"/>
                  </a:lnTo>
                  <a:lnTo>
                    <a:pt x="200" y="42"/>
                  </a:lnTo>
                  <a:lnTo>
                    <a:pt x="197" y="85"/>
                  </a:lnTo>
                  <a:lnTo>
                    <a:pt x="196" y="131"/>
                  </a:lnTo>
                  <a:lnTo>
                    <a:pt x="195" y="175"/>
                  </a:lnTo>
                  <a:lnTo>
                    <a:pt x="279" y="174"/>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4" name="Freeform 20"/>
            <p:cNvSpPr>
              <a:spLocks/>
            </p:cNvSpPr>
            <p:nvPr/>
          </p:nvSpPr>
          <p:spPr bwMode="auto">
            <a:xfrm>
              <a:off x="5156201" y="377825"/>
              <a:ext cx="230188" cy="373063"/>
            </a:xfrm>
            <a:custGeom>
              <a:avLst/>
              <a:gdLst>
                <a:gd name="T0" fmla="*/ 131 w 291"/>
                <a:gd name="T1" fmla="*/ 128 h 471"/>
                <a:gd name="T2" fmla="*/ 144 w 291"/>
                <a:gd name="T3" fmla="*/ 97 h 471"/>
                <a:gd name="T4" fmla="*/ 158 w 291"/>
                <a:gd name="T5" fmla="*/ 71 h 471"/>
                <a:gd name="T6" fmla="*/ 174 w 291"/>
                <a:gd name="T7" fmla="*/ 48 h 471"/>
                <a:gd name="T8" fmla="*/ 191 w 291"/>
                <a:gd name="T9" fmla="*/ 31 h 471"/>
                <a:gd name="T10" fmla="*/ 210 w 291"/>
                <a:gd name="T11" fmla="*/ 17 h 471"/>
                <a:gd name="T12" fmla="*/ 230 w 291"/>
                <a:gd name="T13" fmla="*/ 7 h 471"/>
                <a:gd name="T14" fmla="*/ 252 w 291"/>
                <a:gd name="T15" fmla="*/ 3 h 471"/>
                <a:gd name="T16" fmla="*/ 275 w 291"/>
                <a:gd name="T17" fmla="*/ 0 h 471"/>
                <a:gd name="T18" fmla="*/ 291 w 291"/>
                <a:gd name="T19" fmla="*/ 1 h 471"/>
                <a:gd name="T20" fmla="*/ 288 w 291"/>
                <a:gd name="T21" fmla="*/ 16 h 471"/>
                <a:gd name="T22" fmla="*/ 284 w 291"/>
                <a:gd name="T23" fmla="*/ 50 h 471"/>
                <a:gd name="T24" fmla="*/ 284 w 291"/>
                <a:gd name="T25" fmla="*/ 69 h 471"/>
                <a:gd name="T26" fmla="*/ 286 w 291"/>
                <a:gd name="T27" fmla="*/ 133 h 471"/>
                <a:gd name="T28" fmla="*/ 277 w 291"/>
                <a:gd name="T29" fmla="*/ 140 h 471"/>
                <a:gd name="T30" fmla="*/ 255 w 291"/>
                <a:gd name="T31" fmla="*/ 130 h 471"/>
                <a:gd name="T32" fmla="*/ 229 w 291"/>
                <a:gd name="T33" fmla="*/ 127 h 471"/>
                <a:gd name="T34" fmla="*/ 217 w 291"/>
                <a:gd name="T35" fmla="*/ 128 h 471"/>
                <a:gd name="T36" fmla="*/ 199 w 291"/>
                <a:gd name="T37" fmla="*/ 132 h 471"/>
                <a:gd name="T38" fmla="*/ 182 w 291"/>
                <a:gd name="T39" fmla="*/ 139 h 471"/>
                <a:gd name="T40" fmla="*/ 167 w 291"/>
                <a:gd name="T41" fmla="*/ 149 h 471"/>
                <a:gd name="T42" fmla="*/ 154 w 291"/>
                <a:gd name="T43" fmla="*/ 163 h 471"/>
                <a:gd name="T44" fmla="*/ 146 w 291"/>
                <a:gd name="T45" fmla="*/ 177 h 471"/>
                <a:gd name="T46" fmla="*/ 139 w 291"/>
                <a:gd name="T47" fmla="*/ 194 h 471"/>
                <a:gd name="T48" fmla="*/ 136 w 291"/>
                <a:gd name="T49" fmla="*/ 212 h 471"/>
                <a:gd name="T50" fmla="*/ 136 w 291"/>
                <a:gd name="T51" fmla="*/ 259 h 471"/>
                <a:gd name="T52" fmla="*/ 136 w 291"/>
                <a:gd name="T53" fmla="*/ 316 h 471"/>
                <a:gd name="T54" fmla="*/ 139 w 291"/>
                <a:gd name="T55" fmla="*/ 421 h 471"/>
                <a:gd name="T56" fmla="*/ 143 w 291"/>
                <a:gd name="T57" fmla="*/ 471 h 471"/>
                <a:gd name="T58" fmla="*/ 93 w 291"/>
                <a:gd name="T59" fmla="*/ 466 h 471"/>
                <a:gd name="T60" fmla="*/ 72 w 291"/>
                <a:gd name="T61" fmla="*/ 466 h 471"/>
                <a:gd name="T62" fmla="*/ 31 w 291"/>
                <a:gd name="T63" fmla="*/ 468 h 471"/>
                <a:gd name="T64" fmla="*/ 0 w 291"/>
                <a:gd name="T65" fmla="*/ 471 h 471"/>
                <a:gd name="T66" fmla="*/ 7 w 291"/>
                <a:gd name="T67" fmla="*/ 370 h 471"/>
                <a:gd name="T68" fmla="*/ 8 w 291"/>
                <a:gd name="T69" fmla="*/ 259 h 471"/>
                <a:gd name="T70" fmla="*/ 8 w 291"/>
                <a:gd name="T71" fmla="*/ 221 h 471"/>
                <a:gd name="T72" fmla="*/ 7 w 291"/>
                <a:gd name="T73" fmla="*/ 112 h 471"/>
                <a:gd name="T74" fmla="*/ 0 w 291"/>
                <a:gd name="T75" fmla="*/ 10 h 471"/>
                <a:gd name="T76" fmla="*/ 33 w 291"/>
                <a:gd name="T77" fmla="*/ 12 h 471"/>
                <a:gd name="T78" fmla="*/ 66 w 291"/>
                <a:gd name="T79" fmla="*/ 15 h 471"/>
                <a:gd name="T80" fmla="*/ 82 w 291"/>
                <a:gd name="T81" fmla="*/ 14 h 471"/>
                <a:gd name="T82" fmla="*/ 132 w 291"/>
                <a:gd name="T83" fmla="*/ 1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471">
                  <a:moveTo>
                    <a:pt x="129" y="127"/>
                  </a:moveTo>
                  <a:lnTo>
                    <a:pt x="131" y="128"/>
                  </a:lnTo>
                  <a:lnTo>
                    <a:pt x="131" y="128"/>
                  </a:lnTo>
                  <a:lnTo>
                    <a:pt x="144" y="97"/>
                  </a:lnTo>
                  <a:lnTo>
                    <a:pt x="151" y="83"/>
                  </a:lnTo>
                  <a:lnTo>
                    <a:pt x="158" y="71"/>
                  </a:lnTo>
                  <a:lnTo>
                    <a:pt x="167" y="60"/>
                  </a:lnTo>
                  <a:lnTo>
                    <a:pt x="174" y="48"/>
                  </a:lnTo>
                  <a:lnTo>
                    <a:pt x="183" y="40"/>
                  </a:lnTo>
                  <a:lnTo>
                    <a:pt x="191" y="31"/>
                  </a:lnTo>
                  <a:lnTo>
                    <a:pt x="200" y="24"/>
                  </a:lnTo>
                  <a:lnTo>
                    <a:pt x="210" y="17"/>
                  </a:lnTo>
                  <a:lnTo>
                    <a:pt x="220" y="12"/>
                  </a:lnTo>
                  <a:lnTo>
                    <a:pt x="230" y="7"/>
                  </a:lnTo>
                  <a:lnTo>
                    <a:pt x="241" y="4"/>
                  </a:lnTo>
                  <a:lnTo>
                    <a:pt x="252" y="3"/>
                  </a:lnTo>
                  <a:lnTo>
                    <a:pt x="263" y="0"/>
                  </a:lnTo>
                  <a:lnTo>
                    <a:pt x="275" y="0"/>
                  </a:lnTo>
                  <a:lnTo>
                    <a:pt x="275" y="0"/>
                  </a:lnTo>
                  <a:lnTo>
                    <a:pt x="291" y="1"/>
                  </a:lnTo>
                  <a:lnTo>
                    <a:pt x="291" y="1"/>
                  </a:lnTo>
                  <a:lnTo>
                    <a:pt x="288" y="16"/>
                  </a:lnTo>
                  <a:lnTo>
                    <a:pt x="286" y="31"/>
                  </a:lnTo>
                  <a:lnTo>
                    <a:pt x="284" y="50"/>
                  </a:lnTo>
                  <a:lnTo>
                    <a:pt x="284" y="69"/>
                  </a:lnTo>
                  <a:lnTo>
                    <a:pt x="284" y="69"/>
                  </a:lnTo>
                  <a:lnTo>
                    <a:pt x="284" y="101"/>
                  </a:lnTo>
                  <a:lnTo>
                    <a:pt x="286" y="133"/>
                  </a:lnTo>
                  <a:lnTo>
                    <a:pt x="277" y="140"/>
                  </a:lnTo>
                  <a:lnTo>
                    <a:pt x="277" y="140"/>
                  </a:lnTo>
                  <a:lnTo>
                    <a:pt x="267" y="135"/>
                  </a:lnTo>
                  <a:lnTo>
                    <a:pt x="255" y="130"/>
                  </a:lnTo>
                  <a:lnTo>
                    <a:pt x="242" y="128"/>
                  </a:lnTo>
                  <a:lnTo>
                    <a:pt x="229" y="127"/>
                  </a:lnTo>
                  <a:lnTo>
                    <a:pt x="229" y="127"/>
                  </a:lnTo>
                  <a:lnTo>
                    <a:pt x="217" y="128"/>
                  </a:lnTo>
                  <a:lnTo>
                    <a:pt x="208" y="129"/>
                  </a:lnTo>
                  <a:lnTo>
                    <a:pt x="199" y="132"/>
                  </a:lnTo>
                  <a:lnTo>
                    <a:pt x="189" y="134"/>
                  </a:lnTo>
                  <a:lnTo>
                    <a:pt x="182" y="139"/>
                  </a:lnTo>
                  <a:lnTo>
                    <a:pt x="174" y="144"/>
                  </a:lnTo>
                  <a:lnTo>
                    <a:pt x="167" y="149"/>
                  </a:lnTo>
                  <a:lnTo>
                    <a:pt x="160" y="155"/>
                  </a:lnTo>
                  <a:lnTo>
                    <a:pt x="154" y="163"/>
                  </a:lnTo>
                  <a:lnTo>
                    <a:pt x="149" y="169"/>
                  </a:lnTo>
                  <a:lnTo>
                    <a:pt x="146" y="177"/>
                  </a:lnTo>
                  <a:lnTo>
                    <a:pt x="142" y="185"/>
                  </a:lnTo>
                  <a:lnTo>
                    <a:pt x="139" y="194"/>
                  </a:lnTo>
                  <a:lnTo>
                    <a:pt x="137" y="202"/>
                  </a:lnTo>
                  <a:lnTo>
                    <a:pt x="136" y="212"/>
                  </a:lnTo>
                  <a:lnTo>
                    <a:pt x="136" y="221"/>
                  </a:lnTo>
                  <a:lnTo>
                    <a:pt x="136" y="259"/>
                  </a:lnTo>
                  <a:lnTo>
                    <a:pt x="136" y="259"/>
                  </a:lnTo>
                  <a:lnTo>
                    <a:pt x="136" y="316"/>
                  </a:lnTo>
                  <a:lnTo>
                    <a:pt x="137" y="370"/>
                  </a:lnTo>
                  <a:lnTo>
                    <a:pt x="139" y="421"/>
                  </a:lnTo>
                  <a:lnTo>
                    <a:pt x="143" y="471"/>
                  </a:lnTo>
                  <a:lnTo>
                    <a:pt x="143" y="471"/>
                  </a:lnTo>
                  <a:lnTo>
                    <a:pt x="112" y="468"/>
                  </a:lnTo>
                  <a:lnTo>
                    <a:pt x="93" y="466"/>
                  </a:lnTo>
                  <a:lnTo>
                    <a:pt x="72" y="466"/>
                  </a:lnTo>
                  <a:lnTo>
                    <a:pt x="72" y="466"/>
                  </a:lnTo>
                  <a:lnTo>
                    <a:pt x="50" y="466"/>
                  </a:lnTo>
                  <a:lnTo>
                    <a:pt x="31" y="468"/>
                  </a:lnTo>
                  <a:lnTo>
                    <a:pt x="0" y="471"/>
                  </a:lnTo>
                  <a:lnTo>
                    <a:pt x="0" y="471"/>
                  </a:lnTo>
                  <a:lnTo>
                    <a:pt x="4" y="421"/>
                  </a:lnTo>
                  <a:lnTo>
                    <a:pt x="7" y="370"/>
                  </a:lnTo>
                  <a:lnTo>
                    <a:pt x="8" y="316"/>
                  </a:lnTo>
                  <a:lnTo>
                    <a:pt x="8" y="259"/>
                  </a:lnTo>
                  <a:lnTo>
                    <a:pt x="8" y="221"/>
                  </a:lnTo>
                  <a:lnTo>
                    <a:pt x="8" y="221"/>
                  </a:lnTo>
                  <a:lnTo>
                    <a:pt x="8" y="165"/>
                  </a:lnTo>
                  <a:lnTo>
                    <a:pt x="7" y="112"/>
                  </a:lnTo>
                  <a:lnTo>
                    <a:pt x="4" y="60"/>
                  </a:lnTo>
                  <a:lnTo>
                    <a:pt x="0" y="10"/>
                  </a:lnTo>
                  <a:lnTo>
                    <a:pt x="0" y="10"/>
                  </a:lnTo>
                  <a:lnTo>
                    <a:pt x="33" y="12"/>
                  </a:lnTo>
                  <a:lnTo>
                    <a:pt x="50" y="14"/>
                  </a:lnTo>
                  <a:lnTo>
                    <a:pt x="66" y="15"/>
                  </a:lnTo>
                  <a:lnTo>
                    <a:pt x="66" y="15"/>
                  </a:lnTo>
                  <a:lnTo>
                    <a:pt x="82" y="14"/>
                  </a:lnTo>
                  <a:lnTo>
                    <a:pt x="98" y="12"/>
                  </a:lnTo>
                  <a:lnTo>
                    <a:pt x="132" y="10"/>
                  </a:lnTo>
                  <a:lnTo>
                    <a:pt x="129" y="127"/>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5" name="Freeform 21"/>
            <p:cNvSpPr>
              <a:spLocks noEditPoints="1"/>
            </p:cNvSpPr>
            <p:nvPr/>
          </p:nvSpPr>
          <p:spPr bwMode="auto">
            <a:xfrm>
              <a:off x="5410201" y="374650"/>
              <a:ext cx="328613" cy="385763"/>
            </a:xfrm>
            <a:custGeom>
              <a:avLst/>
              <a:gdLst>
                <a:gd name="T0" fmla="*/ 142 w 416"/>
                <a:gd name="T1" fmla="*/ 243 h 486"/>
                <a:gd name="T2" fmla="*/ 143 w 416"/>
                <a:gd name="T3" fmla="*/ 280 h 486"/>
                <a:gd name="T4" fmla="*/ 149 w 416"/>
                <a:gd name="T5" fmla="*/ 315 h 486"/>
                <a:gd name="T6" fmla="*/ 159 w 416"/>
                <a:gd name="T7" fmla="*/ 346 h 486"/>
                <a:gd name="T8" fmla="*/ 173 w 416"/>
                <a:gd name="T9" fmla="*/ 372 h 486"/>
                <a:gd name="T10" fmla="*/ 190 w 416"/>
                <a:gd name="T11" fmla="*/ 394 h 486"/>
                <a:gd name="T12" fmla="*/ 212 w 416"/>
                <a:gd name="T13" fmla="*/ 410 h 486"/>
                <a:gd name="T14" fmla="*/ 239 w 416"/>
                <a:gd name="T15" fmla="*/ 420 h 486"/>
                <a:gd name="T16" fmla="*/ 270 w 416"/>
                <a:gd name="T17" fmla="*/ 424 h 486"/>
                <a:gd name="T18" fmla="*/ 286 w 416"/>
                <a:gd name="T19" fmla="*/ 423 h 486"/>
                <a:gd name="T20" fmla="*/ 317 w 416"/>
                <a:gd name="T21" fmla="*/ 418 h 486"/>
                <a:gd name="T22" fmla="*/ 346 w 416"/>
                <a:gd name="T23" fmla="*/ 406 h 486"/>
                <a:gd name="T24" fmla="*/ 374 w 416"/>
                <a:gd name="T25" fmla="*/ 390 h 486"/>
                <a:gd name="T26" fmla="*/ 399 w 416"/>
                <a:gd name="T27" fmla="*/ 389 h 486"/>
                <a:gd name="T28" fmla="*/ 377 w 416"/>
                <a:gd name="T29" fmla="*/ 442 h 486"/>
                <a:gd name="T30" fmla="*/ 351 w 416"/>
                <a:gd name="T31" fmla="*/ 460 h 486"/>
                <a:gd name="T32" fmla="*/ 319 w 416"/>
                <a:gd name="T33" fmla="*/ 473 h 486"/>
                <a:gd name="T34" fmla="*/ 281 w 416"/>
                <a:gd name="T35" fmla="*/ 482 h 486"/>
                <a:gd name="T36" fmla="*/ 232 w 416"/>
                <a:gd name="T37" fmla="*/ 486 h 486"/>
                <a:gd name="T38" fmla="*/ 209 w 416"/>
                <a:gd name="T39" fmla="*/ 485 h 486"/>
                <a:gd name="T40" fmla="*/ 164 w 416"/>
                <a:gd name="T41" fmla="*/ 477 h 486"/>
                <a:gd name="T42" fmla="*/ 123 w 416"/>
                <a:gd name="T43" fmla="*/ 463 h 486"/>
                <a:gd name="T44" fmla="*/ 86 w 416"/>
                <a:gd name="T45" fmla="*/ 441 h 486"/>
                <a:gd name="T46" fmla="*/ 55 w 416"/>
                <a:gd name="T47" fmla="*/ 411 h 486"/>
                <a:gd name="T48" fmla="*/ 29 w 416"/>
                <a:gd name="T49" fmla="*/ 374 h 486"/>
                <a:gd name="T50" fmla="*/ 12 w 416"/>
                <a:gd name="T51" fmla="*/ 328 h 486"/>
                <a:gd name="T52" fmla="*/ 2 w 416"/>
                <a:gd name="T53" fmla="*/ 275 h 486"/>
                <a:gd name="T54" fmla="*/ 0 w 416"/>
                <a:gd name="T55" fmla="*/ 244 h 486"/>
                <a:gd name="T56" fmla="*/ 4 w 416"/>
                <a:gd name="T57" fmla="*/ 187 h 486"/>
                <a:gd name="T58" fmla="*/ 17 w 416"/>
                <a:gd name="T59" fmla="*/ 136 h 486"/>
                <a:gd name="T60" fmla="*/ 36 w 416"/>
                <a:gd name="T61" fmla="*/ 94 h 486"/>
                <a:gd name="T62" fmla="*/ 62 w 416"/>
                <a:gd name="T63" fmla="*/ 60 h 486"/>
                <a:gd name="T64" fmla="*/ 96 w 416"/>
                <a:gd name="T65" fmla="*/ 33 h 486"/>
                <a:gd name="T66" fmla="*/ 133 w 416"/>
                <a:gd name="T67" fmla="*/ 14 h 486"/>
                <a:gd name="T68" fmla="*/ 175 w 416"/>
                <a:gd name="T69" fmla="*/ 3 h 486"/>
                <a:gd name="T70" fmla="*/ 221 w 416"/>
                <a:gd name="T71" fmla="*/ 0 h 486"/>
                <a:gd name="T72" fmla="*/ 245 w 416"/>
                <a:gd name="T73" fmla="*/ 0 h 486"/>
                <a:gd name="T74" fmla="*/ 286 w 416"/>
                <a:gd name="T75" fmla="*/ 7 h 486"/>
                <a:gd name="T76" fmla="*/ 322 w 416"/>
                <a:gd name="T77" fmla="*/ 22 h 486"/>
                <a:gd name="T78" fmla="*/ 353 w 416"/>
                <a:gd name="T79" fmla="*/ 43 h 486"/>
                <a:gd name="T80" fmla="*/ 377 w 416"/>
                <a:gd name="T81" fmla="*/ 70 h 486"/>
                <a:gd name="T82" fmla="*/ 396 w 416"/>
                <a:gd name="T83" fmla="*/ 104 h 486"/>
                <a:gd name="T84" fmla="*/ 408 w 416"/>
                <a:gd name="T85" fmla="*/ 142 h 486"/>
                <a:gd name="T86" fmla="*/ 415 w 416"/>
                <a:gd name="T87" fmla="*/ 187 h 486"/>
                <a:gd name="T88" fmla="*/ 416 w 416"/>
                <a:gd name="T89" fmla="*/ 210 h 486"/>
                <a:gd name="T90" fmla="*/ 415 w 416"/>
                <a:gd name="T91" fmla="*/ 243 h 486"/>
                <a:gd name="T92" fmla="*/ 288 w 416"/>
                <a:gd name="T93" fmla="*/ 199 h 486"/>
                <a:gd name="T94" fmla="*/ 287 w 416"/>
                <a:gd name="T95" fmla="*/ 166 h 486"/>
                <a:gd name="T96" fmla="*/ 278 w 416"/>
                <a:gd name="T97" fmla="*/ 107 h 486"/>
                <a:gd name="T98" fmla="*/ 271 w 416"/>
                <a:gd name="T99" fmla="*/ 85 h 486"/>
                <a:gd name="T100" fmla="*/ 261 w 416"/>
                <a:gd name="T101" fmla="*/ 67 h 486"/>
                <a:gd name="T102" fmla="*/ 250 w 416"/>
                <a:gd name="T103" fmla="*/ 53 h 486"/>
                <a:gd name="T104" fmla="*/ 235 w 416"/>
                <a:gd name="T105" fmla="*/ 45 h 486"/>
                <a:gd name="T106" fmla="*/ 217 w 416"/>
                <a:gd name="T107" fmla="*/ 42 h 486"/>
                <a:gd name="T108" fmla="*/ 208 w 416"/>
                <a:gd name="T109" fmla="*/ 43 h 486"/>
                <a:gd name="T110" fmla="*/ 190 w 416"/>
                <a:gd name="T111" fmla="*/ 50 h 486"/>
                <a:gd name="T112" fmla="*/ 175 w 416"/>
                <a:gd name="T113" fmla="*/ 64 h 486"/>
                <a:gd name="T114" fmla="*/ 164 w 416"/>
                <a:gd name="T115" fmla="*/ 83 h 486"/>
                <a:gd name="T116" fmla="*/ 155 w 416"/>
                <a:gd name="T117" fmla="*/ 105 h 486"/>
                <a:gd name="T118" fmla="*/ 147 w 416"/>
                <a:gd name="T119" fmla="*/ 143 h 486"/>
                <a:gd name="T120" fmla="*/ 142 w 416"/>
                <a:gd name="T121" fmla="*/ 199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6" h="486">
                  <a:moveTo>
                    <a:pt x="142" y="243"/>
                  </a:moveTo>
                  <a:lnTo>
                    <a:pt x="142" y="243"/>
                  </a:lnTo>
                  <a:lnTo>
                    <a:pt x="142" y="261"/>
                  </a:lnTo>
                  <a:lnTo>
                    <a:pt x="143" y="280"/>
                  </a:lnTo>
                  <a:lnTo>
                    <a:pt x="146" y="297"/>
                  </a:lnTo>
                  <a:lnTo>
                    <a:pt x="149" y="315"/>
                  </a:lnTo>
                  <a:lnTo>
                    <a:pt x="153" y="329"/>
                  </a:lnTo>
                  <a:lnTo>
                    <a:pt x="159" y="346"/>
                  </a:lnTo>
                  <a:lnTo>
                    <a:pt x="165" y="359"/>
                  </a:lnTo>
                  <a:lnTo>
                    <a:pt x="173" y="372"/>
                  </a:lnTo>
                  <a:lnTo>
                    <a:pt x="180" y="383"/>
                  </a:lnTo>
                  <a:lnTo>
                    <a:pt x="190" y="394"/>
                  </a:lnTo>
                  <a:lnTo>
                    <a:pt x="201" y="403"/>
                  </a:lnTo>
                  <a:lnTo>
                    <a:pt x="212" y="410"/>
                  </a:lnTo>
                  <a:lnTo>
                    <a:pt x="225" y="416"/>
                  </a:lnTo>
                  <a:lnTo>
                    <a:pt x="239" y="420"/>
                  </a:lnTo>
                  <a:lnTo>
                    <a:pt x="253" y="423"/>
                  </a:lnTo>
                  <a:lnTo>
                    <a:pt x="270" y="424"/>
                  </a:lnTo>
                  <a:lnTo>
                    <a:pt x="270" y="424"/>
                  </a:lnTo>
                  <a:lnTo>
                    <a:pt x="286" y="423"/>
                  </a:lnTo>
                  <a:lnTo>
                    <a:pt x="302" y="421"/>
                  </a:lnTo>
                  <a:lnTo>
                    <a:pt x="317" y="418"/>
                  </a:lnTo>
                  <a:lnTo>
                    <a:pt x="332" y="413"/>
                  </a:lnTo>
                  <a:lnTo>
                    <a:pt x="346" y="406"/>
                  </a:lnTo>
                  <a:lnTo>
                    <a:pt x="360" y="399"/>
                  </a:lnTo>
                  <a:lnTo>
                    <a:pt x="374" y="390"/>
                  </a:lnTo>
                  <a:lnTo>
                    <a:pt x="386" y="380"/>
                  </a:lnTo>
                  <a:lnTo>
                    <a:pt x="399" y="389"/>
                  </a:lnTo>
                  <a:lnTo>
                    <a:pt x="377" y="442"/>
                  </a:lnTo>
                  <a:lnTo>
                    <a:pt x="377" y="442"/>
                  </a:lnTo>
                  <a:lnTo>
                    <a:pt x="365" y="451"/>
                  </a:lnTo>
                  <a:lnTo>
                    <a:pt x="351" y="460"/>
                  </a:lnTo>
                  <a:lnTo>
                    <a:pt x="337" y="467"/>
                  </a:lnTo>
                  <a:lnTo>
                    <a:pt x="319" y="473"/>
                  </a:lnTo>
                  <a:lnTo>
                    <a:pt x="301" y="478"/>
                  </a:lnTo>
                  <a:lnTo>
                    <a:pt x="281" y="482"/>
                  </a:lnTo>
                  <a:lnTo>
                    <a:pt x="257" y="485"/>
                  </a:lnTo>
                  <a:lnTo>
                    <a:pt x="232" y="486"/>
                  </a:lnTo>
                  <a:lnTo>
                    <a:pt x="232" y="486"/>
                  </a:lnTo>
                  <a:lnTo>
                    <a:pt x="209" y="485"/>
                  </a:lnTo>
                  <a:lnTo>
                    <a:pt x="186" y="482"/>
                  </a:lnTo>
                  <a:lnTo>
                    <a:pt x="164" y="477"/>
                  </a:lnTo>
                  <a:lnTo>
                    <a:pt x="143" y="471"/>
                  </a:lnTo>
                  <a:lnTo>
                    <a:pt x="123" y="463"/>
                  </a:lnTo>
                  <a:lnTo>
                    <a:pt x="105" y="454"/>
                  </a:lnTo>
                  <a:lnTo>
                    <a:pt x="86" y="441"/>
                  </a:lnTo>
                  <a:lnTo>
                    <a:pt x="70" y="427"/>
                  </a:lnTo>
                  <a:lnTo>
                    <a:pt x="55" y="411"/>
                  </a:lnTo>
                  <a:lnTo>
                    <a:pt x="41" y="394"/>
                  </a:lnTo>
                  <a:lnTo>
                    <a:pt x="29" y="374"/>
                  </a:lnTo>
                  <a:lnTo>
                    <a:pt x="19" y="352"/>
                  </a:lnTo>
                  <a:lnTo>
                    <a:pt x="12" y="328"/>
                  </a:lnTo>
                  <a:lnTo>
                    <a:pt x="5" y="302"/>
                  </a:lnTo>
                  <a:lnTo>
                    <a:pt x="2" y="275"/>
                  </a:lnTo>
                  <a:lnTo>
                    <a:pt x="0" y="244"/>
                  </a:lnTo>
                  <a:lnTo>
                    <a:pt x="0" y="244"/>
                  </a:lnTo>
                  <a:lnTo>
                    <a:pt x="2" y="214"/>
                  </a:lnTo>
                  <a:lnTo>
                    <a:pt x="4" y="187"/>
                  </a:lnTo>
                  <a:lnTo>
                    <a:pt x="10" y="161"/>
                  </a:lnTo>
                  <a:lnTo>
                    <a:pt x="17" y="136"/>
                  </a:lnTo>
                  <a:lnTo>
                    <a:pt x="26" y="115"/>
                  </a:lnTo>
                  <a:lnTo>
                    <a:pt x="36" y="94"/>
                  </a:lnTo>
                  <a:lnTo>
                    <a:pt x="49" y="76"/>
                  </a:lnTo>
                  <a:lnTo>
                    <a:pt x="62" y="60"/>
                  </a:lnTo>
                  <a:lnTo>
                    <a:pt x="79" y="45"/>
                  </a:lnTo>
                  <a:lnTo>
                    <a:pt x="96" y="33"/>
                  </a:lnTo>
                  <a:lnTo>
                    <a:pt x="113" y="23"/>
                  </a:lnTo>
                  <a:lnTo>
                    <a:pt x="133" y="14"/>
                  </a:lnTo>
                  <a:lnTo>
                    <a:pt x="154" y="8"/>
                  </a:lnTo>
                  <a:lnTo>
                    <a:pt x="175" y="3"/>
                  </a:lnTo>
                  <a:lnTo>
                    <a:pt x="198" y="1"/>
                  </a:lnTo>
                  <a:lnTo>
                    <a:pt x="221" y="0"/>
                  </a:lnTo>
                  <a:lnTo>
                    <a:pt x="221" y="0"/>
                  </a:lnTo>
                  <a:lnTo>
                    <a:pt x="245" y="0"/>
                  </a:lnTo>
                  <a:lnTo>
                    <a:pt x="266" y="3"/>
                  </a:lnTo>
                  <a:lnTo>
                    <a:pt x="286" y="7"/>
                  </a:lnTo>
                  <a:lnTo>
                    <a:pt x="304" y="13"/>
                  </a:lnTo>
                  <a:lnTo>
                    <a:pt x="322" y="22"/>
                  </a:lnTo>
                  <a:lnTo>
                    <a:pt x="338" y="32"/>
                  </a:lnTo>
                  <a:lnTo>
                    <a:pt x="353" y="43"/>
                  </a:lnTo>
                  <a:lnTo>
                    <a:pt x="365" y="55"/>
                  </a:lnTo>
                  <a:lnTo>
                    <a:pt x="377" y="70"/>
                  </a:lnTo>
                  <a:lnTo>
                    <a:pt x="387" y="85"/>
                  </a:lnTo>
                  <a:lnTo>
                    <a:pt x="396" y="104"/>
                  </a:lnTo>
                  <a:lnTo>
                    <a:pt x="403" y="122"/>
                  </a:lnTo>
                  <a:lnTo>
                    <a:pt x="408" y="142"/>
                  </a:lnTo>
                  <a:lnTo>
                    <a:pt x="412" y="163"/>
                  </a:lnTo>
                  <a:lnTo>
                    <a:pt x="415" y="187"/>
                  </a:lnTo>
                  <a:lnTo>
                    <a:pt x="416" y="210"/>
                  </a:lnTo>
                  <a:lnTo>
                    <a:pt x="416" y="210"/>
                  </a:lnTo>
                  <a:lnTo>
                    <a:pt x="416" y="230"/>
                  </a:lnTo>
                  <a:lnTo>
                    <a:pt x="415" y="243"/>
                  </a:lnTo>
                  <a:lnTo>
                    <a:pt x="142" y="243"/>
                  </a:lnTo>
                  <a:close/>
                  <a:moveTo>
                    <a:pt x="288" y="199"/>
                  </a:moveTo>
                  <a:lnTo>
                    <a:pt x="288" y="199"/>
                  </a:lnTo>
                  <a:lnTo>
                    <a:pt x="287" y="166"/>
                  </a:lnTo>
                  <a:lnTo>
                    <a:pt x="283" y="135"/>
                  </a:lnTo>
                  <a:lnTo>
                    <a:pt x="278" y="107"/>
                  </a:lnTo>
                  <a:lnTo>
                    <a:pt x="275" y="96"/>
                  </a:lnTo>
                  <a:lnTo>
                    <a:pt x="271" y="85"/>
                  </a:lnTo>
                  <a:lnTo>
                    <a:pt x="266" y="75"/>
                  </a:lnTo>
                  <a:lnTo>
                    <a:pt x="261" y="67"/>
                  </a:lnTo>
                  <a:lnTo>
                    <a:pt x="256" y="59"/>
                  </a:lnTo>
                  <a:lnTo>
                    <a:pt x="250" y="53"/>
                  </a:lnTo>
                  <a:lnTo>
                    <a:pt x="242" y="48"/>
                  </a:lnTo>
                  <a:lnTo>
                    <a:pt x="235" y="45"/>
                  </a:lnTo>
                  <a:lnTo>
                    <a:pt x="226" y="43"/>
                  </a:lnTo>
                  <a:lnTo>
                    <a:pt x="217" y="42"/>
                  </a:lnTo>
                  <a:lnTo>
                    <a:pt x="217" y="42"/>
                  </a:lnTo>
                  <a:lnTo>
                    <a:pt x="208" y="43"/>
                  </a:lnTo>
                  <a:lnTo>
                    <a:pt x="199" y="45"/>
                  </a:lnTo>
                  <a:lnTo>
                    <a:pt x="190" y="50"/>
                  </a:lnTo>
                  <a:lnTo>
                    <a:pt x="183" y="57"/>
                  </a:lnTo>
                  <a:lnTo>
                    <a:pt x="175" y="64"/>
                  </a:lnTo>
                  <a:lnTo>
                    <a:pt x="169" y="73"/>
                  </a:lnTo>
                  <a:lnTo>
                    <a:pt x="164" y="83"/>
                  </a:lnTo>
                  <a:lnTo>
                    <a:pt x="159" y="93"/>
                  </a:lnTo>
                  <a:lnTo>
                    <a:pt x="155" y="105"/>
                  </a:lnTo>
                  <a:lnTo>
                    <a:pt x="152" y="117"/>
                  </a:lnTo>
                  <a:lnTo>
                    <a:pt x="147" y="143"/>
                  </a:lnTo>
                  <a:lnTo>
                    <a:pt x="143" y="172"/>
                  </a:lnTo>
                  <a:lnTo>
                    <a:pt x="142" y="199"/>
                  </a:lnTo>
                  <a:lnTo>
                    <a:pt x="288" y="199"/>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6" name="Freeform 22"/>
            <p:cNvSpPr>
              <a:spLocks noEditPoints="1"/>
            </p:cNvSpPr>
            <p:nvPr/>
          </p:nvSpPr>
          <p:spPr bwMode="auto">
            <a:xfrm>
              <a:off x="5775326" y="374650"/>
              <a:ext cx="347663" cy="385763"/>
            </a:xfrm>
            <a:custGeom>
              <a:avLst/>
              <a:gdLst>
                <a:gd name="T0" fmla="*/ 52 w 439"/>
                <a:gd name="T1" fmla="*/ 50 h 486"/>
                <a:gd name="T2" fmla="*/ 119 w 439"/>
                <a:gd name="T3" fmla="*/ 17 h 486"/>
                <a:gd name="T4" fmla="*/ 188 w 439"/>
                <a:gd name="T5" fmla="*/ 1 h 486"/>
                <a:gd name="T6" fmla="*/ 229 w 439"/>
                <a:gd name="T7" fmla="*/ 0 h 486"/>
                <a:gd name="T8" fmla="*/ 280 w 439"/>
                <a:gd name="T9" fmla="*/ 8 h 486"/>
                <a:gd name="T10" fmla="*/ 323 w 439"/>
                <a:gd name="T11" fmla="*/ 26 h 486"/>
                <a:gd name="T12" fmla="*/ 357 w 439"/>
                <a:gd name="T13" fmla="*/ 57 h 486"/>
                <a:gd name="T14" fmla="*/ 378 w 439"/>
                <a:gd name="T15" fmla="*/ 99 h 486"/>
                <a:gd name="T16" fmla="*/ 385 w 439"/>
                <a:gd name="T17" fmla="*/ 155 h 486"/>
                <a:gd name="T18" fmla="*/ 384 w 439"/>
                <a:gd name="T19" fmla="*/ 267 h 486"/>
                <a:gd name="T20" fmla="*/ 383 w 439"/>
                <a:gd name="T21" fmla="*/ 391 h 486"/>
                <a:gd name="T22" fmla="*/ 393 w 439"/>
                <a:gd name="T23" fmla="*/ 423 h 486"/>
                <a:gd name="T24" fmla="*/ 404 w 439"/>
                <a:gd name="T25" fmla="*/ 432 h 486"/>
                <a:gd name="T26" fmla="*/ 439 w 439"/>
                <a:gd name="T27" fmla="*/ 437 h 486"/>
                <a:gd name="T28" fmla="*/ 414 w 439"/>
                <a:gd name="T29" fmla="*/ 472 h 486"/>
                <a:gd name="T30" fmla="*/ 372 w 439"/>
                <a:gd name="T31" fmla="*/ 485 h 486"/>
                <a:gd name="T32" fmla="*/ 334 w 439"/>
                <a:gd name="T33" fmla="*/ 485 h 486"/>
                <a:gd name="T34" fmla="*/ 293 w 439"/>
                <a:gd name="T35" fmla="*/ 467 h 486"/>
                <a:gd name="T36" fmla="*/ 266 w 439"/>
                <a:gd name="T37" fmla="*/ 431 h 486"/>
                <a:gd name="T38" fmla="*/ 249 w 439"/>
                <a:gd name="T39" fmla="*/ 430 h 486"/>
                <a:gd name="T40" fmla="*/ 209 w 439"/>
                <a:gd name="T41" fmla="*/ 466 h 486"/>
                <a:gd name="T42" fmla="*/ 157 w 439"/>
                <a:gd name="T43" fmla="*/ 485 h 486"/>
                <a:gd name="T44" fmla="*/ 119 w 439"/>
                <a:gd name="T45" fmla="*/ 485 h 486"/>
                <a:gd name="T46" fmla="*/ 74 w 439"/>
                <a:gd name="T47" fmla="*/ 475 h 486"/>
                <a:gd name="T48" fmla="*/ 40 w 439"/>
                <a:gd name="T49" fmla="*/ 455 h 486"/>
                <a:gd name="T50" fmla="*/ 17 w 439"/>
                <a:gd name="T51" fmla="*/ 427 h 486"/>
                <a:gd name="T52" fmla="*/ 4 w 439"/>
                <a:gd name="T53" fmla="*/ 395 h 486"/>
                <a:gd name="T54" fmla="*/ 0 w 439"/>
                <a:gd name="T55" fmla="*/ 360 h 486"/>
                <a:gd name="T56" fmla="*/ 2 w 439"/>
                <a:gd name="T57" fmla="*/ 332 h 486"/>
                <a:gd name="T58" fmla="*/ 16 w 439"/>
                <a:gd name="T59" fmla="*/ 296 h 486"/>
                <a:gd name="T60" fmla="*/ 38 w 439"/>
                <a:gd name="T61" fmla="*/ 267 h 486"/>
                <a:gd name="T62" fmla="*/ 70 w 439"/>
                <a:gd name="T63" fmla="*/ 246 h 486"/>
                <a:gd name="T64" fmla="*/ 110 w 439"/>
                <a:gd name="T65" fmla="*/ 230 h 486"/>
                <a:gd name="T66" fmla="*/ 177 w 439"/>
                <a:gd name="T67" fmla="*/ 213 h 486"/>
                <a:gd name="T68" fmla="*/ 239 w 439"/>
                <a:gd name="T69" fmla="*/ 191 h 486"/>
                <a:gd name="T70" fmla="*/ 251 w 439"/>
                <a:gd name="T71" fmla="*/ 179 h 486"/>
                <a:gd name="T72" fmla="*/ 257 w 439"/>
                <a:gd name="T73" fmla="*/ 153 h 486"/>
                <a:gd name="T74" fmla="*/ 255 w 439"/>
                <a:gd name="T75" fmla="*/ 137 h 486"/>
                <a:gd name="T76" fmla="*/ 248 w 439"/>
                <a:gd name="T77" fmla="*/ 114 h 486"/>
                <a:gd name="T78" fmla="*/ 233 w 439"/>
                <a:gd name="T79" fmla="*/ 95 h 486"/>
                <a:gd name="T80" fmla="*/ 212 w 439"/>
                <a:gd name="T81" fmla="*/ 80 h 486"/>
                <a:gd name="T82" fmla="*/ 186 w 439"/>
                <a:gd name="T83" fmla="*/ 73 h 486"/>
                <a:gd name="T84" fmla="*/ 166 w 439"/>
                <a:gd name="T85" fmla="*/ 70 h 486"/>
                <a:gd name="T86" fmla="*/ 115 w 439"/>
                <a:gd name="T87" fmla="*/ 80 h 486"/>
                <a:gd name="T88" fmla="*/ 70 w 439"/>
                <a:gd name="T89" fmla="*/ 104 h 486"/>
                <a:gd name="T90" fmla="*/ 44 w 439"/>
                <a:gd name="T91" fmla="*/ 124 h 486"/>
                <a:gd name="T92" fmla="*/ 259 w 439"/>
                <a:gd name="T93" fmla="*/ 225 h 486"/>
                <a:gd name="T94" fmla="*/ 217 w 439"/>
                <a:gd name="T95" fmla="*/ 244 h 486"/>
                <a:gd name="T96" fmla="*/ 176 w 439"/>
                <a:gd name="T97" fmla="*/ 261 h 486"/>
                <a:gd name="T98" fmla="*/ 151 w 439"/>
                <a:gd name="T99" fmla="*/ 282 h 486"/>
                <a:gd name="T100" fmla="*/ 136 w 439"/>
                <a:gd name="T101" fmla="*/ 316 h 486"/>
                <a:gd name="T102" fmla="*/ 133 w 439"/>
                <a:gd name="T103" fmla="*/ 347 h 486"/>
                <a:gd name="T104" fmla="*/ 141 w 439"/>
                <a:gd name="T105" fmla="*/ 390 h 486"/>
                <a:gd name="T106" fmla="*/ 164 w 439"/>
                <a:gd name="T107" fmla="*/ 415 h 486"/>
                <a:gd name="T108" fmla="*/ 188 w 439"/>
                <a:gd name="T109" fmla="*/ 420 h 486"/>
                <a:gd name="T110" fmla="*/ 209 w 439"/>
                <a:gd name="T111" fmla="*/ 416 h 486"/>
                <a:gd name="T112" fmla="*/ 228 w 439"/>
                <a:gd name="T113" fmla="*/ 406 h 486"/>
                <a:gd name="T114" fmla="*/ 243 w 439"/>
                <a:gd name="T115" fmla="*/ 389 h 486"/>
                <a:gd name="T116" fmla="*/ 253 w 439"/>
                <a:gd name="T117" fmla="*/ 367 h 486"/>
                <a:gd name="T118" fmla="*/ 257 w 439"/>
                <a:gd name="T119" fmla="*/ 326 h 486"/>
                <a:gd name="T120" fmla="*/ 259 w 439"/>
                <a:gd name="T121" fmla="*/ 225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9" h="486">
                  <a:moveTo>
                    <a:pt x="32" y="67"/>
                  </a:moveTo>
                  <a:lnTo>
                    <a:pt x="32" y="67"/>
                  </a:lnTo>
                  <a:lnTo>
                    <a:pt x="52" y="50"/>
                  </a:lnTo>
                  <a:lnTo>
                    <a:pt x="73" y="38"/>
                  </a:lnTo>
                  <a:lnTo>
                    <a:pt x="95" y="26"/>
                  </a:lnTo>
                  <a:lnTo>
                    <a:pt x="119" y="17"/>
                  </a:lnTo>
                  <a:lnTo>
                    <a:pt x="141" y="9"/>
                  </a:lnTo>
                  <a:lnTo>
                    <a:pt x="164" y="3"/>
                  </a:lnTo>
                  <a:lnTo>
                    <a:pt x="188" y="1"/>
                  </a:lnTo>
                  <a:lnTo>
                    <a:pt x="210" y="0"/>
                  </a:lnTo>
                  <a:lnTo>
                    <a:pt x="210" y="0"/>
                  </a:lnTo>
                  <a:lnTo>
                    <a:pt x="229" y="0"/>
                  </a:lnTo>
                  <a:lnTo>
                    <a:pt x="246" y="1"/>
                  </a:lnTo>
                  <a:lnTo>
                    <a:pt x="264" y="5"/>
                  </a:lnTo>
                  <a:lnTo>
                    <a:pt x="280" y="8"/>
                  </a:lnTo>
                  <a:lnTo>
                    <a:pt x="296" y="13"/>
                  </a:lnTo>
                  <a:lnTo>
                    <a:pt x="310" y="18"/>
                  </a:lnTo>
                  <a:lnTo>
                    <a:pt x="323" y="26"/>
                  </a:lnTo>
                  <a:lnTo>
                    <a:pt x="336" y="34"/>
                  </a:lnTo>
                  <a:lnTo>
                    <a:pt x="347" y="44"/>
                  </a:lnTo>
                  <a:lnTo>
                    <a:pt x="357" y="57"/>
                  </a:lnTo>
                  <a:lnTo>
                    <a:pt x="364" y="69"/>
                  </a:lnTo>
                  <a:lnTo>
                    <a:pt x="372" y="83"/>
                  </a:lnTo>
                  <a:lnTo>
                    <a:pt x="378" y="99"/>
                  </a:lnTo>
                  <a:lnTo>
                    <a:pt x="382" y="116"/>
                  </a:lnTo>
                  <a:lnTo>
                    <a:pt x="384" y="135"/>
                  </a:lnTo>
                  <a:lnTo>
                    <a:pt x="385" y="155"/>
                  </a:lnTo>
                  <a:lnTo>
                    <a:pt x="385" y="155"/>
                  </a:lnTo>
                  <a:lnTo>
                    <a:pt x="384" y="213"/>
                  </a:lnTo>
                  <a:lnTo>
                    <a:pt x="384" y="267"/>
                  </a:lnTo>
                  <a:lnTo>
                    <a:pt x="382" y="370"/>
                  </a:lnTo>
                  <a:lnTo>
                    <a:pt x="382" y="370"/>
                  </a:lnTo>
                  <a:lnTo>
                    <a:pt x="383" y="391"/>
                  </a:lnTo>
                  <a:lnTo>
                    <a:pt x="385" y="406"/>
                  </a:lnTo>
                  <a:lnTo>
                    <a:pt x="389" y="419"/>
                  </a:lnTo>
                  <a:lnTo>
                    <a:pt x="393" y="423"/>
                  </a:lnTo>
                  <a:lnTo>
                    <a:pt x="395" y="426"/>
                  </a:lnTo>
                  <a:lnTo>
                    <a:pt x="399" y="430"/>
                  </a:lnTo>
                  <a:lnTo>
                    <a:pt x="404" y="432"/>
                  </a:lnTo>
                  <a:lnTo>
                    <a:pt x="413" y="435"/>
                  </a:lnTo>
                  <a:lnTo>
                    <a:pt x="425" y="436"/>
                  </a:lnTo>
                  <a:lnTo>
                    <a:pt x="439" y="437"/>
                  </a:lnTo>
                  <a:lnTo>
                    <a:pt x="439" y="460"/>
                  </a:lnTo>
                  <a:lnTo>
                    <a:pt x="439" y="460"/>
                  </a:lnTo>
                  <a:lnTo>
                    <a:pt x="414" y="472"/>
                  </a:lnTo>
                  <a:lnTo>
                    <a:pt x="391" y="480"/>
                  </a:lnTo>
                  <a:lnTo>
                    <a:pt x="382" y="482"/>
                  </a:lnTo>
                  <a:lnTo>
                    <a:pt x="372" y="485"/>
                  </a:lnTo>
                  <a:lnTo>
                    <a:pt x="351" y="486"/>
                  </a:lnTo>
                  <a:lnTo>
                    <a:pt x="351" y="486"/>
                  </a:lnTo>
                  <a:lnTo>
                    <a:pt x="334" y="485"/>
                  </a:lnTo>
                  <a:lnTo>
                    <a:pt x="318" y="481"/>
                  </a:lnTo>
                  <a:lnTo>
                    <a:pt x="306" y="475"/>
                  </a:lnTo>
                  <a:lnTo>
                    <a:pt x="293" y="467"/>
                  </a:lnTo>
                  <a:lnTo>
                    <a:pt x="284" y="457"/>
                  </a:lnTo>
                  <a:lnTo>
                    <a:pt x="274" y="445"/>
                  </a:lnTo>
                  <a:lnTo>
                    <a:pt x="266" y="431"/>
                  </a:lnTo>
                  <a:lnTo>
                    <a:pt x="260" y="416"/>
                  </a:lnTo>
                  <a:lnTo>
                    <a:pt x="260" y="416"/>
                  </a:lnTo>
                  <a:lnTo>
                    <a:pt x="249" y="430"/>
                  </a:lnTo>
                  <a:lnTo>
                    <a:pt x="236" y="444"/>
                  </a:lnTo>
                  <a:lnTo>
                    <a:pt x="223" y="456"/>
                  </a:lnTo>
                  <a:lnTo>
                    <a:pt x="209" y="466"/>
                  </a:lnTo>
                  <a:lnTo>
                    <a:pt x="193" y="475"/>
                  </a:lnTo>
                  <a:lnTo>
                    <a:pt x="176" y="481"/>
                  </a:lnTo>
                  <a:lnTo>
                    <a:pt x="157" y="485"/>
                  </a:lnTo>
                  <a:lnTo>
                    <a:pt x="136" y="486"/>
                  </a:lnTo>
                  <a:lnTo>
                    <a:pt x="136" y="486"/>
                  </a:lnTo>
                  <a:lnTo>
                    <a:pt x="119" y="485"/>
                  </a:lnTo>
                  <a:lnTo>
                    <a:pt x="102" y="483"/>
                  </a:lnTo>
                  <a:lnTo>
                    <a:pt x="88" y="480"/>
                  </a:lnTo>
                  <a:lnTo>
                    <a:pt x="74" y="475"/>
                  </a:lnTo>
                  <a:lnTo>
                    <a:pt x="62" y="468"/>
                  </a:lnTo>
                  <a:lnTo>
                    <a:pt x="50" y="462"/>
                  </a:lnTo>
                  <a:lnTo>
                    <a:pt x="40" y="455"/>
                  </a:lnTo>
                  <a:lnTo>
                    <a:pt x="32" y="446"/>
                  </a:lnTo>
                  <a:lnTo>
                    <a:pt x="24" y="437"/>
                  </a:lnTo>
                  <a:lnTo>
                    <a:pt x="17" y="427"/>
                  </a:lnTo>
                  <a:lnTo>
                    <a:pt x="12" y="416"/>
                  </a:lnTo>
                  <a:lnTo>
                    <a:pt x="7" y="406"/>
                  </a:lnTo>
                  <a:lnTo>
                    <a:pt x="4" y="395"/>
                  </a:lnTo>
                  <a:lnTo>
                    <a:pt x="2" y="384"/>
                  </a:lnTo>
                  <a:lnTo>
                    <a:pt x="0" y="372"/>
                  </a:lnTo>
                  <a:lnTo>
                    <a:pt x="0" y="360"/>
                  </a:lnTo>
                  <a:lnTo>
                    <a:pt x="0" y="360"/>
                  </a:lnTo>
                  <a:lnTo>
                    <a:pt x="1" y="346"/>
                  </a:lnTo>
                  <a:lnTo>
                    <a:pt x="2" y="332"/>
                  </a:lnTo>
                  <a:lnTo>
                    <a:pt x="6" y="318"/>
                  </a:lnTo>
                  <a:lnTo>
                    <a:pt x="9" y="307"/>
                  </a:lnTo>
                  <a:lnTo>
                    <a:pt x="16" y="296"/>
                  </a:lnTo>
                  <a:lnTo>
                    <a:pt x="22" y="286"/>
                  </a:lnTo>
                  <a:lnTo>
                    <a:pt x="29" y="276"/>
                  </a:lnTo>
                  <a:lnTo>
                    <a:pt x="38" y="267"/>
                  </a:lnTo>
                  <a:lnTo>
                    <a:pt x="48" y="260"/>
                  </a:lnTo>
                  <a:lnTo>
                    <a:pt x="58" y="253"/>
                  </a:lnTo>
                  <a:lnTo>
                    <a:pt x="70" y="246"/>
                  </a:lnTo>
                  <a:lnTo>
                    <a:pt x="83" y="240"/>
                  </a:lnTo>
                  <a:lnTo>
                    <a:pt x="96" y="235"/>
                  </a:lnTo>
                  <a:lnTo>
                    <a:pt x="110" y="230"/>
                  </a:lnTo>
                  <a:lnTo>
                    <a:pt x="141" y="222"/>
                  </a:lnTo>
                  <a:lnTo>
                    <a:pt x="141" y="222"/>
                  </a:lnTo>
                  <a:lnTo>
                    <a:pt x="177" y="213"/>
                  </a:lnTo>
                  <a:lnTo>
                    <a:pt x="204" y="204"/>
                  </a:lnTo>
                  <a:lnTo>
                    <a:pt x="224" y="198"/>
                  </a:lnTo>
                  <a:lnTo>
                    <a:pt x="239" y="191"/>
                  </a:lnTo>
                  <a:lnTo>
                    <a:pt x="244" y="187"/>
                  </a:lnTo>
                  <a:lnTo>
                    <a:pt x="249" y="183"/>
                  </a:lnTo>
                  <a:lnTo>
                    <a:pt x="251" y="179"/>
                  </a:lnTo>
                  <a:lnTo>
                    <a:pt x="254" y="176"/>
                  </a:lnTo>
                  <a:lnTo>
                    <a:pt x="256" y="166"/>
                  </a:lnTo>
                  <a:lnTo>
                    <a:pt x="257" y="153"/>
                  </a:lnTo>
                  <a:lnTo>
                    <a:pt x="257" y="153"/>
                  </a:lnTo>
                  <a:lnTo>
                    <a:pt x="256" y="145"/>
                  </a:lnTo>
                  <a:lnTo>
                    <a:pt x="255" y="137"/>
                  </a:lnTo>
                  <a:lnTo>
                    <a:pt x="254" y="129"/>
                  </a:lnTo>
                  <a:lnTo>
                    <a:pt x="251" y="121"/>
                  </a:lnTo>
                  <a:lnTo>
                    <a:pt x="248" y="114"/>
                  </a:lnTo>
                  <a:lnTo>
                    <a:pt x="244" y="107"/>
                  </a:lnTo>
                  <a:lnTo>
                    <a:pt x="239" y="101"/>
                  </a:lnTo>
                  <a:lnTo>
                    <a:pt x="233" y="95"/>
                  </a:lnTo>
                  <a:lnTo>
                    <a:pt x="226" y="90"/>
                  </a:lnTo>
                  <a:lnTo>
                    <a:pt x="220" y="85"/>
                  </a:lnTo>
                  <a:lnTo>
                    <a:pt x="212" y="80"/>
                  </a:lnTo>
                  <a:lnTo>
                    <a:pt x="204" y="78"/>
                  </a:lnTo>
                  <a:lnTo>
                    <a:pt x="195" y="74"/>
                  </a:lnTo>
                  <a:lnTo>
                    <a:pt x="186" y="73"/>
                  </a:lnTo>
                  <a:lnTo>
                    <a:pt x="176" y="71"/>
                  </a:lnTo>
                  <a:lnTo>
                    <a:pt x="166" y="70"/>
                  </a:lnTo>
                  <a:lnTo>
                    <a:pt x="166" y="70"/>
                  </a:lnTo>
                  <a:lnTo>
                    <a:pt x="148" y="71"/>
                  </a:lnTo>
                  <a:lnTo>
                    <a:pt x="132" y="75"/>
                  </a:lnTo>
                  <a:lnTo>
                    <a:pt x="115" y="80"/>
                  </a:lnTo>
                  <a:lnTo>
                    <a:pt x="99" y="86"/>
                  </a:lnTo>
                  <a:lnTo>
                    <a:pt x="84" y="95"/>
                  </a:lnTo>
                  <a:lnTo>
                    <a:pt x="70" y="104"/>
                  </a:lnTo>
                  <a:lnTo>
                    <a:pt x="59" y="114"/>
                  </a:lnTo>
                  <a:lnTo>
                    <a:pt x="52" y="124"/>
                  </a:lnTo>
                  <a:lnTo>
                    <a:pt x="44" y="124"/>
                  </a:lnTo>
                  <a:lnTo>
                    <a:pt x="32" y="67"/>
                  </a:lnTo>
                  <a:close/>
                  <a:moveTo>
                    <a:pt x="259" y="225"/>
                  </a:moveTo>
                  <a:lnTo>
                    <a:pt x="259" y="225"/>
                  </a:lnTo>
                  <a:lnTo>
                    <a:pt x="249" y="230"/>
                  </a:lnTo>
                  <a:lnTo>
                    <a:pt x="238" y="235"/>
                  </a:lnTo>
                  <a:lnTo>
                    <a:pt x="217" y="244"/>
                  </a:lnTo>
                  <a:lnTo>
                    <a:pt x="195" y="251"/>
                  </a:lnTo>
                  <a:lnTo>
                    <a:pt x="186" y="256"/>
                  </a:lnTo>
                  <a:lnTo>
                    <a:pt x="176" y="261"/>
                  </a:lnTo>
                  <a:lnTo>
                    <a:pt x="167" y="267"/>
                  </a:lnTo>
                  <a:lnTo>
                    <a:pt x="158" y="275"/>
                  </a:lnTo>
                  <a:lnTo>
                    <a:pt x="151" y="282"/>
                  </a:lnTo>
                  <a:lnTo>
                    <a:pt x="145" y="292"/>
                  </a:lnTo>
                  <a:lnTo>
                    <a:pt x="140" y="303"/>
                  </a:lnTo>
                  <a:lnTo>
                    <a:pt x="136" y="316"/>
                  </a:lnTo>
                  <a:lnTo>
                    <a:pt x="133" y="331"/>
                  </a:lnTo>
                  <a:lnTo>
                    <a:pt x="133" y="347"/>
                  </a:lnTo>
                  <a:lnTo>
                    <a:pt x="133" y="347"/>
                  </a:lnTo>
                  <a:lnTo>
                    <a:pt x="133" y="364"/>
                  </a:lnTo>
                  <a:lnTo>
                    <a:pt x="137" y="378"/>
                  </a:lnTo>
                  <a:lnTo>
                    <a:pt x="141" y="390"/>
                  </a:lnTo>
                  <a:lnTo>
                    <a:pt x="148" y="401"/>
                  </a:lnTo>
                  <a:lnTo>
                    <a:pt x="156" y="409"/>
                  </a:lnTo>
                  <a:lnTo>
                    <a:pt x="164" y="415"/>
                  </a:lnTo>
                  <a:lnTo>
                    <a:pt x="176" y="419"/>
                  </a:lnTo>
                  <a:lnTo>
                    <a:pt x="188" y="420"/>
                  </a:lnTo>
                  <a:lnTo>
                    <a:pt x="188" y="420"/>
                  </a:lnTo>
                  <a:lnTo>
                    <a:pt x="195" y="420"/>
                  </a:lnTo>
                  <a:lnTo>
                    <a:pt x="203" y="419"/>
                  </a:lnTo>
                  <a:lnTo>
                    <a:pt x="209" y="416"/>
                  </a:lnTo>
                  <a:lnTo>
                    <a:pt x="217" y="414"/>
                  </a:lnTo>
                  <a:lnTo>
                    <a:pt x="223" y="410"/>
                  </a:lnTo>
                  <a:lnTo>
                    <a:pt x="228" y="406"/>
                  </a:lnTo>
                  <a:lnTo>
                    <a:pt x="234" y="401"/>
                  </a:lnTo>
                  <a:lnTo>
                    <a:pt x="239" y="396"/>
                  </a:lnTo>
                  <a:lnTo>
                    <a:pt x="243" y="389"/>
                  </a:lnTo>
                  <a:lnTo>
                    <a:pt x="246" y="383"/>
                  </a:lnTo>
                  <a:lnTo>
                    <a:pt x="250" y="375"/>
                  </a:lnTo>
                  <a:lnTo>
                    <a:pt x="253" y="367"/>
                  </a:lnTo>
                  <a:lnTo>
                    <a:pt x="256" y="347"/>
                  </a:lnTo>
                  <a:lnTo>
                    <a:pt x="257" y="326"/>
                  </a:lnTo>
                  <a:lnTo>
                    <a:pt x="257" y="326"/>
                  </a:lnTo>
                  <a:lnTo>
                    <a:pt x="259" y="263"/>
                  </a:lnTo>
                  <a:lnTo>
                    <a:pt x="259" y="225"/>
                  </a:lnTo>
                  <a:lnTo>
                    <a:pt x="259" y="225"/>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7" name="Freeform 23"/>
            <p:cNvSpPr>
              <a:spLocks/>
            </p:cNvSpPr>
            <p:nvPr/>
          </p:nvSpPr>
          <p:spPr bwMode="auto">
            <a:xfrm>
              <a:off x="6170613" y="374650"/>
              <a:ext cx="555625" cy="376238"/>
            </a:xfrm>
            <a:custGeom>
              <a:avLst/>
              <a:gdLst>
                <a:gd name="T0" fmla="*/ 135 w 700"/>
                <a:gd name="T1" fmla="*/ 83 h 473"/>
                <a:gd name="T2" fmla="*/ 181 w 700"/>
                <a:gd name="T3" fmla="*/ 34 h 473"/>
                <a:gd name="T4" fmla="*/ 237 w 700"/>
                <a:gd name="T5" fmla="*/ 5 h 473"/>
                <a:gd name="T6" fmla="*/ 269 w 700"/>
                <a:gd name="T7" fmla="*/ 0 h 473"/>
                <a:gd name="T8" fmla="*/ 290 w 700"/>
                <a:gd name="T9" fmla="*/ 0 h 473"/>
                <a:gd name="T10" fmla="*/ 320 w 700"/>
                <a:gd name="T11" fmla="*/ 6 h 473"/>
                <a:gd name="T12" fmla="*/ 346 w 700"/>
                <a:gd name="T13" fmla="*/ 17 h 473"/>
                <a:gd name="T14" fmla="*/ 368 w 700"/>
                <a:gd name="T15" fmla="*/ 36 h 473"/>
                <a:gd name="T16" fmla="*/ 402 w 700"/>
                <a:gd name="T17" fmla="*/ 90 h 473"/>
                <a:gd name="T18" fmla="*/ 433 w 700"/>
                <a:gd name="T19" fmla="*/ 52 h 473"/>
                <a:gd name="T20" fmla="*/ 489 w 700"/>
                <a:gd name="T21" fmla="*/ 12 h 473"/>
                <a:gd name="T22" fmla="*/ 540 w 700"/>
                <a:gd name="T23" fmla="*/ 0 h 473"/>
                <a:gd name="T24" fmla="*/ 567 w 700"/>
                <a:gd name="T25" fmla="*/ 0 h 473"/>
                <a:gd name="T26" fmla="*/ 613 w 700"/>
                <a:gd name="T27" fmla="*/ 9 h 473"/>
                <a:gd name="T28" fmla="*/ 650 w 700"/>
                <a:gd name="T29" fmla="*/ 32 h 473"/>
                <a:gd name="T30" fmla="*/ 676 w 700"/>
                <a:gd name="T31" fmla="*/ 65 h 473"/>
                <a:gd name="T32" fmla="*/ 693 w 700"/>
                <a:gd name="T33" fmla="*/ 114 h 473"/>
                <a:gd name="T34" fmla="*/ 698 w 700"/>
                <a:gd name="T35" fmla="*/ 174 h 473"/>
                <a:gd name="T36" fmla="*/ 696 w 700"/>
                <a:gd name="T37" fmla="*/ 260 h 473"/>
                <a:gd name="T38" fmla="*/ 695 w 700"/>
                <a:gd name="T39" fmla="*/ 334 h 473"/>
                <a:gd name="T40" fmla="*/ 700 w 700"/>
                <a:gd name="T41" fmla="*/ 473 h 473"/>
                <a:gd name="T42" fmla="*/ 667 w 700"/>
                <a:gd name="T43" fmla="*/ 470 h 473"/>
                <a:gd name="T44" fmla="*/ 588 w 700"/>
                <a:gd name="T45" fmla="*/ 470 h 473"/>
                <a:gd name="T46" fmla="*/ 556 w 700"/>
                <a:gd name="T47" fmla="*/ 473 h 473"/>
                <a:gd name="T48" fmla="*/ 564 w 700"/>
                <a:gd name="T49" fmla="*/ 353 h 473"/>
                <a:gd name="T50" fmla="*/ 567 w 700"/>
                <a:gd name="T51" fmla="*/ 199 h 473"/>
                <a:gd name="T52" fmla="*/ 562 w 700"/>
                <a:gd name="T53" fmla="*/ 148 h 473"/>
                <a:gd name="T54" fmla="*/ 551 w 700"/>
                <a:gd name="T55" fmla="*/ 120 h 473"/>
                <a:gd name="T56" fmla="*/ 535 w 700"/>
                <a:gd name="T57" fmla="*/ 99 h 473"/>
                <a:gd name="T58" fmla="*/ 515 w 700"/>
                <a:gd name="T59" fmla="*/ 88 h 473"/>
                <a:gd name="T60" fmla="*/ 489 w 700"/>
                <a:gd name="T61" fmla="*/ 83 h 473"/>
                <a:gd name="T62" fmla="*/ 468 w 700"/>
                <a:gd name="T63" fmla="*/ 86 h 473"/>
                <a:gd name="T64" fmla="*/ 444 w 700"/>
                <a:gd name="T65" fmla="*/ 100 h 473"/>
                <a:gd name="T66" fmla="*/ 428 w 700"/>
                <a:gd name="T67" fmla="*/ 121 h 473"/>
                <a:gd name="T68" fmla="*/ 417 w 700"/>
                <a:gd name="T69" fmla="*/ 156 h 473"/>
                <a:gd name="T70" fmla="*/ 413 w 700"/>
                <a:gd name="T71" fmla="*/ 261 h 473"/>
                <a:gd name="T72" fmla="*/ 414 w 700"/>
                <a:gd name="T73" fmla="*/ 372 h 473"/>
                <a:gd name="T74" fmla="*/ 421 w 700"/>
                <a:gd name="T75" fmla="*/ 473 h 473"/>
                <a:gd name="T76" fmla="*/ 350 w 700"/>
                <a:gd name="T77" fmla="*/ 468 h 473"/>
                <a:gd name="T78" fmla="*/ 309 w 700"/>
                <a:gd name="T79" fmla="*/ 470 h 473"/>
                <a:gd name="T80" fmla="*/ 282 w 700"/>
                <a:gd name="T81" fmla="*/ 423 h 473"/>
                <a:gd name="T82" fmla="*/ 285 w 700"/>
                <a:gd name="T83" fmla="*/ 261 h 473"/>
                <a:gd name="T84" fmla="*/ 284 w 700"/>
                <a:gd name="T85" fmla="*/ 176 h 473"/>
                <a:gd name="T86" fmla="*/ 274 w 700"/>
                <a:gd name="T87" fmla="*/ 122 h 473"/>
                <a:gd name="T88" fmla="*/ 262 w 700"/>
                <a:gd name="T89" fmla="*/ 101 h 473"/>
                <a:gd name="T90" fmla="*/ 243 w 700"/>
                <a:gd name="T91" fmla="*/ 88 h 473"/>
                <a:gd name="T92" fmla="*/ 218 w 700"/>
                <a:gd name="T93" fmla="*/ 83 h 473"/>
                <a:gd name="T94" fmla="*/ 199 w 700"/>
                <a:gd name="T95" fmla="*/ 85 h 473"/>
                <a:gd name="T96" fmla="*/ 174 w 700"/>
                <a:gd name="T97" fmla="*/ 98 h 473"/>
                <a:gd name="T98" fmla="*/ 156 w 700"/>
                <a:gd name="T99" fmla="*/ 120 h 473"/>
                <a:gd name="T100" fmla="*/ 144 w 700"/>
                <a:gd name="T101" fmla="*/ 152 h 473"/>
                <a:gd name="T102" fmla="*/ 137 w 700"/>
                <a:gd name="T103" fmla="*/ 192 h 473"/>
                <a:gd name="T104" fmla="*/ 135 w 700"/>
                <a:gd name="T105" fmla="*/ 261 h 473"/>
                <a:gd name="T106" fmla="*/ 140 w 700"/>
                <a:gd name="T107" fmla="*/ 423 h 473"/>
                <a:gd name="T108" fmla="*/ 113 w 700"/>
                <a:gd name="T109" fmla="*/ 470 h 473"/>
                <a:gd name="T110" fmla="*/ 72 w 700"/>
                <a:gd name="T111" fmla="*/ 468 h 473"/>
                <a:gd name="T112" fmla="*/ 0 w 700"/>
                <a:gd name="T113" fmla="*/ 473 h 473"/>
                <a:gd name="T114" fmla="*/ 6 w 700"/>
                <a:gd name="T115" fmla="*/ 372 h 473"/>
                <a:gd name="T116" fmla="*/ 8 w 700"/>
                <a:gd name="T117" fmla="*/ 223 h 473"/>
                <a:gd name="T118" fmla="*/ 6 w 700"/>
                <a:gd name="T119" fmla="*/ 114 h 473"/>
                <a:gd name="T120" fmla="*/ 0 w 700"/>
                <a:gd name="T121" fmla="*/ 12 h 473"/>
                <a:gd name="T122" fmla="*/ 68 w 700"/>
                <a:gd name="T123" fmla="*/ 17 h 473"/>
                <a:gd name="T124" fmla="*/ 102 w 700"/>
                <a:gd name="T125" fmla="*/ 1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473">
                  <a:moveTo>
                    <a:pt x="134" y="83"/>
                  </a:moveTo>
                  <a:lnTo>
                    <a:pt x="135" y="83"/>
                  </a:lnTo>
                  <a:lnTo>
                    <a:pt x="135" y="83"/>
                  </a:lnTo>
                  <a:lnTo>
                    <a:pt x="150" y="65"/>
                  </a:lnTo>
                  <a:lnTo>
                    <a:pt x="165" y="48"/>
                  </a:lnTo>
                  <a:lnTo>
                    <a:pt x="181" y="34"/>
                  </a:lnTo>
                  <a:lnTo>
                    <a:pt x="199" y="22"/>
                  </a:lnTo>
                  <a:lnTo>
                    <a:pt x="217" y="12"/>
                  </a:lnTo>
                  <a:lnTo>
                    <a:pt x="237" y="5"/>
                  </a:lnTo>
                  <a:lnTo>
                    <a:pt x="247" y="2"/>
                  </a:lnTo>
                  <a:lnTo>
                    <a:pt x="258" y="1"/>
                  </a:lnTo>
                  <a:lnTo>
                    <a:pt x="269" y="0"/>
                  </a:lnTo>
                  <a:lnTo>
                    <a:pt x="279" y="0"/>
                  </a:lnTo>
                  <a:lnTo>
                    <a:pt x="279" y="0"/>
                  </a:lnTo>
                  <a:lnTo>
                    <a:pt x="290" y="0"/>
                  </a:lnTo>
                  <a:lnTo>
                    <a:pt x="300" y="1"/>
                  </a:lnTo>
                  <a:lnTo>
                    <a:pt x="310" y="2"/>
                  </a:lnTo>
                  <a:lnTo>
                    <a:pt x="320" y="6"/>
                  </a:lnTo>
                  <a:lnTo>
                    <a:pt x="329" y="8"/>
                  </a:lnTo>
                  <a:lnTo>
                    <a:pt x="337" y="12"/>
                  </a:lnTo>
                  <a:lnTo>
                    <a:pt x="346" y="17"/>
                  </a:lnTo>
                  <a:lnTo>
                    <a:pt x="354" y="23"/>
                  </a:lnTo>
                  <a:lnTo>
                    <a:pt x="361" y="29"/>
                  </a:lnTo>
                  <a:lnTo>
                    <a:pt x="368" y="36"/>
                  </a:lnTo>
                  <a:lnTo>
                    <a:pt x="381" y="52"/>
                  </a:lnTo>
                  <a:lnTo>
                    <a:pt x="392" y="69"/>
                  </a:lnTo>
                  <a:lnTo>
                    <a:pt x="402" y="90"/>
                  </a:lnTo>
                  <a:lnTo>
                    <a:pt x="402" y="90"/>
                  </a:lnTo>
                  <a:lnTo>
                    <a:pt x="417" y="69"/>
                  </a:lnTo>
                  <a:lnTo>
                    <a:pt x="433" y="52"/>
                  </a:lnTo>
                  <a:lnTo>
                    <a:pt x="450" y="36"/>
                  </a:lnTo>
                  <a:lnTo>
                    <a:pt x="469" y="23"/>
                  </a:lnTo>
                  <a:lnTo>
                    <a:pt x="489" y="12"/>
                  </a:lnTo>
                  <a:lnTo>
                    <a:pt x="509" y="6"/>
                  </a:lnTo>
                  <a:lnTo>
                    <a:pt x="528" y="1"/>
                  </a:lnTo>
                  <a:lnTo>
                    <a:pt x="540" y="0"/>
                  </a:lnTo>
                  <a:lnTo>
                    <a:pt x="550" y="0"/>
                  </a:lnTo>
                  <a:lnTo>
                    <a:pt x="550" y="0"/>
                  </a:lnTo>
                  <a:lnTo>
                    <a:pt x="567" y="0"/>
                  </a:lnTo>
                  <a:lnTo>
                    <a:pt x="583" y="2"/>
                  </a:lnTo>
                  <a:lnTo>
                    <a:pt x="599" y="5"/>
                  </a:lnTo>
                  <a:lnTo>
                    <a:pt x="613" y="9"/>
                  </a:lnTo>
                  <a:lnTo>
                    <a:pt x="626" y="16"/>
                  </a:lnTo>
                  <a:lnTo>
                    <a:pt x="639" y="23"/>
                  </a:lnTo>
                  <a:lnTo>
                    <a:pt x="650" y="32"/>
                  </a:lnTo>
                  <a:lnTo>
                    <a:pt x="660" y="42"/>
                  </a:lnTo>
                  <a:lnTo>
                    <a:pt x="669" y="53"/>
                  </a:lnTo>
                  <a:lnTo>
                    <a:pt x="676" y="65"/>
                  </a:lnTo>
                  <a:lnTo>
                    <a:pt x="683" y="80"/>
                  </a:lnTo>
                  <a:lnTo>
                    <a:pt x="688" y="96"/>
                  </a:lnTo>
                  <a:lnTo>
                    <a:pt x="693" y="114"/>
                  </a:lnTo>
                  <a:lnTo>
                    <a:pt x="696" y="132"/>
                  </a:lnTo>
                  <a:lnTo>
                    <a:pt x="698" y="152"/>
                  </a:lnTo>
                  <a:lnTo>
                    <a:pt x="698" y="174"/>
                  </a:lnTo>
                  <a:lnTo>
                    <a:pt x="698" y="174"/>
                  </a:lnTo>
                  <a:lnTo>
                    <a:pt x="698" y="220"/>
                  </a:lnTo>
                  <a:lnTo>
                    <a:pt x="696" y="260"/>
                  </a:lnTo>
                  <a:lnTo>
                    <a:pt x="695" y="298"/>
                  </a:lnTo>
                  <a:lnTo>
                    <a:pt x="695" y="334"/>
                  </a:lnTo>
                  <a:lnTo>
                    <a:pt x="695" y="334"/>
                  </a:lnTo>
                  <a:lnTo>
                    <a:pt x="695" y="367"/>
                  </a:lnTo>
                  <a:lnTo>
                    <a:pt x="696" y="401"/>
                  </a:lnTo>
                  <a:lnTo>
                    <a:pt x="700" y="473"/>
                  </a:lnTo>
                  <a:lnTo>
                    <a:pt x="700" y="473"/>
                  </a:lnTo>
                  <a:lnTo>
                    <a:pt x="685" y="471"/>
                  </a:lnTo>
                  <a:lnTo>
                    <a:pt x="667" y="470"/>
                  </a:lnTo>
                  <a:lnTo>
                    <a:pt x="628" y="468"/>
                  </a:lnTo>
                  <a:lnTo>
                    <a:pt x="628" y="468"/>
                  </a:lnTo>
                  <a:lnTo>
                    <a:pt x="588" y="470"/>
                  </a:lnTo>
                  <a:lnTo>
                    <a:pt x="571" y="471"/>
                  </a:lnTo>
                  <a:lnTo>
                    <a:pt x="556" y="473"/>
                  </a:lnTo>
                  <a:lnTo>
                    <a:pt x="556" y="473"/>
                  </a:lnTo>
                  <a:lnTo>
                    <a:pt x="559" y="446"/>
                  </a:lnTo>
                  <a:lnTo>
                    <a:pt x="562" y="418"/>
                  </a:lnTo>
                  <a:lnTo>
                    <a:pt x="564" y="353"/>
                  </a:lnTo>
                  <a:lnTo>
                    <a:pt x="567" y="280"/>
                  </a:lnTo>
                  <a:lnTo>
                    <a:pt x="567" y="199"/>
                  </a:lnTo>
                  <a:lnTo>
                    <a:pt x="567" y="199"/>
                  </a:lnTo>
                  <a:lnTo>
                    <a:pt x="566" y="172"/>
                  </a:lnTo>
                  <a:lnTo>
                    <a:pt x="563" y="160"/>
                  </a:lnTo>
                  <a:lnTo>
                    <a:pt x="562" y="148"/>
                  </a:lnTo>
                  <a:lnTo>
                    <a:pt x="558" y="137"/>
                  </a:lnTo>
                  <a:lnTo>
                    <a:pt x="554" y="127"/>
                  </a:lnTo>
                  <a:lnTo>
                    <a:pt x="551" y="120"/>
                  </a:lnTo>
                  <a:lnTo>
                    <a:pt x="546" y="111"/>
                  </a:lnTo>
                  <a:lnTo>
                    <a:pt x="541" y="105"/>
                  </a:lnTo>
                  <a:lnTo>
                    <a:pt x="535" y="99"/>
                  </a:lnTo>
                  <a:lnTo>
                    <a:pt x="528" y="94"/>
                  </a:lnTo>
                  <a:lnTo>
                    <a:pt x="522" y="90"/>
                  </a:lnTo>
                  <a:lnTo>
                    <a:pt x="515" y="88"/>
                  </a:lnTo>
                  <a:lnTo>
                    <a:pt x="506" y="85"/>
                  </a:lnTo>
                  <a:lnTo>
                    <a:pt x="497" y="84"/>
                  </a:lnTo>
                  <a:lnTo>
                    <a:pt x="489" y="83"/>
                  </a:lnTo>
                  <a:lnTo>
                    <a:pt x="489" y="83"/>
                  </a:lnTo>
                  <a:lnTo>
                    <a:pt x="478" y="84"/>
                  </a:lnTo>
                  <a:lnTo>
                    <a:pt x="468" y="86"/>
                  </a:lnTo>
                  <a:lnTo>
                    <a:pt x="459" y="89"/>
                  </a:lnTo>
                  <a:lnTo>
                    <a:pt x="450" y="94"/>
                  </a:lnTo>
                  <a:lnTo>
                    <a:pt x="444" y="100"/>
                  </a:lnTo>
                  <a:lnTo>
                    <a:pt x="438" y="106"/>
                  </a:lnTo>
                  <a:lnTo>
                    <a:pt x="432" y="112"/>
                  </a:lnTo>
                  <a:lnTo>
                    <a:pt x="428" y="121"/>
                  </a:lnTo>
                  <a:lnTo>
                    <a:pt x="424" y="130"/>
                  </a:lnTo>
                  <a:lnTo>
                    <a:pt x="421" y="138"/>
                  </a:lnTo>
                  <a:lnTo>
                    <a:pt x="417" y="156"/>
                  </a:lnTo>
                  <a:lnTo>
                    <a:pt x="414" y="174"/>
                  </a:lnTo>
                  <a:lnTo>
                    <a:pt x="413" y="193"/>
                  </a:lnTo>
                  <a:lnTo>
                    <a:pt x="413" y="261"/>
                  </a:lnTo>
                  <a:lnTo>
                    <a:pt x="413" y="261"/>
                  </a:lnTo>
                  <a:lnTo>
                    <a:pt x="413" y="318"/>
                  </a:lnTo>
                  <a:lnTo>
                    <a:pt x="414" y="372"/>
                  </a:lnTo>
                  <a:lnTo>
                    <a:pt x="417" y="423"/>
                  </a:lnTo>
                  <a:lnTo>
                    <a:pt x="421" y="473"/>
                  </a:lnTo>
                  <a:lnTo>
                    <a:pt x="421" y="473"/>
                  </a:lnTo>
                  <a:lnTo>
                    <a:pt x="390" y="470"/>
                  </a:lnTo>
                  <a:lnTo>
                    <a:pt x="371" y="468"/>
                  </a:lnTo>
                  <a:lnTo>
                    <a:pt x="350" y="468"/>
                  </a:lnTo>
                  <a:lnTo>
                    <a:pt x="350" y="468"/>
                  </a:lnTo>
                  <a:lnTo>
                    <a:pt x="328" y="468"/>
                  </a:lnTo>
                  <a:lnTo>
                    <a:pt x="309" y="470"/>
                  </a:lnTo>
                  <a:lnTo>
                    <a:pt x="278" y="473"/>
                  </a:lnTo>
                  <a:lnTo>
                    <a:pt x="278" y="473"/>
                  </a:lnTo>
                  <a:lnTo>
                    <a:pt x="282" y="423"/>
                  </a:lnTo>
                  <a:lnTo>
                    <a:pt x="284" y="372"/>
                  </a:lnTo>
                  <a:lnTo>
                    <a:pt x="285" y="318"/>
                  </a:lnTo>
                  <a:lnTo>
                    <a:pt x="285" y="261"/>
                  </a:lnTo>
                  <a:lnTo>
                    <a:pt x="285" y="203"/>
                  </a:lnTo>
                  <a:lnTo>
                    <a:pt x="285" y="203"/>
                  </a:lnTo>
                  <a:lnTo>
                    <a:pt x="284" y="176"/>
                  </a:lnTo>
                  <a:lnTo>
                    <a:pt x="282" y="152"/>
                  </a:lnTo>
                  <a:lnTo>
                    <a:pt x="278" y="132"/>
                  </a:lnTo>
                  <a:lnTo>
                    <a:pt x="274" y="122"/>
                  </a:lnTo>
                  <a:lnTo>
                    <a:pt x="270" y="115"/>
                  </a:lnTo>
                  <a:lnTo>
                    <a:pt x="267" y="107"/>
                  </a:lnTo>
                  <a:lnTo>
                    <a:pt x="262" y="101"/>
                  </a:lnTo>
                  <a:lnTo>
                    <a:pt x="257" y="95"/>
                  </a:lnTo>
                  <a:lnTo>
                    <a:pt x="251" y="91"/>
                  </a:lnTo>
                  <a:lnTo>
                    <a:pt x="243" y="88"/>
                  </a:lnTo>
                  <a:lnTo>
                    <a:pt x="236" y="85"/>
                  </a:lnTo>
                  <a:lnTo>
                    <a:pt x="228" y="84"/>
                  </a:lnTo>
                  <a:lnTo>
                    <a:pt x="218" y="83"/>
                  </a:lnTo>
                  <a:lnTo>
                    <a:pt x="218" y="83"/>
                  </a:lnTo>
                  <a:lnTo>
                    <a:pt x="208" y="84"/>
                  </a:lnTo>
                  <a:lnTo>
                    <a:pt x="199" y="85"/>
                  </a:lnTo>
                  <a:lnTo>
                    <a:pt x="190" y="89"/>
                  </a:lnTo>
                  <a:lnTo>
                    <a:pt x="181" y="93"/>
                  </a:lnTo>
                  <a:lnTo>
                    <a:pt x="174" y="98"/>
                  </a:lnTo>
                  <a:lnTo>
                    <a:pt x="168" y="105"/>
                  </a:lnTo>
                  <a:lnTo>
                    <a:pt x="161" y="112"/>
                  </a:lnTo>
                  <a:lnTo>
                    <a:pt x="156" y="120"/>
                  </a:lnTo>
                  <a:lnTo>
                    <a:pt x="151" y="130"/>
                  </a:lnTo>
                  <a:lnTo>
                    <a:pt x="146" y="141"/>
                  </a:lnTo>
                  <a:lnTo>
                    <a:pt x="144" y="152"/>
                  </a:lnTo>
                  <a:lnTo>
                    <a:pt x="140" y="165"/>
                  </a:lnTo>
                  <a:lnTo>
                    <a:pt x="139" y="178"/>
                  </a:lnTo>
                  <a:lnTo>
                    <a:pt x="137" y="192"/>
                  </a:lnTo>
                  <a:lnTo>
                    <a:pt x="135" y="223"/>
                  </a:lnTo>
                  <a:lnTo>
                    <a:pt x="135" y="261"/>
                  </a:lnTo>
                  <a:lnTo>
                    <a:pt x="135" y="261"/>
                  </a:lnTo>
                  <a:lnTo>
                    <a:pt x="137" y="318"/>
                  </a:lnTo>
                  <a:lnTo>
                    <a:pt x="138" y="372"/>
                  </a:lnTo>
                  <a:lnTo>
                    <a:pt x="140" y="423"/>
                  </a:lnTo>
                  <a:lnTo>
                    <a:pt x="144" y="473"/>
                  </a:lnTo>
                  <a:lnTo>
                    <a:pt x="144" y="473"/>
                  </a:lnTo>
                  <a:lnTo>
                    <a:pt x="113" y="470"/>
                  </a:lnTo>
                  <a:lnTo>
                    <a:pt x="93" y="468"/>
                  </a:lnTo>
                  <a:lnTo>
                    <a:pt x="72" y="468"/>
                  </a:lnTo>
                  <a:lnTo>
                    <a:pt x="72" y="468"/>
                  </a:lnTo>
                  <a:lnTo>
                    <a:pt x="51" y="468"/>
                  </a:lnTo>
                  <a:lnTo>
                    <a:pt x="31" y="470"/>
                  </a:lnTo>
                  <a:lnTo>
                    <a:pt x="0" y="473"/>
                  </a:lnTo>
                  <a:lnTo>
                    <a:pt x="0" y="473"/>
                  </a:lnTo>
                  <a:lnTo>
                    <a:pt x="4" y="423"/>
                  </a:lnTo>
                  <a:lnTo>
                    <a:pt x="6" y="372"/>
                  </a:lnTo>
                  <a:lnTo>
                    <a:pt x="8" y="318"/>
                  </a:lnTo>
                  <a:lnTo>
                    <a:pt x="8" y="261"/>
                  </a:lnTo>
                  <a:lnTo>
                    <a:pt x="8" y="223"/>
                  </a:lnTo>
                  <a:lnTo>
                    <a:pt x="8" y="223"/>
                  </a:lnTo>
                  <a:lnTo>
                    <a:pt x="8" y="167"/>
                  </a:lnTo>
                  <a:lnTo>
                    <a:pt x="6" y="114"/>
                  </a:lnTo>
                  <a:lnTo>
                    <a:pt x="4" y="62"/>
                  </a:lnTo>
                  <a:lnTo>
                    <a:pt x="0" y="12"/>
                  </a:lnTo>
                  <a:lnTo>
                    <a:pt x="0" y="12"/>
                  </a:lnTo>
                  <a:lnTo>
                    <a:pt x="35" y="14"/>
                  </a:lnTo>
                  <a:lnTo>
                    <a:pt x="51" y="16"/>
                  </a:lnTo>
                  <a:lnTo>
                    <a:pt x="68" y="17"/>
                  </a:lnTo>
                  <a:lnTo>
                    <a:pt x="68" y="17"/>
                  </a:lnTo>
                  <a:lnTo>
                    <a:pt x="86" y="16"/>
                  </a:lnTo>
                  <a:lnTo>
                    <a:pt x="102" y="14"/>
                  </a:lnTo>
                  <a:lnTo>
                    <a:pt x="138" y="12"/>
                  </a:lnTo>
                  <a:lnTo>
                    <a:pt x="134" y="83"/>
                  </a:lnTo>
                  <a:close/>
                </a:path>
              </a:pathLst>
            </a:custGeom>
            <a:solidFill>
              <a:srgbClr val="007B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sp>
          <p:nvSpPr>
            <p:cNvPr id="28" name="Freeform 24"/>
            <p:cNvSpPr>
              <a:spLocks/>
            </p:cNvSpPr>
            <p:nvPr/>
          </p:nvSpPr>
          <p:spPr bwMode="auto">
            <a:xfrm>
              <a:off x="3519488" y="808038"/>
              <a:ext cx="3214688" cy="420688"/>
            </a:xfrm>
            <a:custGeom>
              <a:avLst/>
              <a:gdLst>
                <a:gd name="T0" fmla="*/ 3976 w 4051"/>
                <a:gd name="T1" fmla="*/ 24 h 530"/>
                <a:gd name="T2" fmla="*/ 3892 w 4051"/>
                <a:gd name="T3" fmla="*/ 73 h 530"/>
                <a:gd name="T4" fmla="*/ 3689 w 4051"/>
                <a:gd name="T5" fmla="*/ 154 h 530"/>
                <a:gd name="T6" fmla="*/ 3477 w 4051"/>
                <a:gd name="T7" fmla="*/ 202 h 530"/>
                <a:gd name="T8" fmla="*/ 3257 w 4051"/>
                <a:gd name="T9" fmla="*/ 230 h 530"/>
                <a:gd name="T10" fmla="*/ 2962 w 4051"/>
                <a:gd name="T11" fmla="*/ 237 h 530"/>
                <a:gd name="T12" fmla="*/ 2741 w 4051"/>
                <a:gd name="T13" fmla="*/ 226 h 530"/>
                <a:gd name="T14" fmla="*/ 2446 w 4051"/>
                <a:gd name="T15" fmla="*/ 193 h 530"/>
                <a:gd name="T16" fmla="*/ 2223 w 4051"/>
                <a:gd name="T17" fmla="*/ 158 h 530"/>
                <a:gd name="T18" fmla="*/ 1712 w 4051"/>
                <a:gd name="T19" fmla="*/ 51 h 530"/>
                <a:gd name="T20" fmla="*/ 1838 w 4051"/>
                <a:gd name="T21" fmla="*/ 155 h 530"/>
                <a:gd name="T22" fmla="*/ 2130 w 4051"/>
                <a:gd name="T23" fmla="*/ 241 h 530"/>
                <a:gd name="T24" fmla="*/ 2353 w 4051"/>
                <a:gd name="T25" fmla="*/ 291 h 530"/>
                <a:gd name="T26" fmla="*/ 2656 w 4051"/>
                <a:gd name="T27" fmla="*/ 338 h 530"/>
                <a:gd name="T28" fmla="*/ 2884 w 4051"/>
                <a:gd name="T29" fmla="*/ 356 h 530"/>
                <a:gd name="T30" fmla="*/ 3140 w 4051"/>
                <a:gd name="T31" fmla="*/ 355 h 530"/>
                <a:gd name="T32" fmla="*/ 3396 w 4051"/>
                <a:gd name="T33" fmla="*/ 326 h 530"/>
                <a:gd name="T34" fmla="*/ 3272 w 4051"/>
                <a:gd name="T35" fmla="*/ 371 h 530"/>
                <a:gd name="T36" fmla="*/ 3113 w 4051"/>
                <a:gd name="T37" fmla="*/ 405 h 530"/>
                <a:gd name="T38" fmla="*/ 2882 w 4051"/>
                <a:gd name="T39" fmla="*/ 422 h 530"/>
                <a:gd name="T40" fmla="*/ 2713 w 4051"/>
                <a:gd name="T41" fmla="*/ 418 h 530"/>
                <a:gd name="T42" fmla="*/ 2487 w 4051"/>
                <a:gd name="T43" fmla="*/ 395 h 530"/>
                <a:gd name="T44" fmla="*/ 2305 w 4051"/>
                <a:gd name="T45" fmla="*/ 362 h 530"/>
                <a:gd name="T46" fmla="*/ 2094 w 4051"/>
                <a:gd name="T47" fmla="*/ 315 h 530"/>
                <a:gd name="T48" fmla="*/ 1792 w 4051"/>
                <a:gd name="T49" fmla="*/ 231 h 530"/>
                <a:gd name="T50" fmla="*/ 1453 w 4051"/>
                <a:gd name="T51" fmla="*/ 117 h 530"/>
                <a:gd name="T52" fmla="*/ 1276 w 4051"/>
                <a:gd name="T53" fmla="*/ 71 h 530"/>
                <a:gd name="T54" fmla="*/ 1033 w 4051"/>
                <a:gd name="T55" fmla="*/ 40 h 530"/>
                <a:gd name="T56" fmla="*/ 849 w 4051"/>
                <a:gd name="T57" fmla="*/ 40 h 530"/>
                <a:gd name="T58" fmla="*/ 605 w 4051"/>
                <a:gd name="T59" fmla="*/ 73 h 530"/>
                <a:gd name="T60" fmla="*/ 429 w 4051"/>
                <a:gd name="T61" fmla="*/ 124 h 530"/>
                <a:gd name="T62" fmla="*/ 204 w 4051"/>
                <a:gd name="T63" fmla="*/ 221 h 530"/>
                <a:gd name="T64" fmla="*/ 73 w 4051"/>
                <a:gd name="T65" fmla="*/ 300 h 530"/>
                <a:gd name="T66" fmla="*/ 35 w 4051"/>
                <a:gd name="T67" fmla="*/ 401 h 530"/>
                <a:gd name="T68" fmla="*/ 166 w 4051"/>
                <a:gd name="T69" fmla="*/ 323 h 530"/>
                <a:gd name="T70" fmla="*/ 300 w 4051"/>
                <a:gd name="T71" fmla="*/ 258 h 530"/>
                <a:gd name="T72" fmla="*/ 454 w 4051"/>
                <a:gd name="T73" fmla="*/ 205 h 530"/>
                <a:gd name="T74" fmla="*/ 620 w 4051"/>
                <a:gd name="T75" fmla="*/ 169 h 530"/>
                <a:gd name="T76" fmla="*/ 845 w 4051"/>
                <a:gd name="T77" fmla="*/ 143 h 530"/>
                <a:gd name="T78" fmla="*/ 1020 w 4051"/>
                <a:gd name="T79" fmla="*/ 147 h 530"/>
                <a:gd name="T80" fmla="*/ 1252 w 4051"/>
                <a:gd name="T81" fmla="*/ 181 h 530"/>
                <a:gd name="T82" fmla="*/ 1421 w 4051"/>
                <a:gd name="T83" fmla="*/ 229 h 530"/>
                <a:gd name="T84" fmla="*/ 1758 w 4051"/>
                <a:gd name="T85" fmla="*/ 345 h 530"/>
                <a:gd name="T86" fmla="*/ 1946 w 4051"/>
                <a:gd name="T87" fmla="*/ 401 h 530"/>
                <a:gd name="T88" fmla="*/ 2195 w 4051"/>
                <a:gd name="T89" fmla="*/ 463 h 530"/>
                <a:gd name="T90" fmla="*/ 2432 w 4051"/>
                <a:gd name="T91" fmla="*/ 504 h 530"/>
                <a:gd name="T92" fmla="*/ 2657 w 4051"/>
                <a:gd name="T93" fmla="*/ 526 h 530"/>
                <a:gd name="T94" fmla="*/ 2827 w 4051"/>
                <a:gd name="T95" fmla="*/ 530 h 530"/>
                <a:gd name="T96" fmla="*/ 3071 w 4051"/>
                <a:gd name="T97" fmla="*/ 509 h 530"/>
                <a:gd name="T98" fmla="*/ 3250 w 4051"/>
                <a:gd name="T99" fmla="*/ 469 h 530"/>
                <a:gd name="T100" fmla="*/ 3369 w 4051"/>
                <a:gd name="T101" fmla="*/ 426 h 530"/>
                <a:gd name="T102" fmla="*/ 3478 w 4051"/>
                <a:gd name="T103" fmla="*/ 371 h 530"/>
                <a:gd name="T104" fmla="*/ 3572 w 4051"/>
                <a:gd name="T105" fmla="*/ 305 h 530"/>
                <a:gd name="T106" fmla="*/ 3684 w 4051"/>
                <a:gd name="T107" fmla="*/ 256 h 530"/>
                <a:gd name="T108" fmla="*/ 3851 w 4051"/>
                <a:gd name="T109" fmla="*/ 184 h 530"/>
                <a:gd name="T110" fmla="*/ 3966 w 4051"/>
                <a:gd name="T111" fmla="*/ 113 h 530"/>
                <a:gd name="T112" fmla="*/ 4012 w 4051"/>
                <a:gd name="T113"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051" h="530">
                  <a:moveTo>
                    <a:pt x="4012" y="0"/>
                  </a:moveTo>
                  <a:lnTo>
                    <a:pt x="4012" y="0"/>
                  </a:lnTo>
                  <a:lnTo>
                    <a:pt x="4002" y="6"/>
                  </a:lnTo>
                  <a:lnTo>
                    <a:pt x="3976" y="24"/>
                  </a:lnTo>
                  <a:lnTo>
                    <a:pt x="3938" y="49"/>
                  </a:lnTo>
                  <a:lnTo>
                    <a:pt x="3916" y="61"/>
                  </a:lnTo>
                  <a:lnTo>
                    <a:pt x="3892" y="73"/>
                  </a:lnTo>
                  <a:lnTo>
                    <a:pt x="3892" y="73"/>
                  </a:lnTo>
                  <a:lnTo>
                    <a:pt x="3842" y="97"/>
                  </a:lnTo>
                  <a:lnTo>
                    <a:pt x="3793" y="118"/>
                  </a:lnTo>
                  <a:lnTo>
                    <a:pt x="3741" y="137"/>
                  </a:lnTo>
                  <a:lnTo>
                    <a:pt x="3689" y="154"/>
                  </a:lnTo>
                  <a:lnTo>
                    <a:pt x="3637" y="169"/>
                  </a:lnTo>
                  <a:lnTo>
                    <a:pt x="3583" y="181"/>
                  </a:lnTo>
                  <a:lnTo>
                    <a:pt x="3530" y="193"/>
                  </a:lnTo>
                  <a:lnTo>
                    <a:pt x="3477" y="202"/>
                  </a:lnTo>
                  <a:lnTo>
                    <a:pt x="3477" y="202"/>
                  </a:lnTo>
                  <a:lnTo>
                    <a:pt x="3403" y="214"/>
                  </a:lnTo>
                  <a:lnTo>
                    <a:pt x="3330" y="222"/>
                  </a:lnTo>
                  <a:lnTo>
                    <a:pt x="3257" y="230"/>
                  </a:lnTo>
                  <a:lnTo>
                    <a:pt x="3184" y="235"/>
                  </a:lnTo>
                  <a:lnTo>
                    <a:pt x="3109" y="237"/>
                  </a:lnTo>
                  <a:lnTo>
                    <a:pt x="3036" y="238"/>
                  </a:lnTo>
                  <a:lnTo>
                    <a:pt x="2962" y="237"/>
                  </a:lnTo>
                  <a:lnTo>
                    <a:pt x="2889" y="235"/>
                  </a:lnTo>
                  <a:lnTo>
                    <a:pt x="2889" y="235"/>
                  </a:lnTo>
                  <a:lnTo>
                    <a:pt x="2814" y="231"/>
                  </a:lnTo>
                  <a:lnTo>
                    <a:pt x="2741" y="226"/>
                  </a:lnTo>
                  <a:lnTo>
                    <a:pt x="2667" y="219"/>
                  </a:lnTo>
                  <a:lnTo>
                    <a:pt x="2592" y="211"/>
                  </a:lnTo>
                  <a:lnTo>
                    <a:pt x="2519" y="202"/>
                  </a:lnTo>
                  <a:lnTo>
                    <a:pt x="2446" y="193"/>
                  </a:lnTo>
                  <a:lnTo>
                    <a:pt x="2371" y="183"/>
                  </a:lnTo>
                  <a:lnTo>
                    <a:pt x="2298" y="170"/>
                  </a:lnTo>
                  <a:lnTo>
                    <a:pt x="2298" y="170"/>
                  </a:lnTo>
                  <a:lnTo>
                    <a:pt x="2223" y="158"/>
                  </a:lnTo>
                  <a:lnTo>
                    <a:pt x="2148" y="143"/>
                  </a:lnTo>
                  <a:lnTo>
                    <a:pt x="1999" y="114"/>
                  </a:lnTo>
                  <a:lnTo>
                    <a:pt x="1853" y="82"/>
                  </a:lnTo>
                  <a:lnTo>
                    <a:pt x="1712" y="51"/>
                  </a:lnTo>
                  <a:lnTo>
                    <a:pt x="1696" y="104"/>
                  </a:lnTo>
                  <a:lnTo>
                    <a:pt x="1696" y="104"/>
                  </a:lnTo>
                  <a:lnTo>
                    <a:pt x="1766" y="131"/>
                  </a:lnTo>
                  <a:lnTo>
                    <a:pt x="1838" y="155"/>
                  </a:lnTo>
                  <a:lnTo>
                    <a:pt x="1910" y="179"/>
                  </a:lnTo>
                  <a:lnTo>
                    <a:pt x="1982" y="200"/>
                  </a:lnTo>
                  <a:lnTo>
                    <a:pt x="2055" y="221"/>
                  </a:lnTo>
                  <a:lnTo>
                    <a:pt x="2130" y="241"/>
                  </a:lnTo>
                  <a:lnTo>
                    <a:pt x="2203" y="258"/>
                  </a:lnTo>
                  <a:lnTo>
                    <a:pt x="2277" y="276"/>
                  </a:lnTo>
                  <a:lnTo>
                    <a:pt x="2277" y="276"/>
                  </a:lnTo>
                  <a:lnTo>
                    <a:pt x="2353" y="291"/>
                  </a:lnTo>
                  <a:lnTo>
                    <a:pt x="2427" y="305"/>
                  </a:lnTo>
                  <a:lnTo>
                    <a:pt x="2503" y="318"/>
                  </a:lnTo>
                  <a:lnTo>
                    <a:pt x="2579" y="329"/>
                  </a:lnTo>
                  <a:lnTo>
                    <a:pt x="2656" y="338"/>
                  </a:lnTo>
                  <a:lnTo>
                    <a:pt x="2731" y="345"/>
                  </a:lnTo>
                  <a:lnTo>
                    <a:pt x="2808" y="351"/>
                  </a:lnTo>
                  <a:lnTo>
                    <a:pt x="2884" y="356"/>
                  </a:lnTo>
                  <a:lnTo>
                    <a:pt x="2884" y="356"/>
                  </a:lnTo>
                  <a:lnTo>
                    <a:pt x="2948" y="358"/>
                  </a:lnTo>
                  <a:lnTo>
                    <a:pt x="3013" y="359"/>
                  </a:lnTo>
                  <a:lnTo>
                    <a:pt x="3076" y="358"/>
                  </a:lnTo>
                  <a:lnTo>
                    <a:pt x="3140" y="355"/>
                  </a:lnTo>
                  <a:lnTo>
                    <a:pt x="3205" y="351"/>
                  </a:lnTo>
                  <a:lnTo>
                    <a:pt x="3268" y="345"/>
                  </a:lnTo>
                  <a:lnTo>
                    <a:pt x="3333" y="336"/>
                  </a:lnTo>
                  <a:lnTo>
                    <a:pt x="3396" y="326"/>
                  </a:lnTo>
                  <a:lnTo>
                    <a:pt x="3396" y="326"/>
                  </a:lnTo>
                  <a:lnTo>
                    <a:pt x="3356" y="343"/>
                  </a:lnTo>
                  <a:lnTo>
                    <a:pt x="3315" y="358"/>
                  </a:lnTo>
                  <a:lnTo>
                    <a:pt x="3272" y="371"/>
                  </a:lnTo>
                  <a:lnTo>
                    <a:pt x="3226" y="382"/>
                  </a:lnTo>
                  <a:lnTo>
                    <a:pt x="3226" y="382"/>
                  </a:lnTo>
                  <a:lnTo>
                    <a:pt x="3170" y="395"/>
                  </a:lnTo>
                  <a:lnTo>
                    <a:pt x="3113" y="405"/>
                  </a:lnTo>
                  <a:lnTo>
                    <a:pt x="3056" y="412"/>
                  </a:lnTo>
                  <a:lnTo>
                    <a:pt x="2998" y="417"/>
                  </a:lnTo>
                  <a:lnTo>
                    <a:pt x="2941" y="421"/>
                  </a:lnTo>
                  <a:lnTo>
                    <a:pt x="2882" y="422"/>
                  </a:lnTo>
                  <a:lnTo>
                    <a:pt x="2825" y="422"/>
                  </a:lnTo>
                  <a:lnTo>
                    <a:pt x="2767" y="421"/>
                  </a:lnTo>
                  <a:lnTo>
                    <a:pt x="2767" y="421"/>
                  </a:lnTo>
                  <a:lnTo>
                    <a:pt x="2713" y="418"/>
                  </a:lnTo>
                  <a:lnTo>
                    <a:pt x="2658" y="415"/>
                  </a:lnTo>
                  <a:lnTo>
                    <a:pt x="2602" y="408"/>
                  </a:lnTo>
                  <a:lnTo>
                    <a:pt x="2545" y="402"/>
                  </a:lnTo>
                  <a:lnTo>
                    <a:pt x="2487" y="395"/>
                  </a:lnTo>
                  <a:lnTo>
                    <a:pt x="2427" y="385"/>
                  </a:lnTo>
                  <a:lnTo>
                    <a:pt x="2367" y="375"/>
                  </a:lnTo>
                  <a:lnTo>
                    <a:pt x="2305" y="362"/>
                  </a:lnTo>
                  <a:lnTo>
                    <a:pt x="2305" y="362"/>
                  </a:lnTo>
                  <a:lnTo>
                    <a:pt x="2254" y="353"/>
                  </a:lnTo>
                  <a:lnTo>
                    <a:pt x="2203" y="341"/>
                  </a:lnTo>
                  <a:lnTo>
                    <a:pt x="2149" y="329"/>
                  </a:lnTo>
                  <a:lnTo>
                    <a:pt x="2094" y="315"/>
                  </a:lnTo>
                  <a:lnTo>
                    <a:pt x="1977" y="284"/>
                  </a:lnTo>
                  <a:lnTo>
                    <a:pt x="1849" y="248"/>
                  </a:lnTo>
                  <a:lnTo>
                    <a:pt x="1849" y="248"/>
                  </a:lnTo>
                  <a:lnTo>
                    <a:pt x="1792" y="231"/>
                  </a:lnTo>
                  <a:lnTo>
                    <a:pt x="1735" y="211"/>
                  </a:lnTo>
                  <a:lnTo>
                    <a:pt x="1622" y="173"/>
                  </a:lnTo>
                  <a:lnTo>
                    <a:pt x="1510" y="134"/>
                  </a:lnTo>
                  <a:lnTo>
                    <a:pt x="1453" y="117"/>
                  </a:lnTo>
                  <a:lnTo>
                    <a:pt x="1395" y="100"/>
                  </a:lnTo>
                  <a:lnTo>
                    <a:pt x="1395" y="100"/>
                  </a:lnTo>
                  <a:lnTo>
                    <a:pt x="1336" y="85"/>
                  </a:lnTo>
                  <a:lnTo>
                    <a:pt x="1276" y="71"/>
                  </a:lnTo>
                  <a:lnTo>
                    <a:pt x="1216" y="60"/>
                  </a:lnTo>
                  <a:lnTo>
                    <a:pt x="1155" y="51"/>
                  </a:lnTo>
                  <a:lnTo>
                    <a:pt x="1094" y="45"/>
                  </a:lnTo>
                  <a:lnTo>
                    <a:pt x="1033" y="40"/>
                  </a:lnTo>
                  <a:lnTo>
                    <a:pt x="971" y="38"/>
                  </a:lnTo>
                  <a:lnTo>
                    <a:pt x="909" y="38"/>
                  </a:lnTo>
                  <a:lnTo>
                    <a:pt x="909" y="38"/>
                  </a:lnTo>
                  <a:lnTo>
                    <a:pt x="849" y="40"/>
                  </a:lnTo>
                  <a:lnTo>
                    <a:pt x="788" y="45"/>
                  </a:lnTo>
                  <a:lnTo>
                    <a:pt x="727" y="52"/>
                  </a:lnTo>
                  <a:lnTo>
                    <a:pt x="666" y="62"/>
                  </a:lnTo>
                  <a:lnTo>
                    <a:pt x="605" y="73"/>
                  </a:lnTo>
                  <a:lnTo>
                    <a:pt x="546" y="88"/>
                  </a:lnTo>
                  <a:lnTo>
                    <a:pt x="488" y="104"/>
                  </a:lnTo>
                  <a:lnTo>
                    <a:pt x="429" y="124"/>
                  </a:lnTo>
                  <a:lnTo>
                    <a:pt x="429" y="124"/>
                  </a:lnTo>
                  <a:lnTo>
                    <a:pt x="372" y="145"/>
                  </a:lnTo>
                  <a:lnTo>
                    <a:pt x="315" y="168"/>
                  </a:lnTo>
                  <a:lnTo>
                    <a:pt x="259" y="194"/>
                  </a:lnTo>
                  <a:lnTo>
                    <a:pt x="204" y="221"/>
                  </a:lnTo>
                  <a:lnTo>
                    <a:pt x="150" y="251"/>
                  </a:lnTo>
                  <a:lnTo>
                    <a:pt x="124" y="267"/>
                  </a:lnTo>
                  <a:lnTo>
                    <a:pt x="98" y="284"/>
                  </a:lnTo>
                  <a:lnTo>
                    <a:pt x="73" y="300"/>
                  </a:lnTo>
                  <a:lnTo>
                    <a:pt x="49" y="319"/>
                  </a:lnTo>
                  <a:lnTo>
                    <a:pt x="24" y="338"/>
                  </a:lnTo>
                  <a:lnTo>
                    <a:pt x="0" y="356"/>
                  </a:lnTo>
                  <a:lnTo>
                    <a:pt x="35" y="401"/>
                  </a:lnTo>
                  <a:lnTo>
                    <a:pt x="35" y="401"/>
                  </a:lnTo>
                  <a:lnTo>
                    <a:pt x="71" y="379"/>
                  </a:lnTo>
                  <a:lnTo>
                    <a:pt x="112" y="353"/>
                  </a:lnTo>
                  <a:lnTo>
                    <a:pt x="166" y="323"/>
                  </a:lnTo>
                  <a:lnTo>
                    <a:pt x="196" y="307"/>
                  </a:lnTo>
                  <a:lnTo>
                    <a:pt x="230" y="291"/>
                  </a:lnTo>
                  <a:lnTo>
                    <a:pt x="264" y="274"/>
                  </a:lnTo>
                  <a:lnTo>
                    <a:pt x="300" y="258"/>
                  </a:lnTo>
                  <a:lnTo>
                    <a:pt x="338" y="243"/>
                  </a:lnTo>
                  <a:lnTo>
                    <a:pt x="376" y="229"/>
                  </a:lnTo>
                  <a:lnTo>
                    <a:pt x="414" y="216"/>
                  </a:lnTo>
                  <a:lnTo>
                    <a:pt x="454" y="205"/>
                  </a:lnTo>
                  <a:lnTo>
                    <a:pt x="454" y="205"/>
                  </a:lnTo>
                  <a:lnTo>
                    <a:pt x="510" y="191"/>
                  </a:lnTo>
                  <a:lnTo>
                    <a:pt x="565" y="180"/>
                  </a:lnTo>
                  <a:lnTo>
                    <a:pt x="620" y="169"/>
                  </a:lnTo>
                  <a:lnTo>
                    <a:pt x="676" y="159"/>
                  </a:lnTo>
                  <a:lnTo>
                    <a:pt x="732" y="152"/>
                  </a:lnTo>
                  <a:lnTo>
                    <a:pt x="789" y="147"/>
                  </a:lnTo>
                  <a:lnTo>
                    <a:pt x="845" y="143"/>
                  </a:lnTo>
                  <a:lnTo>
                    <a:pt x="902" y="142"/>
                  </a:lnTo>
                  <a:lnTo>
                    <a:pt x="902" y="142"/>
                  </a:lnTo>
                  <a:lnTo>
                    <a:pt x="960" y="143"/>
                  </a:lnTo>
                  <a:lnTo>
                    <a:pt x="1020" y="147"/>
                  </a:lnTo>
                  <a:lnTo>
                    <a:pt x="1078" y="152"/>
                  </a:lnTo>
                  <a:lnTo>
                    <a:pt x="1136" y="159"/>
                  </a:lnTo>
                  <a:lnTo>
                    <a:pt x="1193" y="169"/>
                  </a:lnTo>
                  <a:lnTo>
                    <a:pt x="1252" y="181"/>
                  </a:lnTo>
                  <a:lnTo>
                    <a:pt x="1309" y="195"/>
                  </a:lnTo>
                  <a:lnTo>
                    <a:pt x="1364" y="210"/>
                  </a:lnTo>
                  <a:lnTo>
                    <a:pt x="1364" y="210"/>
                  </a:lnTo>
                  <a:lnTo>
                    <a:pt x="1421" y="229"/>
                  </a:lnTo>
                  <a:lnTo>
                    <a:pt x="1477" y="247"/>
                  </a:lnTo>
                  <a:lnTo>
                    <a:pt x="1590" y="287"/>
                  </a:lnTo>
                  <a:lnTo>
                    <a:pt x="1702" y="326"/>
                  </a:lnTo>
                  <a:lnTo>
                    <a:pt x="1758" y="345"/>
                  </a:lnTo>
                  <a:lnTo>
                    <a:pt x="1815" y="364"/>
                  </a:lnTo>
                  <a:lnTo>
                    <a:pt x="1815" y="364"/>
                  </a:lnTo>
                  <a:lnTo>
                    <a:pt x="1880" y="382"/>
                  </a:lnTo>
                  <a:lnTo>
                    <a:pt x="1946" y="401"/>
                  </a:lnTo>
                  <a:lnTo>
                    <a:pt x="2009" y="418"/>
                  </a:lnTo>
                  <a:lnTo>
                    <a:pt x="2073" y="434"/>
                  </a:lnTo>
                  <a:lnTo>
                    <a:pt x="2135" y="449"/>
                  </a:lnTo>
                  <a:lnTo>
                    <a:pt x="2195" y="463"/>
                  </a:lnTo>
                  <a:lnTo>
                    <a:pt x="2256" y="474"/>
                  </a:lnTo>
                  <a:lnTo>
                    <a:pt x="2316" y="485"/>
                  </a:lnTo>
                  <a:lnTo>
                    <a:pt x="2374" y="495"/>
                  </a:lnTo>
                  <a:lnTo>
                    <a:pt x="2432" y="504"/>
                  </a:lnTo>
                  <a:lnTo>
                    <a:pt x="2489" y="511"/>
                  </a:lnTo>
                  <a:lnTo>
                    <a:pt x="2546" y="518"/>
                  </a:lnTo>
                  <a:lnTo>
                    <a:pt x="2602" y="522"/>
                  </a:lnTo>
                  <a:lnTo>
                    <a:pt x="2657" y="526"/>
                  </a:lnTo>
                  <a:lnTo>
                    <a:pt x="2711" y="529"/>
                  </a:lnTo>
                  <a:lnTo>
                    <a:pt x="2765" y="530"/>
                  </a:lnTo>
                  <a:lnTo>
                    <a:pt x="2765" y="530"/>
                  </a:lnTo>
                  <a:lnTo>
                    <a:pt x="2827" y="530"/>
                  </a:lnTo>
                  <a:lnTo>
                    <a:pt x="2887" y="527"/>
                  </a:lnTo>
                  <a:lnTo>
                    <a:pt x="2948" y="524"/>
                  </a:lnTo>
                  <a:lnTo>
                    <a:pt x="3010" y="518"/>
                  </a:lnTo>
                  <a:lnTo>
                    <a:pt x="3071" y="509"/>
                  </a:lnTo>
                  <a:lnTo>
                    <a:pt x="3131" y="499"/>
                  </a:lnTo>
                  <a:lnTo>
                    <a:pt x="3190" y="485"/>
                  </a:lnTo>
                  <a:lnTo>
                    <a:pt x="3250" y="469"/>
                  </a:lnTo>
                  <a:lnTo>
                    <a:pt x="3250" y="469"/>
                  </a:lnTo>
                  <a:lnTo>
                    <a:pt x="3281" y="459"/>
                  </a:lnTo>
                  <a:lnTo>
                    <a:pt x="3310" y="449"/>
                  </a:lnTo>
                  <a:lnTo>
                    <a:pt x="3340" y="438"/>
                  </a:lnTo>
                  <a:lnTo>
                    <a:pt x="3369" y="426"/>
                  </a:lnTo>
                  <a:lnTo>
                    <a:pt x="3397" y="413"/>
                  </a:lnTo>
                  <a:lnTo>
                    <a:pt x="3424" y="400"/>
                  </a:lnTo>
                  <a:lnTo>
                    <a:pt x="3452" y="386"/>
                  </a:lnTo>
                  <a:lnTo>
                    <a:pt x="3478" y="371"/>
                  </a:lnTo>
                  <a:lnTo>
                    <a:pt x="3478" y="371"/>
                  </a:lnTo>
                  <a:lnTo>
                    <a:pt x="3511" y="350"/>
                  </a:lnTo>
                  <a:lnTo>
                    <a:pt x="3542" y="328"/>
                  </a:lnTo>
                  <a:lnTo>
                    <a:pt x="3572" y="305"/>
                  </a:lnTo>
                  <a:lnTo>
                    <a:pt x="3598" y="282"/>
                  </a:lnTo>
                  <a:lnTo>
                    <a:pt x="3598" y="282"/>
                  </a:lnTo>
                  <a:lnTo>
                    <a:pt x="3641" y="269"/>
                  </a:lnTo>
                  <a:lnTo>
                    <a:pt x="3684" y="256"/>
                  </a:lnTo>
                  <a:lnTo>
                    <a:pt x="3727" y="240"/>
                  </a:lnTo>
                  <a:lnTo>
                    <a:pt x="3769" y="222"/>
                  </a:lnTo>
                  <a:lnTo>
                    <a:pt x="3810" y="204"/>
                  </a:lnTo>
                  <a:lnTo>
                    <a:pt x="3851" y="184"/>
                  </a:lnTo>
                  <a:lnTo>
                    <a:pt x="3891" y="162"/>
                  </a:lnTo>
                  <a:lnTo>
                    <a:pt x="3929" y="138"/>
                  </a:lnTo>
                  <a:lnTo>
                    <a:pt x="3929" y="138"/>
                  </a:lnTo>
                  <a:lnTo>
                    <a:pt x="3966" y="113"/>
                  </a:lnTo>
                  <a:lnTo>
                    <a:pt x="3999" y="90"/>
                  </a:lnTo>
                  <a:lnTo>
                    <a:pt x="4026" y="65"/>
                  </a:lnTo>
                  <a:lnTo>
                    <a:pt x="4051" y="41"/>
                  </a:lnTo>
                  <a:lnTo>
                    <a:pt x="4012" y="0"/>
                  </a:lnTo>
                  <a:close/>
                </a:path>
              </a:pathLst>
            </a:custGeom>
            <a:solidFill>
              <a:srgbClr val="7EC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sz="1800"/>
            </a:p>
          </p:txBody>
        </p:sp>
      </p:grpSp>
    </p:spTree>
    <p:extLst>
      <p:ext uri="{BB962C8B-B14F-4D97-AF65-F5344CB8AC3E}">
        <p14:creationId xmlns:p14="http://schemas.microsoft.com/office/powerpoint/2010/main" val="476029708"/>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Lst>
  <p:hf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4"/>
          </p:nvPr>
        </p:nvSpPr>
        <p:spPr>
          <a:xfrm>
            <a:off x="11233633" y="6405331"/>
            <a:ext cx="480000" cy="180000"/>
          </a:xfrm>
          <a:prstGeom prst="rect">
            <a:avLst/>
          </a:prstGeom>
        </p:spPr>
        <p:txBody>
          <a:bodyPr vert="horz" lIns="0" tIns="0" rIns="0" bIns="0" rtlCol="0" anchor="b" anchorCtr="0"/>
          <a:lstStyle>
            <a:lvl1pPr algn="r">
              <a:defRPr sz="1200">
                <a:solidFill>
                  <a:schemeClr val="tx1">
                    <a:lumMod val="50000"/>
                    <a:lumOff val="50000"/>
                  </a:schemeClr>
                </a:solidFill>
              </a:defRPr>
            </a:lvl1pPr>
          </a:lstStyle>
          <a:p>
            <a:pPr defTabSz="1219170"/>
            <a:fld id="{78AE49ED-73EF-499C-8307-28EB0E7CF529}" type="slidenum">
              <a:rPr lang="ja-JP" altLang="en-US" smtClean="0">
                <a:solidFill>
                  <a:prstClr val="black">
                    <a:lumMod val="50000"/>
                    <a:lumOff val="50000"/>
                  </a:prstClr>
                </a:solidFill>
              </a:rPr>
              <a:pPr defTabSz="1219170"/>
              <a:t>‹#›</a:t>
            </a:fld>
            <a:endParaRPr lang="ja-JP" altLang="en-US">
              <a:solidFill>
                <a:prstClr val="black">
                  <a:lumMod val="50000"/>
                  <a:lumOff val="50000"/>
                </a:prstClr>
              </a:solidFill>
            </a:endParaRPr>
          </a:p>
        </p:txBody>
      </p:sp>
      <p:sp>
        <p:nvSpPr>
          <p:cNvPr id="2" name="フッター プレースホルダー 1"/>
          <p:cNvSpPr>
            <a:spLocks noGrp="1"/>
          </p:cNvSpPr>
          <p:nvPr>
            <p:ph type="ftr" sz="quarter" idx="3"/>
          </p:nvPr>
        </p:nvSpPr>
        <p:spPr>
          <a:xfrm>
            <a:off x="478367" y="6405331"/>
            <a:ext cx="2880000" cy="180000"/>
          </a:xfrm>
          <a:prstGeom prst="rect">
            <a:avLst/>
          </a:prstGeom>
        </p:spPr>
        <p:txBody>
          <a:bodyPr vert="horz" lIns="0" tIns="0" rIns="0" bIns="0" rtlCol="0" anchor="b" anchorCtr="0"/>
          <a:lstStyle>
            <a:lvl1pPr algn="l">
              <a:defRPr sz="800">
                <a:solidFill>
                  <a:schemeClr val="tx1">
                    <a:tint val="75000"/>
                  </a:schemeClr>
                </a:solidFill>
              </a:defRPr>
            </a:lvl1pPr>
          </a:lstStyle>
          <a:p>
            <a:r>
              <a:rPr lang="en-US" altLang="ja-JP"/>
              <a:t>©Canon IT Solutions Inc.  All rights reserved.</a:t>
            </a:r>
            <a:endParaRPr lang="ja-JP" altLang="en-US"/>
          </a:p>
        </p:txBody>
      </p:sp>
    </p:spTree>
    <p:extLst>
      <p:ext uri="{BB962C8B-B14F-4D97-AF65-F5344CB8AC3E}">
        <p14:creationId xmlns:p14="http://schemas.microsoft.com/office/powerpoint/2010/main" val="4294321531"/>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7" r:id="rId8"/>
  </p:sldLayoutIdLst>
  <p:hf hdr="0" dt="0"/>
  <p:txStyles>
    <p:titleStyle>
      <a:lvl1pPr algn="ctr" defTabSz="1219170" rtl="0" eaLnBrk="1" latinLnBrk="0" hangingPunct="1">
        <a:spcBef>
          <a:spcPct val="0"/>
        </a:spcBef>
        <a:buNone/>
        <a:defRPr kumimoji="1"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kumimoji="1"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kumimoji="1"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kumimoji="1" sz="2667" kern="1200">
          <a:solidFill>
            <a:schemeClr val="tx1"/>
          </a:solidFill>
          <a:latin typeface="+mn-lt"/>
          <a:ea typeface="+mn-ea"/>
          <a:cs typeface="+mn-cs"/>
        </a:defRPr>
      </a:lvl9pPr>
    </p:bodyStyle>
    <p:otherStyle>
      <a:defPPr>
        <a:defRPr lang="ja-JP"/>
      </a:defPPr>
      <a:lvl1pPr marL="0" algn="l" defTabSz="1219170" rtl="0" eaLnBrk="1" latinLnBrk="0" hangingPunct="1">
        <a:defRPr kumimoji="1" sz="2400" kern="1200">
          <a:solidFill>
            <a:schemeClr val="tx1"/>
          </a:solidFill>
          <a:latin typeface="+mn-lt"/>
          <a:ea typeface="+mn-ea"/>
          <a:cs typeface="+mn-cs"/>
        </a:defRPr>
      </a:lvl1pPr>
      <a:lvl2pPr marL="609585" algn="l" defTabSz="1219170" rtl="0" eaLnBrk="1" latinLnBrk="0" hangingPunct="1">
        <a:defRPr kumimoji="1" sz="2400" kern="1200">
          <a:solidFill>
            <a:schemeClr val="tx1"/>
          </a:solidFill>
          <a:latin typeface="+mn-lt"/>
          <a:ea typeface="+mn-ea"/>
          <a:cs typeface="+mn-cs"/>
        </a:defRPr>
      </a:lvl2pPr>
      <a:lvl3pPr marL="1219170" algn="l" defTabSz="1219170" rtl="0" eaLnBrk="1" latinLnBrk="0" hangingPunct="1">
        <a:defRPr kumimoji="1" sz="2400" kern="1200">
          <a:solidFill>
            <a:schemeClr val="tx1"/>
          </a:solidFill>
          <a:latin typeface="+mn-lt"/>
          <a:ea typeface="+mn-ea"/>
          <a:cs typeface="+mn-cs"/>
        </a:defRPr>
      </a:lvl3pPr>
      <a:lvl4pPr marL="1828754" algn="l" defTabSz="1219170" rtl="0" eaLnBrk="1" latinLnBrk="0" hangingPunct="1">
        <a:defRPr kumimoji="1" sz="2400" kern="1200">
          <a:solidFill>
            <a:schemeClr val="tx1"/>
          </a:solidFill>
          <a:latin typeface="+mn-lt"/>
          <a:ea typeface="+mn-ea"/>
          <a:cs typeface="+mn-cs"/>
        </a:defRPr>
      </a:lvl4pPr>
      <a:lvl5pPr marL="2438339" algn="l" defTabSz="1219170" rtl="0" eaLnBrk="1" latinLnBrk="0" hangingPunct="1">
        <a:defRPr kumimoji="1" sz="2400" kern="1200">
          <a:solidFill>
            <a:schemeClr val="tx1"/>
          </a:solidFill>
          <a:latin typeface="+mn-lt"/>
          <a:ea typeface="+mn-ea"/>
          <a:cs typeface="+mn-cs"/>
        </a:defRPr>
      </a:lvl5pPr>
      <a:lvl6pPr marL="3047924" algn="l" defTabSz="1219170" rtl="0" eaLnBrk="1" latinLnBrk="0" hangingPunct="1">
        <a:defRPr kumimoji="1" sz="2400" kern="1200">
          <a:solidFill>
            <a:schemeClr val="tx1"/>
          </a:solidFill>
          <a:latin typeface="+mn-lt"/>
          <a:ea typeface="+mn-ea"/>
          <a:cs typeface="+mn-cs"/>
        </a:defRPr>
      </a:lvl6pPr>
      <a:lvl7pPr marL="3657509" algn="l" defTabSz="1219170" rtl="0" eaLnBrk="1" latinLnBrk="0" hangingPunct="1">
        <a:defRPr kumimoji="1" sz="2400" kern="1200">
          <a:solidFill>
            <a:schemeClr val="tx1"/>
          </a:solidFill>
          <a:latin typeface="+mn-lt"/>
          <a:ea typeface="+mn-ea"/>
          <a:cs typeface="+mn-cs"/>
        </a:defRPr>
      </a:lvl7pPr>
      <a:lvl8pPr marL="4267093" algn="l" defTabSz="1219170" rtl="0" eaLnBrk="1" latinLnBrk="0" hangingPunct="1">
        <a:defRPr kumimoji="1" sz="2400" kern="1200">
          <a:solidFill>
            <a:schemeClr val="tx1"/>
          </a:solidFill>
          <a:latin typeface="+mn-lt"/>
          <a:ea typeface="+mn-ea"/>
          <a:cs typeface="+mn-cs"/>
        </a:defRPr>
      </a:lvl8pPr>
      <a:lvl9pPr marL="4876678" algn="l" defTabSz="1219170" rtl="0" eaLnBrk="1" latinLnBrk="0" hangingPunct="1">
        <a:defRPr kumimoji="1"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pos="553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mailto:nxcloud-support@canon-its.co.jp"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49.png"/></Relationships>
</file>

<file path=ppt/slides/_rels/slide8.xml.rels><?xml version="1.0" encoding="UTF-8" standalone="yes"?>
<Relationships xmlns="http://schemas.openxmlformats.org/package/2006/relationships"><Relationship Id="rId3" Type="http://schemas.openxmlformats.org/officeDocument/2006/relationships/image" Target="../media/image50.emf"/><Relationship Id="rId7"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title"/>
          </p:nvPr>
        </p:nvSpPr>
        <p:spPr bwMode="auto">
          <a:xfrm>
            <a:off x="343076" y="1996245"/>
            <a:ext cx="9197164" cy="196821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0000"/>
          </a:bodyPr>
          <a:lstStyle/>
          <a:p>
            <a:pPr>
              <a:lnSpc>
                <a:spcPts val="3200"/>
              </a:lnSpc>
            </a:pPr>
            <a:br>
              <a:rPr lang="en-US" altLang="ja-JP" sz="3200" dirty="0"/>
            </a:br>
            <a:r>
              <a:rPr lang="en-US" altLang="ja-JP" sz="3200" dirty="0" err="1"/>
              <a:t>SuperStream</a:t>
            </a:r>
            <a:r>
              <a:rPr lang="en-US" altLang="ja-JP" sz="3200" dirty="0"/>
              <a:t>-NX Cloud</a:t>
            </a:r>
            <a:r>
              <a:rPr lang="ja-JP" altLang="en-US" sz="3200" dirty="0"/>
              <a:t>サービス</a:t>
            </a:r>
            <a:br>
              <a:rPr lang="en-US" altLang="ja-JP" sz="3200" dirty="0"/>
            </a:br>
            <a:br>
              <a:rPr lang="en-US" altLang="ja-JP" sz="3200" dirty="0"/>
            </a:br>
            <a:r>
              <a:rPr lang="en-US" altLang="ja-JP" sz="3200" dirty="0"/>
              <a:t>OCI</a:t>
            </a:r>
            <a:r>
              <a:rPr lang="ja-JP" altLang="en-US" sz="3200" dirty="0"/>
              <a:t>大規模障害が発生した場合の通知運用について</a:t>
            </a:r>
          </a:p>
        </p:txBody>
      </p:sp>
      <p:sp>
        <p:nvSpPr>
          <p:cNvPr id="30732" name="Text Box 12"/>
          <p:cNvSpPr txBox="1">
            <a:spLocks noChangeArrowheads="1"/>
          </p:cNvSpPr>
          <p:nvPr/>
        </p:nvSpPr>
        <p:spPr bwMode="auto">
          <a:xfrm>
            <a:off x="427114" y="5525952"/>
            <a:ext cx="3009724" cy="47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fontAlgn="base">
              <a:spcBef>
                <a:spcPct val="20000"/>
              </a:spcBef>
              <a:spcAft>
                <a:spcPct val="0"/>
              </a:spcAft>
            </a:pPr>
            <a:r>
              <a:rPr lang="ja-JP" altLang="en-US" sz="1400" dirty="0">
                <a:latin typeface="メイリオ" pitchFamily="50" charset="-128"/>
                <a:ea typeface="メイリオ" pitchFamily="50" charset="-128"/>
                <a:cs typeface="メイリオ" pitchFamily="50" charset="-128"/>
              </a:rPr>
              <a:t>第二版</a:t>
            </a:r>
            <a:endParaRPr lang="en-US" altLang="ja-JP" sz="1400" dirty="0">
              <a:latin typeface="メイリオ" pitchFamily="50" charset="-128"/>
              <a:ea typeface="メイリオ" pitchFamily="50" charset="-128"/>
              <a:cs typeface="メイリオ" pitchFamily="50" charset="-128"/>
            </a:endParaRPr>
          </a:p>
          <a:p>
            <a:pPr fontAlgn="base">
              <a:spcBef>
                <a:spcPct val="20000"/>
              </a:spcBef>
              <a:spcAft>
                <a:spcPct val="0"/>
              </a:spcAft>
            </a:pPr>
            <a:r>
              <a:rPr lang="ja-JP" altLang="en-US" sz="1400" dirty="0">
                <a:latin typeface="メイリオ" pitchFamily="50" charset="-128"/>
                <a:ea typeface="メイリオ" pitchFamily="50" charset="-128"/>
                <a:cs typeface="メイリオ" pitchFamily="50" charset="-128"/>
              </a:rPr>
              <a:t>更新日：</a:t>
            </a:r>
            <a:r>
              <a:rPr lang="en-US" altLang="ja-JP" sz="1400" dirty="0">
                <a:latin typeface="メイリオ" pitchFamily="50" charset="-128"/>
                <a:ea typeface="メイリオ" pitchFamily="50" charset="-128"/>
                <a:cs typeface="メイリオ" pitchFamily="50" charset="-128"/>
              </a:rPr>
              <a:t>2026</a:t>
            </a:r>
            <a:r>
              <a:rPr lang="ja-JP" altLang="en-US" sz="1400" dirty="0">
                <a:latin typeface="メイリオ" pitchFamily="50" charset="-128"/>
                <a:ea typeface="メイリオ" pitchFamily="50" charset="-128"/>
                <a:cs typeface="メイリオ" pitchFamily="50" charset="-128"/>
              </a:rPr>
              <a:t>年</a:t>
            </a:r>
            <a:r>
              <a:rPr lang="en-US" altLang="ja-JP" sz="1400" dirty="0">
                <a:latin typeface="メイリオ" pitchFamily="50" charset="-128"/>
                <a:ea typeface="メイリオ" pitchFamily="50" charset="-128"/>
                <a:cs typeface="メイリオ" pitchFamily="50" charset="-128"/>
              </a:rPr>
              <a:t>3</a:t>
            </a:r>
            <a:r>
              <a:rPr lang="ja-JP" altLang="en-US" sz="1400" dirty="0">
                <a:latin typeface="メイリオ" pitchFamily="50" charset="-128"/>
                <a:ea typeface="メイリオ" pitchFamily="50" charset="-128"/>
                <a:cs typeface="メイリオ" pitchFamily="50" charset="-128"/>
              </a:rPr>
              <a:t>月</a:t>
            </a:r>
            <a:r>
              <a:rPr lang="en-US" altLang="ja-JP" sz="1400">
                <a:latin typeface="メイリオ" pitchFamily="50" charset="-128"/>
                <a:ea typeface="メイリオ" pitchFamily="50" charset="-128"/>
                <a:cs typeface="メイリオ" pitchFamily="50" charset="-128"/>
              </a:rPr>
              <a:t>23</a:t>
            </a:r>
            <a:r>
              <a:rPr lang="ja-JP" altLang="en-US" sz="1400">
                <a:latin typeface="メイリオ" pitchFamily="50" charset="-128"/>
                <a:ea typeface="メイリオ" pitchFamily="50" charset="-128"/>
                <a:cs typeface="メイリオ" pitchFamily="50" charset="-128"/>
              </a:rPr>
              <a:t>日</a:t>
            </a:r>
            <a:endParaRPr lang="en-US" altLang="ja-JP" sz="1400" dirty="0">
              <a:latin typeface="メイリオ" pitchFamily="50" charset="-128"/>
              <a:ea typeface="メイリオ" pitchFamily="50" charset="-128"/>
              <a:cs typeface="メイリオ" pitchFamily="50" charset="-128"/>
            </a:endParaRPr>
          </a:p>
        </p:txBody>
      </p:sp>
      <p:sp>
        <p:nvSpPr>
          <p:cNvPr id="6" name="スライド番号プレースホルダー 1"/>
          <p:cNvSpPr txBox="1">
            <a:spLocks/>
          </p:cNvSpPr>
          <p:nvPr/>
        </p:nvSpPr>
        <p:spPr>
          <a:xfrm>
            <a:off x="10200496" y="6597372"/>
            <a:ext cx="360000" cy="1800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78AE49ED-73EF-499C-8307-28EB0E7CF529}" type="slidenum">
              <a:rPr lang="ja-JP" altLang="en-US" sz="900">
                <a:solidFill>
                  <a:prstClr val="black">
                    <a:lumMod val="50000"/>
                    <a:lumOff val="50000"/>
                  </a:prstClr>
                </a:solidFill>
              </a:rPr>
              <a:pPr/>
              <a:t>1</a:t>
            </a:fld>
            <a:endParaRPr lang="ja-JP" altLang="en-US" sz="900">
              <a:solidFill>
                <a:prstClr val="black">
                  <a:lumMod val="50000"/>
                  <a:lumOff val="50000"/>
                </a:prstClr>
              </a:solidFill>
            </a:endParaRPr>
          </a:p>
        </p:txBody>
      </p:sp>
      <p:sp>
        <p:nvSpPr>
          <p:cNvPr id="7" name="フッター プレースホルダー 4">
            <a:extLst>
              <a:ext uri="{FF2B5EF4-FFF2-40B4-BE49-F238E27FC236}">
                <a16:creationId xmlns:a16="http://schemas.microsoft.com/office/drawing/2014/main" id="{40804B89-FC44-B945-B5FD-09BE947EE2A0}"/>
              </a:ext>
            </a:extLst>
          </p:cNvPr>
          <p:cNvSpPr>
            <a:spLocks noGrp="1"/>
          </p:cNvSpPr>
          <p:nvPr>
            <p:ph type="ftr" sz="quarter" idx="3"/>
          </p:nvPr>
        </p:nvSpPr>
        <p:spPr>
          <a:xfrm>
            <a:off x="227348" y="6468946"/>
            <a:ext cx="2880000" cy="180000"/>
          </a:xfrm>
        </p:spPr>
        <p:txBody>
          <a:bodyPr/>
          <a:lstStyle/>
          <a:p>
            <a:r>
              <a:rPr lang="en-US" altLang="ja-JP"/>
              <a:t>©Canon IT Solutions Inc.  All rights reserved.</a:t>
            </a:r>
            <a:endParaRPr lang="ja-JP" altLang="en-US"/>
          </a:p>
        </p:txBody>
      </p:sp>
      <p:sp>
        <p:nvSpPr>
          <p:cNvPr id="2" name="スライド番号プレースホルダー 1"/>
          <p:cNvSpPr>
            <a:spLocks noGrp="1"/>
          </p:cNvSpPr>
          <p:nvPr>
            <p:ph type="sldNum" sz="quarter" idx="4"/>
          </p:nvPr>
        </p:nvSpPr>
        <p:spPr/>
        <p:txBody>
          <a:bodyPr/>
          <a:lstStyle/>
          <a:p>
            <a:pPr defTabSz="1219170"/>
            <a:fld id="{78AE49ED-73EF-499C-8307-28EB0E7CF529}" type="slidenum">
              <a:rPr lang="ja-JP" altLang="en-US" smtClean="0">
                <a:solidFill>
                  <a:srgbClr val="008CCF"/>
                </a:solidFill>
              </a:rPr>
              <a:pPr defTabSz="1219170"/>
              <a:t>1</a:t>
            </a:fld>
            <a:endParaRPr lang="ja-JP" altLang="en-US">
              <a:solidFill>
                <a:srgbClr val="008CCF"/>
              </a:solidFill>
            </a:endParaRPr>
          </a:p>
        </p:txBody>
      </p:sp>
      <p:pic>
        <p:nvPicPr>
          <p:cNvPr id="9" name="Picture 6">
            <a:extLst>
              <a:ext uri="{FF2B5EF4-FFF2-40B4-BE49-F238E27FC236}">
                <a16:creationId xmlns:a16="http://schemas.microsoft.com/office/drawing/2014/main" id="{11891A12-D73A-7C57-2A67-2D501405BB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0594" y="4984763"/>
            <a:ext cx="3410812" cy="1082378"/>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12">
            <a:extLst>
              <a:ext uri="{FF2B5EF4-FFF2-40B4-BE49-F238E27FC236}">
                <a16:creationId xmlns:a16="http://schemas.microsoft.com/office/drawing/2014/main" id="{85AD78E3-3B88-7CD5-2323-E62F706DCE24}"/>
              </a:ext>
            </a:extLst>
          </p:cNvPr>
          <p:cNvSpPr txBox="1">
            <a:spLocks noChangeArrowheads="1"/>
          </p:cNvSpPr>
          <p:nvPr/>
        </p:nvSpPr>
        <p:spPr bwMode="auto">
          <a:xfrm>
            <a:off x="427114" y="4817467"/>
            <a:ext cx="3009724" cy="473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fontAlgn="base">
              <a:spcBef>
                <a:spcPct val="20000"/>
              </a:spcBef>
              <a:spcAft>
                <a:spcPct val="0"/>
              </a:spcAft>
            </a:pPr>
            <a:r>
              <a:rPr lang="ja-JP" altLang="en-US" sz="1400" dirty="0">
                <a:solidFill>
                  <a:schemeClr val="tx2"/>
                </a:solidFill>
                <a:latin typeface="メイリオ" pitchFamily="50" charset="-128"/>
                <a:ea typeface="メイリオ" pitchFamily="50" charset="-128"/>
                <a:cs typeface="メイリオ" pitchFamily="50" charset="-128"/>
              </a:rPr>
              <a:t>ＳｕｐｅｒＳｔｒｅａｍ事業部</a:t>
            </a:r>
            <a:endParaRPr lang="en-US" altLang="ja-JP" sz="1400" dirty="0">
              <a:solidFill>
                <a:schemeClr val="tx2"/>
              </a:solidFill>
              <a:latin typeface="メイリオ" pitchFamily="50" charset="-128"/>
              <a:ea typeface="メイリオ" pitchFamily="50" charset="-128"/>
              <a:cs typeface="メイリオ" pitchFamily="50" charset="-128"/>
            </a:endParaRPr>
          </a:p>
          <a:p>
            <a:pPr fontAlgn="base">
              <a:spcBef>
                <a:spcPct val="20000"/>
              </a:spcBef>
              <a:spcAft>
                <a:spcPct val="0"/>
              </a:spcAft>
            </a:pPr>
            <a:r>
              <a:rPr lang="ja-JP" altLang="en-US" sz="1400" dirty="0">
                <a:solidFill>
                  <a:schemeClr val="tx2"/>
                </a:solidFill>
                <a:latin typeface="メイリオ" pitchFamily="50" charset="-128"/>
                <a:ea typeface="メイリオ" pitchFamily="50" charset="-128"/>
                <a:cs typeface="メイリオ" pitchFamily="50" charset="-128"/>
              </a:rPr>
              <a:t>ＳｕｐｅｒＳｔｒｅａｍ営業本部</a:t>
            </a:r>
            <a:endParaRPr lang="en-US" altLang="ja-JP" sz="1400" dirty="0">
              <a:solidFill>
                <a:schemeClr val="tx2"/>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999509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9B8C55B-EBD7-B30B-8F2A-76DD0E72281E}"/>
              </a:ext>
            </a:extLst>
          </p:cNvPr>
          <p:cNvSpPr>
            <a:spLocks noGrp="1"/>
          </p:cNvSpPr>
          <p:nvPr>
            <p:ph type="sldNum" sz="quarter" idx="12"/>
          </p:nvPr>
        </p:nvSpPr>
        <p:spPr/>
        <p:txBody>
          <a:bodyPr/>
          <a:lstStyle/>
          <a:p>
            <a:pPr defTabSz="1219170"/>
            <a:fld id="{78AE49ED-73EF-499C-8307-28EB0E7CF529}" type="slidenum">
              <a:rPr lang="ja-JP" altLang="en-US" smtClean="0">
                <a:solidFill>
                  <a:prstClr val="black">
                    <a:lumMod val="50000"/>
                    <a:lumOff val="50000"/>
                  </a:prstClr>
                </a:solidFill>
              </a:rPr>
              <a:pPr defTabSz="1219170"/>
              <a:t>2</a:t>
            </a:fld>
            <a:endParaRPr lang="ja-JP" altLang="en-US">
              <a:solidFill>
                <a:prstClr val="black">
                  <a:lumMod val="50000"/>
                  <a:lumOff val="50000"/>
                </a:prstClr>
              </a:solidFill>
            </a:endParaRPr>
          </a:p>
        </p:txBody>
      </p:sp>
      <p:sp>
        <p:nvSpPr>
          <p:cNvPr id="4" name="フッター プレースホルダー 3">
            <a:extLst>
              <a:ext uri="{FF2B5EF4-FFF2-40B4-BE49-F238E27FC236}">
                <a16:creationId xmlns:a16="http://schemas.microsoft.com/office/drawing/2014/main" id="{7012C4D9-BD30-1E3B-206D-365A4C508DC1}"/>
              </a:ext>
            </a:extLst>
          </p:cNvPr>
          <p:cNvSpPr>
            <a:spLocks noGrp="1"/>
          </p:cNvSpPr>
          <p:nvPr>
            <p:ph type="ftr" sz="quarter" idx="3"/>
          </p:nvPr>
        </p:nvSpPr>
        <p:spPr/>
        <p:txBody>
          <a:bodyPr/>
          <a:lstStyle/>
          <a:p>
            <a:r>
              <a:rPr lang="en-US" altLang="ja-JP"/>
              <a:t>©Canon IT Solutions Inc.  All rights reserved.</a:t>
            </a:r>
            <a:endParaRPr lang="ja-JP" altLang="en-US"/>
          </a:p>
        </p:txBody>
      </p:sp>
      <p:pic>
        <p:nvPicPr>
          <p:cNvPr id="5" name="図 4">
            <a:extLst>
              <a:ext uri="{FF2B5EF4-FFF2-40B4-BE49-F238E27FC236}">
                <a16:creationId xmlns:a16="http://schemas.microsoft.com/office/drawing/2014/main" id="{BC57FEF6-43E1-1E01-2FCD-434DE2631E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9" y="843558"/>
            <a:ext cx="3092977" cy="504009"/>
          </a:xfrm>
          <a:prstGeom prst="rect">
            <a:avLst/>
          </a:prstGeom>
        </p:spPr>
      </p:pic>
      <p:sp>
        <p:nvSpPr>
          <p:cNvPr id="6" name="テキスト プレースホルダー 1">
            <a:extLst>
              <a:ext uri="{FF2B5EF4-FFF2-40B4-BE49-F238E27FC236}">
                <a16:creationId xmlns:a16="http://schemas.microsoft.com/office/drawing/2014/main" id="{229CE54F-AD80-A917-25D2-BCCB7C1D390E}"/>
              </a:ext>
            </a:extLst>
          </p:cNvPr>
          <p:cNvSpPr>
            <a:spLocks noGrp="1"/>
          </p:cNvSpPr>
          <p:nvPr>
            <p:ph type="body" sz="quarter" idx="14"/>
          </p:nvPr>
        </p:nvSpPr>
        <p:spPr>
          <a:xfrm>
            <a:off x="4479597" y="1461907"/>
            <a:ext cx="5957944" cy="3385156"/>
          </a:xfrm>
        </p:spPr>
        <p:txBody>
          <a:bodyPr/>
          <a:lstStyle/>
          <a:p>
            <a:pPr lvl="0">
              <a:spcBef>
                <a:spcPts val="600"/>
              </a:spcBef>
            </a:pPr>
            <a:endParaRPr lang="en-US" altLang="ja-JP" sz="1200" dirty="0">
              <a:solidFill>
                <a:srgbClr val="FABE00"/>
              </a:solidFill>
            </a:endParaRPr>
          </a:p>
          <a:p>
            <a:r>
              <a:rPr lang="ja-JP" altLang="en-US" dirty="0">
                <a:solidFill>
                  <a:srgbClr val="008CCF"/>
                </a:solidFill>
              </a:rPr>
              <a:t>はじめに</a:t>
            </a:r>
            <a:endParaRPr lang="en-US" altLang="ja-JP" dirty="0">
              <a:solidFill>
                <a:srgbClr val="008CCF"/>
              </a:solidFill>
            </a:endParaRPr>
          </a:p>
          <a:p>
            <a:pPr lvl="0"/>
            <a:endParaRPr lang="en-US" altLang="ja-JP" sz="1200" dirty="0">
              <a:solidFill>
                <a:srgbClr val="008CCF"/>
              </a:solidFill>
            </a:endParaRPr>
          </a:p>
          <a:p>
            <a:r>
              <a:rPr lang="en-US" altLang="ja-JP" sz="1800" dirty="0">
                <a:solidFill>
                  <a:srgbClr val="FABE00"/>
                </a:solidFill>
              </a:rPr>
              <a:t>01</a:t>
            </a:r>
          </a:p>
          <a:p>
            <a:r>
              <a:rPr lang="ja-JP" altLang="en-US" dirty="0">
                <a:solidFill>
                  <a:srgbClr val="008CCF"/>
                </a:solidFill>
              </a:rPr>
              <a:t>メール配信・</a:t>
            </a:r>
            <a:r>
              <a:rPr lang="en-US" altLang="ja-JP" dirty="0">
                <a:solidFill>
                  <a:srgbClr val="008CCF"/>
                </a:solidFill>
              </a:rPr>
              <a:t>Web</a:t>
            </a:r>
            <a:r>
              <a:rPr lang="ja-JP" altLang="en-US" dirty="0">
                <a:solidFill>
                  <a:srgbClr val="008CCF"/>
                </a:solidFill>
              </a:rPr>
              <a:t>ページ掲載運用について</a:t>
            </a:r>
          </a:p>
          <a:p>
            <a:pPr lvl="0"/>
            <a:endParaRPr lang="en-US" altLang="ja-JP" sz="1200" dirty="0">
              <a:solidFill>
                <a:srgbClr val="008CCF"/>
              </a:solidFill>
            </a:endParaRPr>
          </a:p>
          <a:p>
            <a:r>
              <a:rPr lang="en-US" altLang="ja-JP" sz="1800" dirty="0">
                <a:solidFill>
                  <a:srgbClr val="FABE00"/>
                </a:solidFill>
              </a:rPr>
              <a:t>02</a:t>
            </a:r>
          </a:p>
          <a:p>
            <a:r>
              <a:rPr lang="ja-JP" altLang="en-US" dirty="0">
                <a:solidFill>
                  <a:srgbClr val="008CCF"/>
                </a:solidFill>
              </a:rPr>
              <a:t>通知条件について</a:t>
            </a:r>
            <a:endParaRPr lang="en-US" altLang="ja-JP" dirty="0">
              <a:solidFill>
                <a:srgbClr val="008CCF"/>
              </a:solidFill>
            </a:endParaRPr>
          </a:p>
          <a:p>
            <a:pPr lvl="0"/>
            <a:endParaRPr lang="en-US" altLang="ja-JP" sz="1200" dirty="0">
              <a:solidFill>
                <a:srgbClr val="008CCF"/>
              </a:solidFill>
            </a:endParaRPr>
          </a:p>
          <a:p>
            <a:r>
              <a:rPr lang="en-US" altLang="ja-JP" sz="1800" dirty="0">
                <a:solidFill>
                  <a:srgbClr val="FABE00"/>
                </a:solidFill>
              </a:rPr>
              <a:t>03</a:t>
            </a:r>
          </a:p>
          <a:p>
            <a:r>
              <a:rPr lang="ja-JP" altLang="en-US" dirty="0">
                <a:solidFill>
                  <a:srgbClr val="008CCF"/>
                </a:solidFill>
              </a:rPr>
              <a:t>申請方法</a:t>
            </a:r>
            <a:endParaRPr lang="en-US" altLang="ja-JP" sz="1600" dirty="0">
              <a:solidFill>
                <a:srgbClr val="FABE00"/>
              </a:solidFill>
            </a:endParaRPr>
          </a:p>
          <a:p>
            <a:endParaRPr lang="en-US" altLang="ja-JP" sz="1000" dirty="0">
              <a:solidFill>
                <a:srgbClr val="FABE00"/>
              </a:solidFill>
            </a:endParaRPr>
          </a:p>
          <a:p>
            <a:pPr lvl="0"/>
            <a:endParaRPr kumimoji="1" lang="en-US" altLang="ja-JP" sz="1000" dirty="0"/>
          </a:p>
        </p:txBody>
      </p:sp>
    </p:spTree>
    <p:extLst>
      <p:ext uri="{BB962C8B-B14F-4D97-AF65-F5344CB8AC3E}">
        <p14:creationId xmlns:p14="http://schemas.microsoft.com/office/powerpoint/2010/main" val="3199980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8516797-4144-6EFD-E911-7759970C6E41}"/>
              </a:ext>
            </a:extLst>
          </p:cNvPr>
          <p:cNvSpPr>
            <a:spLocks noGrp="1"/>
          </p:cNvSpPr>
          <p:nvPr>
            <p:ph type="sldNum" sz="quarter" idx="12"/>
          </p:nvPr>
        </p:nvSpPr>
        <p:spPr/>
        <p:txBody>
          <a:bodyPr/>
          <a:lstStyle/>
          <a:p>
            <a:fld id="{78AE49ED-73EF-499C-8307-28EB0E7CF529}"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FD76D82C-34F0-1C54-1B1D-F8A8F5C256C7}"/>
              </a:ext>
            </a:extLst>
          </p:cNvPr>
          <p:cNvSpPr>
            <a:spLocks noGrp="1"/>
          </p:cNvSpPr>
          <p:nvPr>
            <p:ph type="title"/>
          </p:nvPr>
        </p:nvSpPr>
        <p:spPr/>
        <p:txBody>
          <a:bodyPr/>
          <a:lstStyle/>
          <a:p>
            <a:r>
              <a:rPr kumimoji="0" lang="ja-JP" altLang="en-US" sz="3200" b="1" kern="0" dirty="0">
                <a:solidFill>
                  <a:schemeClr val="tx2"/>
                </a:solidFill>
              </a:rPr>
              <a:t>はじめに</a:t>
            </a:r>
            <a:endParaRPr kumimoji="1" lang="ja-JP" altLang="en-US" dirty="0"/>
          </a:p>
        </p:txBody>
      </p:sp>
      <p:sp>
        <p:nvSpPr>
          <p:cNvPr id="4" name="フッター プレースホルダー 3">
            <a:extLst>
              <a:ext uri="{FF2B5EF4-FFF2-40B4-BE49-F238E27FC236}">
                <a16:creationId xmlns:a16="http://schemas.microsoft.com/office/drawing/2014/main" id="{241D019F-B1B1-C78F-B004-66B4427A87BC}"/>
              </a:ext>
            </a:extLst>
          </p:cNvPr>
          <p:cNvSpPr>
            <a:spLocks noGrp="1"/>
          </p:cNvSpPr>
          <p:nvPr>
            <p:ph type="ftr" sz="quarter" idx="3"/>
          </p:nvPr>
        </p:nvSpPr>
        <p:spPr/>
        <p:txBody>
          <a:bodyPr/>
          <a:lstStyle/>
          <a:p>
            <a:r>
              <a:rPr lang="en-US" altLang="ja-JP"/>
              <a:t>©Canon IT Solutions Inc.  All rights reserved.</a:t>
            </a:r>
            <a:endParaRPr lang="ja-JP" altLang="en-US"/>
          </a:p>
        </p:txBody>
      </p:sp>
      <p:sp>
        <p:nvSpPr>
          <p:cNvPr id="5" name="テキスト ボックス 4">
            <a:extLst>
              <a:ext uri="{FF2B5EF4-FFF2-40B4-BE49-F238E27FC236}">
                <a16:creationId xmlns:a16="http://schemas.microsoft.com/office/drawing/2014/main" id="{BFD9F3EE-6ED1-34ED-EFC0-E8D75D06A6EA}"/>
              </a:ext>
            </a:extLst>
          </p:cNvPr>
          <p:cNvSpPr txBox="1"/>
          <p:nvPr/>
        </p:nvSpPr>
        <p:spPr>
          <a:xfrm>
            <a:off x="767364" y="1046326"/>
            <a:ext cx="10657271" cy="4893647"/>
          </a:xfrm>
          <a:prstGeom prst="rect">
            <a:avLst/>
          </a:prstGeom>
          <a:noFill/>
        </p:spPr>
        <p:txBody>
          <a:bodyPr wrap="square">
            <a:spAutoFit/>
          </a:bodyPr>
          <a:lstStyle/>
          <a:p>
            <a:r>
              <a:rPr lang="en-US" altLang="ja-JP" sz="2400" dirty="0"/>
              <a:t>2025</a:t>
            </a:r>
            <a:r>
              <a:rPr lang="ja-JP" altLang="en-US" sz="2400" dirty="0"/>
              <a:t>年</a:t>
            </a:r>
            <a:r>
              <a:rPr lang="en-US" altLang="ja-JP" sz="2400" dirty="0"/>
              <a:t>10</a:t>
            </a:r>
            <a:r>
              <a:rPr lang="ja-JP" altLang="en-US" sz="2400" dirty="0"/>
              <a:t>月</a:t>
            </a:r>
            <a:r>
              <a:rPr lang="en-US" altLang="ja-JP" sz="2400" dirty="0"/>
              <a:t>2</a:t>
            </a:r>
            <a:r>
              <a:rPr lang="ja-JP" altLang="en-US" sz="2400" dirty="0"/>
              <a:t>日（木）日本時間</a:t>
            </a:r>
            <a:r>
              <a:rPr lang="en-US" altLang="ja-JP" sz="2400" dirty="0"/>
              <a:t>19:09</a:t>
            </a:r>
            <a:r>
              <a:rPr lang="ja-JP" altLang="en-US" sz="2400" dirty="0"/>
              <a:t>～</a:t>
            </a:r>
            <a:r>
              <a:rPr lang="en-US" altLang="ja-JP" sz="2400" dirty="0"/>
              <a:t>20:05</a:t>
            </a:r>
            <a:r>
              <a:rPr lang="ja-JP" altLang="en-US" sz="2400" dirty="0"/>
              <a:t>の間、</a:t>
            </a:r>
            <a:r>
              <a:rPr lang="en-US" altLang="ja-JP" sz="2400" dirty="0" err="1"/>
              <a:t>SuperStream</a:t>
            </a:r>
            <a:r>
              <a:rPr lang="en-US" altLang="ja-JP" sz="2400" dirty="0"/>
              <a:t>-NX Cloud</a:t>
            </a:r>
            <a:r>
              <a:rPr lang="ja-JP" altLang="en-US" sz="2400" dirty="0"/>
              <a:t>において、基盤として採用しております</a:t>
            </a:r>
            <a:r>
              <a:rPr lang="en-US" altLang="ja-JP" sz="2400" dirty="0"/>
              <a:t>Oracle Cloud Infrastructure</a:t>
            </a:r>
            <a:r>
              <a:rPr lang="ja-JP" altLang="en-US" sz="2400" dirty="0"/>
              <a:t>（以下</a:t>
            </a:r>
            <a:r>
              <a:rPr lang="en-US" altLang="ja-JP" sz="2400" dirty="0"/>
              <a:t>OCI</a:t>
            </a:r>
            <a:r>
              <a:rPr lang="ja-JP" altLang="en-US" sz="2400" dirty="0"/>
              <a:t>）で発生した障害に伴い、サービスが一時的にご利用いただけ</a:t>
            </a:r>
            <a:endParaRPr lang="en-US" altLang="ja-JP" sz="2400" dirty="0"/>
          </a:p>
          <a:p>
            <a:r>
              <a:rPr lang="ja-JP" altLang="en-US" sz="2400" dirty="0"/>
              <a:t>ない状態となりました。</a:t>
            </a:r>
          </a:p>
          <a:p>
            <a:endParaRPr lang="en-US" altLang="ja-JP" sz="2400" dirty="0"/>
          </a:p>
          <a:p>
            <a:r>
              <a:rPr lang="ja-JP" altLang="en-US" sz="2400" dirty="0"/>
              <a:t>従来の障害通知は、平日日中にパートナーさま宛てにメール連絡としております。</a:t>
            </a:r>
            <a:r>
              <a:rPr lang="en-US" altLang="ja-JP" sz="2400" dirty="0"/>
              <a:t>OCI</a:t>
            </a:r>
            <a:r>
              <a:rPr lang="ja-JP" altLang="en-US" sz="2400" dirty="0"/>
              <a:t>にて一定規模の障害が発生した場合に、今後は</a:t>
            </a:r>
            <a:r>
              <a:rPr lang="en-US" altLang="ja-JP" sz="2400" dirty="0"/>
              <a:t>24</a:t>
            </a:r>
            <a:r>
              <a:rPr lang="ja-JP" altLang="en-US" sz="2400" dirty="0"/>
              <a:t>時間・</a:t>
            </a:r>
            <a:r>
              <a:rPr lang="en-US" altLang="ja-JP" sz="2400" dirty="0"/>
              <a:t>365</a:t>
            </a:r>
            <a:r>
              <a:rPr lang="ja-JP" altLang="en-US" sz="2400" dirty="0"/>
              <a:t>日、パートナーさまだけでなく、エンドユーザさま速やかに状況をご連絡できるよう、メール配信ならびに</a:t>
            </a:r>
            <a:r>
              <a:rPr lang="en-US" altLang="ja-JP" sz="2400" dirty="0"/>
              <a:t>Web</a:t>
            </a:r>
            <a:r>
              <a:rPr lang="ja-JP" altLang="en-US" sz="2400" dirty="0"/>
              <a:t>ページでの通知運用を開始いたします。</a:t>
            </a:r>
          </a:p>
          <a:p>
            <a:endParaRPr lang="en-US" altLang="ja-JP" sz="2400" dirty="0"/>
          </a:p>
          <a:p>
            <a:endParaRPr lang="en-US" altLang="ja-JP" sz="2400" dirty="0"/>
          </a:p>
          <a:p>
            <a:r>
              <a:rPr lang="ja-JP" altLang="en-US" sz="2400" dirty="0"/>
              <a:t>今後とも安心してサービスをご利用いただける環境づくりを進めてまいり</a:t>
            </a:r>
            <a:endParaRPr lang="en-US" altLang="ja-JP" sz="2400" dirty="0"/>
          </a:p>
          <a:p>
            <a:r>
              <a:rPr lang="ja-JP" altLang="en-US" sz="2400" dirty="0"/>
              <a:t>ますので、どうぞよろしくお願い申し上げます。</a:t>
            </a:r>
            <a:endParaRPr lang="en-US" altLang="ja-JP" sz="2400" dirty="0"/>
          </a:p>
        </p:txBody>
      </p:sp>
    </p:spTree>
    <p:extLst>
      <p:ext uri="{BB962C8B-B14F-4D97-AF65-F5344CB8AC3E}">
        <p14:creationId xmlns:p14="http://schemas.microsoft.com/office/powerpoint/2010/main" val="1814666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F3CF4410-C355-E18B-F90C-623A66555B6D}"/>
              </a:ext>
            </a:extLst>
          </p:cNvPr>
          <p:cNvSpPr/>
          <p:nvPr/>
        </p:nvSpPr>
        <p:spPr>
          <a:xfrm>
            <a:off x="693590" y="2758094"/>
            <a:ext cx="5252896" cy="3647237"/>
          </a:xfrm>
          <a:prstGeom prst="rect">
            <a:avLst/>
          </a:prstGeom>
          <a:solidFill>
            <a:schemeClr val="accent3">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0591AFDC-95C9-3F9A-0C64-F740A951B6AD}"/>
              </a:ext>
            </a:extLst>
          </p:cNvPr>
          <p:cNvSpPr/>
          <p:nvPr/>
        </p:nvSpPr>
        <p:spPr>
          <a:xfrm>
            <a:off x="6387386" y="2758094"/>
            <a:ext cx="5252896" cy="3647237"/>
          </a:xfrm>
          <a:prstGeom prst="rect">
            <a:avLst/>
          </a:prstGeom>
          <a:solidFill>
            <a:schemeClr val="accent6">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dirty="0">
              <a:solidFill>
                <a:schemeClr val="tx1"/>
              </a:solidFill>
            </a:endParaRPr>
          </a:p>
        </p:txBody>
      </p:sp>
      <p:sp>
        <p:nvSpPr>
          <p:cNvPr id="7" name="タイトル 4"/>
          <p:cNvSpPr txBox="1">
            <a:spLocks/>
          </p:cNvSpPr>
          <p:nvPr/>
        </p:nvSpPr>
        <p:spPr>
          <a:xfrm>
            <a:off x="478367" y="356659"/>
            <a:ext cx="9458060" cy="779023"/>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en-US" altLang="ja-JP" sz="1867" dirty="0">
                <a:solidFill>
                  <a:schemeClr val="accent1"/>
                </a:solidFill>
              </a:rPr>
              <a:t>01</a:t>
            </a:r>
            <a:r>
              <a:rPr lang="ja-JP" altLang="en-US" sz="1867" dirty="0">
                <a:solidFill>
                  <a:schemeClr val="accent1"/>
                </a:solidFill>
              </a:rPr>
              <a:t>　</a:t>
            </a:r>
            <a:r>
              <a:rPr lang="ja-JP" altLang="en-US" sz="2000" dirty="0">
                <a:solidFill>
                  <a:srgbClr val="008CCF"/>
                </a:solidFill>
              </a:rPr>
              <a:t>メール配信・</a:t>
            </a:r>
            <a:r>
              <a:rPr lang="en-US" altLang="ja-JP" sz="2000" dirty="0">
                <a:solidFill>
                  <a:srgbClr val="008CCF"/>
                </a:solidFill>
              </a:rPr>
              <a:t>Web</a:t>
            </a:r>
            <a:r>
              <a:rPr lang="ja-JP" altLang="en-US" sz="2000" dirty="0">
                <a:solidFill>
                  <a:srgbClr val="008CCF"/>
                </a:solidFill>
              </a:rPr>
              <a:t>ページ掲載運用について</a:t>
            </a:r>
            <a:endParaRPr lang="en-US" altLang="ja-JP" sz="2000" dirty="0">
              <a:solidFill>
                <a:srgbClr val="008CCF"/>
              </a:solidFill>
            </a:endParaRPr>
          </a:p>
          <a:p>
            <a:endParaRPr lang="en-US" altLang="ja-JP" sz="1867" b="0" dirty="0">
              <a:solidFill>
                <a:schemeClr val="accent4"/>
              </a:solidFill>
            </a:endParaRPr>
          </a:p>
        </p:txBody>
      </p:sp>
      <p:sp>
        <p:nvSpPr>
          <p:cNvPr id="5" name="スライド番号プレースホルダー 1">
            <a:extLst>
              <a:ext uri="{FF2B5EF4-FFF2-40B4-BE49-F238E27FC236}">
                <a16:creationId xmlns:a16="http://schemas.microsoft.com/office/drawing/2014/main" id="{CFBBA27C-C9EB-A65D-A79A-524083B92BD1}"/>
              </a:ext>
            </a:extLst>
          </p:cNvPr>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4</a:t>
            </a:fld>
            <a:endParaRPr kumimoji="1" lang="ja-JP" altLang="en-US"/>
          </a:p>
        </p:txBody>
      </p:sp>
      <p:sp>
        <p:nvSpPr>
          <p:cNvPr id="6" name="フッター プレースホルダー 3">
            <a:extLst>
              <a:ext uri="{FF2B5EF4-FFF2-40B4-BE49-F238E27FC236}">
                <a16:creationId xmlns:a16="http://schemas.microsoft.com/office/drawing/2014/main" id="{B02477A2-8AC3-CCD6-EA70-2FA9A74E98CF}"/>
              </a:ext>
            </a:extLst>
          </p:cNvPr>
          <p:cNvSpPr>
            <a:spLocks noGrp="1"/>
          </p:cNvSpPr>
          <p:nvPr>
            <p:ph type="ftr" sz="quarter" idx="3"/>
          </p:nvPr>
        </p:nvSpPr>
        <p:spPr>
          <a:xfrm>
            <a:off x="478367" y="6405331"/>
            <a:ext cx="2880000" cy="180000"/>
          </a:xfrm>
        </p:spPr>
        <p:txBody>
          <a:bodyPr/>
          <a:lstStyle/>
          <a:p>
            <a:pPr defTabSz="1219170">
              <a:defRPr/>
            </a:pPr>
            <a:r>
              <a:rPr lang="en-US" altLang="ja-JP">
                <a:solidFill>
                  <a:prstClr val="black">
                    <a:tint val="75000"/>
                  </a:prstClr>
                </a:solidFill>
                <a:latin typeface="メイリオ"/>
                <a:ea typeface="メイリオ"/>
              </a:rPr>
              <a:t>©Canon IT Solutions Inc.  All rights reserved.</a:t>
            </a:r>
            <a:endParaRPr lang="ja-JP" altLang="en-US">
              <a:solidFill>
                <a:prstClr val="black">
                  <a:tint val="75000"/>
                </a:prstClr>
              </a:solidFill>
              <a:latin typeface="メイリオ"/>
              <a:ea typeface="メイリオ"/>
            </a:endParaRPr>
          </a:p>
        </p:txBody>
      </p:sp>
      <p:sp>
        <p:nvSpPr>
          <p:cNvPr id="9" name="テキスト ボックス 8">
            <a:extLst>
              <a:ext uri="{FF2B5EF4-FFF2-40B4-BE49-F238E27FC236}">
                <a16:creationId xmlns:a16="http://schemas.microsoft.com/office/drawing/2014/main" id="{2BF956A3-325E-A23E-0968-D9F19B427E94}"/>
              </a:ext>
            </a:extLst>
          </p:cNvPr>
          <p:cNvSpPr txBox="1"/>
          <p:nvPr/>
        </p:nvSpPr>
        <p:spPr>
          <a:xfrm>
            <a:off x="386926" y="997747"/>
            <a:ext cx="9734973" cy="400110"/>
          </a:xfrm>
          <a:prstGeom prst="rect">
            <a:avLst/>
          </a:prstGeom>
          <a:noFill/>
        </p:spPr>
        <p:txBody>
          <a:bodyPr wrap="square">
            <a:spAutoFit/>
          </a:bodyPr>
          <a:lstStyle/>
          <a:p>
            <a:r>
              <a:rPr lang="ja-JP" altLang="en-US" sz="2000" dirty="0"/>
              <a:t>障害発生と復旧時、申請いただいたアドレス宛に以下内容のメールが配信されます。</a:t>
            </a:r>
            <a:endParaRPr lang="en-US" altLang="ja-JP" sz="2000" dirty="0"/>
          </a:p>
        </p:txBody>
      </p:sp>
      <p:sp>
        <p:nvSpPr>
          <p:cNvPr id="17" name="テキスト ボックス 16">
            <a:extLst>
              <a:ext uri="{FF2B5EF4-FFF2-40B4-BE49-F238E27FC236}">
                <a16:creationId xmlns:a16="http://schemas.microsoft.com/office/drawing/2014/main" id="{3B202EF9-8D54-6B9A-C5F2-2D70ADF11CE6}"/>
              </a:ext>
            </a:extLst>
          </p:cNvPr>
          <p:cNvSpPr txBox="1"/>
          <p:nvPr/>
        </p:nvSpPr>
        <p:spPr>
          <a:xfrm>
            <a:off x="697201" y="2504104"/>
            <a:ext cx="2740658" cy="307777"/>
          </a:xfrm>
          <a:prstGeom prst="rect">
            <a:avLst/>
          </a:prstGeom>
          <a:noFill/>
        </p:spPr>
        <p:txBody>
          <a:bodyPr wrap="square" rtlCol="0">
            <a:spAutoFit/>
          </a:bodyPr>
          <a:lstStyle/>
          <a:p>
            <a:r>
              <a:rPr lang="ja-JP" altLang="en-US" sz="1400" b="1" dirty="0">
                <a:solidFill>
                  <a:srgbClr val="FF0000"/>
                </a:solidFill>
              </a:rPr>
              <a:t>障害発生時（例）</a:t>
            </a:r>
            <a:endParaRPr kumimoji="1" lang="ja-JP" altLang="en-US" sz="1400" b="1" dirty="0">
              <a:solidFill>
                <a:srgbClr val="FF0000"/>
              </a:solidFill>
            </a:endParaRPr>
          </a:p>
        </p:txBody>
      </p:sp>
      <p:sp>
        <p:nvSpPr>
          <p:cNvPr id="18" name="テキスト ボックス 17">
            <a:extLst>
              <a:ext uri="{FF2B5EF4-FFF2-40B4-BE49-F238E27FC236}">
                <a16:creationId xmlns:a16="http://schemas.microsoft.com/office/drawing/2014/main" id="{A9B4BAEA-C551-A3E4-11B0-B27885A188F7}"/>
              </a:ext>
            </a:extLst>
          </p:cNvPr>
          <p:cNvSpPr txBox="1"/>
          <p:nvPr/>
        </p:nvSpPr>
        <p:spPr>
          <a:xfrm>
            <a:off x="6429430" y="2504104"/>
            <a:ext cx="2740658" cy="307777"/>
          </a:xfrm>
          <a:prstGeom prst="rect">
            <a:avLst/>
          </a:prstGeom>
          <a:noFill/>
        </p:spPr>
        <p:txBody>
          <a:bodyPr wrap="square" rtlCol="0">
            <a:spAutoFit/>
          </a:bodyPr>
          <a:lstStyle/>
          <a:p>
            <a:r>
              <a:rPr lang="ja-JP" altLang="en-US" sz="1400" b="1" dirty="0">
                <a:solidFill>
                  <a:schemeClr val="tx2"/>
                </a:solidFill>
              </a:rPr>
              <a:t>障害復旧時（例）</a:t>
            </a:r>
            <a:endParaRPr kumimoji="1" lang="ja-JP" altLang="en-US" sz="1400" b="1" dirty="0">
              <a:solidFill>
                <a:schemeClr val="tx2"/>
              </a:solidFill>
            </a:endParaRPr>
          </a:p>
        </p:txBody>
      </p:sp>
      <p:sp>
        <p:nvSpPr>
          <p:cNvPr id="20" name="テキスト ボックス 19">
            <a:extLst>
              <a:ext uri="{FF2B5EF4-FFF2-40B4-BE49-F238E27FC236}">
                <a16:creationId xmlns:a16="http://schemas.microsoft.com/office/drawing/2014/main" id="{A93880C8-CAAB-5273-1E92-65C7CF5C449E}"/>
              </a:ext>
            </a:extLst>
          </p:cNvPr>
          <p:cNvSpPr txBox="1"/>
          <p:nvPr/>
        </p:nvSpPr>
        <p:spPr>
          <a:xfrm>
            <a:off x="804775" y="2822484"/>
            <a:ext cx="4434897" cy="3600986"/>
          </a:xfrm>
          <a:prstGeom prst="rect">
            <a:avLst/>
          </a:prstGeom>
          <a:noFill/>
        </p:spPr>
        <p:txBody>
          <a:bodyPr wrap="square">
            <a:spAutoFit/>
          </a:bodyPr>
          <a:lstStyle/>
          <a:p>
            <a:r>
              <a:rPr lang="en-US" altLang="ja-JP" sz="1200" dirty="0" err="1"/>
              <a:t>SuperStream</a:t>
            </a:r>
            <a:r>
              <a:rPr lang="en-US" altLang="ja-JP" sz="1200" dirty="0"/>
              <a:t>-NX Cloud </a:t>
            </a:r>
            <a:r>
              <a:rPr lang="ja-JP" altLang="en-US" sz="1200" dirty="0"/>
              <a:t>お客様各位</a:t>
            </a:r>
            <a:endParaRPr lang="en-US" altLang="ja-JP" sz="1200" dirty="0"/>
          </a:p>
          <a:p>
            <a:endParaRPr lang="ja-JP" altLang="en-US" sz="1200" dirty="0"/>
          </a:p>
          <a:p>
            <a:r>
              <a:rPr lang="ja-JP" altLang="en-US" sz="1200" dirty="0"/>
              <a:t>平素より大変お世話になっております。</a:t>
            </a:r>
            <a:endParaRPr lang="en-US" altLang="ja-JP" sz="1200" dirty="0"/>
          </a:p>
          <a:p>
            <a:r>
              <a:rPr lang="en-US" altLang="ja-JP" sz="1200" dirty="0" err="1"/>
              <a:t>SuperStream</a:t>
            </a:r>
            <a:r>
              <a:rPr lang="en-US" altLang="ja-JP" sz="1200" dirty="0"/>
              <a:t>-NX Cloud</a:t>
            </a:r>
            <a:r>
              <a:rPr lang="ja-JP" altLang="en-US" sz="1200" dirty="0"/>
              <a:t>運用担当です。</a:t>
            </a:r>
          </a:p>
          <a:p>
            <a:endParaRPr lang="ja-JP" altLang="en-US" sz="1200" dirty="0"/>
          </a:p>
          <a:p>
            <a:r>
              <a:rPr lang="en-US" altLang="ja-JP" sz="1200" dirty="0" err="1"/>
              <a:t>SuperStream</a:t>
            </a:r>
            <a:r>
              <a:rPr lang="en-US" altLang="ja-JP" sz="1200" dirty="0"/>
              <a:t>-NX Cloud </a:t>
            </a:r>
            <a:r>
              <a:rPr lang="ja-JP" altLang="en-US" sz="1200" dirty="0"/>
              <a:t>サービスの基盤として使用している</a:t>
            </a:r>
            <a:endParaRPr lang="en-US" altLang="ja-JP" sz="1200" dirty="0"/>
          </a:p>
          <a:p>
            <a:r>
              <a:rPr lang="en-US" altLang="ja-JP" sz="1200" dirty="0"/>
              <a:t>Oracle Cloud Infrastructure</a:t>
            </a:r>
            <a:r>
              <a:rPr lang="ja-JP" altLang="en-US" sz="1200" dirty="0"/>
              <a:t>（</a:t>
            </a:r>
            <a:r>
              <a:rPr lang="en-US" altLang="ja-JP" sz="1200" dirty="0"/>
              <a:t>OCI</a:t>
            </a:r>
            <a:r>
              <a:rPr lang="ja-JP" altLang="en-US" sz="1200" dirty="0"/>
              <a:t>）において</a:t>
            </a:r>
          </a:p>
          <a:p>
            <a:r>
              <a:rPr lang="ja-JP" altLang="en-US" sz="1200" dirty="0"/>
              <a:t>複数のお客様のクラウドサービス利用に影響を及ぼす問題が</a:t>
            </a:r>
            <a:endParaRPr lang="en-US" altLang="ja-JP" sz="1200" dirty="0"/>
          </a:p>
          <a:p>
            <a:r>
              <a:rPr lang="ja-JP" altLang="en-US" sz="1200" dirty="0"/>
              <a:t>発生している可能性があります。</a:t>
            </a:r>
            <a:endParaRPr lang="en-US" altLang="ja-JP" sz="1200" dirty="0"/>
          </a:p>
          <a:p>
            <a:r>
              <a:rPr lang="ja-JP" altLang="en-US" sz="1200" dirty="0"/>
              <a:t>　■発生日時</a:t>
            </a:r>
            <a:endParaRPr lang="en-US" altLang="ja-JP" sz="1200" dirty="0"/>
          </a:p>
          <a:p>
            <a:r>
              <a:rPr lang="ja-JP" altLang="en-US" sz="1200" dirty="0"/>
              <a:t>　■お客様への影響</a:t>
            </a:r>
            <a:endParaRPr lang="en-US" altLang="ja-JP" sz="1200" dirty="0"/>
          </a:p>
          <a:p>
            <a:r>
              <a:rPr lang="ja-JP" altLang="en-US" sz="1200" dirty="0"/>
              <a:t>　■現在の状況：</a:t>
            </a:r>
            <a:r>
              <a:rPr lang="en-US" altLang="ja-JP" sz="1200" dirty="0"/>
              <a:t>XXXXXXXX</a:t>
            </a:r>
          </a:p>
          <a:p>
            <a:endParaRPr lang="en-US" altLang="ja-JP" sz="1200" dirty="0"/>
          </a:p>
          <a:p>
            <a:r>
              <a:rPr lang="ja-JP" altLang="en-US" sz="1200" dirty="0"/>
              <a:t>新たな情報が入りましたら最新情報をお知らせいたします。</a:t>
            </a:r>
            <a:endParaRPr lang="en-US" altLang="ja-JP" sz="1200" dirty="0"/>
          </a:p>
          <a:p>
            <a:r>
              <a:rPr lang="ja-JP" altLang="en-US" sz="1200" dirty="0"/>
              <a:t>本障害に関する情報は以下のサイトでも公開しております。</a:t>
            </a:r>
            <a:endParaRPr lang="en-US" altLang="ja-JP" sz="1200" dirty="0"/>
          </a:p>
          <a:p>
            <a:r>
              <a:rPr lang="en-US" altLang="ja-JP" sz="1200" dirty="0"/>
              <a:t>URL: XXXXXXXX</a:t>
            </a:r>
          </a:p>
          <a:p>
            <a:endParaRPr lang="en-US" altLang="ja-JP" sz="1200" dirty="0"/>
          </a:p>
          <a:p>
            <a:r>
              <a:rPr lang="ja-JP" altLang="en-US" sz="1200" dirty="0"/>
              <a:t>ご迷惑をおかけし申し訳ございません。</a:t>
            </a:r>
          </a:p>
          <a:p>
            <a:r>
              <a:rPr lang="ja-JP" altLang="en-US" sz="1200" dirty="0"/>
              <a:t>よろしくお願い致します。</a:t>
            </a:r>
          </a:p>
        </p:txBody>
      </p:sp>
      <p:sp>
        <p:nvSpPr>
          <p:cNvPr id="21" name="テキスト ボックス 20">
            <a:extLst>
              <a:ext uri="{FF2B5EF4-FFF2-40B4-BE49-F238E27FC236}">
                <a16:creationId xmlns:a16="http://schemas.microsoft.com/office/drawing/2014/main" id="{0E573C0A-6558-BC17-B10C-0B62F78861C6}"/>
              </a:ext>
            </a:extLst>
          </p:cNvPr>
          <p:cNvSpPr txBox="1"/>
          <p:nvPr/>
        </p:nvSpPr>
        <p:spPr>
          <a:xfrm>
            <a:off x="6537004" y="2822484"/>
            <a:ext cx="4935100" cy="2308324"/>
          </a:xfrm>
          <a:prstGeom prst="rect">
            <a:avLst/>
          </a:prstGeom>
          <a:noFill/>
        </p:spPr>
        <p:txBody>
          <a:bodyPr wrap="square">
            <a:spAutoFit/>
          </a:bodyPr>
          <a:lstStyle/>
          <a:p>
            <a:r>
              <a:rPr lang="en-US" altLang="ja-JP" sz="1200" dirty="0" err="1"/>
              <a:t>SuperStream</a:t>
            </a:r>
            <a:r>
              <a:rPr lang="en-US" altLang="ja-JP" sz="1200" dirty="0"/>
              <a:t>-NX Cloud </a:t>
            </a:r>
            <a:r>
              <a:rPr lang="ja-JP" altLang="en-US" sz="1200" dirty="0"/>
              <a:t>お客様各位</a:t>
            </a:r>
            <a:endParaRPr lang="en-US" altLang="ja-JP" sz="1200" dirty="0"/>
          </a:p>
          <a:p>
            <a:endParaRPr lang="ja-JP" altLang="en-US" sz="1200" dirty="0"/>
          </a:p>
          <a:p>
            <a:r>
              <a:rPr lang="ja-JP" altLang="en-US" sz="1200" dirty="0"/>
              <a:t>平素より大変お世話になっております。</a:t>
            </a:r>
            <a:endParaRPr lang="en-US" altLang="ja-JP" sz="1200" dirty="0"/>
          </a:p>
          <a:p>
            <a:r>
              <a:rPr lang="en-US" altLang="ja-JP" sz="1200" dirty="0" err="1"/>
              <a:t>SuperStream</a:t>
            </a:r>
            <a:r>
              <a:rPr lang="en-US" altLang="ja-JP" sz="1200" dirty="0"/>
              <a:t>-NX Cloud</a:t>
            </a:r>
            <a:r>
              <a:rPr lang="ja-JP" altLang="en-US" sz="1200" dirty="0"/>
              <a:t>運用担当です。</a:t>
            </a:r>
          </a:p>
          <a:p>
            <a:endParaRPr lang="en-US" altLang="ja-JP" sz="1200" dirty="0"/>
          </a:p>
          <a:p>
            <a:r>
              <a:rPr lang="ja-JP" altLang="en-US" sz="1200" dirty="0"/>
              <a:t>複数のお客様のクラウドサービス利用に影響を及ぼす問題については、</a:t>
            </a:r>
          </a:p>
          <a:p>
            <a:r>
              <a:rPr lang="ja-JP" altLang="en-US" sz="1200" dirty="0"/>
              <a:t>解決したとの連絡が</a:t>
            </a:r>
            <a:r>
              <a:rPr lang="en-US" altLang="ja-JP" sz="1200" dirty="0"/>
              <a:t>Oracle Cloud Infrastructure</a:t>
            </a:r>
            <a:r>
              <a:rPr lang="ja-JP" altLang="en-US" sz="1200" dirty="0"/>
              <a:t>（</a:t>
            </a:r>
            <a:r>
              <a:rPr lang="en-US" altLang="ja-JP" sz="1200" dirty="0"/>
              <a:t>OCI</a:t>
            </a:r>
            <a:r>
              <a:rPr lang="ja-JP" altLang="en-US" sz="1200" dirty="0"/>
              <a:t>）よりありました。</a:t>
            </a:r>
          </a:p>
          <a:p>
            <a:r>
              <a:rPr lang="ja-JP" altLang="en-US" sz="1200" dirty="0"/>
              <a:t>■復旧日時</a:t>
            </a:r>
          </a:p>
          <a:p>
            <a:r>
              <a:rPr lang="ja-JP" altLang="en-US" sz="1200" dirty="0"/>
              <a:t>■現在の状況：解決しました。</a:t>
            </a:r>
          </a:p>
          <a:p>
            <a:endParaRPr lang="ja-JP" altLang="en-US" sz="1200" dirty="0"/>
          </a:p>
          <a:p>
            <a:r>
              <a:rPr lang="ja-JP" altLang="en-US" sz="1200" dirty="0"/>
              <a:t>よろしくお願い致します。</a:t>
            </a:r>
          </a:p>
        </p:txBody>
      </p:sp>
      <p:sp>
        <p:nvSpPr>
          <p:cNvPr id="25" name="テキスト ボックス 24">
            <a:extLst>
              <a:ext uri="{FF2B5EF4-FFF2-40B4-BE49-F238E27FC236}">
                <a16:creationId xmlns:a16="http://schemas.microsoft.com/office/drawing/2014/main" id="{B130F40D-9400-A131-62F4-E18D09019553}"/>
              </a:ext>
            </a:extLst>
          </p:cNvPr>
          <p:cNvSpPr txBox="1"/>
          <p:nvPr/>
        </p:nvSpPr>
        <p:spPr>
          <a:xfrm>
            <a:off x="887116" y="1467073"/>
            <a:ext cx="10417768" cy="888705"/>
          </a:xfrm>
          <a:prstGeom prst="rect">
            <a:avLst/>
          </a:prstGeom>
          <a:noFill/>
        </p:spPr>
        <p:txBody>
          <a:bodyPr wrap="square">
            <a:spAutoFit/>
          </a:bodyPr>
          <a:lstStyle/>
          <a:p>
            <a:pPr>
              <a:lnSpc>
                <a:spcPct val="150000"/>
              </a:lnSpc>
            </a:pPr>
            <a:r>
              <a:rPr lang="ja-JP" altLang="en-US" b="1" dirty="0">
                <a:latin typeface="+mj-lt"/>
              </a:rPr>
              <a:t>差出人　　</a:t>
            </a:r>
            <a:r>
              <a:rPr lang="en-US" altLang="ja-JP" b="1" dirty="0" err="1">
                <a:effectLst/>
                <a:latin typeface="+mn-ea"/>
                <a:cs typeface="Times New Roman" panose="02020603050405020304" pitchFamily="18" charset="0"/>
              </a:rPr>
              <a:t>SuperStream</a:t>
            </a:r>
            <a:r>
              <a:rPr lang="en-US" altLang="ja-JP" b="1" dirty="0">
                <a:effectLst/>
                <a:latin typeface="+mn-ea"/>
                <a:cs typeface="Times New Roman" panose="02020603050405020304" pitchFamily="18" charset="0"/>
              </a:rPr>
              <a:t>-NX</a:t>
            </a:r>
            <a:r>
              <a:rPr lang="ja-JP" altLang="ja-JP" b="1" dirty="0">
                <a:effectLst/>
                <a:latin typeface="+mn-ea"/>
                <a:cs typeface="Times New Roman" panose="02020603050405020304" pitchFamily="18" charset="0"/>
              </a:rPr>
              <a:t>クラウド サポート</a:t>
            </a:r>
            <a:r>
              <a:rPr lang="ja-JP" altLang="en-US" b="1" dirty="0">
                <a:latin typeface="+mj-lt"/>
              </a:rPr>
              <a:t>（</a:t>
            </a:r>
            <a:r>
              <a:rPr lang="ja-JP" altLang="en-US" b="1" dirty="0">
                <a:latin typeface="+mj-lt"/>
                <a:hlinkClick r:id="rId3"/>
              </a:rPr>
              <a:t>nxcloud-support@canon-its.co.jp</a:t>
            </a:r>
            <a:r>
              <a:rPr lang="ja-JP" altLang="en-US" b="1" dirty="0">
                <a:latin typeface="+mj-lt"/>
              </a:rPr>
              <a:t>）</a:t>
            </a:r>
            <a:endParaRPr lang="en-US" altLang="ja-JP" b="1" dirty="0">
              <a:latin typeface="+mj-lt"/>
            </a:endParaRPr>
          </a:p>
          <a:p>
            <a:pPr>
              <a:lnSpc>
                <a:spcPct val="150000"/>
              </a:lnSpc>
            </a:pPr>
            <a:r>
              <a:rPr lang="ja-JP" altLang="en-US" b="1" dirty="0">
                <a:latin typeface="+mj-lt"/>
              </a:rPr>
              <a:t>件名　　　</a:t>
            </a:r>
            <a:r>
              <a:rPr lang="en-US" altLang="ja-JP" b="1" dirty="0" err="1">
                <a:latin typeface="+mj-lt"/>
              </a:rPr>
              <a:t>SuperStream</a:t>
            </a:r>
            <a:r>
              <a:rPr lang="en-US" altLang="ja-JP" b="1" dirty="0">
                <a:latin typeface="+mj-lt"/>
              </a:rPr>
              <a:t>-NX Cloud</a:t>
            </a:r>
            <a:r>
              <a:rPr lang="ja-JP" altLang="en-US" b="1" dirty="0">
                <a:latin typeface="+mj-lt"/>
              </a:rPr>
              <a:t>サービス 障害連絡</a:t>
            </a:r>
            <a:endParaRPr lang="en-US" altLang="ja-JP" b="1" strike="sngStrike" dirty="0">
              <a:highlight>
                <a:srgbClr val="C0C0C0"/>
              </a:highlight>
              <a:latin typeface="+mj-lt"/>
            </a:endParaRPr>
          </a:p>
        </p:txBody>
      </p:sp>
    </p:spTree>
    <p:extLst>
      <p:ext uri="{BB962C8B-B14F-4D97-AF65-F5344CB8AC3E}">
        <p14:creationId xmlns:p14="http://schemas.microsoft.com/office/powerpoint/2010/main" val="3261965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4"/>
          <p:cNvSpPr txBox="1">
            <a:spLocks/>
          </p:cNvSpPr>
          <p:nvPr/>
        </p:nvSpPr>
        <p:spPr>
          <a:xfrm>
            <a:off x="478367" y="356660"/>
            <a:ext cx="9458060" cy="473110"/>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en-US" altLang="ja-JP" sz="1867" dirty="0">
                <a:solidFill>
                  <a:schemeClr val="accent1"/>
                </a:solidFill>
              </a:rPr>
              <a:t>01</a:t>
            </a:r>
            <a:r>
              <a:rPr lang="ja-JP" altLang="en-US" sz="1867" dirty="0">
                <a:solidFill>
                  <a:schemeClr val="accent1"/>
                </a:solidFill>
              </a:rPr>
              <a:t>　</a:t>
            </a:r>
            <a:r>
              <a:rPr lang="ja-JP" altLang="en-US" sz="2000" dirty="0">
                <a:solidFill>
                  <a:srgbClr val="008CCF"/>
                </a:solidFill>
              </a:rPr>
              <a:t>メール配信・</a:t>
            </a:r>
            <a:r>
              <a:rPr lang="en-US" altLang="ja-JP" sz="2000" dirty="0">
                <a:solidFill>
                  <a:srgbClr val="008CCF"/>
                </a:solidFill>
              </a:rPr>
              <a:t>Web</a:t>
            </a:r>
            <a:r>
              <a:rPr lang="ja-JP" altLang="en-US" sz="2000" dirty="0">
                <a:solidFill>
                  <a:srgbClr val="008CCF"/>
                </a:solidFill>
              </a:rPr>
              <a:t>ページ掲載運用について</a:t>
            </a:r>
            <a:endParaRPr lang="en-US" altLang="ja-JP" sz="2000" dirty="0">
              <a:solidFill>
                <a:srgbClr val="008CCF"/>
              </a:solidFill>
            </a:endParaRPr>
          </a:p>
          <a:p>
            <a:endParaRPr lang="en-US" altLang="ja-JP" sz="1867" b="0" dirty="0">
              <a:solidFill>
                <a:schemeClr val="accent4"/>
              </a:solidFill>
            </a:endParaRPr>
          </a:p>
        </p:txBody>
      </p:sp>
      <p:sp>
        <p:nvSpPr>
          <p:cNvPr id="5" name="スライド番号プレースホルダー 1">
            <a:extLst>
              <a:ext uri="{FF2B5EF4-FFF2-40B4-BE49-F238E27FC236}">
                <a16:creationId xmlns:a16="http://schemas.microsoft.com/office/drawing/2014/main" id="{CFBBA27C-C9EB-A65D-A79A-524083B92BD1}"/>
              </a:ext>
            </a:extLst>
          </p:cNvPr>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5</a:t>
            </a:fld>
            <a:endParaRPr kumimoji="1" lang="ja-JP" altLang="en-US"/>
          </a:p>
        </p:txBody>
      </p:sp>
      <p:sp>
        <p:nvSpPr>
          <p:cNvPr id="6" name="フッター プレースホルダー 3">
            <a:extLst>
              <a:ext uri="{FF2B5EF4-FFF2-40B4-BE49-F238E27FC236}">
                <a16:creationId xmlns:a16="http://schemas.microsoft.com/office/drawing/2014/main" id="{B02477A2-8AC3-CCD6-EA70-2FA9A74E98CF}"/>
              </a:ext>
            </a:extLst>
          </p:cNvPr>
          <p:cNvSpPr>
            <a:spLocks noGrp="1"/>
          </p:cNvSpPr>
          <p:nvPr>
            <p:ph type="ftr" sz="quarter" idx="3"/>
          </p:nvPr>
        </p:nvSpPr>
        <p:spPr>
          <a:xfrm>
            <a:off x="478367" y="6405331"/>
            <a:ext cx="2880000" cy="180000"/>
          </a:xfrm>
        </p:spPr>
        <p:txBody>
          <a:bodyPr/>
          <a:lstStyle/>
          <a:p>
            <a:pPr defTabSz="1219170">
              <a:defRPr/>
            </a:pPr>
            <a:r>
              <a:rPr lang="en-US" altLang="ja-JP">
                <a:solidFill>
                  <a:prstClr val="black">
                    <a:tint val="75000"/>
                  </a:prstClr>
                </a:solidFill>
                <a:latin typeface="メイリオ"/>
                <a:ea typeface="メイリオ"/>
              </a:rPr>
              <a:t>©Canon IT Solutions Inc.  All rights reserved.</a:t>
            </a:r>
            <a:endParaRPr lang="ja-JP" altLang="en-US">
              <a:solidFill>
                <a:prstClr val="black">
                  <a:tint val="75000"/>
                </a:prstClr>
              </a:solidFill>
              <a:latin typeface="メイリオ"/>
              <a:ea typeface="メイリオ"/>
            </a:endParaRPr>
          </a:p>
        </p:txBody>
      </p:sp>
      <p:sp>
        <p:nvSpPr>
          <p:cNvPr id="9" name="テキスト ボックス 8">
            <a:extLst>
              <a:ext uri="{FF2B5EF4-FFF2-40B4-BE49-F238E27FC236}">
                <a16:creationId xmlns:a16="http://schemas.microsoft.com/office/drawing/2014/main" id="{9610BD53-803E-28BE-59C1-3267E92FA0C6}"/>
              </a:ext>
            </a:extLst>
          </p:cNvPr>
          <p:cNvSpPr txBox="1"/>
          <p:nvPr/>
        </p:nvSpPr>
        <p:spPr>
          <a:xfrm>
            <a:off x="386926" y="997747"/>
            <a:ext cx="10598400" cy="400110"/>
          </a:xfrm>
          <a:prstGeom prst="rect">
            <a:avLst/>
          </a:prstGeom>
          <a:noFill/>
        </p:spPr>
        <p:txBody>
          <a:bodyPr wrap="square">
            <a:spAutoFit/>
          </a:bodyPr>
          <a:lstStyle/>
          <a:p>
            <a:r>
              <a:rPr lang="ja-JP" altLang="en-US" sz="2000" dirty="0"/>
              <a:t>メール配信と同時に</a:t>
            </a:r>
            <a:r>
              <a:rPr lang="en-US" altLang="ja-JP" sz="2000" dirty="0"/>
              <a:t>Web</a:t>
            </a:r>
            <a:r>
              <a:rPr lang="ja-JP" altLang="en-US" sz="2000" dirty="0"/>
              <a:t>ページにて障害情報を掲載いたします。</a:t>
            </a:r>
            <a:r>
              <a:rPr lang="en-US" altLang="ja-JP" sz="1600" dirty="0"/>
              <a:t>※</a:t>
            </a:r>
            <a:r>
              <a:rPr lang="ja-JP" altLang="en-US" sz="1600" dirty="0"/>
              <a:t>配信メールに</a:t>
            </a:r>
            <a:r>
              <a:rPr lang="en-US" altLang="ja-JP" sz="1600" dirty="0"/>
              <a:t>URL</a:t>
            </a:r>
            <a:r>
              <a:rPr lang="ja-JP" altLang="en-US" sz="1600" dirty="0"/>
              <a:t>を記載</a:t>
            </a:r>
            <a:endParaRPr lang="en-US" altLang="ja-JP" sz="2000" dirty="0"/>
          </a:p>
        </p:txBody>
      </p:sp>
      <p:pic>
        <p:nvPicPr>
          <p:cNvPr id="12" name="図 11">
            <a:extLst>
              <a:ext uri="{FF2B5EF4-FFF2-40B4-BE49-F238E27FC236}">
                <a16:creationId xmlns:a16="http://schemas.microsoft.com/office/drawing/2014/main" id="{949B4353-ABAA-1A3B-B7D2-27F8936924BB}"/>
              </a:ext>
            </a:extLst>
          </p:cNvPr>
          <p:cNvPicPr>
            <a:picLocks noChangeAspect="1"/>
          </p:cNvPicPr>
          <p:nvPr/>
        </p:nvPicPr>
        <p:blipFill>
          <a:blip r:embed="rId3"/>
          <a:stretch>
            <a:fillRect/>
          </a:stretch>
        </p:blipFill>
        <p:spPr>
          <a:xfrm>
            <a:off x="1085932" y="1535056"/>
            <a:ext cx="10020136" cy="473447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44406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4"/>
          <p:cNvSpPr txBox="1">
            <a:spLocks/>
          </p:cNvSpPr>
          <p:nvPr/>
        </p:nvSpPr>
        <p:spPr>
          <a:xfrm>
            <a:off x="478367" y="356659"/>
            <a:ext cx="9458060" cy="779023"/>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en-US" altLang="ja-JP" sz="1867" dirty="0">
                <a:solidFill>
                  <a:schemeClr val="accent1"/>
                </a:solidFill>
              </a:rPr>
              <a:t>02</a:t>
            </a:r>
            <a:r>
              <a:rPr lang="ja-JP" altLang="en-US" sz="1867" dirty="0">
                <a:solidFill>
                  <a:schemeClr val="accent1"/>
                </a:solidFill>
              </a:rPr>
              <a:t>　</a:t>
            </a:r>
            <a:r>
              <a:rPr lang="ja-JP" altLang="en-US" sz="2000" dirty="0">
                <a:solidFill>
                  <a:srgbClr val="008CCF"/>
                </a:solidFill>
              </a:rPr>
              <a:t>通知条件について</a:t>
            </a:r>
            <a:endParaRPr lang="en-US" altLang="ja-JP" sz="1867" b="0" dirty="0">
              <a:solidFill>
                <a:schemeClr val="accent4"/>
              </a:solidFill>
            </a:endParaRPr>
          </a:p>
        </p:txBody>
      </p:sp>
      <p:sp>
        <p:nvSpPr>
          <p:cNvPr id="5" name="スライド番号プレースホルダー 1">
            <a:extLst>
              <a:ext uri="{FF2B5EF4-FFF2-40B4-BE49-F238E27FC236}">
                <a16:creationId xmlns:a16="http://schemas.microsoft.com/office/drawing/2014/main" id="{CFBBA27C-C9EB-A65D-A79A-524083B92BD1}"/>
              </a:ext>
            </a:extLst>
          </p:cNvPr>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6</a:t>
            </a:fld>
            <a:endParaRPr kumimoji="1" lang="ja-JP" altLang="en-US"/>
          </a:p>
        </p:txBody>
      </p:sp>
      <p:sp>
        <p:nvSpPr>
          <p:cNvPr id="6" name="フッター プレースホルダー 3">
            <a:extLst>
              <a:ext uri="{FF2B5EF4-FFF2-40B4-BE49-F238E27FC236}">
                <a16:creationId xmlns:a16="http://schemas.microsoft.com/office/drawing/2014/main" id="{B02477A2-8AC3-CCD6-EA70-2FA9A74E98CF}"/>
              </a:ext>
            </a:extLst>
          </p:cNvPr>
          <p:cNvSpPr>
            <a:spLocks noGrp="1"/>
          </p:cNvSpPr>
          <p:nvPr>
            <p:ph type="ftr" sz="quarter" idx="3"/>
          </p:nvPr>
        </p:nvSpPr>
        <p:spPr>
          <a:xfrm>
            <a:off x="478367" y="6405331"/>
            <a:ext cx="2880000" cy="180000"/>
          </a:xfrm>
        </p:spPr>
        <p:txBody>
          <a:bodyPr/>
          <a:lstStyle/>
          <a:p>
            <a:pPr defTabSz="1219170">
              <a:defRPr/>
            </a:pPr>
            <a:r>
              <a:rPr lang="en-US" altLang="ja-JP">
                <a:solidFill>
                  <a:prstClr val="black">
                    <a:tint val="75000"/>
                  </a:prstClr>
                </a:solidFill>
                <a:latin typeface="メイリオ"/>
                <a:ea typeface="メイリオ"/>
              </a:rPr>
              <a:t>©Canon IT Solutions Inc.  All rights reserved.</a:t>
            </a:r>
            <a:endParaRPr lang="ja-JP" altLang="en-US">
              <a:solidFill>
                <a:prstClr val="black">
                  <a:tint val="75000"/>
                </a:prstClr>
              </a:solidFill>
              <a:latin typeface="メイリオ"/>
              <a:ea typeface="メイリオ"/>
            </a:endParaRPr>
          </a:p>
        </p:txBody>
      </p:sp>
      <p:sp>
        <p:nvSpPr>
          <p:cNvPr id="2" name="テキスト ボックス 1">
            <a:extLst>
              <a:ext uri="{FF2B5EF4-FFF2-40B4-BE49-F238E27FC236}">
                <a16:creationId xmlns:a16="http://schemas.microsoft.com/office/drawing/2014/main" id="{F70A783F-99B2-48A9-7967-C69186A79A77}"/>
              </a:ext>
            </a:extLst>
          </p:cNvPr>
          <p:cNvSpPr txBox="1"/>
          <p:nvPr/>
        </p:nvSpPr>
        <p:spPr>
          <a:xfrm>
            <a:off x="478367" y="1537035"/>
            <a:ext cx="11538374" cy="258532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kern="0" dirty="0">
                <a:solidFill>
                  <a:prstClr val="black"/>
                </a:solidFill>
                <a:latin typeface="メイリオ"/>
                <a:ea typeface="メイリオ"/>
              </a:rPr>
              <a:t>【</a:t>
            </a:r>
            <a:r>
              <a:rPr kumimoji="0" lang="ja-JP" altLang="en-US" sz="1800" kern="0" dirty="0">
                <a:solidFill>
                  <a:prstClr val="black"/>
                </a:solidFill>
                <a:latin typeface="メイリオ"/>
                <a:ea typeface="メイリオ"/>
              </a:rPr>
              <a:t>発動条件</a:t>
            </a:r>
            <a:r>
              <a:rPr kumimoji="0" lang="en-US" altLang="ja-JP" sz="1800" kern="0" dirty="0">
                <a:solidFill>
                  <a:prstClr val="black"/>
                </a:solidFill>
                <a:latin typeface="メイリオ"/>
                <a:ea typeface="メイリオ"/>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solidFill>
                  <a:prstClr val="black"/>
                </a:solidFill>
                <a:latin typeface="メイリオ"/>
                <a:ea typeface="メイリオ"/>
              </a:rPr>
              <a:t>　対象クラウド：</a:t>
            </a:r>
            <a:r>
              <a:rPr kumimoji="0" lang="en-US" altLang="ja-JP" sz="1800" kern="0" dirty="0">
                <a:solidFill>
                  <a:prstClr val="black"/>
                </a:solidFill>
                <a:latin typeface="メイリオ"/>
                <a:ea typeface="メイリオ"/>
              </a:rPr>
              <a:t>OCI</a:t>
            </a:r>
            <a:endParaRPr kumimoji="0" lang="ja-JP" altLang="en-US" sz="1800" kern="0" dirty="0">
              <a:solidFill>
                <a:prstClr val="black"/>
              </a:solidFill>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solidFill>
                  <a:prstClr val="black"/>
                </a:solidFill>
                <a:latin typeface="メイリオ"/>
                <a:ea typeface="メイリオ"/>
              </a:rPr>
              <a:t>　対象環境：</a:t>
            </a:r>
            <a:r>
              <a:rPr kumimoji="0" lang="en-US" altLang="ja-JP" sz="1800" kern="0" dirty="0" err="1">
                <a:solidFill>
                  <a:prstClr val="black"/>
                </a:solidFill>
                <a:latin typeface="メイリオ"/>
                <a:ea typeface="メイリオ"/>
              </a:rPr>
              <a:t>SuperStream</a:t>
            </a:r>
            <a:r>
              <a:rPr kumimoji="0" lang="en-US" altLang="ja-JP" sz="1800" kern="0" dirty="0">
                <a:solidFill>
                  <a:prstClr val="black"/>
                </a:solidFill>
                <a:latin typeface="メイリオ"/>
                <a:ea typeface="メイリオ"/>
              </a:rPr>
              <a:t>-NX</a:t>
            </a:r>
            <a:r>
              <a:rPr kumimoji="0" lang="ja-JP" altLang="en-US" kern="0" dirty="0">
                <a:solidFill>
                  <a:prstClr val="black"/>
                </a:solidFill>
                <a:latin typeface="メイリオ"/>
                <a:ea typeface="メイリオ"/>
              </a:rPr>
              <a:t> </a:t>
            </a:r>
            <a:r>
              <a:rPr kumimoji="0" lang="en-US" altLang="ja-JP" kern="0" dirty="0">
                <a:solidFill>
                  <a:prstClr val="black"/>
                </a:solidFill>
                <a:latin typeface="メイリオ"/>
                <a:ea typeface="メイリオ"/>
              </a:rPr>
              <a:t>Cloud</a:t>
            </a:r>
            <a:r>
              <a:rPr kumimoji="0" lang="ja-JP" altLang="en-US" sz="1800" kern="0" dirty="0">
                <a:solidFill>
                  <a:prstClr val="black"/>
                </a:solidFill>
                <a:latin typeface="メイリオ"/>
                <a:ea typeface="メイリオ"/>
              </a:rPr>
              <a:t>（</a:t>
            </a:r>
            <a:r>
              <a:rPr kumimoji="0" lang="en-US" altLang="ja-JP" sz="1800" kern="0" dirty="0">
                <a:solidFill>
                  <a:prstClr val="black"/>
                </a:solidFill>
                <a:latin typeface="メイリオ"/>
                <a:ea typeface="メイリオ"/>
              </a:rPr>
              <a:t>OCI</a:t>
            </a:r>
            <a:r>
              <a:rPr kumimoji="0" lang="ja-JP" altLang="en-US" sz="1800" kern="0" dirty="0">
                <a:solidFill>
                  <a:prstClr val="black"/>
                </a:solidFill>
                <a:latin typeface="メイリオ"/>
                <a:ea typeface="メイリオ"/>
              </a:rPr>
              <a:t>）内のお客様向け </a:t>
            </a:r>
            <a:r>
              <a:rPr kumimoji="0" lang="en-US" altLang="ja-JP" sz="1800" kern="0" dirty="0">
                <a:solidFill>
                  <a:prstClr val="black"/>
                </a:solidFill>
                <a:latin typeface="メイリオ"/>
                <a:ea typeface="メイリオ"/>
              </a:rPr>
              <a:t>AP</a:t>
            </a:r>
            <a:r>
              <a:rPr kumimoji="0" lang="ja-JP" altLang="en-US" sz="1800" kern="0" dirty="0">
                <a:solidFill>
                  <a:prstClr val="black"/>
                </a:solidFill>
                <a:latin typeface="メイリオ"/>
                <a:ea typeface="メイリオ"/>
              </a:rPr>
              <a:t>サーバ、</a:t>
            </a:r>
            <a:r>
              <a:rPr kumimoji="0" lang="en-US" altLang="ja-JP" sz="1800" kern="0" dirty="0">
                <a:solidFill>
                  <a:prstClr val="black"/>
                </a:solidFill>
                <a:latin typeface="メイリオ"/>
                <a:ea typeface="メイリオ"/>
              </a:rPr>
              <a:t>DB</a:t>
            </a:r>
            <a:r>
              <a:rPr kumimoji="0" lang="ja-JP" altLang="en-US" sz="1800" kern="0" dirty="0">
                <a:solidFill>
                  <a:prstClr val="black"/>
                </a:solidFill>
                <a:latin typeface="メイリオ"/>
                <a:ea typeface="メイリオ"/>
              </a:rPr>
              <a:t>サーバ</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solidFill>
                  <a:prstClr val="black"/>
                </a:solidFill>
                <a:latin typeface="メイリオ"/>
                <a:ea typeface="メイリオ"/>
              </a:rPr>
              <a:t>　対象監視項目：</a:t>
            </a:r>
            <a:r>
              <a:rPr kumimoji="0" lang="en-US" altLang="ja-JP" sz="1800" kern="0" dirty="0">
                <a:solidFill>
                  <a:prstClr val="black"/>
                </a:solidFill>
                <a:latin typeface="メイリオ"/>
                <a:ea typeface="メイリオ"/>
              </a:rPr>
              <a:t>Ping</a:t>
            </a:r>
            <a:r>
              <a:rPr kumimoji="0" lang="ja-JP" altLang="en-US" sz="1800" kern="0" dirty="0">
                <a:solidFill>
                  <a:prstClr val="black"/>
                </a:solidFill>
                <a:latin typeface="メイリオ"/>
                <a:ea typeface="メイリオ"/>
              </a:rPr>
              <a:t>エラーまたは</a:t>
            </a:r>
            <a:r>
              <a:rPr kumimoji="0" lang="en-US" altLang="ja-JP" sz="1800" kern="0" dirty="0">
                <a:solidFill>
                  <a:prstClr val="black"/>
                </a:solidFill>
                <a:latin typeface="メイリオ"/>
                <a:ea typeface="メイリオ"/>
              </a:rPr>
              <a:t>Web</a:t>
            </a:r>
            <a:r>
              <a:rPr kumimoji="0" lang="ja-JP" altLang="en-US" sz="1800" kern="0" dirty="0">
                <a:solidFill>
                  <a:prstClr val="black"/>
                </a:solidFill>
                <a:latin typeface="メイリオ"/>
                <a:ea typeface="メイリオ"/>
              </a:rPr>
              <a:t>サイト応答なし（外形監視）</a:t>
            </a:r>
            <a:endParaRPr kumimoji="0" lang="en-US" altLang="ja-JP" sz="1800" kern="0" dirty="0">
              <a:solidFill>
                <a:prstClr val="black"/>
              </a:solidFill>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solidFill>
                  <a:prstClr val="black"/>
                </a:solidFill>
                <a:latin typeface="メイリオ"/>
                <a:ea typeface="メイリオ"/>
              </a:rPr>
              <a:t>　障害検知条件：</a:t>
            </a:r>
            <a:r>
              <a:rPr kumimoji="0" lang="en-US" altLang="ja-JP" sz="1800" kern="0" dirty="0">
                <a:solidFill>
                  <a:prstClr val="black"/>
                </a:solidFill>
                <a:latin typeface="メイリオ"/>
                <a:ea typeface="メイリオ"/>
              </a:rPr>
              <a:t>10</a:t>
            </a:r>
            <a:r>
              <a:rPr kumimoji="0" lang="ja-JP" altLang="en-US" sz="1800" kern="0" dirty="0">
                <a:solidFill>
                  <a:prstClr val="black"/>
                </a:solidFill>
                <a:latin typeface="メイリオ"/>
                <a:ea typeface="メイリオ"/>
              </a:rPr>
              <a:t>分間で</a:t>
            </a:r>
            <a:r>
              <a:rPr kumimoji="0" lang="en-US" altLang="ja-JP" sz="1800" kern="0" dirty="0">
                <a:solidFill>
                  <a:prstClr val="black"/>
                </a:solidFill>
                <a:latin typeface="メイリオ"/>
                <a:ea typeface="メイリオ"/>
              </a:rPr>
              <a:t>10</a:t>
            </a:r>
            <a:r>
              <a:rPr kumimoji="0" lang="ja-JP" altLang="en-US" sz="1800" kern="0" dirty="0">
                <a:solidFill>
                  <a:prstClr val="black"/>
                </a:solidFill>
                <a:latin typeface="メイリオ"/>
                <a:ea typeface="メイリオ"/>
              </a:rPr>
              <a:t>台以上の異なるインスタンスから対象監視項目の障害を検知した場合</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latin typeface="メイリオ"/>
                <a:ea typeface="メイリオ"/>
              </a:rPr>
              <a:t>　対応目標時間：検知条件確認後</a:t>
            </a:r>
            <a:r>
              <a:rPr kumimoji="0" lang="en-US" altLang="ja-JP" sz="1800" kern="0" dirty="0">
                <a:latin typeface="メイリオ"/>
                <a:ea typeface="メイリオ"/>
              </a:rPr>
              <a:t>45</a:t>
            </a:r>
            <a:r>
              <a:rPr kumimoji="0" lang="ja-JP" altLang="en-US" sz="1800" kern="0" dirty="0">
                <a:latin typeface="メイリオ"/>
                <a:ea typeface="メイリオ"/>
              </a:rPr>
              <a:t>分以内</a:t>
            </a:r>
            <a:endParaRPr kumimoji="0" lang="en-US" altLang="ja-JP" sz="1800" kern="0" dirty="0">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kern="0" dirty="0">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kern="0" dirty="0">
                <a:latin typeface="メイリオ"/>
                <a:ea typeface="メイリオ"/>
              </a:rPr>
              <a:t>【</a:t>
            </a:r>
            <a:r>
              <a:rPr kumimoji="0" lang="ja-JP" altLang="en-US" sz="1800" kern="0" dirty="0">
                <a:latin typeface="メイリオ"/>
                <a:ea typeface="メイリオ"/>
              </a:rPr>
              <a:t>対象外</a:t>
            </a:r>
            <a:r>
              <a:rPr kumimoji="0" lang="en-US" altLang="ja-JP" sz="1800" kern="0" dirty="0">
                <a:latin typeface="メイリオ"/>
                <a:ea typeface="メイリオ"/>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kern="0" dirty="0">
                <a:latin typeface="メイリオ"/>
                <a:ea typeface="メイリオ"/>
              </a:rPr>
              <a:t>　</a:t>
            </a:r>
            <a:r>
              <a:rPr kumimoji="0" lang="en-US" altLang="ja-JP" sz="1800" kern="0" dirty="0" err="1">
                <a:latin typeface="メイリオ"/>
                <a:ea typeface="メイリオ"/>
              </a:rPr>
              <a:t>SuperStream</a:t>
            </a:r>
            <a:r>
              <a:rPr kumimoji="0" lang="en-US" altLang="ja-JP" sz="1800" kern="0" dirty="0">
                <a:latin typeface="メイリオ"/>
                <a:ea typeface="メイリオ"/>
              </a:rPr>
              <a:t>-NX Cloud </a:t>
            </a:r>
            <a:r>
              <a:rPr kumimoji="0" lang="ja-JP" altLang="en-US" sz="1800" kern="0" dirty="0">
                <a:latin typeface="メイリオ"/>
                <a:ea typeface="メイリオ"/>
              </a:rPr>
              <a:t>勤怠管理オプション、工数管理オプション</a:t>
            </a:r>
            <a:endParaRPr kumimoji="0" lang="en-US" altLang="ja-JP" sz="1800" kern="0" dirty="0">
              <a:latin typeface="メイリオ"/>
              <a:ea typeface="メイリオ"/>
            </a:endParaRPr>
          </a:p>
        </p:txBody>
      </p:sp>
      <p:sp>
        <p:nvSpPr>
          <p:cNvPr id="8" name="テキスト ボックス 7">
            <a:extLst>
              <a:ext uri="{FF2B5EF4-FFF2-40B4-BE49-F238E27FC236}">
                <a16:creationId xmlns:a16="http://schemas.microsoft.com/office/drawing/2014/main" id="{B25B36DE-E643-4FAB-D032-18D395E6E83F}"/>
              </a:ext>
            </a:extLst>
          </p:cNvPr>
          <p:cNvSpPr txBox="1"/>
          <p:nvPr/>
        </p:nvSpPr>
        <p:spPr>
          <a:xfrm>
            <a:off x="386926" y="997747"/>
            <a:ext cx="10845074" cy="400110"/>
          </a:xfrm>
          <a:prstGeom prst="rect">
            <a:avLst/>
          </a:prstGeom>
          <a:noFill/>
        </p:spPr>
        <p:txBody>
          <a:bodyPr wrap="square">
            <a:spAutoFit/>
          </a:bodyPr>
          <a:lstStyle/>
          <a:p>
            <a:r>
              <a:rPr lang="ja-JP" altLang="en-US" sz="2000" dirty="0"/>
              <a:t>通知運用の発動条件は以下の通りです。</a:t>
            </a:r>
            <a:endParaRPr lang="en-US" altLang="ja-JP" sz="2000" dirty="0"/>
          </a:p>
        </p:txBody>
      </p:sp>
    </p:spTree>
    <p:extLst>
      <p:ext uri="{BB962C8B-B14F-4D97-AF65-F5344CB8AC3E}">
        <p14:creationId xmlns:p14="http://schemas.microsoft.com/office/powerpoint/2010/main" val="24740259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4"/>
          <p:cNvSpPr txBox="1">
            <a:spLocks/>
          </p:cNvSpPr>
          <p:nvPr/>
        </p:nvSpPr>
        <p:spPr>
          <a:xfrm>
            <a:off x="478367" y="356659"/>
            <a:ext cx="9458060" cy="779023"/>
          </a:xfrm>
          <a:prstGeom prst="rect">
            <a:avLst/>
          </a:prstGeom>
        </p:spPr>
        <p:txBody>
          <a:bodyPr lIns="0" tIns="0" rIns="0" bIns="0" anchor="t" anchorCtr="0"/>
          <a:lstStyle>
            <a:lvl1pPr algn="l" defTabSz="914400" rtl="0" eaLnBrk="1" latinLnBrk="0" hangingPunct="1">
              <a:lnSpc>
                <a:spcPct val="100000"/>
              </a:lnSpc>
              <a:spcBef>
                <a:spcPct val="0"/>
              </a:spcBef>
              <a:buNone/>
              <a:defRPr kumimoji="1" sz="2400" b="1" kern="1200">
                <a:solidFill>
                  <a:schemeClr val="tx2"/>
                </a:solidFill>
                <a:latin typeface="+mj-lt"/>
                <a:ea typeface="+mj-ea"/>
                <a:cs typeface="+mj-cs"/>
              </a:defRPr>
            </a:lvl1pPr>
          </a:lstStyle>
          <a:p>
            <a:r>
              <a:rPr lang="en-US" altLang="ja-JP" sz="1867" dirty="0">
                <a:solidFill>
                  <a:schemeClr val="accent1"/>
                </a:solidFill>
              </a:rPr>
              <a:t>03</a:t>
            </a:r>
            <a:r>
              <a:rPr lang="ja-JP" altLang="en-US" sz="1867" dirty="0">
                <a:solidFill>
                  <a:schemeClr val="accent1"/>
                </a:solidFill>
              </a:rPr>
              <a:t>　</a:t>
            </a:r>
            <a:r>
              <a:rPr lang="ja-JP" altLang="en-US" sz="2000" dirty="0"/>
              <a:t>申請方法</a:t>
            </a:r>
            <a:endParaRPr lang="en-US" altLang="ja-JP" sz="1867" dirty="0">
              <a:solidFill>
                <a:schemeClr val="accent4"/>
              </a:solidFill>
            </a:endParaRPr>
          </a:p>
        </p:txBody>
      </p:sp>
      <p:sp>
        <p:nvSpPr>
          <p:cNvPr id="5" name="スライド番号プレースホルダー 1">
            <a:extLst>
              <a:ext uri="{FF2B5EF4-FFF2-40B4-BE49-F238E27FC236}">
                <a16:creationId xmlns:a16="http://schemas.microsoft.com/office/drawing/2014/main" id="{CFBBA27C-C9EB-A65D-A79A-524083B92BD1}"/>
              </a:ext>
            </a:extLst>
          </p:cNvPr>
          <p:cNvSpPr>
            <a:spLocks noGrp="1"/>
          </p:cNvSpPr>
          <p:nvPr>
            <p:ph type="sldNum" sz="quarter" idx="12"/>
          </p:nvPr>
        </p:nvSpPr>
        <p:spPr>
          <a:xfrm>
            <a:off x="11232000" y="6480000"/>
            <a:ext cx="480000" cy="180000"/>
          </a:xfrm>
        </p:spPr>
        <p:txBody>
          <a:bodyPr/>
          <a:lstStyle/>
          <a:p>
            <a:fld id="{78AE49ED-73EF-499C-8307-28EB0E7CF529}" type="slidenum">
              <a:rPr kumimoji="1" lang="ja-JP" altLang="en-US" smtClean="0"/>
              <a:t>7</a:t>
            </a:fld>
            <a:endParaRPr kumimoji="1" lang="ja-JP" altLang="en-US"/>
          </a:p>
        </p:txBody>
      </p:sp>
      <p:sp>
        <p:nvSpPr>
          <p:cNvPr id="6" name="フッター プレースホルダー 3">
            <a:extLst>
              <a:ext uri="{FF2B5EF4-FFF2-40B4-BE49-F238E27FC236}">
                <a16:creationId xmlns:a16="http://schemas.microsoft.com/office/drawing/2014/main" id="{B02477A2-8AC3-CCD6-EA70-2FA9A74E98CF}"/>
              </a:ext>
            </a:extLst>
          </p:cNvPr>
          <p:cNvSpPr>
            <a:spLocks noGrp="1"/>
          </p:cNvSpPr>
          <p:nvPr>
            <p:ph type="ftr" sz="quarter" idx="3"/>
          </p:nvPr>
        </p:nvSpPr>
        <p:spPr>
          <a:xfrm>
            <a:off x="478367" y="6405331"/>
            <a:ext cx="2880000" cy="180000"/>
          </a:xfrm>
        </p:spPr>
        <p:txBody>
          <a:bodyPr/>
          <a:lstStyle/>
          <a:p>
            <a:pPr defTabSz="1219170">
              <a:defRPr/>
            </a:pPr>
            <a:r>
              <a:rPr lang="en-US" altLang="ja-JP">
                <a:solidFill>
                  <a:prstClr val="black">
                    <a:tint val="75000"/>
                  </a:prstClr>
                </a:solidFill>
                <a:latin typeface="メイリオ"/>
                <a:ea typeface="メイリオ"/>
              </a:rPr>
              <a:t>©Canon IT Solutions Inc.  All rights reserved.</a:t>
            </a:r>
            <a:endParaRPr lang="ja-JP" altLang="en-US">
              <a:solidFill>
                <a:prstClr val="black">
                  <a:tint val="75000"/>
                </a:prstClr>
              </a:solidFill>
              <a:latin typeface="メイリオ"/>
              <a:ea typeface="メイリオ"/>
            </a:endParaRPr>
          </a:p>
        </p:txBody>
      </p:sp>
      <p:sp>
        <p:nvSpPr>
          <p:cNvPr id="2" name="テキスト ボックス 1">
            <a:extLst>
              <a:ext uri="{FF2B5EF4-FFF2-40B4-BE49-F238E27FC236}">
                <a16:creationId xmlns:a16="http://schemas.microsoft.com/office/drawing/2014/main" id="{4A391B60-245F-7D13-8B11-A624F0BE472D}"/>
              </a:ext>
            </a:extLst>
          </p:cNvPr>
          <p:cNvSpPr txBox="1"/>
          <p:nvPr/>
        </p:nvSpPr>
        <p:spPr>
          <a:xfrm>
            <a:off x="478367" y="906458"/>
            <a:ext cx="10331595" cy="1815882"/>
          </a:xfrm>
          <a:prstGeom prst="rect">
            <a:avLst/>
          </a:prstGeom>
          <a:noFill/>
        </p:spPr>
        <p:txBody>
          <a:bodyPr wrap="square" rtlCol="0">
            <a:spAutoFit/>
          </a:bodyPr>
          <a:lstStyle/>
          <a:p>
            <a:pPr>
              <a:lnSpc>
                <a:spcPct val="100000"/>
              </a:lnSpc>
            </a:pPr>
            <a:r>
              <a:rPr lang="ja-JP" altLang="en-US" sz="2000" b="1" dirty="0">
                <a:latin typeface="+mn-ea"/>
              </a:rPr>
              <a:t>■申請方法</a:t>
            </a:r>
            <a:endParaRPr lang="en-US" altLang="ja-JP" sz="2000" b="1" dirty="0">
              <a:latin typeface="+mn-ea"/>
            </a:endParaRPr>
          </a:p>
          <a:p>
            <a:r>
              <a:rPr lang="ja-JP" altLang="en-US" dirty="0">
                <a:latin typeface="+mn-ea"/>
              </a:rPr>
              <a:t>　申請書に必要事項を記入し、弊社営業担当まで申請をお願いします。</a:t>
            </a:r>
            <a:endParaRPr lang="en-US" altLang="ja-JP" dirty="0">
              <a:latin typeface="+mn-ea"/>
            </a:endParaRPr>
          </a:p>
          <a:p>
            <a:endParaRPr lang="en-US" altLang="ja-JP" dirty="0">
              <a:latin typeface="+mn-ea"/>
            </a:endParaRPr>
          </a:p>
          <a:p>
            <a:pPr>
              <a:lnSpc>
                <a:spcPct val="100000"/>
              </a:lnSpc>
            </a:pPr>
            <a:r>
              <a:rPr lang="ja-JP" altLang="en-US" sz="2000" b="1" dirty="0">
                <a:latin typeface="+mn-ea"/>
              </a:rPr>
              <a:t>■記載いただくアドレスについて</a:t>
            </a:r>
            <a:endParaRPr lang="en-US" altLang="ja-JP" sz="2000" b="1" dirty="0">
              <a:latin typeface="+mn-ea"/>
            </a:endParaRPr>
          </a:p>
          <a:p>
            <a:pPr>
              <a:lnSpc>
                <a:spcPct val="100000"/>
              </a:lnSpc>
            </a:pPr>
            <a:r>
              <a:rPr lang="ja-JP" altLang="en-US" dirty="0">
                <a:latin typeface="+mn-ea"/>
              </a:rPr>
              <a:t>　複数アドレスの申請も可能ですが、</a:t>
            </a:r>
            <a:r>
              <a:rPr lang="ja-JP" altLang="en-US" b="1" dirty="0">
                <a:solidFill>
                  <a:schemeClr val="accent3"/>
                </a:solidFill>
                <a:latin typeface="+mn-ea"/>
              </a:rPr>
              <a:t>グループアドレスでの申請を推奨</a:t>
            </a:r>
            <a:endParaRPr lang="en-US" altLang="ja-JP" b="1" dirty="0">
              <a:solidFill>
                <a:schemeClr val="accent3"/>
              </a:solidFill>
              <a:latin typeface="+mn-ea"/>
            </a:endParaRPr>
          </a:p>
          <a:p>
            <a:pPr>
              <a:lnSpc>
                <a:spcPct val="100000"/>
              </a:lnSpc>
            </a:pPr>
            <a:r>
              <a:rPr lang="ja-JP" altLang="en-US" b="1" dirty="0">
                <a:solidFill>
                  <a:schemeClr val="accent3"/>
                </a:solidFill>
                <a:latin typeface="+mn-ea"/>
              </a:rPr>
              <a:t>　</a:t>
            </a:r>
            <a:r>
              <a:rPr lang="ja-JP" altLang="en-US" dirty="0">
                <a:latin typeface="+mn-ea"/>
              </a:rPr>
              <a:t>しております。</a:t>
            </a:r>
          </a:p>
        </p:txBody>
      </p:sp>
      <p:sp>
        <p:nvSpPr>
          <p:cNvPr id="10" name="テキスト ボックス 9">
            <a:extLst>
              <a:ext uri="{FF2B5EF4-FFF2-40B4-BE49-F238E27FC236}">
                <a16:creationId xmlns:a16="http://schemas.microsoft.com/office/drawing/2014/main" id="{ED083980-5C4A-0358-21DB-A002AFFF6DE6}"/>
              </a:ext>
            </a:extLst>
          </p:cNvPr>
          <p:cNvSpPr txBox="1"/>
          <p:nvPr/>
        </p:nvSpPr>
        <p:spPr>
          <a:xfrm>
            <a:off x="745873" y="6061968"/>
            <a:ext cx="10700253" cy="400110"/>
          </a:xfrm>
          <a:prstGeom prst="rect">
            <a:avLst/>
          </a:prstGeom>
          <a:noFill/>
        </p:spPr>
        <p:txBody>
          <a:bodyPr wrap="square">
            <a:spAutoFit/>
          </a:bodyPr>
          <a:lstStyle/>
          <a:p>
            <a:pPr>
              <a:lnSpc>
                <a:spcPct val="100000"/>
              </a:lnSpc>
            </a:pPr>
            <a:r>
              <a:rPr lang="ja-JP" altLang="en-US" sz="2000" b="1" dirty="0">
                <a:solidFill>
                  <a:schemeClr val="tx2"/>
                </a:solidFill>
                <a:latin typeface="+mn-ea"/>
              </a:rPr>
              <a:t>キヤノンＩＴソリューションズへの申請後、約</a:t>
            </a:r>
            <a:r>
              <a:rPr lang="en-US" altLang="ja-JP" sz="2000" b="1" dirty="0">
                <a:solidFill>
                  <a:schemeClr val="tx2"/>
                </a:solidFill>
                <a:latin typeface="+mn-ea"/>
              </a:rPr>
              <a:t>1</a:t>
            </a:r>
            <a:r>
              <a:rPr lang="ja-JP" altLang="en-US" sz="2000" b="1" dirty="0">
                <a:solidFill>
                  <a:schemeClr val="tx2"/>
                </a:solidFill>
                <a:latin typeface="+mn-ea"/>
              </a:rPr>
              <a:t>週間後を目安に運用開始となります。</a:t>
            </a:r>
            <a:endParaRPr lang="en-US" altLang="ja-JP" sz="2000" b="1" dirty="0">
              <a:solidFill>
                <a:schemeClr val="tx2"/>
              </a:solidFill>
              <a:latin typeface="+mn-ea"/>
            </a:endParaRPr>
          </a:p>
        </p:txBody>
      </p:sp>
      <p:pic>
        <p:nvPicPr>
          <p:cNvPr id="17" name="図 16">
            <a:extLst>
              <a:ext uri="{FF2B5EF4-FFF2-40B4-BE49-F238E27FC236}">
                <a16:creationId xmlns:a16="http://schemas.microsoft.com/office/drawing/2014/main" id="{01691D87-85D2-E639-C2AE-5CED551F64E2}"/>
              </a:ext>
            </a:extLst>
          </p:cNvPr>
          <p:cNvPicPr>
            <a:picLocks noChangeAspect="1"/>
          </p:cNvPicPr>
          <p:nvPr/>
        </p:nvPicPr>
        <p:blipFill>
          <a:blip r:embed="rId3"/>
          <a:srcRect l="1122" r="2235"/>
          <a:stretch/>
        </p:blipFill>
        <p:spPr>
          <a:xfrm>
            <a:off x="8011100" y="1182318"/>
            <a:ext cx="3700900" cy="4756397"/>
          </a:xfrm>
          <a:prstGeom prst="rect">
            <a:avLst/>
          </a:prstGeom>
          <a:effectLst>
            <a:outerShdw blurRad="50800" dist="38100" dir="2700000" algn="tl" rotWithShape="0">
              <a:prstClr val="black">
                <a:alpha val="40000"/>
              </a:prstClr>
            </a:outerShdw>
          </a:effectLst>
        </p:spPr>
      </p:pic>
      <p:pic>
        <p:nvPicPr>
          <p:cNvPr id="21" name="図 20">
            <a:extLst>
              <a:ext uri="{FF2B5EF4-FFF2-40B4-BE49-F238E27FC236}">
                <a16:creationId xmlns:a16="http://schemas.microsoft.com/office/drawing/2014/main" id="{619AF64E-5DBD-58D8-9C4F-0CD8350E8E2D}"/>
              </a:ext>
            </a:extLst>
          </p:cNvPr>
          <p:cNvPicPr>
            <a:picLocks noChangeAspect="1"/>
          </p:cNvPicPr>
          <p:nvPr/>
        </p:nvPicPr>
        <p:blipFill>
          <a:blip r:embed="rId4"/>
          <a:stretch>
            <a:fillRect/>
          </a:stretch>
        </p:blipFill>
        <p:spPr>
          <a:xfrm>
            <a:off x="1686582" y="3065703"/>
            <a:ext cx="5473700" cy="2754032"/>
          </a:xfrm>
          <a:prstGeom prst="rect">
            <a:avLst/>
          </a:prstGeom>
          <a:effectLst>
            <a:outerShdw blurRad="50800" dist="38100" dir="2700000" algn="tl" rotWithShape="0">
              <a:prstClr val="black">
                <a:alpha val="40000"/>
              </a:prstClr>
            </a:outerShdw>
          </a:effectLst>
        </p:spPr>
      </p:pic>
      <p:sp>
        <p:nvSpPr>
          <p:cNvPr id="22" name="テキスト ボックス 21">
            <a:extLst>
              <a:ext uri="{FF2B5EF4-FFF2-40B4-BE49-F238E27FC236}">
                <a16:creationId xmlns:a16="http://schemas.microsoft.com/office/drawing/2014/main" id="{B5A658E6-8A79-CB8C-DEBF-3F7B7B3E7075}"/>
              </a:ext>
            </a:extLst>
          </p:cNvPr>
          <p:cNvSpPr txBox="1"/>
          <p:nvPr/>
        </p:nvSpPr>
        <p:spPr>
          <a:xfrm>
            <a:off x="1329185" y="2782123"/>
            <a:ext cx="1056386" cy="307777"/>
          </a:xfrm>
          <a:prstGeom prst="rect">
            <a:avLst/>
          </a:prstGeom>
          <a:noFill/>
        </p:spPr>
        <p:txBody>
          <a:bodyPr wrap="square" rtlCol="0">
            <a:spAutoFit/>
          </a:bodyPr>
          <a:lstStyle/>
          <a:p>
            <a:r>
              <a:rPr kumimoji="1" lang="ja-JP" altLang="en-US" sz="1400" b="1" dirty="0">
                <a:solidFill>
                  <a:schemeClr val="tx2"/>
                </a:solidFill>
              </a:rPr>
              <a:t>記入例</a:t>
            </a:r>
          </a:p>
        </p:txBody>
      </p:sp>
    </p:spTree>
    <p:extLst>
      <p:ext uri="{BB962C8B-B14F-4D97-AF65-F5344CB8AC3E}">
        <p14:creationId xmlns:p14="http://schemas.microsoft.com/office/powerpoint/2010/main" val="366028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ッター プレースホルダー 3">
            <a:extLst>
              <a:ext uri="{FF2B5EF4-FFF2-40B4-BE49-F238E27FC236}">
                <a16:creationId xmlns:a16="http://schemas.microsoft.com/office/drawing/2014/main" id="{C09C5B7F-2268-1DB6-4581-A829628448B8}"/>
              </a:ext>
            </a:extLst>
          </p:cNvPr>
          <p:cNvSpPr>
            <a:spLocks noGrp="1"/>
          </p:cNvSpPr>
          <p:nvPr>
            <p:ph type="ftr" sz="quarter" idx="3"/>
          </p:nvPr>
        </p:nvSpPr>
        <p:spPr/>
        <p:txBody>
          <a:bodyPr/>
          <a:lstStyle/>
          <a:p>
            <a:r>
              <a:rPr lang="en-US" altLang="ja-JP"/>
              <a:t>©Canon IT Solutions Inc.  All rights reserved.</a:t>
            </a:r>
            <a:endParaRPr lang="ja-JP" altLang="en-US"/>
          </a:p>
        </p:txBody>
      </p:sp>
      <p:sp>
        <p:nvSpPr>
          <p:cNvPr id="2" name="スライド番号プレースホルダー 1">
            <a:extLst>
              <a:ext uri="{FF2B5EF4-FFF2-40B4-BE49-F238E27FC236}">
                <a16:creationId xmlns:a16="http://schemas.microsoft.com/office/drawing/2014/main" id="{9E161EAF-B85B-8340-4439-D45908B777E9}"/>
              </a:ext>
            </a:extLst>
          </p:cNvPr>
          <p:cNvSpPr>
            <a:spLocks noGrp="1"/>
          </p:cNvSpPr>
          <p:nvPr>
            <p:ph type="sldNum" sz="quarter" idx="4"/>
          </p:nvPr>
        </p:nvSpPr>
        <p:spPr/>
        <p:txBody>
          <a:bodyPr/>
          <a:lstStyle/>
          <a:p>
            <a:pPr defTabSz="1219170">
              <a:defRPr/>
            </a:pPr>
            <a:fld id="{78AE49ED-73EF-499C-8307-28EB0E7CF529}" type="slidenum">
              <a:rPr lang="ja-JP" altLang="en-US">
                <a:solidFill>
                  <a:prstClr val="black">
                    <a:lumMod val="50000"/>
                    <a:lumOff val="50000"/>
                  </a:prstClr>
                </a:solidFill>
                <a:latin typeface="メイリオ"/>
                <a:ea typeface="メイリオ"/>
              </a:rPr>
              <a:pPr defTabSz="1219170">
                <a:defRPr/>
              </a:pPr>
              <a:t>8</a:t>
            </a:fld>
            <a:endParaRPr lang="ja-JP" altLang="en-US">
              <a:solidFill>
                <a:prstClr val="black">
                  <a:lumMod val="50000"/>
                  <a:lumOff val="50000"/>
                </a:prstClr>
              </a:solidFill>
              <a:latin typeface="メイリオ"/>
              <a:ea typeface="メイリオ"/>
            </a:endParaRPr>
          </a:p>
        </p:txBody>
      </p:sp>
      <p:pic>
        <p:nvPicPr>
          <p:cNvPr id="5" name="図 4">
            <a:extLst>
              <a:ext uri="{FF2B5EF4-FFF2-40B4-BE49-F238E27FC236}">
                <a16:creationId xmlns:a16="http://schemas.microsoft.com/office/drawing/2014/main" id="{7795899D-054F-65A4-328D-3C35D617CF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4542" y="2713282"/>
            <a:ext cx="2809092" cy="619708"/>
          </a:xfrm>
          <a:prstGeom prst="rect">
            <a:avLst/>
          </a:prstGeom>
        </p:spPr>
      </p:pic>
      <p:sp>
        <p:nvSpPr>
          <p:cNvPr id="6" name="テキスト ボックス 5">
            <a:extLst>
              <a:ext uri="{FF2B5EF4-FFF2-40B4-BE49-F238E27FC236}">
                <a16:creationId xmlns:a16="http://schemas.microsoft.com/office/drawing/2014/main" id="{691EEDB3-F87A-462E-6EA2-474BDAF522BF}"/>
              </a:ext>
            </a:extLst>
          </p:cNvPr>
          <p:cNvSpPr txBox="1"/>
          <p:nvPr/>
        </p:nvSpPr>
        <p:spPr>
          <a:xfrm>
            <a:off x="8890017" y="3525013"/>
            <a:ext cx="2905795" cy="205121"/>
          </a:xfrm>
          <a:prstGeom prst="rect">
            <a:avLst/>
          </a:prstGeom>
          <a:noFill/>
        </p:spPr>
        <p:txBody>
          <a:bodyPr wrap="none" lIns="0" tIns="0" rIns="0" bIns="0" rtlCol="0">
            <a:spAutoFit/>
          </a:bodyPr>
          <a:lstStyle/>
          <a:p>
            <a:r>
              <a:rPr lang="en-US" altLang="ja-JP" sz="1333">
                <a:solidFill>
                  <a:schemeClr val="tx2"/>
                </a:solidFill>
              </a:rPr>
              <a:t>www.superstream.canon-its.co.jp/</a:t>
            </a:r>
          </a:p>
        </p:txBody>
      </p:sp>
      <p:sp>
        <p:nvSpPr>
          <p:cNvPr id="3" name="テキスト ボックス 2">
            <a:extLst>
              <a:ext uri="{FF2B5EF4-FFF2-40B4-BE49-F238E27FC236}">
                <a16:creationId xmlns:a16="http://schemas.microsoft.com/office/drawing/2014/main" id="{993CCB0E-454F-872A-134C-580A5F95E52C}"/>
              </a:ext>
            </a:extLst>
          </p:cNvPr>
          <p:cNvSpPr txBox="1"/>
          <p:nvPr/>
        </p:nvSpPr>
        <p:spPr>
          <a:xfrm>
            <a:off x="478368" y="4663555"/>
            <a:ext cx="1468351" cy="246221"/>
          </a:xfrm>
          <a:prstGeom prst="rect">
            <a:avLst/>
          </a:prstGeom>
          <a:noFill/>
        </p:spPr>
        <p:txBody>
          <a:bodyPr wrap="none" lIns="0" tIns="0" rIns="0" bIns="0" rtlCol="0">
            <a:spAutoFit/>
          </a:bodyPr>
          <a:lstStyle/>
          <a:p>
            <a:r>
              <a:rPr lang="ja-JP" altLang="en-US" sz="1600" b="1">
                <a:solidFill>
                  <a:schemeClr val="tx2"/>
                </a:solidFill>
              </a:rPr>
              <a:t>公式</a:t>
            </a:r>
            <a:r>
              <a:rPr lang="en-US" altLang="ja-JP" sz="1600" b="1">
                <a:solidFill>
                  <a:schemeClr val="tx2"/>
                </a:solidFill>
              </a:rPr>
              <a:t>SNS</a:t>
            </a:r>
            <a:r>
              <a:rPr lang="ja-JP" altLang="en-US" sz="1600" b="1">
                <a:solidFill>
                  <a:schemeClr val="tx2"/>
                </a:solidFill>
              </a:rPr>
              <a:t>更新中</a:t>
            </a:r>
          </a:p>
        </p:txBody>
      </p:sp>
      <p:sp>
        <p:nvSpPr>
          <p:cNvPr id="16" name="テキスト ボックス 15">
            <a:extLst>
              <a:ext uri="{FF2B5EF4-FFF2-40B4-BE49-F238E27FC236}">
                <a16:creationId xmlns:a16="http://schemas.microsoft.com/office/drawing/2014/main" id="{17D2B667-7E1B-D867-A6D8-49D064FAF8AA}"/>
              </a:ext>
            </a:extLst>
          </p:cNvPr>
          <p:cNvSpPr txBox="1"/>
          <p:nvPr/>
        </p:nvSpPr>
        <p:spPr>
          <a:xfrm>
            <a:off x="1007435" y="5346105"/>
            <a:ext cx="1481175" cy="205121"/>
          </a:xfrm>
          <a:prstGeom prst="rect">
            <a:avLst/>
          </a:prstGeom>
          <a:noFill/>
        </p:spPr>
        <p:txBody>
          <a:bodyPr wrap="none" lIns="0" tIns="0" rIns="0" bIns="0" rtlCol="0">
            <a:spAutoFit/>
          </a:bodyPr>
          <a:lstStyle/>
          <a:p>
            <a:r>
              <a:rPr lang="en-US" altLang="ja-JP" sz="1333">
                <a:solidFill>
                  <a:schemeClr val="tx2"/>
                </a:solidFill>
              </a:rPr>
              <a:t>@</a:t>
            </a:r>
            <a:r>
              <a:rPr lang="en-US" altLang="ja-JP" sz="1333" err="1">
                <a:solidFill>
                  <a:schemeClr val="tx2"/>
                </a:solidFill>
              </a:rPr>
              <a:t>superstream.nx</a:t>
            </a:r>
            <a:endParaRPr lang="en-US" altLang="ja-JP" sz="1333">
              <a:solidFill>
                <a:schemeClr val="tx2"/>
              </a:solidFill>
            </a:endParaRPr>
          </a:p>
        </p:txBody>
      </p:sp>
      <p:sp>
        <p:nvSpPr>
          <p:cNvPr id="17" name="テキスト ボックス 16">
            <a:extLst>
              <a:ext uri="{FF2B5EF4-FFF2-40B4-BE49-F238E27FC236}">
                <a16:creationId xmlns:a16="http://schemas.microsoft.com/office/drawing/2014/main" id="{6EA4557C-9182-D8FA-DD85-EA9CF91A64E3}"/>
              </a:ext>
            </a:extLst>
          </p:cNvPr>
          <p:cNvSpPr txBox="1"/>
          <p:nvPr/>
        </p:nvSpPr>
        <p:spPr>
          <a:xfrm>
            <a:off x="4515799" y="5346105"/>
            <a:ext cx="1615827" cy="205121"/>
          </a:xfrm>
          <a:prstGeom prst="rect">
            <a:avLst/>
          </a:prstGeom>
          <a:noFill/>
        </p:spPr>
        <p:txBody>
          <a:bodyPr wrap="none" lIns="0" tIns="0" rIns="0" bIns="0" rtlCol="0">
            <a:spAutoFit/>
          </a:bodyPr>
          <a:lstStyle/>
          <a:p>
            <a:r>
              <a:rPr lang="en-US" altLang="ja-JP" sz="1333">
                <a:solidFill>
                  <a:schemeClr val="tx2"/>
                </a:solidFill>
              </a:rPr>
              <a:t>@</a:t>
            </a:r>
            <a:r>
              <a:rPr lang="en-US" altLang="ja-JP" sz="1333" err="1">
                <a:solidFill>
                  <a:schemeClr val="tx2"/>
                </a:solidFill>
              </a:rPr>
              <a:t>SuperStream_NX</a:t>
            </a:r>
            <a:endParaRPr lang="en-US" altLang="ja-JP" sz="1333">
              <a:solidFill>
                <a:schemeClr val="tx2"/>
              </a:solidFill>
            </a:endParaRPr>
          </a:p>
        </p:txBody>
      </p:sp>
      <p:pic>
        <p:nvPicPr>
          <p:cNvPr id="18" name="図 17">
            <a:extLst>
              <a:ext uri="{FF2B5EF4-FFF2-40B4-BE49-F238E27FC236}">
                <a16:creationId xmlns:a16="http://schemas.microsoft.com/office/drawing/2014/main" id="{F6125431-BF14-DBC1-0577-2751355A36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123" y="5205198"/>
            <a:ext cx="436508" cy="436508"/>
          </a:xfrm>
          <a:prstGeom prst="rect">
            <a:avLst/>
          </a:prstGeom>
        </p:spPr>
      </p:pic>
      <p:pic>
        <p:nvPicPr>
          <p:cNvPr id="19" name="図 18">
            <a:extLst>
              <a:ext uri="{FF2B5EF4-FFF2-40B4-BE49-F238E27FC236}">
                <a16:creationId xmlns:a16="http://schemas.microsoft.com/office/drawing/2014/main" id="{19F7CBCA-B7A1-C9A7-C399-2FE8381E3534}"/>
              </a:ext>
            </a:extLst>
          </p:cNvPr>
          <p:cNvPicPr>
            <a:picLocks noChangeAspect="1"/>
          </p:cNvPicPr>
          <p:nvPr/>
        </p:nvPicPr>
        <p:blipFill>
          <a:blip r:embed="rId5"/>
          <a:stretch>
            <a:fillRect/>
          </a:stretch>
        </p:blipFill>
        <p:spPr>
          <a:xfrm>
            <a:off x="2583487" y="5088034"/>
            <a:ext cx="816091" cy="819733"/>
          </a:xfrm>
          <a:prstGeom prst="rect">
            <a:avLst/>
          </a:prstGeom>
        </p:spPr>
      </p:pic>
      <p:pic>
        <p:nvPicPr>
          <p:cNvPr id="20" name="図 19">
            <a:extLst>
              <a:ext uri="{FF2B5EF4-FFF2-40B4-BE49-F238E27FC236}">
                <a16:creationId xmlns:a16="http://schemas.microsoft.com/office/drawing/2014/main" id="{932C9400-1268-75B3-0A21-8A8DC4FAAEC0}"/>
              </a:ext>
            </a:extLst>
          </p:cNvPr>
          <p:cNvPicPr>
            <a:picLocks noChangeAspect="1"/>
          </p:cNvPicPr>
          <p:nvPr/>
        </p:nvPicPr>
        <p:blipFill>
          <a:blip r:embed="rId6"/>
          <a:stretch>
            <a:fillRect/>
          </a:stretch>
        </p:blipFill>
        <p:spPr>
          <a:xfrm>
            <a:off x="6240017" y="5081514"/>
            <a:ext cx="842511" cy="843764"/>
          </a:xfrm>
          <a:prstGeom prst="rect">
            <a:avLst/>
          </a:prstGeom>
        </p:spPr>
      </p:pic>
      <p:cxnSp>
        <p:nvCxnSpPr>
          <p:cNvPr id="21" name="直線コネクタ 20">
            <a:extLst>
              <a:ext uri="{FF2B5EF4-FFF2-40B4-BE49-F238E27FC236}">
                <a16:creationId xmlns:a16="http://schemas.microsoft.com/office/drawing/2014/main" id="{54666937-DB6D-92FF-D77F-9877297C309D}"/>
              </a:ext>
            </a:extLst>
          </p:cNvPr>
          <p:cNvCxnSpPr/>
          <p:nvPr/>
        </p:nvCxnSpPr>
        <p:spPr>
          <a:xfrm flipV="1">
            <a:off x="478367" y="4909776"/>
            <a:ext cx="6529735" cy="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2" name="図 21" descr="アイコン&#10;&#10;自動的に生成された説明">
            <a:extLst>
              <a:ext uri="{FF2B5EF4-FFF2-40B4-BE49-F238E27FC236}">
                <a16:creationId xmlns:a16="http://schemas.microsoft.com/office/drawing/2014/main" id="{0CC993CA-BC32-BD69-5FD7-2FDED1FE2C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95512" y="5205197"/>
            <a:ext cx="436800" cy="436800"/>
          </a:xfrm>
          <a:prstGeom prst="rect">
            <a:avLst/>
          </a:prstGeom>
        </p:spPr>
      </p:pic>
      <p:sp>
        <p:nvSpPr>
          <p:cNvPr id="8" name="テキスト ボックス 7">
            <a:extLst>
              <a:ext uri="{FF2B5EF4-FFF2-40B4-BE49-F238E27FC236}">
                <a16:creationId xmlns:a16="http://schemas.microsoft.com/office/drawing/2014/main" id="{1F85F383-F273-F59D-52D7-A472C12EA7A7}"/>
              </a:ext>
            </a:extLst>
          </p:cNvPr>
          <p:cNvSpPr txBox="1"/>
          <p:nvPr/>
        </p:nvSpPr>
        <p:spPr>
          <a:xfrm>
            <a:off x="479376" y="1416452"/>
            <a:ext cx="7392821" cy="2605650"/>
          </a:xfrm>
          <a:prstGeom prst="rect">
            <a:avLst/>
          </a:prstGeom>
          <a:noFill/>
        </p:spPr>
        <p:txBody>
          <a:bodyPr wrap="square">
            <a:spAutoFit/>
          </a:bodyPr>
          <a:lstStyle/>
          <a:p>
            <a:pPr>
              <a:lnSpc>
                <a:spcPct val="150000"/>
              </a:lnSpc>
            </a:pPr>
            <a:r>
              <a:rPr lang="ja-JP" altLang="en-US" sz="3733">
                <a:solidFill>
                  <a:srgbClr val="008CCF"/>
                </a:solidFill>
              </a:rPr>
              <a:t>会計・人事を変える。</a:t>
            </a:r>
          </a:p>
          <a:p>
            <a:pPr>
              <a:lnSpc>
                <a:spcPct val="150000"/>
              </a:lnSpc>
            </a:pPr>
            <a:r>
              <a:rPr lang="ja-JP" altLang="en-US" sz="3733">
                <a:solidFill>
                  <a:srgbClr val="008CCF"/>
                </a:solidFill>
              </a:rPr>
              <a:t>もっとやさしく、</a:t>
            </a:r>
            <a:br>
              <a:rPr lang="en-US" altLang="ja-JP" sz="3733">
                <a:solidFill>
                  <a:srgbClr val="008CCF"/>
                </a:solidFill>
              </a:rPr>
            </a:br>
            <a:r>
              <a:rPr lang="ja-JP" altLang="en-US" sz="3733">
                <a:solidFill>
                  <a:srgbClr val="008CCF"/>
                </a:solidFill>
              </a:rPr>
              <a:t>もっと便利に、もっと楽しく</a:t>
            </a:r>
          </a:p>
        </p:txBody>
      </p:sp>
    </p:spTree>
    <p:extLst>
      <p:ext uri="{BB962C8B-B14F-4D97-AF65-F5344CB8AC3E}">
        <p14:creationId xmlns:p14="http://schemas.microsoft.com/office/powerpoint/2010/main" val="1308258890"/>
      </p:ext>
    </p:extLst>
  </p:cSld>
  <p:clrMapOvr>
    <a:masterClrMapping/>
  </p:clrMapOvr>
</p:sld>
</file>

<file path=ppt/theme/theme1.xml><?xml version="1.0" encoding="utf-8"?>
<a:theme xmlns:a="http://schemas.openxmlformats.org/drawingml/2006/main" name="テーマ1">
  <a:themeElements>
    <a:clrScheme name="SuperStream 2017">
      <a:dk1>
        <a:sysClr val="windowText" lastClr="000000"/>
      </a:dk1>
      <a:lt1>
        <a:sysClr val="window" lastClr="FFFFFF"/>
      </a:lt1>
      <a:dk2>
        <a:srgbClr val="008CCF"/>
      </a:dk2>
      <a:lt2>
        <a:srgbClr val="FFFFFF"/>
      </a:lt2>
      <a:accent1>
        <a:srgbClr val="F9BE00"/>
      </a:accent1>
      <a:accent2>
        <a:srgbClr val="54C2F0"/>
      </a:accent2>
      <a:accent3>
        <a:srgbClr val="F18F60"/>
      </a:accent3>
      <a:accent4>
        <a:srgbClr val="D580B2"/>
      </a:accent4>
      <a:accent5>
        <a:srgbClr val="AACE36"/>
      </a:accent5>
      <a:accent6>
        <a:srgbClr val="EE5500"/>
      </a:accent6>
      <a:hlink>
        <a:srgbClr val="00AEEB"/>
      </a:hlink>
      <a:folHlink>
        <a:srgbClr val="00AEEB"/>
      </a:folHlink>
    </a:clrScheme>
    <a:fontScheme name="SuperStream 2015">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テーマ1" id="{DD16815D-7386-4DE5-82F4-A07F507EFF53}" vid="{A43BAFDD-39C8-4C43-A766-BC99DB9AA589}"/>
    </a:ext>
  </a:extLst>
</a:theme>
</file>

<file path=ppt/theme/theme2.xml><?xml version="1.0" encoding="utf-8"?>
<a:theme xmlns:a="http://schemas.openxmlformats.org/drawingml/2006/main" name="Office ​​テーマ">
  <a:themeElements>
    <a:clrScheme name="SuperStream 2021">
      <a:dk1>
        <a:sysClr val="windowText" lastClr="000000"/>
      </a:dk1>
      <a:lt1>
        <a:sysClr val="window" lastClr="FFFFFF"/>
      </a:lt1>
      <a:dk2>
        <a:srgbClr val="008CCF"/>
      </a:dk2>
      <a:lt2>
        <a:srgbClr val="FFFFFF"/>
      </a:lt2>
      <a:accent1>
        <a:srgbClr val="FABE00"/>
      </a:accent1>
      <a:accent2>
        <a:srgbClr val="54C3F1"/>
      </a:accent2>
      <a:accent3>
        <a:srgbClr val="EE7B48"/>
      </a:accent3>
      <a:accent4>
        <a:srgbClr val="CE67A4"/>
      </a:accent4>
      <a:accent5>
        <a:srgbClr val="8FC31F"/>
      </a:accent5>
      <a:accent6>
        <a:srgbClr val="2E7DC2"/>
      </a:accent6>
      <a:hlink>
        <a:srgbClr val="008CCF"/>
      </a:hlink>
      <a:folHlink>
        <a:srgbClr val="008CCF"/>
      </a:folHlink>
    </a:clrScheme>
    <a:fontScheme name="SuperStream 2015">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CC"/>
        </a:solidFill>
        <a:ln>
          <a:noFill/>
        </a:ln>
      </a:spPr>
      <a:bodyPr rtlCol="0" anchor="ctr"/>
      <a:lstStyle>
        <a:defPPr algn="ctr">
          <a:defRPr kumimoji="1" dirty="0" smtClean="0">
            <a:solidFill>
              <a:schemeClr val="tx1"/>
            </a:solidFill>
          </a:defRPr>
        </a:defPPr>
      </a:lstStyle>
      <a:style>
        <a:lnRef idx="2">
          <a:schemeClr val="accent3">
            <a:shade val="50000"/>
          </a:schemeClr>
        </a:lnRef>
        <a:fillRef idx="1">
          <a:schemeClr val="accent3"/>
        </a:fillRef>
        <a:effectRef idx="0">
          <a:schemeClr val="accent3"/>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781</Words>
  <Application>Microsoft Office PowerPoint</Application>
  <PresentationFormat>ワイド画面</PresentationFormat>
  <Paragraphs>113</Paragraphs>
  <Slides>8</Slides>
  <Notes>7</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8</vt:i4>
      </vt:variant>
    </vt:vector>
  </HeadingPairs>
  <TitlesOfParts>
    <vt:vector size="14" baseType="lpstr">
      <vt:lpstr>メイリオ</vt:lpstr>
      <vt:lpstr>Arial</vt:lpstr>
      <vt:lpstr>Calibri</vt:lpstr>
      <vt:lpstr>Wingdings</vt:lpstr>
      <vt:lpstr>テーマ1</vt:lpstr>
      <vt:lpstr>Office ​​テーマ</vt:lpstr>
      <vt:lpstr> SuperStream-NX Cloudサービス  OCI大規模障害が発生した場合の通知運用について</vt:lpstr>
      <vt:lpstr>PowerPoint プレゼンテーション</vt:lpstr>
      <vt:lpstr>はじめに</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2026-07-03T08:09:45Z</dcterms:created>
  <dcterms:modified xsi:type="dcterms:W3CDTF">2026-07-28T08:32:01Z</dcterms:modified>
</cp:coreProperties>
</file>